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1" r:id="rId3"/>
    <p:sldId id="352" r:id="rId4"/>
    <p:sldId id="348" r:id="rId5"/>
    <p:sldId id="346" r:id="rId6"/>
    <p:sldId id="353" r:id="rId7"/>
    <p:sldId id="354" r:id="rId8"/>
    <p:sldId id="355" r:id="rId9"/>
    <p:sldId id="356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580" autoAdjust="0"/>
  </p:normalViewPr>
  <p:slideViewPr>
    <p:cSldViewPr>
      <p:cViewPr varScale="1">
        <p:scale>
          <a:sx n="52" d="100"/>
          <a:sy n="52" d="100"/>
        </p:scale>
        <p:origin x="90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PENYELESAIAN SENGKETA KONSUMEN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272808" cy="5018112"/>
          </a:xfrm>
        </p:spPr>
        <p:txBody>
          <a:bodyPr>
            <a:normAutofit/>
          </a:bodyPr>
          <a:lstStyle/>
          <a:p>
            <a:pPr algn="l"/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 smtClean="0"/>
              <a:t>?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/>
              <a:t>Sengketa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b="1" dirty="0" err="1"/>
              <a:t>konsumen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pelaku</a:t>
            </a:r>
            <a:r>
              <a:rPr lang="en-US" b="1" dirty="0"/>
              <a:t> </a:t>
            </a:r>
            <a:r>
              <a:rPr lang="en-US" b="1" dirty="0" err="1"/>
              <a:t>usaha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(UU No. 8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 smtClean="0"/>
              <a:t>)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Contoh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cacat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janji</a:t>
            </a:r>
            <a:r>
              <a:rPr lang="en-US" dirty="0"/>
              <a:t>, </a:t>
            </a:r>
            <a:r>
              <a:rPr lang="en-US" dirty="0" err="1"/>
              <a:t>penipuan</a:t>
            </a:r>
            <a:r>
              <a:rPr lang="en-US" dirty="0"/>
              <a:t>, </a:t>
            </a:r>
            <a:r>
              <a:rPr lang="en-US" dirty="0" err="1"/>
              <a:t>wanprestasi</a:t>
            </a:r>
            <a:r>
              <a:rPr lang="en-US" dirty="0"/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2643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200800" cy="5400600"/>
          </a:xfrm>
        </p:spPr>
        <p:txBody>
          <a:bodyPr>
            <a:normAutofit/>
          </a:bodyPr>
          <a:lstStyle/>
          <a:p>
            <a:pPr algn="l"/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?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 smtClean="0"/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 smtClean="0"/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037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848872" cy="568863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Penyelesaian</a:t>
            </a:r>
            <a:r>
              <a:rPr lang="en-US" sz="2400" dirty="0"/>
              <a:t> </a:t>
            </a:r>
            <a:r>
              <a:rPr lang="en-US" sz="2400" dirty="0" err="1"/>
              <a:t>Sengketa</a:t>
            </a:r>
            <a:r>
              <a:rPr lang="en-US" sz="2400" dirty="0"/>
              <a:t> </a:t>
            </a:r>
            <a:r>
              <a:rPr lang="en-US" sz="2400" dirty="0" err="1" smtClean="0"/>
              <a:t>Konsumen</a:t>
            </a:r>
            <a:endParaRPr lang="en-US" sz="2400" dirty="0" smtClean="0"/>
          </a:p>
          <a:p>
            <a:pPr algn="l"/>
            <a:endParaRPr lang="en-US" sz="2400" dirty="0"/>
          </a:p>
          <a:p>
            <a:pPr algn="l"/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en-US" sz="2400" dirty="0" err="1"/>
              <a:t>Nomor</a:t>
            </a:r>
            <a:r>
              <a:rPr lang="en-US" sz="2400" dirty="0"/>
              <a:t> 8 </a:t>
            </a:r>
            <a:r>
              <a:rPr lang="en-US" sz="2400" dirty="0" err="1"/>
              <a:t>Tahun</a:t>
            </a:r>
            <a:r>
              <a:rPr lang="en-US" sz="2400" dirty="0"/>
              <a:t> 1999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Perlindungan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(UUPK</a:t>
            </a:r>
            <a:r>
              <a:rPr lang="en-US" sz="2400" dirty="0" smtClean="0"/>
              <a:t>):</a:t>
            </a:r>
          </a:p>
          <a:p>
            <a:pPr marL="457200" indent="-457200" algn="l">
              <a:buAutoNum type="arabicPeriod"/>
            </a:pPr>
            <a:r>
              <a:rPr lang="en-US" sz="2400" dirty="0" err="1" smtClean="0"/>
              <a:t>Pasal</a:t>
            </a:r>
            <a:r>
              <a:rPr lang="en-US" sz="2400" dirty="0" smtClean="0"/>
              <a:t> </a:t>
            </a:r>
            <a:r>
              <a:rPr lang="en-US" sz="2400" dirty="0"/>
              <a:t>45 UUPK: </a:t>
            </a:r>
            <a:r>
              <a:rPr lang="en-US" sz="2400" dirty="0" err="1"/>
              <a:t>Penyelesaian</a:t>
            </a:r>
            <a:r>
              <a:rPr lang="en-US" sz="2400" dirty="0"/>
              <a:t> </a:t>
            </a:r>
            <a:r>
              <a:rPr lang="en-US" sz="2400" dirty="0" err="1"/>
              <a:t>sengketa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ditempuh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pengadilan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di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pengadilan</a:t>
            </a:r>
            <a:r>
              <a:rPr lang="en-US" sz="2400" dirty="0" smtClean="0"/>
              <a:t>.</a:t>
            </a:r>
          </a:p>
          <a:p>
            <a:pPr marL="457200" indent="-457200" algn="l">
              <a:buAutoNum type="arabicPeriod"/>
            </a:pPr>
            <a:r>
              <a:rPr lang="en-US" sz="2400" dirty="0" err="1"/>
              <a:t>Pasal</a:t>
            </a:r>
            <a:r>
              <a:rPr lang="en-US" sz="2400" dirty="0"/>
              <a:t> 46 UUPK: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penyelesaian</a:t>
            </a:r>
            <a:r>
              <a:rPr lang="en-US" sz="2400" dirty="0"/>
              <a:t> </a:t>
            </a:r>
            <a:r>
              <a:rPr lang="en-US" sz="2400" dirty="0" err="1"/>
              <a:t>sengketa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pengadilan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 smtClean="0"/>
              <a:t>.</a:t>
            </a:r>
          </a:p>
          <a:p>
            <a:pPr marL="457200" indent="-457200" algn="l">
              <a:buFont typeface="Arial" pitchFamily="34" charset="0"/>
              <a:buAutoNum type="arabicPeriod"/>
            </a:pPr>
            <a:r>
              <a:rPr lang="en-US" sz="2400" dirty="0" err="1"/>
              <a:t>Pasal</a:t>
            </a:r>
            <a:r>
              <a:rPr lang="en-US" sz="2400" dirty="0"/>
              <a:t> 47-49 UUPK: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Penyelesaian</a:t>
            </a:r>
            <a:r>
              <a:rPr lang="en-US" sz="2400" dirty="0"/>
              <a:t> </a:t>
            </a:r>
            <a:r>
              <a:rPr lang="en-US" sz="2400" dirty="0" err="1"/>
              <a:t>Sengketa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(BPSK)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di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pengadilan</a:t>
            </a:r>
            <a:r>
              <a:rPr lang="en-US" sz="2400" dirty="0"/>
              <a:t>.</a:t>
            </a:r>
          </a:p>
          <a:p>
            <a:pPr marL="457200" indent="-457200" algn="l">
              <a:buAutoNum type="arabicPeriod"/>
            </a:pPr>
            <a:endParaRPr lang="sv-SE" sz="2400" dirty="0" smtClean="0"/>
          </a:p>
          <a:p>
            <a:pPr algn="l"/>
            <a:endParaRPr lang="en-US" dirty="0" smtClean="0"/>
          </a:p>
          <a:p>
            <a:pPr marL="514350" indent="-47625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/>
          </a:bodyPr>
          <a:lstStyle/>
          <a:p>
            <a:pPr algn="just"/>
            <a:r>
              <a:rPr lang="fi-FI" sz="2400" dirty="0" smtClean="0"/>
              <a:t>Dua Jalur Utama Penyelesaian Sengketa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/>
              <a:t>Sengketa</a:t>
            </a:r>
            <a:r>
              <a:rPr lang="en-US" dirty="0"/>
              <a:t> di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(</a:t>
            </a:r>
            <a:r>
              <a:rPr lang="en-US" dirty="0" err="1"/>
              <a:t>Litigasi</a:t>
            </a:r>
            <a:r>
              <a:rPr lang="en-US" dirty="0" smtClean="0"/>
              <a:t>)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(Non-</a:t>
            </a:r>
            <a:r>
              <a:rPr lang="en-US" dirty="0" err="1"/>
              <a:t>Litigasi</a:t>
            </a:r>
            <a:r>
              <a:rPr lang="en-US" dirty="0"/>
              <a:t> /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)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Penyelesaian Sengketa di Peradilan </a:t>
            </a:r>
            <a:r>
              <a:rPr lang="it-IT" dirty="0" smtClean="0"/>
              <a:t>Umum</a:t>
            </a:r>
          </a:p>
          <a:p>
            <a:pPr marL="514350" indent="-514350" algn="just">
              <a:buAutoNum type="arabicPeriod"/>
            </a:pPr>
            <a:r>
              <a:rPr lang="en-US" b="1" dirty="0" smtClean="0"/>
              <a:t>Formal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Prosedural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acara </a:t>
            </a:r>
            <a:r>
              <a:rPr lang="en-US" dirty="0" err="1"/>
              <a:t>perdata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Mengikat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final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 (</a:t>
            </a:r>
            <a:r>
              <a:rPr lang="en-US" dirty="0" err="1"/>
              <a:t>inkracht</a:t>
            </a:r>
            <a:r>
              <a:rPr lang="en-US" dirty="0" smtClean="0"/>
              <a:t>).</a:t>
            </a:r>
          </a:p>
          <a:p>
            <a:pPr marL="514350" indent="-514350" algn="just">
              <a:buAutoNum type="arabicPeriod"/>
            </a:pPr>
            <a:r>
              <a:rPr lang="nn-NO" b="1" dirty="0"/>
              <a:t>Publik:</a:t>
            </a:r>
            <a:r>
              <a:rPr lang="nn-NO" dirty="0"/>
              <a:t> Proses persidangan terbuka untuk umum</a:t>
            </a:r>
            <a:r>
              <a:rPr lang="nn-NO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Biaya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Waktu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memakan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lama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bukti-bukti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8407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 smtClean="0"/>
              <a:t>Pengadilan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b="1" dirty="0" smtClean="0"/>
              <a:t>Informal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Fleksibel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acara yang </a:t>
            </a:r>
            <a:r>
              <a:rPr lang="en-US" dirty="0" err="1"/>
              <a:t>kaku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Sukarela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sepakat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menempuh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Cepat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Efisien</a:t>
            </a:r>
            <a:r>
              <a:rPr lang="en-US" b="1" dirty="0"/>
              <a:t>:</a:t>
            </a:r>
            <a:r>
              <a:rPr lang="en-US" dirty="0"/>
              <a:t> Proses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Fokus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Solusi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Mengedepankan</a:t>
            </a:r>
            <a:r>
              <a:rPr lang="en-US" dirty="0"/>
              <a:t>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mufakat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 smtClean="0"/>
              <a:t>terbaik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Terjaga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Meminimalkan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62332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Kekurangan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 smtClean="0"/>
              <a:t>Sukarela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kesediaan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Kurang</a:t>
            </a:r>
            <a:r>
              <a:rPr lang="en-US" b="1" dirty="0"/>
              <a:t> </a:t>
            </a:r>
            <a:r>
              <a:rPr lang="en-US" b="1" dirty="0" err="1"/>
              <a:t>Kekuatan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BPSK,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merta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eksekutorial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Tidak</a:t>
            </a:r>
            <a:r>
              <a:rPr lang="en-US" b="1" dirty="0"/>
              <a:t> Ada </a:t>
            </a:r>
            <a:r>
              <a:rPr lang="en-US" b="1" dirty="0" err="1"/>
              <a:t>Upaya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Lanjut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banding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kasasi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9776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pPr algn="just"/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 smtClean="0"/>
              <a:t>Kompleksitas</a:t>
            </a:r>
            <a:r>
              <a:rPr lang="en-US" b="1" dirty="0" smtClean="0"/>
              <a:t> </a:t>
            </a:r>
            <a:r>
              <a:rPr lang="en-US" b="1" dirty="0" err="1"/>
              <a:t>Sengketa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negosiasi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mediasi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Jumlah</a:t>
            </a:r>
            <a:r>
              <a:rPr lang="en-US" b="1" dirty="0"/>
              <a:t> </a:t>
            </a:r>
            <a:r>
              <a:rPr lang="en-US" b="1" dirty="0" err="1"/>
              <a:t>Kerugian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Pelaku</a:t>
            </a:r>
            <a:r>
              <a:rPr lang="en-US" b="1" dirty="0"/>
              <a:t> Usaha: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 smtClean="0"/>
              <a:t>?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Waktu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Biaya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 smtClean="0"/>
              <a:t>?</a:t>
            </a:r>
          </a:p>
          <a:p>
            <a:pPr marL="514350" indent="-514350" algn="just">
              <a:buAutoNum type="arabicPeriod"/>
            </a:pPr>
            <a:r>
              <a:rPr lang="en-US" b="1" dirty="0" err="1"/>
              <a:t>Keinginan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Mengikat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yang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/>
              <a:t>hukum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75998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7195</TotalTime>
  <Words>404</Words>
  <Application>Microsoft Office PowerPoint</Application>
  <PresentationFormat>On-screen Show (4:3)</PresentationFormat>
  <Paragraphs>48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627</cp:revision>
  <cp:lastPrinted>2017-08-29T02:54:51Z</cp:lastPrinted>
  <dcterms:created xsi:type="dcterms:W3CDTF">2010-04-18T12:06:30Z</dcterms:created>
  <dcterms:modified xsi:type="dcterms:W3CDTF">2025-06-12T14:29:33Z</dcterms:modified>
</cp:coreProperties>
</file>