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</p:sldIdLst>
  <p:sldSz cx="9144000" cy="5143500" type="screen16x9"/>
  <p:notesSz cx="9144000" cy="51435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>
      <p:cViewPr varScale="1">
        <p:scale>
          <a:sx n="160" d="100"/>
          <a:sy n="160" d="100"/>
        </p:scale>
        <p:origin x="784" y="1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27396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69696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08201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6734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93856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6548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12/22/24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91853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9309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12/22/24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59445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58703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54751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12/22/24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67443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5579110" cy="5135880"/>
          </a:xfrm>
          <a:custGeom>
            <a:avLst/>
            <a:gdLst/>
            <a:ahLst/>
            <a:cxnLst/>
            <a:rect l="l" t="t" r="r" b="b"/>
            <a:pathLst>
              <a:path w="5579110" h="5135880">
                <a:moveTo>
                  <a:pt x="5578799" y="5135449"/>
                </a:moveTo>
                <a:lnTo>
                  <a:pt x="0" y="5135449"/>
                </a:lnTo>
                <a:lnTo>
                  <a:pt x="0" y="0"/>
                </a:lnTo>
                <a:lnTo>
                  <a:pt x="5578799" y="0"/>
                </a:lnTo>
                <a:lnTo>
                  <a:pt x="5578799" y="5135449"/>
                </a:lnTo>
                <a:close/>
              </a:path>
            </a:pathLst>
          </a:custGeom>
          <a:solidFill>
            <a:srgbClr val="00A2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93024" y="835285"/>
            <a:ext cx="4227830" cy="2730500"/>
          </a:xfrm>
          <a:prstGeom prst="rect">
            <a:avLst/>
          </a:prstGeom>
        </p:spPr>
        <p:txBody>
          <a:bodyPr vert="horz" wrap="square" lIns="0" tIns="129540" rIns="0" bIns="0" rtlCol="0">
            <a:spAutoFit/>
          </a:bodyPr>
          <a:lstStyle/>
          <a:p>
            <a:pPr marL="12700" marR="5080">
              <a:lnSpc>
                <a:spcPts val="5100"/>
              </a:lnSpc>
              <a:spcBef>
                <a:spcPts val="1020"/>
              </a:spcBef>
            </a:pPr>
            <a:r>
              <a:rPr sz="5000" spc="200" dirty="0">
                <a:solidFill>
                  <a:srgbClr val="FCD65D"/>
                </a:solidFill>
                <a:latin typeface="Trebuchet MS"/>
                <a:cs typeface="Trebuchet MS"/>
              </a:rPr>
              <a:t>Pendekatan </a:t>
            </a:r>
            <a:r>
              <a:rPr sz="5000" spc="240" dirty="0">
                <a:solidFill>
                  <a:srgbClr val="FCD65D"/>
                </a:solidFill>
                <a:latin typeface="Trebuchet MS"/>
                <a:cs typeface="Trebuchet MS"/>
              </a:rPr>
              <a:t>Humanistik </a:t>
            </a:r>
            <a:r>
              <a:rPr sz="5000" spc="260" dirty="0">
                <a:solidFill>
                  <a:srgbClr val="FCD65D"/>
                </a:solidFill>
                <a:latin typeface="Trebuchet MS"/>
                <a:cs typeface="Trebuchet MS"/>
              </a:rPr>
              <a:t>dalam </a:t>
            </a:r>
            <a:r>
              <a:rPr sz="5000" spc="140" dirty="0">
                <a:solidFill>
                  <a:srgbClr val="FCD65D"/>
                </a:solidFill>
                <a:latin typeface="Trebuchet MS"/>
                <a:cs typeface="Trebuchet MS"/>
              </a:rPr>
              <a:t>Pembelajaran</a:t>
            </a:r>
            <a:endParaRPr sz="5000" dirty="0">
              <a:latin typeface="Trebuchet MS"/>
              <a:cs typeface="Trebuchet MS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5241885" y="1834171"/>
            <a:ext cx="584835" cy="777240"/>
            <a:chOff x="5241885" y="1834171"/>
            <a:chExt cx="584835" cy="777240"/>
          </a:xfrm>
        </p:grpSpPr>
        <p:sp>
          <p:nvSpPr>
            <p:cNvPr id="6" name="object 6"/>
            <p:cNvSpPr/>
            <p:nvPr/>
          </p:nvSpPr>
          <p:spPr>
            <a:xfrm>
              <a:off x="5241885" y="1834171"/>
              <a:ext cx="584835" cy="777240"/>
            </a:xfrm>
            <a:custGeom>
              <a:avLst/>
              <a:gdLst/>
              <a:ahLst/>
              <a:cxnLst/>
              <a:rect l="l" t="t" r="r" b="b"/>
              <a:pathLst>
                <a:path w="584835" h="777239">
                  <a:moveTo>
                    <a:pt x="584544" y="777194"/>
                  </a:moveTo>
                  <a:lnTo>
                    <a:pt x="0" y="762076"/>
                  </a:lnTo>
                  <a:lnTo>
                    <a:pt x="0" y="0"/>
                  </a:lnTo>
                  <a:lnTo>
                    <a:pt x="584544" y="0"/>
                  </a:lnTo>
                  <a:lnTo>
                    <a:pt x="584544" y="777194"/>
                  </a:lnTo>
                  <a:close/>
                </a:path>
              </a:pathLst>
            </a:custGeom>
            <a:solidFill>
              <a:srgbClr val="F0ECE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5276820" y="1861546"/>
              <a:ext cx="512445" cy="708660"/>
            </a:xfrm>
            <a:custGeom>
              <a:avLst/>
              <a:gdLst/>
              <a:ahLst/>
              <a:cxnLst/>
              <a:rect l="l" t="t" r="r" b="b"/>
              <a:pathLst>
                <a:path w="512445" h="708660">
                  <a:moveTo>
                    <a:pt x="511844" y="708259"/>
                  </a:moveTo>
                  <a:lnTo>
                    <a:pt x="0" y="691245"/>
                  </a:lnTo>
                  <a:lnTo>
                    <a:pt x="0" y="0"/>
                  </a:lnTo>
                  <a:lnTo>
                    <a:pt x="511844" y="0"/>
                  </a:lnTo>
                  <a:lnTo>
                    <a:pt x="511844" y="70825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358976" y="1973909"/>
              <a:ext cx="340360" cy="483870"/>
            </a:xfrm>
            <a:custGeom>
              <a:avLst/>
              <a:gdLst/>
              <a:ahLst/>
              <a:cxnLst/>
              <a:rect l="l" t="t" r="r" b="b"/>
              <a:pathLst>
                <a:path w="340360" h="483869">
                  <a:moveTo>
                    <a:pt x="339974" y="483506"/>
                  </a:moveTo>
                  <a:lnTo>
                    <a:pt x="0" y="483506"/>
                  </a:lnTo>
                  <a:lnTo>
                    <a:pt x="0" y="0"/>
                  </a:lnTo>
                  <a:lnTo>
                    <a:pt x="339974" y="13220"/>
                  </a:lnTo>
                  <a:lnTo>
                    <a:pt x="339974" y="483506"/>
                  </a:lnTo>
                  <a:close/>
                </a:path>
              </a:pathLst>
            </a:custGeom>
            <a:solidFill>
              <a:srgbClr val="B1AAA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358976" y="1973909"/>
              <a:ext cx="340360" cy="483870"/>
            </a:xfrm>
            <a:custGeom>
              <a:avLst/>
              <a:gdLst/>
              <a:ahLst/>
              <a:cxnLst/>
              <a:rect l="l" t="t" r="r" b="b"/>
              <a:pathLst>
                <a:path w="340360" h="483869">
                  <a:moveTo>
                    <a:pt x="0" y="483506"/>
                  </a:moveTo>
                  <a:lnTo>
                    <a:pt x="0" y="0"/>
                  </a:lnTo>
                  <a:lnTo>
                    <a:pt x="339974" y="235142"/>
                  </a:lnTo>
                  <a:lnTo>
                    <a:pt x="0" y="483506"/>
                  </a:lnTo>
                  <a:close/>
                </a:path>
              </a:pathLst>
            </a:custGeom>
            <a:solidFill>
              <a:srgbClr val="F0ECE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4881952" y="265599"/>
            <a:ext cx="4262120" cy="4612640"/>
            <a:chOff x="4881952" y="265599"/>
            <a:chExt cx="4262120" cy="4612640"/>
          </a:xfrm>
        </p:grpSpPr>
        <p:sp>
          <p:nvSpPr>
            <p:cNvPr id="11" name="object 11"/>
            <p:cNvSpPr/>
            <p:nvPr/>
          </p:nvSpPr>
          <p:spPr>
            <a:xfrm>
              <a:off x="6159779" y="4174248"/>
              <a:ext cx="594360" cy="695325"/>
            </a:xfrm>
            <a:custGeom>
              <a:avLst/>
              <a:gdLst/>
              <a:ahLst/>
              <a:cxnLst/>
              <a:rect l="l" t="t" r="r" b="b"/>
              <a:pathLst>
                <a:path w="594359" h="695325">
                  <a:moveTo>
                    <a:pt x="593991" y="0"/>
                  </a:moveTo>
                  <a:lnTo>
                    <a:pt x="587375" y="0"/>
                  </a:lnTo>
                  <a:lnTo>
                    <a:pt x="587375" y="5664"/>
                  </a:lnTo>
                  <a:lnTo>
                    <a:pt x="566597" y="176606"/>
                  </a:lnTo>
                  <a:lnTo>
                    <a:pt x="561860" y="176606"/>
                  </a:lnTo>
                  <a:lnTo>
                    <a:pt x="561860" y="220967"/>
                  </a:lnTo>
                  <a:lnTo>
                    <a:pt x="540156" y="405117"/>
                  </a:lnTo>
                  <a:lnTo>
                    <a:pt x="534492" y="405117"/>
                  </a:lnTo>
                  <a:lnTo>
                    <a:pt x="534492" y="449516"/>
                  </a:lnTo>
                  <a:lnTo>
                    <a:pt x="515607" y="610057"/>
                  </a:lnTo>
                  <a:lnTo>
                    <a:pt x="469315" y="610057"/>
                  </a:lnTo>
                  <a:lnTo>
                    <a:pt x="471652" y="583603"/>
                  </a:lnTo>
                  <a:lnTo>
                    <a:pt x="477837" y="578891"/>
                  </a:lnTo>
                  <a:lnTo>
                    <a:pt x="488899" y="564235"/>
                  </a:lnTo>
                  <a:lnTo>
                    <a:pt x="494830" y="546658"/>
                  </a:lnTo>
                  <a:lnTo>
                    <a:pt x="497217" y="527494"/>
                  </a:lnTo>
                  <a:lnTo>
                    <a:pt x="497662" y="508050"/>
                  </a:lnTo>
                  <a:lnTo>
                    <a:pt x="497243" y="473824"/>
                  </a:lnTo>
                  <a:lnTo>
                    <a:pt x="495681" y="449516"/>
                  </a:lnTo>
                  <a:lnTo>
                    <a:pt x="534492" y="449516"/>
                  </a:lnTo>
                  <a:lnTo>
                    <a:pt x="534492" y="405117"/>
                  </a:lnTo>
                  <a:lnTo>
                    <a:pt x="489381" y="405117"/>
                  </a:lnTo>
                  <a:lnTo>
                    <a:pt x="488467" y="402158"/>
                  </a:lnTo>
                  <a:lnTo>
                    <a:pt x="503313" y="220967"/>
                  </a:lnTo>
                  <a:lnTo>
                    <a:pt x="561860" y="220967"/>
                  </a:lnTo>
                  <a:lnTo>
                    <a:pt x="561860" y="176606"/>
                  </a:lnTo>
                  <a:lnTo>
                    <a:pt x="507111" y="176606"/>
                  </a:lnTo>
                  <a:lnTo>
                    <a:pt x="522198" y="5664"/>
                  </a:lnTo>
                  <a:lnTo>
                    <a:pt x="587375" y="5664"/>
                  </a:lnTo>
                  <a:lnTo>
                    <a:pt x="587375" y="0"/>
                  </a:lnTo>
                  <a:lnTo>
                    <a:pt x="517499" y="0"/>
                  </a:lnTo>
                  <a:lnTo>
                    <a:pt x="517499" y="5664"/>
                  </a:lnTo>
                  <a:lnTo>
                    <a:pt x="502386" y="176606"/>
                  </a:lnTo>
                  <a:lnTo>
                    <a:pt x="497662" y="176606"/>
                  </a:lnTo>
                  <a:lnTo>
                    <a:pt x="497662" y="220967"/>
                  </a:lnTo>
                  <a:lnTo>
                    <a:pt x="483311" y="385572"/>
                  </a:lnTo>
                  <a:lnTo>
                    <a:pt x="479704" y="373951"/>
                  </a:lnTo>
                  <a:lnTo>
                    <a:pt x="466623" y="349999"/>
                  </a:lnTo>
                  <a:lnTo>
                    <a:pt x="466623" y="587197"/>
                  </a:lnTo>
                  <a:lnTo>
                    <a:pt x="464616" y="610057"/>
                  </a:lnTo>
                  <a:lnTo>
                    <a:pt x="414566" y="610057"/>
                  </a:lnTo>
                  <a:lnTo>
                    <a:pt x="415124" y="594118"/>
                  </a:lnTo>
                  <a:lnTo>
                    <a:pt x="417931" y="594233"/>
                  </a:lnTo>
                  <a:lnTo>
                    <a:pt x="424218" y="594537"/>
                  </a:lnTo>
                  <a:lnTo>
                    <a:pt x="430453" y="594537"/>
                  </a:lnTo>
                  <a:lnTo>
                    <a:pt x="443318" y="593953"/>
                  </a:lnTo>
                  <a:lnTo>
                    <a:pt x="455688" y="591680"/>
                  </a:lnTo>
                  <a:lnTo>
                    <a:pt x="466623" y="587197"/>
                  </a:lnTo>
                  <a:lnTo>
                    <a:pt x="466623" y="349999"/>
                  </a:lnTo>
                  <a:lnTo>
                    <a:pt x="463130" y="343598"/>
                  </a:lnTo>
                  <a:lnTo>
                    <a:pt x="439813" y="318122"/>
                  </a:lnTo>
                  <a:lnTo>
                    <a:pt x="423697" y="308076"/>
                  </a:lnTo>
                  <a:lnTo>
                    <a:pt x="426821" y="220967"/>
                  </a:lnTo>
                  <a:lnTo>
                    <a:pt x="497662" y="220967"/>
                  </a:lnTo>
                  <a:lnTo>
                    <a:pt x="497662" y="176606"/>
                  </a:lnTo>
                  <a:lnTo>
                    <a:pt x="428726" y="176606"/>
                  </a:lnTo>
                  <a:lnTo>
                    <a:pt x="434378" y="5664"/>
                  </a:lnTo>
                  <a:lnTo>
                    <a:pt x="517499" y="5664"/>
                  </a:lnTo>
                  <a:lnTo>
                    <a:pt x="517499" y="0"/>
                  </a:lnTo>
                  <a:lnTo>
                    <a:pt x="428726" y="0"/>
                  </a:lnTo>
                  <a:lnTo>
                    <a:pt x="428726" y="5664"/>
                  </a:lnTo>
                  <a:lnTo>
                    <a:pt x="423062" y="176606"/>
                  </a:lnTo>
                  <a:lnTo>
                    <a:pt x="421157" y="176606"/>
                  </a:lnTo>
                  <a:lnTo>
                    <a:pt x="421157" y="220967"/>
                  </a:lnTo>
                  <a:lnTo>
                    <a:pt x="418579" y="304876"/>
                  </a:lnTo>
                  <a:lnTo>
                    <a:pt x="411187" y="300253"/>
                  </a:lnTo>
                  <a:lnTo>
                    <a:pt x="407581" y="299427"/>
                  </a:lnTo>
                  <a:lnTo>
                    <a:pt x="407581" y="593864"/>
                  </a:lnTo>
                  <a:lnTo>
                    <a:pt x="407009" y="610057"/>
                  </a:lnTo>
                  <a:lnTo>
                    <a:pt x="328612" y="610057"/>
                  </a:lnTo>
                  <a:lnTo>
                    <a:pt x="328168" y="591451"/>
                  </a:lnTo>
                  <a:lnTo>
                    <a:pt x="407581" y="593864"/>
                  </a:lnTo>
                  <a:lnTo>
                    <a:pt x="407581" y="299427"/>
                  </a:lnTo>
                  <a:lnTo>
                    <a:pt x="378675" y="292760"/>
                  </a:lnTo>
                  <a:lnTo>
                    <a:pt x="377278" y="292671"/>
                  </a:lnTo>
                  <a:lnTo>
                    <a:pt x="375894" y="292646"/>
                  </a:lnTo>
                  <a:lnTo>
                    <a:pt x="374535" y="292646"/>
                  </a:lnTo>
                  <a:lnTo>
                    <a:pt x="346748" y="297053"/>
                  </a:lnTo>
                  <a:lnTo>
                    <a:pt x="323888" y="307936"/>
                  </a:lnTo>
                  <a:lnTo>
                    <a:pt x="323888" y="610057"/>
                  </a:lnTo>
                  <a:lnTo>
                    <a:pt x="247421" y="610057"/>
                  </a:lnTo>
                  <a:lnTo>
                    <a:pt x="245681" y="588949"/>
                  </a:lnTo>
                  <a:lnTo>
                    <a:pt x="323443" y="591312"/>
                  </a:lnTo>
                  <a:lnTo>
                    <a:pt x="323888" y="610057"/>
                  </a:lnTo>
                  <a:lnTo>
                    <a:pt x="323888" y="307936"/>
                  </a:lnTo>
                  <a:lnTo>
                    <a:pt x="322376" y="308648"/>
                  </a:lnTo>
                  <a:lnTo>
                    <a:pt x="320128" y="220967"/>
                  </a:lnTo>
                  <a:lnTo>
                    <a:pt x="421157" y="220967"/>
                  </a:lnTo>
                  <a:lnTo>
                    <a:pt x="421157" y="176606"/>
                  </a:lnTo>
                  <a:lnTo>
                    <a:pt x="319189" y="176606"/>
                  </a:lnTo>
                  <a:lnTo>
                    <a:pt x="316814" y="69697"/>
                  </a:lnTo>
                  <a:lnTo>
                    <a:pt x="316814" y="312826"/>
                  </a:lnTo>
                  <a:lnTo>
                    <a:pt x="299059" y="327482"/>
                  </a:lnTo>
                  <a:lnTo>
                    <a:pt x="281393" y="350342"/>
                  </a:lnTo>
                  <a:lnTo>
                    <a:pt x="269976" y="373926"/>
                  </a:lnTo>
                  <a:lnTo>
                    <a:pt x="259448" y="398043"/>
                  </a:lnTo>
                  <a:lnTo>
                    <a:pt x="255600" y="405117"/>
                  </a:lnTo>
                  <a:lnTo>
                    <a:pt x="240804" y="405117"/>
                  </a:lnTo>
                  <a:lnTo>
                    <a:pt x="240804" y="610057"/>
                  </a:lnTo>
                  <a:lnTo>
                    <a:pt x="169964" y="610057"/>
                  </a:lnTo>
                  <a:lnTo>
                    <a:pt x="166001" y="586536"/>
                  </a:lnTo>
                  <a:lnTo>
                    <a:pt x="239166" y="588746"/>
                  </a:lnTo>
                  <a:lnTo>
                    <a:pt x="240804" y="610057"/>
                  </a:lnTo>
                  <a:lnTo>
                    <a:pt x="240804" y="405117"/>
                  </a:lnTo>
                  <a:lnTo>
                    <a:pt x="231343" y="405117"/>
                  </a:lnTo>
                  <a:lnTo>
                    <a:pt x="225679" y="331393"/>
                  </a:lnTo>
                  <a:lnTo>
                    <a:pt x="225679" y="405117"/>
                  </a:lnTo>
                  <a:lnTo>
                    <a:pt x="215277" y="405117"/>
                  </a:lnTo>
                  <a:lnTo>
                    <a:pt x="215277" y="449516"/>
                  </a:lnTo>
                  <a:lnTo>
                    <a:pt x="206921" y="454215"/>
                  </a:lnTo>
                  <a:lnTo>
                    <a:pt x="194424" y="460248"/>
                  </a:lnTo>
                  <a:lnTo>
                    <a:pt x="181317" y="465569"/>
                  </a:lnTo>
                  <a:lnTo>
                    <a:pt x="168402" y="470954"/>
                  </a:lnTo>
                  <a:lnTo>
                    <a:pt x="163372" y="473633"/>
                  </a:lnTo>
                  <a:lnTo>
                    <a:pt x="163372" y="610057"/>
                  </a:lnTo>
                  <a:lnTo>
                    <a:pt x="108597" y="610057"/>
                  </a:lnTo>
                  <a:lnTo>
                    <a:pt x="81216" y="449516"/>
                  </a:lnTo>
                  <a:lnTo>
                    <a:pt x="138798" y="449516"/>
                  </a:lnTo>
                  <a:lnTo>
                    <a:pt x="144487" y="486765"/>
                  </a:lnTo>
                  <a:lnTo>
                    <a:pt x="136931" y="496735"/>
                  </a:lnTo>
                  <a:lnTo>
                    <a:pt x="128358" y="527926"/>
                  </a:lnTo>
                  <a:lnTo>
                    <a:pt x="133502" y="555155"/>
                  </a:lnTo>
                  <a:lnTo>
                    <a:pt x="145567" y="576529"/>
                  </a:lnTo>
                  <a:lnTo>
                    <a:pt x="157708" y="590207"/>
                  </a:lnTo>
                  <a:lnTo>
                    <a:pt x="160083" y="588632"/>
                  </a:lnTo>
                  <a:lnTo>
                    <a:pt x="163372" y="610057"/>
                  </a:lnTo>
                  <a:lnTo>
                    <a:pt x="163372" y="473633"/>
                  </a:lnTo>
                  <a:lnTo>
                    <a:pt x="155930" y="477596"/>
                  </a:lnTo>
                  <a:lnTo>
                    <a:pt x="149555" y="482536"/>
                  </a:lnTo>
                  <a:lnTo>
                    <a:pt x="144487" y="449516"/>
                  </a:lnTo>
                  <a:lnTo>
                    <a:pt x="215277" y="449516"/>
                  </a:lnTo>
                  <a:lnTo>
                    <a:pt x="215277" y="405117"/>
                  </a:lnTo>
                  <a:lnTo>
                    <a:pt x="137871" y="405117"/>
                  </a:lnTo>
                  <a:lnTo>
                    <a:pt x="135204" y="391502"/>
                  </a:lnTo>
                  <a:lnTo>
                    <a:pt x="132803" y="377609"/>
                  </a:lnTo>
                  <a:lnTo>
                    <a:pt x="131267" y="367893"/>
                  </a:lnTo>
                  <a:lnTo>
                    <a:pt x="131267" y="405117"/>
                  </a:lnTo>
                  <a:lnTo>
                    <a:pt x="74587" y="405117"/>
                  </a:lnTo>
                  <a:lnTo>
                    <a:pt x="43421" y="220967"/>
                  </a:lnTo>
                  <a:lnTo>
                    <a:pt x="101993" y="220967"/>
                  </a:lnTo>
                  <a:lnTo>
                    <a:pt x="108686" y="264617"/>
                  </a:lnTo>
                  <a:lnTo>
                    <a:pt x="115925" y="310222"/>
                  </a:lnTo>
                  <a:lnTo>
                    <a:pt x="123507" y="357225"/>
                  </a:lnTo>
                  <a:lnTo>
                    <a:pt x="131267" y="405117"/>
                  </a:lnTo>
                  <a:lnTo>
                    <a:pt x="131267" y="367893"/>
                  </a:lnTo>
                  <a:lnTo>
                    <a:pt x="130581" y="363550"/>
                  </a:lnTo>
                  <a:lnTo>
                    <a:pt x="123469" y="316318"/>
                  </a:lnTo>
                  <a:lnTo>
                    <a:pt x="118516" y="283768"/>
                  </a:lnTo>
                  <a:lnTo>
                    <a:pt x="113550" y="251929"/>
                  </a:lnTo>
                  <a:lnTo>
                    <a:pt x="108597" y="220967"/>
                  </a:lnTo>
                  <a:lnTo>
                    <a:pt x="210591" y="220967"/>
                  </a:lnTo>
                  <a:lnTo>
                    <a:pt x="225679" y="405117"/>
                  </a:lnTo>
                  <a:lnTo>
                    <a:pt x="225679" y="331393"/>
                  </a:lnTo>
                  <a:lnTo>
                    <a:pt x="217195" y="220967"/>
                  </a:lnTo>
                  <a:lnTo>
                    <a:pt x="314464" y="220967"/>
                  </a:lnTo>
                  <a:lnTo>
                    <a:pt x="316814" y="312826"/>
                  </a:lnTo>
                  <a:lnTo>
                    <a:pt x="316814" y="69697"/>
                  </a:lnTo>
                  <a:lnTo>
                    <a:pt x="315391" y="5664"/>
                  </a:lnTo>
                  <a:lnTo>
                    <a:pt x="428726" y="5664"/>
                  </a:lnTo>
                  <a:lnTo>
                    <a:pt x="428726" y="0"/>
                  </a:lnTo>
                  <a:lnTo>
                    <a:pt x="313524" y="0"/>
                  </a:lnTo>
                  <a:lnTo>
                    <a:pt x="313524" y="176606"/>
                  </a:lnTo>
                  <a:lnTo>
                    <a:pt x="213423" y="176606"/>
                  </a:lnTo>
                  <a:lnTo>
                    <a:pt x="207759" y="103378"/>
                  </a:lnTo>
                  <a:lnTo>
                    <a:pt x="207759" y="176606"/>
                  </a:lnTo>
                  <a:lnTo>
                    <a:pt x="101028" y="176606"/>
                  </a:lnTo>
                  <a:lnTo>
                    <a:pt x="95491" y="142481"/>
                  </a:lnTo>
                  <a:lnTo>
                    <a:pt x="94437" y="135826"/>
                  </a:lnTo>
                  <a:lnTo>
                    <a:pt x="94437" y="176606"/>
                  </a:lnTo>
                  <a:lnTo>
                    <a:pt x="34925" y="176606"/>
                  </a:lnTo>
                  <a:lnTo>
                    <a:pt x="6591" y="5664"/>
                  </a:lnTo>
                  <a:lnTo>
                    <a:pt x="67030" y="5664"/>
                  </a:lnTo>
                  <a:lnTo>
                    <a:pt x="70116" y="24676"/>
                  </a:lnTo>
                  <a:lnTo>
                    <a:pt x="76123" y="61391"/>
                  </a:lnTo>
                  <a:lnTo>
                    <a:pt x="84442" y="112979"/>
                  </a:lnTo>
                  <a:lnTo>
                    <a:pt x="94437" y="176606"/>
                  </a:lnTo>
                  <a:lnTo>
                    <a:pt x="94437" y="135826"/>
                  </a:lnTo>
                  <a:lnTo>
                    <a:pt x="92925" y="126263"/>
                  </a:lnTo>
                  <a:lnTo>
                    <a:pt x="90639" y="110502"/>
                  </a:lnTo>
                  <a:lnTo>
                    <a:pt x="78498" y="36118"/>
                  </a:lnTo>
                  <a:lnTo>
                    <a:pt x="75107" y="16738"/>
                  </a:lnTo>
                  <a:lnTo>
                    <a:pt x="72694" y="5664"/>
                  </a:lnTo>
                  <a:lnTo>
                    <a:pt x="194538" y="5664"/>
                  </a:lnTo>
                  <a:lnTo>
                    <a:pt x="207759" y="176606"/>
                  </a:lnTo>
                  <a:lnTo>
                    <a:pt x="207759" y="103378"/>
                  </a:lnTo>
                  <a:lnTo>
                    <a:pt x="200202" y="5664"/>
                  </a:lnTo>
                  <a:lnTo>
                    <a:pt x="309740" y="5664"/>
                  </a:lnTo>
                  <a:lnTo>
                    <a:pt x="313524" y="176606"/>
                  </a:lnTo>
                  <a:lnTo>
                    <a:pt x="313524" y="0"/>
                  </a:lnTo>
                  <a:lnTo>
                    <a:pt x="0" y="0"/>
                  </a:lnTo>
                  <a:lnTo>
                    <a:pt x="105765" y="635533"/>
                  </a:lnTo>
                  <a:lnTo>
                    <a:pt x="111975" y="654392"/>
                  </a:lnTo>
                  <a:lnTo>
                    <a:pt x="123113" y="670953"/>
                  </a:lnTo>
                  <a:lnTo>
                    <a:pt x="138290" y="683882"/>
                  </a:lnTo>
                  <a:lnTo>
                    <a:pt x="156743" y="692213"/>
                  </a:lnTo>
                  <a:lnTo>
                    <a:pt x="158648" y="692213"/>
                  </a:lnTo>
                  <a:lnTo>
                    <a:pt x="160540" y="693153"/>
                  </a:lnTo>
                  <a:lnTo>
                    <a:pt x="162407" y="693153"/>
                  </a:lnTo>
                  <a:lnTo>
                    <a:pt x="163372" y="694080"/>
                  </a:lnTo>
                  <a:lnTo>
                    <a:pt x="168097" y="694080"/>
                  </a:lnTo>
                  <a:lnTo>
                    <a:pt x="171869" y="695045"/>
                  </a:lnTo>
                  <a:lnTo>
                    <a:pt x="453263" y="695045"/>
                  </a:lnTo>
                  <a:lnTo>
                    <a:pt x="498843" y="673201"/>
                  </a:lnTo>
                  <a:lnTo>
                    <a:pt x="518439" y="631774"/>
                  </a:lnTo>
                  <a:lnTo>
                    <a:pt x="539648" y="449516"/>
                  </a:lnTo>
                  <a:lnTo>
                    <a:pt x="544804" y="405117"/>
                  </a:lnTo>
                  <a:lnTo>
                    <a:pt x="566242" y="220967"/>
                  </a:lnTo>
                  <a:lnTo>
                    <a:pt x="569417" y="193586"/>
                  </a:lnTo>
                  <a:lnTo>
                    <a:pt x="572249" y="176606"/>
                  </a:lnTo>
                  <a:lnTo>
                    <a:pt x="592696" y="5664"/>
                  </a:lnTo>
                  <a:lnTo>
                    <a:pt x="593039" y="2832"/>
                  </a:lnTo>
                  <a:lnTo>
                    <a:pt x="593991" y="0"/>
                  </a:lnTo>
                  <a:close/>
                </a:path>
              </a:pathLst>
            </a:custGeom>
            <a:solidFill>
              <a:srgbClr val="F0ECE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131492" y="856768"/>
              <a:ext cx="539750" cy="539750"/>
            </a:xfrm>
            <a:custGeom>
              <a:avLst/>
              <a:gdLst/>
              <a:ahLst/>
              <a:cxnLst/>
              <a:rect l="l" t="t" r="r" b="b"/>
              <a:pathLst>
                <a:path w="539750" h="539750">
                  <a:moveTo>
                    <a:pt x="270106" y="539220"/>
                  </a:moveTo>
                  <a:lnTo>
                    <a:pt x="221542" y="534902"/>
                  </a:lnTo>
                  <a:lnTo>
                    <a:pt x="175838" y="522445"/>
                  </a:lnTo>
                  <a:lnTo>
                    <a:pt x="133757" y="502596"/>
                  </a:lnTo>
                  <a:lnTo>
                    <a:pt x="96061" y="476102"/>
                  </a:lnTo>
                  <a:lnTo>
                    <a:pt x="63510" y="443709"/>
                  </a:lnTo>
                  <a:lnTo>
                    <a:pt x="36867" y="406163"/>
                  </a:lnTo>
                  <a:lnTo>
                    <a:pt x="16893" y="364212"/>
                  </a:lnTo>
                  <a:lnTo>
                    <a:pt x="4350" y="318601"/>
                  </a:lnTo>
                  <a:lnTo>
                    <a:pt x="0" y="270077"/>
                  </a:lnTo>
                  <a:lnTo>
                    <a:pt x="4350" y="221521"/>
                  </a:lnTo>
                  <a:lnTo>
                    <a:pt x="16893" y="175824"/>
                  </a:lnTo>
                  <a:lnTo>
                    <a:pt x="36867" y="133748"/>
                  </a:lnTo>
                  <a:lnTo>
                    <a:pt x="63510" y="96055"/>
                  </a:lnTo>
                  <a:lnTo>
                    <a:pt x="96061" y="63507"/>
                  </a:lnTo>
                  <a:lnTo>
                    <a:pt x="133757" y="36865"/>
                  </a:lnTo>
                  <a:lnTo>
                    <a:pt x="175838" y="16892"/>
                  </a:lnTo>
                  <a:lnTo>
                    <a:pt x="221542" y="4350"/>
                  </a:lnTo>
                  <a:lnTo>
                    <a:pt x="270106" y="0"/>
                  </a:lnTo>
                  <a:lnTo>
                    <a:pt x="318628" y="4350"/>
                  </a:lnTo>
                  <a:lnTo>
                    <a:pt x="364237" y="16892"/>
                  </a:lnTo>
                  <a:lnTo>
                    <a:pt x="406185" y="36865"/>
                  </a:lnTo>
                  <a:lnTo>
                    <a:pt x="443726" y="63507"/>
                  </a:lnTo>
                  <a:lnTo>
                    <a:pt x="476114" y="96055"/>
                  </a:lnTo>
                  <a:lnTo>
                    <a:pt x="502604" y="133748"/>
                  </a:lnTo>
                  <a:lnTo>
                    <a:pt x="522449" y="175824"/>
                  </a:lnTo>
                  <a:lnTo>
                    <a:pt x="534903" y="221521"/>
                  </a:lnTo>
                  <a:lnTo>
                    <a:pt x="539220" y="270077"/>
                  </a:lnTo>
                  <a:lnTo>
                    <a:pt x="534903" y="318601"/>
                  </a:lnTo>
                  <a:lnTo>
                    <a:pt x="522449" y="364212"/>
                  </a:lnTo>
                  <a:lnTo>
                    <a:pt x="502604" y="406163"/>
                  </a:lnTo>
                  <a:lnTo>
                    <a:pt x="476114" y="443709"/>
                  </a:lnTo>
                  <a:lnTo>
                    <a:pt x="443726" y="476102"/>
                  </a:lnTo>
                  <a:lnTo>
                    <a:pt x="406185" y="502596"/>
                  </a:lnTo>
                  <a:lnTo>
                    <a:pt x="364237" y="522445"/>
                  </a:lnTo>
                  <a:lnTo>
                    <a:pt x="318628" y="534902"/>
                  </a:lnTo>
                  <a:lnTo>
                    <a:pt x="270106" y="539220"/>
                  </a:lnTo>
                  <a:close/>
                </a:path>
              </a:pathLst>
            </a:custGeom>
            <a:solidFill>
              <a:srgbClr val="F6A8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152271" y="901166"/>
              <a:ext cx="1522730" cy="1362075"/>
            </a:xfrm>
            <a:custGeom>
              <a:avLst/>
              <a:gdLst/>
              <a:ahLst/>
              <a:cxnLst/>
              <a:rect l="l" t="t" r="r" b="b"/>
              <a:pathLst>
                <a:path w="1522729" h="1362075">
                  <a:moveTo>
                    <a:pt x="58534" y="227584"/>
                  </a:moveTo>
                  <a:lnTo>
                    <a:pt x="51422" y="226339"/>
                  </a:lnTo>
                  <a:lnTo>
                    <a:pt x="44221" y="225450"/>
                  </a:lnTo>
                  <a:lnTo>
                    <a:pt x="36957" y="224929"/>
                  </a:lnTo>
                  <a:lnTo>
                    <a:pt x="29629" y="224751"/>
                  </a:lnTo>
                  <a:lnTo>
                    <a:pt x="22263" y="224929"/>
                  </a:lnTo>
                  <a:lnTo>
                    <a:pt x="14871" y="225450"/>
                  </a:lnTo>
                  <a:lnTo>
                    <a:pt x="7442" y="226339"/>
                  </a:lnTo>
                  <a:lnTo>
                    <a:pt x="0" y="227584"/>
                  </a:lnTo>
                  <a:lnTo>
                    <a:pt x="7442" y="228815"/>
                  </a:lnTo>
                  <a:lnTo>
                    <a:pt x="14871" y="229704"/>
                  </a:lnTo>
                  <a:lnTo>
                    <a:pt x="22263" y="230238"/>
                  </a:lnTo>
                  <a:lnTo>
                    <a:pt x="29629" y="230416"/>
                  </a:lnTo>
                  <a:lnTo>
                    <a:pt x="36957" y="230238"/>
                  </a:lnTo>
                  <a:lnTo>
                    <a:pt x="44221" y="229704"/>
                  </a:lnTo>
                  <a:lnTo>
                    <a:pt x="51422" y="228815"/>
                  </a:lnTo>
                  <a:lnTo>
                    <a:pt x="58534" y="227584"/>
                  </a:lnTo>
                  <a:close/>
                </a:path>
                <a:path w="1522729" h="1362075">
                  <a:moveTo>
                    <a:pt x="86880" y="143535"/>
                  </a:moveTo>
                  <a:lnTo>
                    <a:pt x="80276" y="135039"/>
                  </a:lnTo>
                  <a:lnTo>
                    <a:pt x="71755" y="125577"/>
                  </a:lnTo>
                  <a:lnTo>
                    <a:pt x="62928" y="116751"/>
                  </a:lnTo>
                  <a:lnTo>
                    <a:pt x="54914" y="110375"/>
                  </a:lnTo>
                  <a:lnTo>
                    <a:pt x="52400" y="110375"/>
                  </a:lnTo>
                  <a:lnTo>
                    <a:pt x="52197" y="110375"/>
                  </a:lnTo>
                  <a:lnTo>
                    <a:pt x="52057" y="110401"/>
                  </a:lnTo>
                  <a:lnTo>
                    <a:pt x="52578" y="113030"/>
                  </a:lnTo>
                  <a:lnTo>
                    <a:pt x="83908" y="144551"/>
                  </a:lnTo>
                  <a:lnTo>
                    <a:pt x="85775" y="144551"/>
                  </a:lnTo>
                  <a:lnTo>
                    <a:pt x="86880" y="143535"/>
                  </a:lnTo>
                  <a:close/>
                </a:path>
                <a:path w="1522729" h="1362075">
                  <a:moveTo>
                    <a:pt x="88773" y="314464"/>
                  </a:moveTo>
                  <a:lnTo>
                    <a:pt x="81876" y="317500"/>
                  </a:lnTo>
                  <a:lnTo>
                    <a:pt x="75425" y="321068"/>
                  </a:lnTo>
                  <a:lnTo>
                    <a:pt x="69519" y="325348"/>
                  </a:lnTo>
                  <a:lnTo>
                    <a:pt x="64236" y="330517"/>
                  </a:lnTo>
                  <a:lnTo>
                    <a:pt x="54991" y="338010"/>
                  </a:lnTo>
                  <a:lnTo>
                    <a:pt x="47701" y="344436"/>
                  </a:lnTo>
                  <a:lnTo>
                    <a:pt x="43243" y="349110"/>
                  </a:lnTo>
                  <a:lnTo>
                    <a:pt x="42494" y="351294"/>
                  </a:lnTo>
                  <a:lnTo>
                    <a:pt x="42684" y="351472"/>
                  </a:lnTo>
                  <a:lnTo>
                    <a:pt x="42964" y="351574"/>
                  </a:lnTo>
                  <a:lnTo>
                    <a:pt x="43370" y="351574"/>
                  </a:lnTo>
                  <a:lnTo>
                    <a:pt x="76555" y="327736"/>
                  </a:lnTo>
                  <a:lnTo>
                    <a:pt x="87655" y="316649"/>
                  </a:lnTo>
                  <a:lnTo>
                    <a:pt x="88773" y="314464"/>
                  </a:lnTo>
                  <a:close/>
                </a:path>
                <a:path w="1522729" h="1362075">
                  <a:moveTo>
                    <a:pt x="164312" y="381508"/>
                  </a:moveTo>
                  <a:lnTo>
                    <a:pt x="164020" y="381444"/>
                  </a:lnTo>
                  <a:lnTo>
                    <a:pt x="161074" y="383120"/>
                  </a:lnTo>
                  <a:lnTo>
                    <a:pt x="156375" y="387883"/>
                  </a:lnTo>
                  <a:lnTo>
                    <a:pt x="150609" y="395338"/>
                  </a:lnTo>
                  <a:lnTo>
                    <a:pt x="144487" y="405117"/>
                  </a:lnTo>
                  <a:lnTo>
                    <a:pt x="140589" y="411124"/>
                  </a:lnTo>
                  <a:lnTo>
                    <a:pt x="137401" y="417741"/>
                  </a:lnTo>
                  <a:lnTo>
                    <a:pt x="134924" y="424891"/>
                  </a:lnTo>
                  <a:lnTo>
                    <a:pt x="133159" y="432485"/>
                  </a:lnTo>
                  <a:lnTo>
                    <a:pt x="133388" y="432549"/>
                  </a:lnTo>
                  <a:lnTo>
                    <a:pt x="135788" y="430618"/>
                  </a:lnTo>
                  <a:lnTo>
                    <a:pt x="139534" y="425348"/>
                  </a:lnTo>
                  <a:lnTo>
                    <a:pt x="144399" y="417537"/>
                  </a:lnTo>
                  <a:lnTo>
                    <a:pt x="150152" y="407949"/>
                  </a:lnTo>
                  <a:lnTo>
                    <a:pt x="154216" y="401561"/>
                  </a:lnTo>
                  <a:lnTo>
                    <a:pt x="157937" y="395084"/>
                  </a:lnTo>
                  <a:lnTo>
                    <a:pt x="161302" y="388429"/>
                  </a:lnTo>
                  <a:lnTo>
                    <a:pt x="164312" y="381508"/>
                  </a:lnTo>
                  <a:close/>
                </a:path>
                <a:path w="1522729" h="1362075">
                  <a:moveTo>
                    <a:pt x="164312" y="62306"/>
                  </a:moveTo>
                  <a:lnTo>
                    <a:pt x="157708" y="53809"/>
                  </a:lnTo>
                  <a:lnTo>
                    <a:pt x="149212" y="44361"/>
                  </a:lnTo>
                  <a:lnTo>
                    <a:pt x="140385" y="36410"/>
                  </a:lnTo>
                  <a:lnTo>
                    <a:pt x="132372" y="30124"/>
                  </a:lnTo>
                  <a:lnTo>
                    <a:pt x="130594" y="30124"/>
                  </a:lnTo>
                  <a:lnTo>
                    <a:pt x="130390" y="30149"/>
                  </a:lnTo>
                  <a:lnTo>
                    <a:pt x="129374" y="32105"/>
                  </a:lnTo>
                  <a:lnTo>
                    <a:pt x="135039" y="39662"/>
                  </a:lnTo>
                  <a:lnTo>
                    <a:pt x="144487" y="49085"/>
                  </a:lnTo>
                  <a:lnTo>
                    <a:pt x="153238" y="57861"/>
                  </a:lnTo>
                  <a:lnTo>
                    <a:pt x="160375" y="63360"/>
                  </a:lnTo>
                  <a:lnTo>
                    <a:pt x="163055" y="63360"/>
                  </a:lnTo>
                  <a:lnTo>
                    <a:pt x="163233" y="63322"/>
                  </a:lnTo>
                  <a:lnTo>
                    <a:pt x="163372" y="63271"/>
                  </a:lnTo>
                  <a:lnTo>
                    <a:pt x="164312" y="62306"/>
                  </a:lnTo>
                  <a:close/>
                </a:path>
                <a:path w="1522729" h="1362075">
                  <a:moveTo>
                    <a:pt x="253085" y="436753"/>
                  </a:moveTo>
                  <a:lnTo>
                    <a:pt x="252374" y="421220"/>
                  </a:lnTo>
                  <a:lnTo>
                    <a:pt x="250253" y="406044"/>
                  </a:lnTo>
                  <a:lnTo>
                    <a:pt x="247599" y="421220"/>
                  </a:lnTo>
                  <a:lnTo>
                    <a:pt x="246710" y="436753"/>
                  </a:lnTo>
                  <a:lnTo>
                    <a:pt x="247599" y="452259"/>
                  </a:lnTo>
                  <a:lnTo>
                    <a:pt x="250253" y="467423"/>
                  </a:lnTo>
                  <a:lnTo>
                    <a:pt x="252374" y="452259"/>
                  </a:lnTo>
                  <a:lnTo>
                    <a:pt x="253085" y="436753"/>
                  </a:lnTo>
                  <a:close/>
                </a:path>
                <a:path w="1522729" h="1362075">
                  <a:moveTo>
                    <a:pt x="253085" y="10388"/>
                  </a:moveTo>
                  <a:lnTo>
                    <a:pt x="252145" y="0"/>
                  </a:lnTo>
                  <a:lnTo>
                    <a:pt x="250253" y="0"/>
                  </a:lnTo>
                  <a:lnTo>
                    <a:pt x="248361" y="0"/>
                  </a:lnTo>
                  <a:lnTo>
                    <a:pt x="247421" y="10388"/>
                  </a:lnTo>
                  <a:lnTo>
                    <a:pt x="247421" y="35864"/>
                  </a:lnTo>
                  <a:lnTo>
                    <a:pt x="248361" y="45326"/>
                  </a:lnTo>
                  <a:lnTo>
                    <a:pt x="252145" y="45326"/>
                  </a:lnTo>
                  <a:lnTo>
                    <a:pt x="253085" y="35864"/>
                  </a:lnTo>
                  <a:lnTo>
                    <a:pt x="253085" y="10388"/>
                  </a:lnTo>
                  <a:close/>
                </a:path>
                <a:path w="1522729" h="1362075">
                  <a:moveTo>
                    <a:pt x="369023" y="232956"/>
                  </a:moveTo>
                  <a:lnTo>
                    <a:pt x="357263" y="232956"/>
                  </a:lnTo>
                  <a:lnTo>
                    <a:pt x="357263" y="231686"/>
                  </a:lnTo>
                  <a:lnTo>
                    <a:pt x="253085" y="231686"/>
                  </a:lnTo>
                  <a:lnTo>
                    <a:pt x="253085" y="216446"/>
                  </a:lnTo>
                  <a:lnTo>
                    <a:pt x="253009" y="188506"/>
                  </a:lnTo>
                  <a:lnTo>
                    <a:pt x="252780" y="188506"/>
                  </a:lnTo>
                  <a:lnTo>
                    <a:pt x="252780" y="161836"/>
                  </a:lnTo>
                  <a:lnTo>
                    <a:pt x="252463" y="161836"/>
                  </a:lnTo>
                  <a:lnTo>
                    <a:pt x="252463" y="137706"/>
                  </a:lnTo>
                  <a:lnTo>
                    <a:pt x="252222" y="137706"/>
                  </a:lnTo>
                  <a:lnTo>
                    <a:pt x="252222" y="116116"/>
                  </a:lnTo>
                  <a:lnTo>
                    <a:pt x="252056" y="116116"/>
                  </a:lnTo>
                  <a:lnTo>
                    <a:pt x="252056" y="105956"/>
                  </a:lnTo>
                  <a:lnTo>
                    <a:pt x="251701" y="105956"/>
                  </a:lnTo>
                  <a:lnTo>
                    <a:pt x="251701" y="95796"/>
                  </a:lnTo>
                  <a:lnTo>
                    <a:pt x="250990" y="95796"/>
                  </a:lnTo>
                  <a:lnTo>
                    <a:pt x="250990" y="85636"/>
                  </a:lnTo>
                  <a:lnTo>
                    <a:pt x="249936" y="85636"/>
                  </a:lnTo>
                  <a:lnTo>
                    <a:pt x="249936" y="75476"/>
                  </a:lnTo>
                  <a:lnTo>
                    <a:pt x="248780" y="75476"/>
                  </a:lnTo>
                  <a:lnTo>
                    <a:pt x="248780" y="85636"/>
                  </a:lnTo>
                  <a:lnTo>
                    <a:pt x="247942" y="85636"/>
                  </a:lnTo>
                  <a:lnTo>
                    <a:pt x="247942" y="95796"/>
                  </a:lnTo>
                  <a:lnTo>
                    <a:pt x="247561" y="95796"/>
                  </a:lnTo>
                  <a:lnTo>
                    <a:pt x="247561" y="105956"/>
                  </a:lnTo>
                  <a:lnTo>
                    <a:pt x="247434" y="105956"/>
                  </a:lnTo>
                  <a:lnTo>
                    <a:pt x="247434" y="116116"/>
                  </a:lnTo>
                  <a:lnTo>
                    <a:pt x="247154" y="116116"/>
                  </a:lnTo>
                  <a:lnTo>
                    <a:pt x="247154" y="137706"/>
                  </a:lnTo>
                  <a:lnTo>
                    <a:pt x="246748" y="137706"/>
                  </a:lnTo>
                  <a:lnTo>
                    <a:pt x="246748" y="161836"/>
                  </a:lnTo>
                  <a:lnTo>
                    <a:pt x="246583" y="161836"/>
                  </a:lnTo>
                  <a:lnTo>
                    <a:pt x="246583" y="188506"/>
                  </a:lnTo>
                  <a:lnTo>
                    <a:pt x="246545" y="216446"/>
                  </a:lnTo>
                  <a:lnTo>
                    <a:pt x="246507" y="231686"/>
                  </a:lnTo>
                  <a:lnTo>
                    <a:pt x="246494" y="232956"/>
                  </a:lnTo>
                  <a:lnTo>
                    <a:pt x="246494" y="234226"/>
                  </a:lnTo>
                  <a:lnTo>
                    <a:pt x="246494" y="235496"/>
                  </a:lnTo>
                  <a:lnTo>
                    <a:pt x="246494" y="236766"/>
                  </a:lnTo>
                  <a:lnTo>
                    <a:pt x="334251" y="236766"/>
                  </a:lnTo>
                  <a:lnTo>
                    <a:pt x="334251" y="235496"/>
                  </a:lnTo>
                  <a:lnTo>
                    <a:pt x="367677" y="235496"/>
                  </a:lnTo>
                  <a:lnTo>
                    <a:pt x="367677" y="234226"/>
                  </a:lnTo>
                  <a:lnTo>
                    <a:pt x="369023" y="234226"/>
                  </a:lnTo>
                  <a:lnTo>
                    <a:pt x="369023" y="232956"/>
                  </a:lnTo>
                  <a:close/>
                </a:path>
                <a:path w="1522729" h="1362075">
                  <a:moveTo>
                    <a:pt x="373964" y="37769"/>
                  </a:moveTo>
                  <a:lnTo>
                    <a:pt x="373011" y="36830"/>
                  </a:lnTo>
                  <a:lnTo>
                    <a:pt x="372833" y="36715"/>
                  </a:lnTo>
                  <a:lnTo>
                    <a:pt x="372694" y="36715"/>
                  </a:lnTo>
                  <a:lnTo>
                    <a:pt x="370827" y="36715"/>
                  </a:lnTo>
                  <a:lnTo>
                    <a:pt x="362953" y="42151"/>
                  </a:lnTo>
                  <a:lnTo>
                    <a:pt x="355092" y="50050"/>
                  </a:lnTo>
                  <a:lnTo>
                    <a:pt x="345630" y="58547"/>
                  </a:lnTo>
                  <a:lnTo>
                    <a:pt x="339966" y="67030"/>
                  </a:lnTo>
                  <a:lnTo>
                    <a:pt x="341134" y="68199"/>
                  </a:lnTo>
                  <a:lnTo>
                    <a:pt x="341414" y="68313"/>
                  </a:lnTo>
                  <a:lnTo>
                    <a:pt x="344589" y="68313"/>
                  </a:lnTo>
                  <a:lnTo>
                    <a:pt x="351345" y="62280"/>
                  </a:lnTo>
                  <a:lnTo>
                    <a:pt x="358851" y="54749"/>
                  </a:lnTo>
                  <a:lnTo>
                    <a:pt x="368312" y="46253"/>
                  </a:lnTo>
                  <a:lnTo>
                    <a:pt x="373964" y="37769"/>
                  </a:lnTo>
                  <a:close/>
                </a:path>
                <a:path w="1522729" h="1362075">
                  <a:moveTo>
                    <a:pt x="383400" y="426834"/>
                  </a:moveTo>
                  <a:lnTo>
                    <a:pt x="381990" y="424243"/>
                  </a:lnTo>
                  <a:lnTo>
                    <a:pt x="377024" y="419620"/>
                  </a:lnTo>
                  <a:lnTo>
                    <a:pt x="369595" y="413410"/>
                  </a:lnTo>
                  <a:lnTo>
                    <a:pt x="360743" y="406044"/>
                  </a:lnTo>
                  <a:lnTo>
                    <a:pt x="355066" y="400558"/>
                  </a:lnTo>
                  <a:lnTo>
                    <a:pt x="349288" y="395427"/>
                  </a:lnTo>
                  <a:lnTo>
                    <a:pt x="343344" y="390652"/>
                  </a:lnTo>
                  <a:lnTo>
                    <a:pt x="337134" y="386232"/>
                  </a:lnTo>
                  <a:lnTo>
                    <a:pt x="337578" y="388721"/>
                  </a:lnTo>
                  <a:lnTo>
                    <a:pt x="341376" y="394131"/>
                  </a:lnTo>
                  <a:lnTo>
                    <a:pt x="348018" y="401497"/>
                  </a:lnTo>
                  <a:lnTo>
                    <a:pt x="356958" y="409841"/>
                  </a:lnTo>
                  <a:lnTo>
                    <a:pt x="362419" y="415150"/>
                  </a:lnTo>
                  <a:lnTo>
                    <a:pt x="368769" y="419760"/>
                  </a:lnTo>
                  <a:lnTo>
                    <a:pt x="375818" y="423646"/>
                  </a:lnTo>
                  <a:lnTo>
                    <a:pt x="383400" y="426834"/>
                  </a:lnTo>
                  <a:close/>
                </a:path>
                <a:path w="1522729" h="1362075">
                  <a:moveTo>
                    <a:pt x="445731" y="359791"/>
                  </a:moveTo>
                  <a:lnTo>
                    <a:pt x="415023" y="325843"/>
                  </a:lnTo>
                  <a:lnTo>
                    <a:pt x="407263" y="320979"/>
                  </a:lnTo>
                  <a:lnTo>
                    <a:pt x="407060" y="321005"/>
                  </a:lnTo>
                  <a:lnTo>
                    <a:pt x="407809" y="323240"/>
                  </a:lnTo>
                  <a:lnTo>
                    <a:pt x="437718" y="354876"/>
                  </a:lnTo>
                  <a:lnTo>
                    <a:pt x="445477" y="359879"/>
                  </a:lnTo>
                  <a:lnTo>
                    <a:pt x="445681" y="359841"/>
                  </a:lnTo>
                  <a:close/>
                </a:path>
                <a:path w="1522729" h="1362075">
                  <a:moveTo>
                    <a:pt x="445731" y="117094"/>
                  </a:moveTo>
                  <a:lnTo>
                    <a:pt x="444804" y="115189"/>
                  </a:lnTo>
                  <a:lnTo>
                    <a:pt x="444627" y="114884"/>
                  </a:lnTo>
                  <a:lnTo>
                    <a:pt x="444207" y="114706"/>
                  </a:lnTo>
                  <a:lnTo>
                    <a:pt x="443560" y="114706"/>
                  </a:lnTo>
                  <a:lnTo>
                    <a:pt x="440499" y="114706"/>
                  </a:lnTo>
                  <a:lnTo>
                    <a:pt x="432435" y="118249"/>
                  </a:lnTo>
                  <a:lnTo>
                    <a:pt x="423062" y="123685"/>
                  </a:lnTo>
                  <a:lnTo>
                    <a:pt x="412673" y="130314"/>
                  </a:lnTo>
                  <a:lnTo>
                    <a:pt x="405142" y="136906"/>
                  </a:lnTo>
                  <a:lnTo>
                    <a:pt x="406069" y="138798"/>
                  </a:lnTo>
                  <a:lnTo>
                    <a:pt x="406247" y="138887"/>
                  </a:lnTo>
                  <a:lnTo>
                    <a:pt x="406438" y="138912"/>
                  </a:lnTo>
                  <a:lnTo>
                    <a:pt x="409448" y="138912"/>
                  </a:lnTo>
                  <a:lnTo>
                    <a:pt x="417334" y="134467"/>
                  </a:lnTo>
                  <a:lnTo>
                    <a:pt x="426847" y="128409"/>
                  </a:lnTo>
                  <a:lnTo>
                    <a:pt x="437248" y="122745"/>
                  </a:lnTo>
                  <a:lnTo>
                    <a:pt x="445731" y="117094"/>
                  </a:lnTo>
                  <a:close/>
                </a:path>
                <a:path w="1522729" h="1362075">
                  <a:moveTo>
                    <a:pt x="486333" y="231343"/>
                  </a:moveTo>
                  <a:lnTo>
                    <a:pt x="478853" y="230111"/>
                  </a:lnTo>
                  <a:lnTo>
                    <a:pt x="471297" y="229222"/>
                  </a:lnTo>
                  <a:lnTo>
                    <a:pt x="463677" y="228688"/>
                  </a:lnTo>
                  <a:lnTo>
                    <a:pt x="456006" y="228511"/>
                  </a:lnTo>
                  <a:lnTo>
                    <a:pt x="448284" y="228688"/>
                  </a:lnTo>
                  <a:lnTo>
                    <a:pt x="440524" y="229222"/>
                  </a:lnTo>
                  <a:lnTo>
                    <a:pt x="432752" y="230111"/>
                  </a:lnTo>
                  <a:lnTo>
                    <a:pt x="424954" y="231343"/>
                  </a:lnTo>
                  <a:lnTo>
                    <a:pt x="432752" y="232905"/>
                  </a:lnTo>
                  <a:lnTo>
                    <a:pt x="440524" y="234010"/>
                  </a:lnTo>
                  <a:lnTo>
                    <a:pt x="448284" y="234670"/>
                  </a:lnTo>
                  <a:lnTo>
                    <a:pt x="456006" y="234886"/>
                  </a:lnTo>
                  <a:lnTo>
                    <a:pt x="463677" y="234670"/>
                  </a:lnTo>
                  <a:lnTo>
                    <a:pt x="471297" y="234010"/>
                  </a:lnTo>
                  <a:lnTo>
                    <a:pt x="478853" y="232905"/>
                  </a:lnTo>
                  <a:lnTo>
                    <a:pt x="486333" y="231343"/>
                  </a:lnTo>
                  <a:close/>
                </a:path>
                <a:path w="1522729" h="1362075">
                  <a:moveTo>
                    <a:pt x="1522285" y="1323009"/>
                  </a:moveTo>
                  <a:lnTo>
                    <a:pt x="1495844" y="1045375"/>
                  </a:lnTo>
                  <a:lnTo>
                    <a:pt x="1084097" y="1085037"/>
                  </a:lnTo>
                  <a:lnTo>
                    <a:pt x="1110538" y="1361732"/>
                  </a:lnTo>
                  <a:lnTo>
                    <a:pt x="1522285" y="132300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233537" y="1944649"/>
              <a:ext cx="441325" cy="322580"/>
            </a:xfrm>
            <a:custGeom>
              <a:avLst/>
              <a:gdLst/>
              <a:ahLst/>
              <a:cxnLst/>
              <a:rect l="l" t="t" r="r" b="b"/>
              <a:pathLst>
                <a:path w="441325" h="322580">
                  <a:moveTo>
                    <a:pt x="441020" y="271970"/>
                  </a:moveTo>
                  <a:lnTo>
                    <a:pt x="440080" y="267246"/>
                  </a:lnTo>
                  <a:lnTo>
                    <a:pt x="440004" y="259715"/>
                  </a:lnTo>
                  <a:lnTo>
                    <a:pt x="439102" y="248742"/>
                  </a:lnTo>
                  <a:lnTo>
                    <a:pt x="436753" y="222529"/>
                  </a:lnTo>
                  <a:lnTo>
                    <a:pt x="435356" y="205867"/>
                  </a:lnTo>
                  <a:lnTo>
                    <a:pt x="431507" y="164045"/>
                  </a:lnTo>
                  <a:lnTo>
                    <a:pt x="427418" y="117259"/>
                  </a:lnTo>
                  <a:lnTo>
                    <a:pt x="422732" y="63106"/>
                  </a:lnTo>
                  <a:lnTo>
                    <a:pt x="417588" y="4889"/>
                  </a:lnTo>
                  <a:lnTo>
                    <a:pt x="417398" y="2819"/>
                  </a:lnTo>
                  <a:lnTo>
                    <a:pt x="417398" y="0"/>
                  </a:lnTo>
                  <a:lnTo>
                    <a:pt x="414578" y="0"/>
                  </a:lnTo>
                  <a:lnTo>
                    <a:pt x="411416" y="304"/>
                  </a:lnTo>
                  <a:lnTo>
                    <a:pt x="411416" y="5041"/>
                  </a:lnTo>
                  <a:lnTo>
                    <a:pt x="405117" y="11341"/>
                  </a:lnTo>
                  <a:lnTo>
                    <a:pt x="401358" y="16040"/>
                  </a:lnTo>
                  <a:lnTo>
                    <a:pt x="363588" y="55702"/>
                  </a:lnTo>
                  <a:lnTo>
                    <a:pt x="242138" y="189331"/>
                  </a:lnTo>
                  <a:lnTo>
                    <a:pt x="233248" y="184150"/>
                  </a:lnTo>
                  <a:lnTo>
                    <a:pt x="144373" y="127495"/>
                  </a:lnTo>
                  <a:lnTo>
                    <a:pt x="71767" y="82143"/>
                  </a:lnTo>
                  <a:lnTo>
                    <a:pt x="21717" y="51943"/>
                  </a:lnTo>
                  <a:lnTo>
                    <a:pt x="9169" y="43891"/>
                  </a:lnTo>
                  <a:lnTo>
                    <a:pt x="411416" y="5041"/>
                  </a:lnTo>
                  <a:lnTo>
                    <a:pt x="411416" y="304"/>
                  </a:lnTo>
                  <a:lnTo>
                    <a:pt x="2832" y="38722"/>
                  </a:lnTo>
                  <a:lnTo>
                    <a:pt x="0" y="41554"/>
                  </a:lnTo>
                  <a:lnTo>
                    <a:pt x="0" y="51003"/>
                  </a:lnTo>
                  <a:lnTo>
                    <a:pt x="965" y="59499"/>
                  </a:lnTo>
                  <a:lnTo>
                    <a:pt x="2832" y="78384"/>
                  </a:lnTo>
                  <a:lnTo>
                    <a:pt x="6629" y="114287"/>
                  </a:lnTo>
                  <a:lnTo>
                    <a:pt x="8178" y="131991"/>
                  </a:lnTo>
                  <a:lnTo>
                    <a:pt x="11671" y="167386"/>
                  </a:lnTo>
                  <a:lnTo>
                    <a:pt x="13220" y="185089"/>
                  </a:lnTo>
                  <a:lnTo>
                    <a:pt x="16675" y="220789"/>
                  </a:lnTo>
                  <a:lnTo>
                    <a:pt x="19342" y="249821"/>
                  </a:lnTo>
                  <a:lnTo>
                    <a:pt x="25514" y="319189"/>
                  </a:lnTo>
                  <a:lnTo>
                    <a:pt x="25514" y="322021"/>
                  </a:lnTo>
                  <a:lnTo>
                    <a:pt x="28346" y="322021"/>
                  </a:lnTo>
                  <a:lnTo>
                    <a:pt x="95770" y="315201"/>
                  </a:lnTo>
                  <a:lnTo>
                    <a:pt x="410806" y="283324"/>
                  </a:lnTo>
                  <a:lnTo>
                    <a:pt x="433451" y="280466"/>
                  </a:lnTo>
                  <a:lnTo>
                    <a:pt x="438188" y="280466"/>
                  </a:lnTo>
                  <a:lnTo>
                    <a:pt x="440080" y="279527"/>
                  </a:lnTo>
                  <a:lnTo>
                    <a:pt x="432523" y="279527"/>
                  </a:lnTo>
                  <a:lnTo>
                    <a:pt x="30886" y="315201"/>
                  </a:lnTo>
                  <a:lnTo>
                    <a:pt x="28079" y="283324"/>
                  </a:lnTo>
                  <a:lnTo>
                    <a:pt x="25234" y="251358"/>
                  </a:lnTo>
                  <a:lnTo>
                    <a:pt x="22352" y="219989"/>
                  </a:lnTo>
                  <a:lnTo>
                    <a:pt x="18884" y="184150"/>
                  </a:lnTo>
                  <a:lnTo>
                    <a:pt x="12293" y="113322"/>
                  </a:lnTo>
                  <a:lnTo>
                    <a:pt x="11569" y="104533"/>
                  </a:lnTo>
                  <a:lnTo>
                    <a:pt x="10756" y="95389"/>
                  </a:lnTo>
                  <a:lnTo>
                    <a:pt x="9753" y="86245"/>
                  </a:lnTo>
                  <a:lnTo>
                    <a:pt x="8496" y="77444"/>
                  </a:lnTo>
                  <a:lnTo>
                    <a:pt x="6718" y="59499"/>
                  </a:lnTo>
                  <a:lnTo>
                    <a:pt x="6629" y="44132"/>
                  </a:lnTo>
                  <a:lnTo>
                    <a:pt x="7099" y="44094"/>
                  </a:lnTo>
                  <a:lnTo>
                    <a:pt x="7556" y="44386"/>
                  </a:lnTo>
                  <a:lnTo>
                    <a:pt x="20777" y="53835"/>
                  </a:lnTo>
                  <a:lnTo>
                    <a:pt x="68935" y="85940"/>
                  </a:lnTo>
                  <a:lnTo>
                    <a:pt x="240804" y="196430"/>
                  </a:lnTo>
                  <a:lnTo>
                    <a:pt x="243636" y="197370"/>
                  </a:lnTo>
                  <a:lnTo>
                    <a:pt x="244602" y="195478"/>
                  </a:lnTo>
                  <a:lnTo>
                    <a:pt x="250126" y="189331"/>
                  </a:lnTo>
                  <a:lnTo>
                    <a:pt x="341401" y="87922"/>
                  </a:lnTo>
                  <a:lnTo>
                    <a:pt x="366420" y="59499"/>
                  </a:lnTo>
                  <a:lnTo>
                    <a:pt x="402285" y="17945"/>
                  </a:lnTo>
                  <a:lnTo>
                    <a:pt x="407009" y="13220"/>
                  </a:lnTo>
                  <a:lnTo>
                    <a:pt x="412546" y="4940"/>
                  </a:lnTo>
                  <a:lnTo>
                    <a:pt x="412991" y="4889"/>
                  </a:lnTo>
                  <a:lnTo>
                    <a:pt x="418452" y="59499"/>
                  </a:lnTo>
                  <a:lnTo>
                    <a:pt x="423837" y="114287"/>
                  </a:lnTo>
                  <a:lnTo>
                    <a:pt x="428790" y="165252"/>
                  </a:lnTo>
                  <a:lnTo>
                    <a:pt x="432523" y="204000"/>
                  </a:lnTo>
                  <a:lnTo>
                    <a:pt x="434467" y="220789"/>
                  </a:lnTo>
                  <a:lnTo>
                    <a:pt x="436067" y="235737"/>
                  </a:lnTo>
                  <a:lnTo>
                    <a:pt x="437299" y="248742"/>
                  </a:lnTo>
                  <a:lnTo>
                    <a:pt x="437388" y="249821"/>
                  </a:lnTo>
                  <a:lnTo>
                    <a:pt x="437515" y="251358"/>
                  </a:lnTo>
                  <a:lnTo>
                    <a:pt x="438188" y="259715"/>
                  </a:lnTo>
                  <a:lnTo>
                    <a:pt x="439115" y="266306"/>
                  </a:lnTo>
                  <a:lnTo>
                    <a:pt x="440080" y="271030"/>
                  </a:lnTo>
                  <a:lnTo>
                    <a:pt x="440080" y="275767"/>
                  </a:lnTo>
                  <a:lnTo>
                    <a:pt x="441020" y="277634"/>
                  </a:lnTo>
                  <a:lnTo>
                    <a:pt x="441020" y="271970"/>
                  </a:lnTo>
                  <a:close/>
                </a:path>
              </a:pathLst>
            </a:custGeom>
            <a:solidFill>
              <a:srgbClr val="01465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14352" y="265599"/>
              <a:ext cx="2606387" cy="4612293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5915177" y="2737891"/>
              <a:ext cx="3073400" cy="2135505"/>
            </a:xfrm>
            <a:custGeom>
              <a:avLst/>
              <a:gdLst/>
              <a:ahLst/>
              <a:cxnLst/>
              <a:rect l="l" t="t" r="r" b="b"/>
              <a:pathLst>
                <a:path w="3073400" h="2135504">
                  <a:moveTo>
                    <a:pt x="3072904" y="485406"/>
                  </a:moveTo>
                  <a:lnTo>
                    <a:pt x="1945347" y="485406"/>
                  </a:lnTo>
                  <a:lnTo>
                    <a:pt x="1942515" y="472186"/>
                  </a:lnTo>
                  <a:lnTo>
                    <a:pt x="1630883" y="462724"/>
                  </a:lnTo>
                  <a:lnTo>
                    <a:pt x="1486420" y="0"/>
                  </a:lnTo>
                  <a:lnTo>
                    <a:pt x="1006678" y="0"/>
                  </a:lnTo>
                  <a:lnTo>
                    <a:pt x="1172133" y="485406"/>
                  </a:lnTo>
                  <a:lnTo>
                    <a:pt x="0" y="485406"/>
                  </a:lnTo>
                  <a:lnTo>
                    <a:pt x="0" y="566623"/>
                  </a:lnTo>
                  <a:lnTo>
                    <a:pt x="164338" y="566623"/>
                  </a:lnTo>
                  <a:lnTo>
                    <a:pt x="79324" y="2132330"/>
                  </a:lnTo>
                  <a:lnTo>
                    <a:pt x="126542" y="2132330"/>
                  </a:lnTo>
                  <a:lnTo>
                    <a:pt x="211531" y="566623"/>
                  </a:lnTo>
                  <a:lnTo>
                    <a:pt x="2905734" y="566623"/>
                  </a:lnTo>
                  <a:lnTo>
                    <a:pt x="2977527" y="2132330"/>
                  </a:lnTo>
                  <a:lnTo>
                    <a:pt x="3029445" y="2135162"/>
                  </a:lnTo>
                  <a:lnTo>
                    <a:pt x="2952026" y="566623"/>
                  </a:lnTo>
                  <a:lnTo>
                    <a:pt x="3072904" y="566623"/>
                  </a:lnTo>
                  <a:lnTo>
                    <a:pt x="3072904" y="485406"/>
                  </a:lnTo>
                  <a:close/>
                </a:path>
              </a:pathLst>
            </a:custGeom>
            <a:solidFill>
              <a:srgbClr val="01465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204554" y="2942139"/>
              <a:ext cx="60325" cy="75565"/>
            </a:xfrm>
            <a:custGeom>
              <a:avLst/>
              <a:gdLst/>
              <a:ahLst/>
              <a:cxnLst/>
              <a:rect l="l" t="t" r="r" b="b"/>
              <a:pathLst>
                <a:path w="60325" h="75564">
                  <a:moveTo>
                    <a:pt x="34913" y="75304"/>
                  </a:moveTo>
                  <a:lnTo>
                    <a:pt x="32705" y="75304"/>
                  </a:lnTo>
                  <a:lnTo>
                    <a:pt x="22572" y="73100"/>
                  </a:lnTo>
                  <a:lnTo>
                    <a:pt x="13471" y="66907"/>
                  </a:lnTo>
                  <a:lnTo>
                    <a:pt x="6203" y="57354"/>
                  </a:lnTo>
                  <a:lnTo>
                    <a:pt x="1564" y="45069"/>
                  </a:lnTo>
                  <a:lnTo>
                    <a:pt x="0" y="30290"/>
                  </a:lnTo>
                  <a:lnTo>
                    <a:pt x="3213" y="16844"/>
                  </a:lnTo>
                  <a:lnTo>
                    <a:pt x="10322" y="6413"/>
                  </a:lnTo>
                  <a:lnTo>
                    <a:pt x="20447" y="679"/>
                  </a:lnTo>
                  <a:lnTo>
                    <a:pt x="22372" y="226"/>
                  </a:lnTo>
                  <a:lnTo>
                    <a:pt x="24353" y="0"/>
                  </a:lnTo>
                  <a:lnTo>
                    <a:pt x="26307" y="0"/>
                  </a:lnTo>
                  <a:lnTo>
                    <a:pt x="59146" y="29952"/>
                  </a:lnTo>
                  <a:lnTo>
                    <a:pt x="60302" y="45121"/>
                  </a:lnTo>
                  <a:lnTo>
                    <a:pt x="57030" y="58516"/>
                  </a:lnTo>
                  <a:lnTo>
                    <a:pt x="49863" y="68728"/>
                  </a:lnTo>
                  <a:lnTo>
                    <a:pt x="39330" y="74342"/>
                  </a:lnTo>
                  <a:lnTo>
                    <a:pt x="37121" y="74993"/>
                  </a:lnTo>
                  <a:lnTo>
                    <a:pt x="34913" y="7530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8446973" y="3041960"/>
              <a:ext cx="327025" cy="179070"/>
            </a:xfrm>
            <a:custGeom>
              <a:avLst/>
              <a:gdLst/>
              <a:ahLst/>
              <a:cxnLst/>
              <a:rect l="l" t="t" r="r" b="b"/>
              <a:pathLst>
                <a:path w="327025" h="179069">
                  <a:moveTo>
                    <a:pt x="132666" y="178635"/>
                  </a:moveTo>
                  <a:lnTo>
                    <a:pt x="126602" y="178635"/>
                  </a:lnTo>
                  <a:lnTo>
                    <a:pt x="123714" y="178494"/>
                  </a:lnTo>
                  <a:lnTo>
                    <a:pt x="48609" y="148216"/>
                  </a:lnTo>
                  <a:lnTo>
                    <a:pt x="12279" y="87123"/>
                  </a:lnTo>
                  <a:lnTo>
                    <a:pt x="738" y="27093"/>
                  </a:lnTo>
                  <a:lnTo>
                    <a:pt x="0" y="0"/>
                  </a:lnTo>
                  <a:lnTo>
                    <a:pt x="261584" y="0"/>
                  </a:lnTo>
                  <a:lnTo>
                    <a:pt x="261584" y="15117"/>
                  </a:lnTo>
                  <a:lnTo>
                    <a:pt x="273814" y="15117"/>
                  </a:lnTo>
                  <a:lnTo>
                    <a:pt x="309739" y="28338"/>
                  </a:lnTo>
                  <a:lnTo>
                    <a:pt x="319024" y="40398"/>
                  </a:lnTo>
                  <a:lnTo>
                    <a:pt x="262584" y="40398"/>
                  </a:lnTo>
                  <a:lnTo>
                    <a:pt x="259687" y="40624"/>
                  </a:lnTo>
                  <a:lnTo>
                    <a:pt x="251860" y="83636"/>
                  </a:lnTo>
                  <a:lnTo>
                    <a:pt x="247428" y="97273"/>
                  </a:lnTo>
                  <a:lnTo>
                    <a:pt x="252864" y="98433"/>
                  </a:lnTo>
                  <a:lnTo>
                    <a:pt x="259262" y="99283"/>
                  </a:lnTo>
                  <a:lnTo>
                    <a:pt x="318765" y="99283"/>
                  </a:lnTo>
                  <a:lnTo>
                    <a:pt x="315718" y="104398"/>
                  </a:lnTo>
                  <a:lnTo>
                    <a:pt x="306908" y="113324"/>
                  </a:lnTo>
                  <a:lnTo>
                    <a:pt x="298347" y="118357"/>
                  </a:lnTo>
                  <a:lnTo>
                    <a:pt x="289531" y="121846"/>
                  </a:lnTo>
                  <a:lnTo>
                    <a:pt x="236076" y="121846"/>
                  </a:lnTo>
                  <a:lnTo>
                    <a:pt x="219397" y="143973"/>
                  </a:lnTo>
                  <a:lnTo>
                    <a:pt x="197083" y="162042"/>
                  </a:lnTo>
                  <a:lnTo>
                    <a:pt x="168298" y="174225"/>
                  </a:lnTo>
                  <a:lnTo>
                    <a:pt x="132666" y="178635"/>
                  </a:lnTo>
                  <a:close/>
                </a:path>
                <a:path w="327025" h="179069">
                  <a:moveTo>
                    <a:pt x="273814" y="15117"/>
                  </a:moveTo>
                  <a:lnTo>
                    <a:pt x="261584" y="15117"/>
                  </a:lnTo>
                  <a:lnTo>
                    <a:pt x="264046" y="14862"/>
                  </a:lnTo>
                  <a:lnTo>
                    <a:pt x="266481" y="14721"/>
                  </a:lnTo>
                  <a:lnTo>
                    <a:pt x="268944" y="14721"/>
                  </a:lnTo>
                  <a:lnTo>
                    <a:pt x="273814" y="15117"/>
                  </a:lnTo>
                  <a:close/>
                </a:path>
                <a:path w="327025" h="179069">
                  <a:moveTo>
                    <a:pt x="318765" y="99283"/>
                  </a:moveTo>
                  <a:lnTo>
                    <a:pt x="265745" y="99283"/>
                  </a:lnTo>
                  <a:lnTo>
                    <a:pt x="272729" y="98935"/>
                  </a:lnTo>
                  <a:lnTo>
                    <a:pt x="279554" y="97793"/>
                  </a:lnTo>
                  <a:lnTo>
                    <a:pt x="300312" y="68963"/>
                  </a:lnTo>
                  <a:lnTo>
                    <a:pt x="301246" y="61404"/>
                  </a:lnTo>
                  <a:lnTo>
                    <a:pt x="265122" y="40398"/>
                  </a:lnTo>
                  <a:lnTo>
                    <a:pt x="319024" y="40398"/>
                  </a:lnTo>
                  <a:lnTo>
                    <a:pt x="322493" y="46877"/>
                  </a:lnTo>
                  <a:lnTo>
                    <a:pt x="325687" y="57698"/>
                  </a:lnTo>
                  <a:lnTo>
                    <a:pt x="326753" y="68963"/>
                  </a:lnTo>
                  <a:lnTo>
                    <a:pt x="325906" y="81599"/>
                  </a:lnTo>
                  <a:lnTo>
                    <a:pt x="322139" y="93617"/>
                  </a:lnTo>
                  <a:lnTo>
                    <a:pt x="318765" y="99283"/>
                  </a:lnTo>
                  <a:close/>
                </a:path>
                <a:path w="327025" h="179069">
                  <a:moveTo>
                    <a:pt x="271805" y="124677"/>
                  </a:moveTo>
                  <a:lnTo>
                    <a:pt x="265349" y="124677"/>
                  </a:lnTo>
                  <a:lnTo>
                    <a:pt x="258127" y="124497"/>
                  </a:lnTo>
                  <a:lnTo>
                    <a:pt x="250723" y="123962"/>
                  </a:lnTo>
                  <a:lnTo>
                    <a:pt x="243313" y="123076"/>
                  </a:lnTo>
                  <a:lnTo>
                    <a:pt x="236076" y="121846"/>
                  </a:lnTo>
                  <a:lnTo>
                    <a:pt x="289725" y="121846"/>
                  </a:lnTo>
                  <a:lnTo>
                    <a:pt x="279749" y="124101"/>
                  </a:lnTo>
                  <a:lnTo>
                    <a:pt x="271805" y="124677"/>
                  </a:lnTo>
                  <a:close/>
                </a:path>
              </a:pathLst>
            </a:custGeom>
            <a:solidFill>
              <a:srgbClr val="F6A8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6273101" y="2646311"/>
              <a:ext cx="2477770" cy="377825"/>
            </a:xfrm>
            <a:custGeom>
              <a:avLst/>
              <a:gdLst/>
              <a:ahLst/>
              <a:cxnLst/>
              <a:rect l="l" t="t" r="r" b="b"/>
              <a:pathLst>
                <a:path w="2477770" h="377825">
                  <a:moveTo>
                    <a:pt x="407009" y="169037"/>
                  </a:moveTo>
                  <a:lnTo>
                    <a:pt x="395655" y="67995"/>
                  </a:lnTo>
                  <a:lnTo>
                    <a:pt x="0" y="34925"/>
                  </a:lnTo>
                  <a:lnTo>
                    <a:pt x="1892" y="147320"/>
                  </a:lnTo>
                  <a:lnTo>
                    <a:pt x="407009" y="169037"/>
                  </a:lnTo>
                  <a:close/>
                </a:path>
                <a:path w="2477770" h="377825">
                  <a:moveTo>
                    <a:pt x="2190851" y="372300"/>
                  </a:moveTo>
                  <a:lnTo>
                    <a:pt x="2190229" y="371424"/>
                  </a:lnTo>
                  <a:lnTo>
                    <a:pt x="2190851" y="373011"/>
                  </a:lnTo>
                  <a:lnTo>
                    <a:pt x="2190851" y="372300"/>
                  </a:lnTo>
                  <a:close/>
                </a:path>
                <a:path w="2477770" h="377825">
                  <a:moveTo>
                    <a:pt x="2477274" y="178193"/>
                  </a:moveTo>
                  <a:lnTo>
                    <a:pt x="2469934" y="138404"/>
                  </a:lnTo>
                  <a:lnTo>
                    <a:pt x="2446896" y="102095"/>
                  </a:lnTo>
                  <a:lnTo>
                    <a:pt x="2410193" y="76593"/>
                  </a:lnTo>
                  <a:lnTo>
                    <a:pt x="2388235" y="68935"/>
                  </a:lnTo>
                  <a:lnTo>
                    <a:pt x="2378938" y="65493"/>
                  </a:lnTo>
                  <a:lnTo>
                    <a:pt x="2340064" y="40093"/>
                  </a:lnTo>
                  <a:lnTo>
                    <a:pt x="2331605" y="10439"/>
                  </a:lnTo>
                  <a:lnTo>
                    <a:pt x="2331694" y="8140"/>
                  </a:lnTo>
                  <a:lnTo>
                    <a:pt x="2334412" y="0"/>
                  </a:lnTo>
                  <a:lnTo>
                    <a:pt x="2328748" y="1892"/>
                  </a:lnTo>
                  <a:lnTo>
                    <a:pt x="2301341" y="33997"/>
                  </a:lnTo>
                  <a:lnTo>
                    <a:pt x="2300592" y="40093"/>
                  </a:lnTo>
                  <a:lnTo>
                    <a:pt x="2300605" y="53797"/>
                  </a:lnTo>
                  <a:lnTo>
                    <a:pt x="2316035" y="98666"/>
                  </a:lnTo>
                  <a:lnTo>
                    <a:pt x="2321534" y="108572"/>
                  </a:lnTo>
                  <a:lnTo>
                    <a:pt x="2326856" y="118491"/>
                  </a:lnTo>
                  <a:lnTo>
                    <a:pt x="2339086" y="158051"/>
                  </a:lnTo>
                  <a:lnTo>
                    <a:pt x="2339111" y="169037"/>
                  </a:lnTo>
                  <a:lnTo>
                    <a:pt x="2337003" y="178193"/>
                  </a:lnTo>
                  <a:lnTo>
                    <a:pt x="2307247" y="214477"/>
                  </a:lnTo>
                  <a:lnTo>
                    <a:pt x="2274697" y="229806"/>
                  </a:lnTo>
                  <a:lnTo>
                    <a:pt x="2258618" y="236537"/>
                  </a:lnTo>
                  <a:lnTo>
                    <a:pt x="2215680" y="260223"/>
                  </a:lnTo>
                  <a:lnTo>
                    <a:pt x="2189911" y="294614"/>
                  </a:lnTo>
                  <a:lnTo>
                    <a:pt x="2183079" y="316928"/>
                  </a:lnTo>
                  <a:lnTo>
                    <a:pt x="2181822" y="326898"/>
                  </a:lnTo>
                  <a:lnTo>
                    <a:pt x="2181809" y="327456"/>
                  </a:lnTo>
                  <a:lnTo>
                    <a:pt x="2181428" y="338074"/>
                  </a:lnTo>
                  <a:lnTo>
                    <a:pt x="2181783" y="344589"/>
                  </a:lnTo>
                  <a:lnTo>
                    <a:pt x="2182838" y="351282"/>
                  </a:lnTo>
                  <a:lnTo>
                    <a:pt x="2182926" y="351586"/>
                  </a:lnTo>
                  <a:lnTo>
                    <a:pt x="2184616" y="357987"/>
                  </a:lnTo>
                  <a:lnTo>
                    <a:pt x="2184666" y="358140"/>
                  </a:lnTo>
                  <a:lnTo>
                    <a:pt x="2187016" y="364337"/>
                  </a:lnTo>
                  <a:lnTo>
                    <a:pt x="2187092" y="366382"/>
                  </a:lnTo>
                  <a:lnTo>
                    <a:pt x="2188019" y="369214"/>
                  </a:lnTo>
                  <a:lnTo>
                    <a:pt x="2190229" y="371424"/>
                  </a:lnTo>
                  <a:lnTo>
                    <a:pt x="2190165" y="371221"/>
                  </a:lnTo>
                  <a:lnTo>
                    <a:pt x="2187511" y="363194"/>
                  </a:lnTo>
                  <a:lnTo>
                    <a:pt x="2185657" y="354749"/>
                  </a:lnTo>
                  <a:lnTo>
                    <a:pt x="2184590" y="346329"/>
                  </a:lnTo>
                  <a:lnTo>
                    <a:pt x="2184489" y="343738"/>
                  </a:lnTo>
                  <a:lnTo>
                    <a:pt x="2184260" y="338074"/>
                  </a:lnTo>
                  <a:lnTo>
                    <a:pt x="2184311" y="333362"/>
                  </a:lnTo>
                  <a:lnTo>
                    <a:pt x="2184387" y="327456"/>
                  </a:lnTo>
                  <a:lnTo>
                    <a:pt x="2184476" y="326898"/>
                  </a:lnTo>
                  <a:lnTo>
                    <a:pt x="2186025" y="316928"/>
                  </a:lnTo>
                  <a:lnTo>
                    <a:pt x="2207984" y="273380"/>
                  </a:lnTo>
                  <a:lnTo>
                    <a:pt x="2243848" y="248310"/>
                  </a:lnTo>
                  <a:lnTo>
                    <a:pt x="2275929" y="235585"/>
                  </a:lnTo>
                  <a:lnTo>
                    <a:pt x="2292858" y="228511"/>
                  </a:lnTo>
                  <a:lnTo>
                    <a:pt x="2325890" y="206794"/>
                  </a:lnTo>
                  <a:lnTo>
                    <a:pt x="2344801" y="169037"/>
                  </a:lnTo>
                  <a:lnTo>
                    <a:pt x="2344788" y="158051"/>
                  </a:lnTo>
                  <a:lnTo>
                    <a:pt x="2332126" y="116065"/>
                  </a:lnTo>
                  <a:lnTo>
                    <a:pt x="2321560" y="95846"/>
                  </a:lnTo>
                  <a:lnTo>
                    <a:pt x="2316467" y="85915"/>
                  </a:lnTo>
                  <a:lnTo>
                    <a:pt x="2311666" y="75679"/>
                  </a:lnTo>
                  <a:lnTo>
                    <a:pt x="2308555" y="64909"/>
                  </a:lnTo>
                  <a:lnTo>
                    <a:pt x="2307031" y="53797"/>
                  </a:lnTo>
                  <a:lnTo>
                    <a:pt x="2307132" y="41554"/>
                  </a:lnTo>
                  <a:lnTo>
                    <a:pt x="2308301" y="32931"/>
                  </a:lnTo>
                  <a:lnTo>
                    <a:pt x="2311984" y="24218"/>
                  </a:lnTo>
                  <a:lnTo>
                    <a:pt x="2317775" y="16624"/>
                  </a:lnTo>
                  <a:lnTo>
                    <a:pt x="2325382" y="10439"/>
                  </a:lnTo>
                  <a:lnTo>
                    <a:pt x="2324277" y="17945"/>
                  </a:lnTo>
                  <a:lnTo>
                    <a:pt x="2325382" y="25476"/>
                  </a:lnTo>
                  <a:lnTo>
                    <a:pt x="2353538" y="59588"/>
                  </a:lnTo>
                  <a:lnTo>
                    <a:pt x="2396807" y="77787"/>
                  </a:lnTo>
                  <a:lnTo>
                    <a:pt x="2407005" y="81788"/>
                  </a:lnTo>
                  <a:lnTo>
                    <a:pt x="2442641" y="105867"/>
                  </a:lnTo>
                  <a:lnTo>
                    <a:pt x="2465070" y="139979"/>
                  </a:lnTo>
                  <a:lnTo>
                    <a:pt x="2471763" y="177990"/>
                  </a:lnTo>
                  <a:lnTo>
                    <a:pt x="2471737" y="178193"/>
                  </a:lnTo>
                  <a:lnTo>
                    <a:pt x="2469451" y="197345"/>
                  </a:lnTo>
                  <a:lnTo>
                    <a:pt x="2448191" y="243573"/>
                  </a:lnTo>
                  <a:lnTo>
                    <a:pt x="2425611" y="265772"/>
                  </a:lnTo>
                  <a:lnTo>
                    <a:pt x="2415971" y="276796"/>
                  </a:lnTo>
                  <a:lnTo>
                    <a:pt x="2397010" y="311480"/>
                  </a:lnTo>
                  <a:lnTo>
                    <a:pt x="2395016" y="327456"/>
                  </a:lnTo>
                  <a:lnTo>
                    <a:pt x="2394928" y="333362"/>
                  </a:lnTo>
                  <a:lnTo>
                    <a:pt x="2403360" y="364515"/>
                  </a:lnTo>
                  <a:lnTo>
                    <a:pt x="2409012" y="373011"/>
                  </a:lnTo>
                  <a:lnTo>
                    <a:pt x="2413736" y="377736"/>
                  </a:lnTo>
                  <a:lnTo>
                    <a:pt x="2408453" y="369760"/>
                  </a:lnTo>
                  <a:lnTo>
                    <a:pt x="2404059" y="361442"/>
                  </a:lnTo>
                  <a:lnTo>
                    <a:pt x="2400719" y="352755"/>
                  </a:lnTo>
                  <a:lnTo>
                    <a:pt x="2398623" y="343738"/>
                  </a:lnTo>
                  <a:lnTo>
                    <a:pt x="2397366" y="333121"/>
                  </a:lnTo>
                  <a:lnTo>
                    <a:pt x="2397798" y="322592"/>
                  </a:lnTo>
                  <a:lnTo>
                    <a:pt x="2419159" y="278803"/>
                  </a:lnTo>
                  <a:lnTo>
                    <a:pt x="2439212" y="259676"/>
                  </a:lnTo>
                  <a:lnTo>
                    <a:pt x="2451735" y="246646"/>
                  </a:lnTo>
                  <a:lnTo>
                    <a:pt x="2462123" y="231825"/>
                  </a:lnTo>
                  <a:lnTo>
                    <a:pt x="2470035" y="215595"/>
                  </a:lnTo>
                  <a:lnTo>
                    <a:pt x="2475115" y="198310"/>
                  </a:lnTo>
                  <a:lnTo>
                    <a:pt x="2475217" y="197345"/>
                  </a:lnTo>
                  <a:lnTo>
                    <a:pt x="2477274" y="178193"/>
                  </a:lnTo>
                  <a:close/>
                </a:path>
              </a:pathLst>
            </a:custGeom>
            <a:solidFill>
              <a:srgbClr val="01465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6312395" y="2685008"/>
              <a:ext cx="26034" cy="111760"/>
            </a:xfrm>
            <a:custGeom>
              <a:avLst/>
              <a:gdLst/>
              <a:ahLst/>
              <a:cxnLst/>
              <a:rect l="l" t="t" r="r" b="b"/>
              <a:pathLst>
                <a:path w="26035" h="111760">
                  <a:moveTo>
                    <a:pt x="8267" y="83108"/>
                  </a:moveTo>
                  <a:lnTo>
                    <a:pt x="8013" y="68935"/>
                  </a:lnTo>
                  <a:lnTo>
                    <a:pt x="6959" y="54775"/>
                  </a:lnTo>
                  <a:lnTo>
                    <a:pt x="6629" y="41173"/>
                  </a:lnTo>
                  <a:lnTo>
                    <a:pt x="5676" y="27393"/>
                  </a:lnTo>
                  <a:lnTo>
                    <a:pt x="4191" y="13601"/>
                  </a:lnTo>
                  <a:lnTo>
                    <a:pt x="2260" y="0"/>
                  </a:lnTo>
                  <a:lnTo>
                    <a:pt x="635" y="13614"/>
                  </a:lnTo>
                  <a:lnTo>
                    <a:pt x="0" y="27508"/>
                  </a:lnTo>
                  <a:lnTo>
                    <a:pt x="254" y="41579"/>
                  </a:lnTo>
                  <a:lnTo>
                    <a:pt x="1295" y="55740"/>
                  </a:lnTo>
                  <a:lnTo>
                    <a:pt x="1117" y="69342"/>
                  </a:lnTo>
                  <a:lnTo>
                    <a:pt x="1905" y="83223"/>
                  </a:lnTo>
                  <a:lnTo>
                    <a:pt x="3568" y="97294"/>
                  </a:lnTo>
                  <a:lnTo>
                    <a:pt x="6032" y="111455"/>
                  </a:lnTo>
                  <a:lnTo>
                    <a:pt x="7632" y="97282"/>
                  </a:lnTo>
                  <a:lnTo>
                    <a:pt x="8267" y="83108"/>
                  </a:lnTo>
                  <a:close/>
                </a:path>
                <a:path w="26035" h="111760">
                  <a:moveTo>
                    <a:pt x="25819" y="70281"/>
                  </a:moveTo>
                  <a:lnTo>
                    <a:pt x="24917" y="56680"/>
                  </a:lnTo>
                  <a:lnTo>
                    <a:pt x="25247" y="42532"/>
                  </a:lnTo>
                  <a:lnTo>
                    <a:pt x="24790" y="28473"/>
                  </a:lnTo>
                  <a:lnTo>
                    <a:pt x="23456" y="14579"/>
                  </a:lnTo>
                  <a:lnTo>
                    <a:pt x="21145" y="965"/>
                  </a:lnTo>
                  <a:lnTo>
                    <a:pt x="19392" y="14579"/>
                  </a:lnTo>
                  <a:lnTo>
                    <a:pt x="18427" y="28473"/>
                  </a:lnTo>
                  <a:lnTo>
                    <a:pt x="18351" y="42532"/>
                  </a:lnTo>
                  <a:lnTo>
                    <a:pt x="19253" y="56680"/>
                  </a:lnTo>
                  <a:lnTo>
                    <a:pt x="19050" y="70281"/>
                  </a:lnTo>
                  <a:lnTo>
                    <a:pt x="19723" y="84061"/>
                  </a:lnTo>
                  <a:lnTo>
                    <a:pt x="21094" y="97840"/>
                  </a:lnTo>
                  <a:lnTo>
                    <a:pt x="23012" y="111455"/>
                  </a:lnTo>
                  <a:lnTo>
                    <a:pt x="24777" y="97840"/>
                  </a:lnTo>
                  <a:lnTo>
                    <a:pt x="25730" y="84061"/>
                  </a:lnTo>
                  <a:lnTo>
                    <a:pt x="25819" y="70281"/>
                  </a:lnTo>
                  <a:close/>
                </a:path>
              </a:pathLst>
            </a:custGeom>
            <a:solidFill>
              <a:srgbClr val="B1AAA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6369416" y="2736014"/>
              <a:ext cx="220345" cy="18415"/>
            </a:xfrm>
            <a:custGeom>
              <a:avLst/>
              <a:gdLst/>
              <a:ahLst/>
              <a:cxnLst/>
              <a:rect l="l" t="t" r="r" b="b"/>
              <a:pathLst>
                <a:path w="220345" h="18414">
                  <a:moveTo>
                    <a:pt x="220024" y="17948"/>
                  </a:moveTo>
                  <a:lnTo>
                    <a:pt x="165864" y="13806"/>
                  </a:lnTo>
                  <a:lnTo>
                    <a:pt x="109662" y="9674"/>
                  </a:lnTo>
                  <a:lnTo>
                    <a:pt x="53635" y="5193"/>
                  </a:lnTo>
                  <a:lnTo>
                    <a:pt x="0" y="0"/>
                  </a:lnTo>
                  <a:lnTo>
                    <a:pt x="220024" y="1794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6369405" y="2710510"/>
              <a:ext cx="274955" cy="103505"/>
            </a:xfrm>
            <a:custGeom>
              <a:avLst/>
              <a:gdLst/>
              <a:ahLst/>
              <a:cxnLst/>
              <a:rect l="l" t="t" r="r" b="b"/>
              <a:pathLst>
                <a:path w="274954" h="103505">
                  <a:moveTo>
                    <a:pt x="220027" y="43459"/>
                  </a:moveTo>
                  <a:lnTo>
                    <a:pt x="212102" y="41516"/>
                  </a:lnTo>
                  <a:lnTo>
                    <a:pt x="203987" y="40017"/>
                  </a:lnTo>
                  <a:lnTo>
                    <a:pt x="195872" y="39065"/>
                  </a:lnTo>
                  <a:lnTo>
                    <a:pt x="187921" y="38735"/>
                  </a:lnTo>
                  <a:lnTo>
                    <a:pt x="171716" y="36753"/>
                  </a:lnTo>
                  <a:lnTo>
                    <a:pt x="153111" y="34950"/>
                  </a:lnTo>
                  <a:lnTo>
                    <a:pt x="132549" y="33147"/>
                  </a:lnTo>
                  <a:lnTo>
                    <a:pt x="110502" y="31178"/>
                  </a:lnTo>
                  <a:lnTo>
                    <a:pt x="32105" y="26441"/>
                  </a:lnTo>
                  <a:lnTo>
                    <a:pt x="24168" y="25349"/>
                  </a:lnTo>
                  <a:lnTo>
                    <a:pt x="16052" y="24790"/>
                  </a:lnTo>
                  <a:lnTo>
                    <a:pt x="7937" y="24574"/>
                  </a:lnTo>
                  <a:lnTo>
                    <a:pt x="0" y="24549"/>
                  </a:lnTo>
                  <a:lnTo>
                    <a:pt x="7810" y="26898"/>
                  </a:lnTo>
                  <a:lnTo>
                    <a:pt x="15709" y="28460"/>
                  </a:lnTo>
                  <a:lnTo>
                    <a:pt x="23774" y="29476"/>
                  </a:lnTo>
                  <a:lnTo>
                    <a:pt x="32105" y="30238"/>
                  </a:lnTo>
                  <a:lnTo>
                    <a:pt x="48336" y="32207"/>
                  </a:lnTo>
                  <a:lnTo>
                    <a:pt x="66941" y="33997"/>
                  </a:lnTo>
                  <a:lnTo>
                    <a:pt x="87503" y="35801"/>
                  </a:lnTo>
                  <a:lnTo>
                    <a:pt x="109562" y="37769"/>
                  </a:lnTo>
                  <a:lnTo>
                    <a:pt x="132156" y="39179"/>
                  </a:lnTo>
                  <a:lnTo>
                    <a:pt x="152996" y="40500"/>
                  </a:lnTo>
                  <a:lnTo>
                    <a:pt x="171704" y="41630"/>
                  </a:lnTo>
                  <a:lnTo>
                    <a:pt x="187921" y="42494"/>
                  </a:lnTo>
                  <a:lnTo>
                    <a:pt x="195287" y="43180"/>
                  </a:lnTo>
                  <a:lnTo>
                    <a:pt x="203098" y="43827"/>
                  </a:lnTo>
                  <a:lnTo>
                    <a:pt x="213880" y="43827"/>
                  </a:lnTo>
                  <a:lnTo>
                    <a:pt x="217004" y="43713"/>
                  </a:lnTo>
                  <a:lnTo>
                    <a:pt x="220027" y="43459"/>
                  </a:lnTo>
                  <a:close/>
                </a:path>
                <a:path w="274954" h="103505">
                  <a:moveTo>
                    <a:pt x="250024" y="75692"/>
                  </a:moveTo>
                  <a:lnTo>
                    <a:pt x="249326" y="50520"/>
                  </a:lnTo>
                  <a:lnTo>
                    <a:pt x="247192" y="25349"/>
                  </a:lnTo>
                  <a:lnTo>
                    <a:pt x="243636" y="0"/>
                  </a:lnTo>
                  <a:lnTo>
                    <a:pt x="242938" y="25488"/>
                  </a:lnTo>
                  <a:lnTo>
                    <a:pt x="243649" y="50888"/>
                  </a:lnTo>
                  <a:lnTo>
                    <a:pt x="245783" y="76098"/>
                  </a:lnTo>
                  <a:lnTo>
                    <a:pt x="249326" y="101041"/>
                  </a:lnTo>
                  <a:lnTo>
                    <a:pt x="250024" y="75692"/>
                  </a:lnTo>
                  <a:close/>
                </a:path>
                <a:path w="274954" h="103505">
                  <a:moveTo>
                    <a:pt x="274370" y="90068"/>
                  </a:moveTo>
                  <a:lnTo>
                    <a:pt x="274345" y="77101"/>
                  </a:lnTo>
                  <a:lnTo>
                    <a:pt x="273596" y="64300"/>
                  </a:lnTo>
                  <a:lnTo>
                    <a:pt x="271983" y="51955"/>
                  </a:lnTo>
                  <a:lnTo>
                    <a:pt x="270941" y="39192"/>
                  </a:lnTo>
                  <a:lnTo>
                    <a:pt x="269265" y="26441"/>
                  </a:lnTo>
                  <a:lnTo>
                    <a:pt x="267068" y="13690"/>
                  </a:lnTo>
                  <a:lnTo>
                    <a:pt x="264414" y="939"/>
                  </a:lnTo>
                  <a:lnTo>
                    <a:pt x="263525" y="13690"/>
                  </a:lnTo>
                  <a:lnTo>
                    <a:pt x="263601" y="26441"/>
                  </a:lnTo>
                  <a:lnTo>
                    <a:pt x="264566" y="39192"/>
                  </a:lnTo>
                  <a:lnTo>
                    <a:pt x="266319" y="51955"/>
                  </a:lnTo>
                  <a:lnTo>
                    <a:pt x="266827" y="64693"/>
                  </a:lnTo>
                  <a:lnTo>
                    <a:pt x="268325" y="77444"/>
                  </a:lnTo>
                  <a:lnTo>
                    <a:pt x="270700" y="90195"/>
                  </a:lnTo>
                  <a:lnTo>
                    <a:pt x="273875" y="102933"/>
                  </a:lnTo>
                  <a:lnTo>
                    <a:pt x="274370" y="90068"/>
                  </a:lnTo>
                  <a:close/>
                </a:path>
              </a:pathLst>
            </a:custGeom>
            <a:solidFill>
              <a:srgbClr val="B1AAA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6427961" y="2760559"/>
              <a:ext cx="111760" cy="6985"/>
            </a:xfrm>
            <a:custGeom>
              <a:avLst/>
              <a:gdLst/>
              <a:ahLst/>
              <a:cxnLst/>
              <a:rect l="l" t="t" r="r" b="b"/>
              <a:pathLst>
                <a:path w="111759" h="6985">
                  <a:moveTo>
                    <a:pt x="111456" y="6624"/>
                  </a:moveTo>
                  <a:lnTo>
                    <a:pt x="85402" y="5581"/>
                  </a:lnTo>
                  <a:lnTo>
                    <a:pt x="58912" y="4013"/>
                  </a:lnTo>
                  <a:lnTo>
                    <a:pt x="30831" y="2094"/>
                  </a:lnTo>
                  <a:lnTo>
                    <a:pt x="0" y="0"/>
                  </a:lnTo>
                  <a:lnTo>
                    <a:pt x="111456" y="66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6427961" y="2759144"/>
              <a:ext cx="111760" cy="9525"/>
            </a:xfrm>
            <a:custGeom>
              <a:avLst/>
              <a:gdLst/>
              <a:ahLst/>
              <a:cxnLst/>
              <a:rect l="l" t="t" r="r" b="b"/>
              <a:pathLst>
                <a:path w="111759" h="9525">
                  <a:moveTo>
                    <a:pt x="83570" y="9455"/>
                  </a:moveTo>
                  <a:lnTo>
                    <a:pt x="76666" y="9365"/>
                  </a:lnTo>
                  <a:lnTo>
                    <a:pt x="69738" y="9098"/>
                  </a:lnTo>
                  <a:lnTo>
                    <a:pt x="62761" y="8655"/>
                  </a:lnTo>
                  <a:lnTo>
                    <a:pt x="55713" y="8040"/>
                  </a:lnTo>
                  <a:lnTo>
                    <a:pt x="41566" y="7128"/>
                  </a:lnTo>
                  <a:lnTo>
                    <a:pt x="27506" y="5778"/>
                  </a:lnTo>
                  <a:lnTo>
                    <a:pt x="13621" y="3903"/>
                  </a:lnTo>
                  <a:lnTo>
                    <a:pt x="0" y="1415"/>
                  </a:lnTo>
                  <a:lnTo>
                    <a:pt x="7089" y="800"/>
                  </a:lnTo>
                  <a:lnTo>
                    <a:pt x="14165" y="357"/>
                  </a:lnTo>
                  <a:lnTo>
                    <a:pt x="21215" y="89"/>
                  </a:lnTo>
                  <a:lnTo>
                    <a:pt x="28224" y="0"/>
                  </a:lnTo>
                  <a:lnTo>
                    <a:pt x="35191" y="89"/>
                  </a:lnTo>
                  <a:lnTo>
                    <a:pt x="42107" y="357"/>
                  </a:lnTo>
                  <a:lnTo>
                    <a:pt x="48954" y="800"/>
                  </a:lnTo>
                  <a:lnTo>
                    <a:pt x="55713" y="1415"/>
                  </a:lnTo>
                  <a:lnTo>
                    <a:pt x="69877" y="1785"/>
                  </a:lnTo>
                  <a:lnTo>
                    <a:pt x="83946" y="2954"/>
                  </a:lnTo>
                  <a:lnTo>
                    <a:pt x="97833" y="5010"/>
                  </a:lnTo>
                  <a:lnTo>
                    <a:pt x="111456" y="8040"/>
                  </a:lnTo>
                  <a:lnTo>
                    <a:pt x="104407" y="8655"/>
                  </a:lnTo>
                  <a:lnTo>
                    <a:pt x="97428" y="9098"/>
                  </a:lnTo>
                  <a:lnTo>
                    <a:pt x="90491" y="9365"/>
                  </a:lnTo>
                  <a:lnTo>
                    <a:pt x="83570" y="9455"/>
                  </a:lnTo>
                  <a:close/>
                </a:path>
              </a:pathLst>
            </a:custGeom>
            <a:solidFill>
              <a:srgbClr val="B1AAA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6341106" y="3111858"/>
              <a:ext cx="418465" cy="112395"/>
            </a:xfrm>
            <a:custGeom>
              <a:avLst/>
              <a:gdLst/>
              <a:ahLst/>
              <a:cxnLst/>
              <a:rect l="l" t="t" r="r" b="b"/>
              <a:pathLst>
                <a:path w="418465" h="112394">
                  <a:moveTo>
                    <a:pt x="10361" y="112362"/>
                  </a:moveTo>
                  <a:lnTo>
                    <a:pt x="0" y="0"/>
                  </a:lnTo>
                  <a:lnTo>
                    <a:pt x="396623" y="934"/>
                  </a:lnTo>
                  <a:lnTo>
                    <a:pt x="418336" y="111428"/>
                  </a:lnTo>
                  <a:lnTo>
                    <a:pt x="10361" y="112362"/>
                  </a:lnTo>
                  <a:close/>
                </a:path>
              </a:pathLst>
            </a:custGeom>
            <a:solidFill>
              <a:srgbClr val="FF725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6341106" y="3111858"/>
              <a:ext cx="418465" cy="112395"/>
            </a:xfrm>
            <a:custGeom>
              <a:avLst/>
              <a:gdLst/>
              <a:ahLst/>
              <a:cxnLst/>
              <a:rect l="l" t="t" r="r" b="b"/>
              <a:pathLst>
                <a:path w="418465" h="112394">
                  <a:moveTo>
                    <a:pt x="10361" y="112362"/>
                  </a:moveTo>
                  <a:lnTo>
                    <a:pt x="0" y="0"/>
                  </a:lnTo>
                  <a:lnTo>
                    <a:pt x="396623" y="934"/>
                  </a:lnTo>
                  <a:lnTo>
                    <a:pt x="418336" y="111428"/>
                  </a:lnTo>
                  <a:lnTo>
                    <a:pt x="10361" y="11236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6286322" y="3008934"/>
              <a:ext cx="415925" cy="167640"/>
            </a:xfrm>
            <a:custGeom>
              <a:avLst/>
              <a:gdLst/>
              <a:ahLst/>
              <a:cxnLst/>
              <a:rect l="l" t="t" r="r" b="b"/>
              <a:pathLst>
                <a:path w="415925" h="167639">
                  <a:moveTo>
                    <a:pt x="392823" y="147320"/>
                  </a:moveTo>
                  <a:lnTo>
                    <a:pt x="145427" y="146354"/>
                  </a:lnTo>
                  <a:lnTo>
                    <a:pt x="144462" y="167132"/>
                  </a:lnTo>
                  <a:lnTo>
                    <a:pt x="392823" y="167132"/>
                  </a:lnTo>
                  <a:lnTo>
                    <a:pt x="392823" y="147320"/>
                  </a:lnTo>
                  <a:close/>
                </a:path>
                <a:path w="415925" h="167639">
                  <a:moveTo>
                    <a:pt x="415505" y="104825"/>
                  </a:moveTo>
                  <a:lnTo>
                    <a:pt x="396621" y="4724"/>
                  </a:lnTo>
                  <a:lnTo>
                    <a:pt x="0" y="0"/>
                  </a:lnTo>
                  <a:lnTo>
                    <a:pt x="9423" y="112356"/>
                  </a:lnTo>
                  <a:lnTo>
                    <a:pt x="415505" y="104825"/>
                  </a:lnTo>
                  <a:close/>
                </a:path>
              </a:pathLst>
            </a:custGeom>
            <a:solidFill>
              <a:srgbClr val="01465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6287260" y="3024040"/>
              <a:ext cx="392430" cy="75565"/>
            </a:xfrm>
            <a:custGeom>
              <a:avLst/>
              <a:gdLst/>
              <a:ahLst/>
              <a:cxnLst/>
              <a:rect l="l" t="t" r="r" b="b"/>
              <a:pathLst>
                <a:path w="392429" h="75564">
                  <a:moveTo>
                    <a:pt x="6624" y="75531"/>
                  </a:moveTo>
                  <a:lnTo>
                    <a:pt x="0" y="0"/>
                  </a:lnTo>
                  <a:lnTo>
                    <a:pt x="379636" y="2830"/>
                  </a:lnTo>
                  <a:lnTo>
                    <a:pt x="391895" y="71765"/>
                  </a:lnTo>
                  <a:lnTo>
                    <a:pt x="6624" y="7553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6290081" y="3050489"/>
              <a:ext cx="357505" cy="24130"/>
            </a:xfrm>
            <a:custGeom>
              <a:avLst/>
              <a:gdLst/>
              <a:ahLst/>
              <a:cxnLst/>
              <a:rect l="l" t="t" r="r" b="b"/>
              <a:pathLst>
                <a:path w="357504" h="24130">
                  <a:moveTo>
                    <a:pt x="356958" y="16979"/>
                  </a:moveTo>
                  <a:lnTo>
                    <a:pt x="352234" y="16052"/>
                  </a:lnTo>
                  <a:lnTo>
                    <a:pt x="305041" y="16052"/>
                  </a:lnTo>
                  <a:lnTo>
                    <a:pt x="247777" y="16167"/>
                  </a:lnTo>
                  <a:lnTo>
                    <a:pt x="178498" y="16979"/>
                  </a:lnTo>
                  <a:lnTo>
                    <a:pt x="108851" y="18402"/>
                  </a:lnTo>
                  <a:lnTo>
                    <a:pt x="51955" y="19812"/>
                  </a:lnTo>
                  <a:lnTo>
                    <a:pt x="14185" y="20777"/>
                  </a:lnTo>
                  <a:lnTo>
                    <a:pt x="9461" y="20777"/>
                  </a:lnTo>
                  <a:lnTo>
                    <a:pt x="0" y="22644"/>
                  </a:lnTo>
                  <a:lnTo>
                    <a:pt x="4737" y="23609"/>
                  </a:lnTo>
                  <a:lnTo>
                    <a:pt x="51955" y="23609"/>
                  </a:lnTo>
                  <a:lnTo>
                    <a:pt x="78359" y="23596"/>
                  </a:lnTo>
                  <a:lnTo>
                    <a:pt x="142519" y="23202"/>
                  </a:lnTo>
                  <a:lnTo>
                    <a:pt x="214325" y="21945"/>
                  </a:lnTo>
                  <a:lnTo>
                    <a:pt x="278218" y="20535"/>
                  </a:lnTo>
                  <a:lnTo>
                    <a:pt x="342811" y="17919"/>
                  </a:lnTo>
                  <a:lnTo>
                    <a:pt x="352234" y="17919"/>
                  </a:lnTo>
                  <a:lnTo>
                    <a:pt x="356958" y="16979"/>
                  </a:lnTo>
                  <a:close/>
                </a:path>
                <a:path w="357504" h="24130">
                  <a:moveTo>
                    <a:pt x="356958" y="7556"/>
                  </a:moveTo>
                  <a:lnTo>
                    <a:pt x="352234" y="6591"/>
                  </a:lnTo>
                  <a:lnTo>
                    <a:pt x="347535" y="5664"/>
                  </a:lnTo>
                  <a:lnTo>
                    <a:pt x="342811" y="5664"/>
                  </a:lnTo>
                  <a:lnTo>
                    <a:pt x="305041" y="4699"/>
                  </a:lnTo>
                  <a:lnTo>
                    <a:pt x="278765" y="3594"/>
                  </a:lnTo>
                  <a:lnTo>
                    <a:pt x="248602" y="2832"/>
                  </a:lnTo>
                  <a:lnTo>
                    <a:pt x="215265" y="2057"/>
                  </a:lnTo>
                  <a:lnTo>
                    <a:pt x="179438" y="939"/>
                  </a:lnTo>
                  <a:lnTo>
                    <a:pt x="144157" y="393"/>
                  </a:lnTo>
                  <a:lnTo>
                    <a:pt x="111086" y="114"/>
                  </a:lnTo>
                  <a:lnTo>
                    <a:pt x="81038" y="12"/>
                  </a:lnTo>
                  <a:lnTo>
                    <a:pt x="54787" y="0"/>
                  </a:lnTo>
                  <a:lnTo>
                    <a:pt x="16052" y="0"/>
                  </a:lnTo>
                  <a:lnTo>
                    <a:pt x="7569" y="0"/>
                  </a:lnTo>
                  <a:lnTo>
                    <a:pt x="2832" y="939"/>
                  </a:lnTo>
                  <a:lnTo>
                    <a:pt x="6172" y="1612"/>
                  </a:lnTo>
                  <a:lnTo>
                    <a:pt x="9512" y="2260"/>
                  </a:lnTo>
                  <a:lnTo>
                    <a:pt x="13766" y="2260"/>
                  </a:lnTo>
                  <a:lnTo>
                    <a:pt x="14947" y="2146"/>
                  </a:lnTo>
                  <a:lnTo>
                    <a:pt x="16052" y="1866"/>
                  </a:lnTo>
                  <a:lnTo>
                    <a:pt x="54787" y="3759"/>
                  </a:lnTo>
                  <a:lnTo>
                    <a:pt x="81038" y="4470"/>
                  </a:lnTo>
                  <a:lnTo>
                    <a:pt x="111086" y="5181"/>
                  </a:lnTo>
                  <a:lnTo>
                    <a:pt x="144157" y="5892"/>
                  </a:lnTo>
                  <a:lnTo>
                    <a:pt x="179438" y="6591"/>
                  </a:lnTo>
                  <a:lnTo>
                    <a:pt x="215265" y="7696"/>
                  </a:lnTo>
                  <a:lnTo>
                    <a:pt x="248602" y="8255"/>
                  </a:lnTo>
                  <a:lnTo>
                    <a:pt x="278765" y="8458"/>
                  </a:lnTo>
                  <a:lnTo>
                    <a:pt x="305041" y="8496"/>
                  </a:lnTo>
                  <a:lnTo>
                    <a:pt x="352234" y="8496"/>
                  </a:lnTo>
                  <a:lnTo>
                    <a:pt x="356958" y="7556"/>
                  </a:lnTo>
                  <a:close/>
                </a:path>
              </a:pathLst>
            </a:custGeom>
            <a:solidFill>
              <a:srgbClr val="01465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6293885" y="2901260"/>
              <a:ext cx="414020" cy="112395"/>
            </a:xfrm>
            <a:custGeom>
              <a:avLst/>
              <a:gdLst/>
              <a:ahLst/>
              <a:cxnLst/>
              <a:rect l="l" t="t" r="r" b="b"/>
              <a:pathLst>
                <a:path w="414020" h="112394">
                  <a:moveTo>
                    <a:pt x="413608" y="112390"/>
                  </a:moveTo>
                  <a:lnTo>
                    <a:pt x="7558" y="112390"/>
                  </a:lnTo>
                  <a:lnTo>
                    <a:pt x="0" y="0"/>
                  </a:lnTo>
                  <a:lnTo>
                    <a:pt x="396622" y="12286"/>
                  </a:lnTo>
                  <a:lnTo>
                    <a:pt x="413608" y="112390"/>
                  </a:lnTo>
                  <a:close/>
                </a:path>
              </a:pathLst>
            </a:custGeom>
            <a:solidFill>
              <a:srgbClr val="B1AAA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6309936" y="2917312"/>
              <a:ext cx="394335" cy="82550"/>
            </a:xfrm>
            <a:custGeom>
              <a:avLst/>
              <a:gdLst/>
              <a:ahLst/>
              <a:cxnLst/>
              <a:rect l="l" t="t" r="r" b="b"/>
              <a:pathLst>
                <a:path w="394334" h="82550">
                  <a:moveTo>
                    <a:pt x="7558" y="82155"/>
                  </a:moveTo>
                  <a:lnTo>
                    <a:pt x="0" y="0"/>
                  </a:lnTo>
                  <a:lnTo>
                    <a:pt x="382439" y="6624"/>
                  </a:lnTo>
                  <a:lnTo>
                    <a:pt x="393791" y="77456"/>
                  </a:lnTo>
                  <a:lnTo>
                    <a:pt x="7558" y="8215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6308974" y="2790766"/>
              <a:ext cx="408940" cy="127000"/>
            </a:xfrm>
            <a:custGeom>
              <a:avLst/>
              <a:gdLst/>
              <a:ahLst/>
              <a:cxnLst/>
              <a:rect l="l" t="t" r="r" b="b"/>
              <a:pathLst>
                <a:path w="408940" h="127000">
                  <a:moveTo>
                    <a:pt x="408909" y="126545"/>
                  </a:moveTo>
                  <a:lnTo>
                    <a:pt x="3793" y="112390"/>
                  </a:lnTo>
                  <a:lnTo>
                    <a:pt x="0" y="0"/>
                  </a:lnTo>
                  <a:lnTo>
                    <a:pt x="395688" y="25507"/>
                  </a:lnTo>
                  <a:lnTo>
                    <a:pt x="408909" y="126545"/>
                  </a:lnTo>
                  <a:close/>
                </a:path>
              </a:pathLst>
            </a:custGeom>
            <a:solidFill>
              <a:srgbClr val="FCD65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6392092" y="2821001"/>
              <a:ext cx="249554" cy="35560"/>
            </a:xfrm>
            <a:custGeom>
              <a:avLst/>
              <a:gdLst/>
              <a:ahLst/>
              <a:cxnLst/>
              <a:rect l="l" t="t" r="r" b="b"/>
              <a:pathLst>
                <a:path w="249554" h="35560">
                  <a:moveTo>
                    <a:pt x="248363" y="34934"/>
                  </a:moveTo>
                  <a:lnTo>
                    <a:pt x="0" y="19816"/>
                  </a:lnTo>
                  <a:lnTo>
                    <a:pt x="933" y="0"/>
                  </a:lnTo>
                  <a:lnTo>
                    <a:pt x="249297" y="15117"/>
                  </a:lnTo>
                  <a:lnTo>
                    <a:pt x="248363" y="34934"/>
                  </a:lnTo>
                  <a:close/>
                </a:path>
              </a:pathLst>
            </a:custGeom>
            <a:solidFill>
              <a:srgbClr val="01465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6310871" y="2951314"/>
              <a:ext cx="390525" cy="24765"/>
            </a:xfrm>
            <a:custGeom>
              <a:avLst/>
              <a:gdLst/>
              <a:ahLst/>
              <a:cxnLst/>
              <a:rect l="l" t="t" r="r" b="b"/>
              <a:pathLst>
                <a:path w="390525" h="24764">
                  <a:moveTo>
                    <a:pt x="385292" y="1905"/>
                  </a:moveTo>
                  <a:lnTo>
                    <a:pt x="381952" y="1219"/>
                  </a:lnTo>
                  <a:lnTo>
                    <a:pt x="378612" y="571"/>
                  </a:lnTo>
                  <a:lnTo>
                    <a:pt x="373405" y="571"/>
                  </a:lnTo>
                  <a:lnTo>
                    <a:pt x="371843" y="685"/>
                  </a:lnTo>
                  <a:lnTo>
                    <a:pt x="370179" y="965"/>
                  </a:lnTo>
                  <a:lnTo>
                    <a:pt x="329577" y="0"/>
                  </a:lnTo>
                  <a:lnTo>
                    <a:pt x="192646" y="0"/>
                  </a:lnTo>
                  <a:lnTo>
                    <a:pt x="153606" y="12"/>
                  </a:lnTo>
                  <a:lnTo>
                    <a:pt x="117576" y="127"/>
                  </a:lnTo>
                  <a:lnTo>
                    <a:pt x="85090" y="406"/>
                  </a:lnTo>
                  <a:lnTo>
                    <a:pt x="56667" y="965"/>
                  </a:lnTo>
                  <a:lnTo>
                    <a:pt x="15113" y="2832"/>
                  </a:lnTo>
                  <a:lnTo>
                    <a:pt x="13728" y="2552"/>
                  </a:lnTo>
                  <a:lnTo>
                    <a:pt x="12255" y="2438"/>
                  </a:lnTo>
                  <a:lnTo>
                    <a:pt x="7150" y="2438"/>
                  </a:lnTo>
                  <a:lnTo>
                    <a:pt x="3340" y="3124"/>
                  </a:lnTo>
                  <a:lnTo>
                    <a:pt x="0" y="3797"/>
                  </a:lnTo>
                  <a:lnTo>
                    <a:pt x="4724" y="4737"/>
                  </a:lnTo>
                  <a:lnTo>
                    <a:pt x="15113" y="4737"/>
                  </a:lnTo>
                  <a:lnTo>
                    <a:pt x="56667" y="5664"/>
                  </a:lnTo>
                  <a:lnTo>
                    <a:pt x="192646" y="5664"/>
                  </a:lnTo>
                  <a:lnTo>
                    <a:pt x="231698" y="5499"/>
                  </a:lnTo>
                  <a:lnTo>
                    <a:pt x="267830" y="5080"/>
                  </a:lnTo>
                  <a:lnTo>
                    <a:pt x="300609" y="4483"/>
                  </a:lnTo>
                  <a:lnTo>
                    <a:pt x="329577" y="3797"/>
                  </a:lnTo>
                  <a:lnTo>
                    <a:pt x="370179" y="2832"/>
                  </a:lnTo>
                  <a:lnTo>
                    <a:pt x="380568" y="2832"/>
                  </a:lnTo>
                  <a:lnTo>
                    <a:pt x="385292" y="1905"/>
                  </a:lnTo>
                  <a:close/>
                </a:path>
                <a:path w="390525" h="24764">
                  <a:moveTo>
                    <a:pt x="390017" y="23609"/>
                  </a:moveTo>
                  <a:lnTo>
                    <a:pt x="385292" y="22682"/>
                  </a:lnTo>
                  <a:lnTo>
                    <a:pt x="379628" y="21717"/>
                  </a:lnTo>
                  <a:lnTo>
                    <a:pt x="374904" y="21717"/>
                  </a:lnTo>
                  <a:lnTo>
                    <a:pt x="333349" y="20777"/>
                  </a:lnTo>
                  <a:lnTo>
                    <a:pt x="271602" y="19367"/>
                  </a:lnTo>
                  <a:lnTo>
                    <a:pt x="196405" y="17957"/>
                  </a:lnTo>
                  <a:lnTo>
                    <a:pt x="157213" y="17411"/>
                  </a:lnTo>
                  <a:lnTo>
                    <a:pt x="87655" y="17030"/>
                  </a:lnTo>
                  <a:lnTo>
                    <a:pt x="58534" y="17018"/>
                  </a:lnTo>
                  <a:lnTo>
                    <a:pt x="17005" y="17018"/>
                  </a:lnTo>
                  <a:lnTo>
                    <a:pt x="15621" y="16738"/>
                  </a:lnTo>
                  <a:lnTo>
                    <a:pt x="14147" y="16624"/>
                  </a:lnTo>
                  <a:lnTo>
                    <a:pt x="12649" y="16624"/>
                  </a:lnTo>
                  <a:lnTo>
                    <a:pt x="9029" y="16624"/>
                  </a:lnTo>
                  <a:lnTo>
                    <a:pt x="5232" y="17272"/>
                  </a:lnTo>
                  <a:lnTo>
                    <a:pt x="1892" y="17957"/>
                  </a:lnTo>
                  <a:lnTo>
                    <a:pt x="6616" y="18884"/>
                  </a:lnTo>
                  <a:lnTo>
                    <a:pt x="17005" y="18884"/>
                  </a:lnTo>
                  <a:lnTo>
                    <a:pt x="58534" y="20777"/>
                  </a:lnTo>
                  <a:lnTo>
                    <a:pt x="120281" y="22199"/>
                  </a:lnTo>
                  <a:lnTo>
                    <a:pt x="195478" y="23609"/>
                  </a:lnTo>
                  <a:lnTo>
                    <a:pt x="234670" y="24155"/>
                  </a:lnTo>
                  <a:lnTo>
                    <a:pt x="304241" y="24536"/>
                  </a:lnTo>
                  <a:lnTo>
                    <a:pt x="333349" y="24549"/>
                  </a:lnTo>
                  <a:lnTo>
                    <a:pt x="385292" y="24549"/>
                  </a:lnTo>
                  <a:lnTo>
                    <a:pt x="390017" y="23609"/>
                  </a:lnTo>
                  <a:close/>
                </a:path>
              </a:pathLst>
            </a:custGeom>
            <a:solidFill>
              <a:srgbClr val="2631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4881943" y="4869192"/>
              <a:ext cx="4262120" cy="6350"/>
            </a:xfrm>
            <a:custGeom>
              <a:avLst/>
              <a:gdLst/>
              <a:ahLst/>
              <a:cxnLst/>
              <a:rect l="l" t="t" r="r" b="b"/>
              <a:pathLst>
                <a:path w="4262120" h="6350">
                  <a:moveTo>
                    <a:pt x="4262056" y="1270"/>
                  </a:moveTo>
                  <a:lnTo>
                    <a:pt x="4016667" y="1270"/>
                  </a:lnTo>
                  <a:lnTo>
                    <a:pt x="4016667" y="0"/>
                  </a:lnTo>
                  <a:lnTo>
                    <a:pt x="1059332" y="0"/>
                  </a:lnTo>
                  <a:lnTo>
                    <a:pt x="1059332" y="1270"/>
                  </a:lnTo>
                  <a:lnTo>
                    <a:pt x="241998" y="1270"/>
                  </a:lnTo>
                  <a:lnTo>
                    <a:pt x="241998" y="2540"/>
                  </a:lnTo>
                  <a:lnTo>
                    <a:pt x="0" y="2540"/>
                  </a:lnTo>
                  <a:lnTo>
                    <a:pt x="0" y="3810"/>
                  </a:lnTo>
                  <a:lnTo>
                    <a:pt x="13157" y="3810"/>
                  </a:lnTo>
                  <a:lnTo>
                    <a:pt x="13157" y="5080"/>
                  </a:lnTo>
                  <a:lnTo>
                    <a:pt x="515772" y="5080"/>
                  </a:lnTo>
                  <a:lnTo>
                    <a:pt x="515772" y="6350"/>
                  </a:lnTo>
                  <a:lnTo>
                    <a:pt x="4262056" y="6350"/>
                  </a:lnTo>
                  <a:lnTo>
                    <a:pt x="4262056" y="5080"/>
                  </a:lnTo>
                  <a:lnTo>
                    <a:pt x="4262056" y="3810"/>
                  </a:lnTo>
                  <a:lnTo>
                    <a:pt x="4262056" y="2540"/>
                  </a:lnTo>
                  <a:lnTo>
                    <a:pt x="4262056" y="1270"/>
                  </a:lnTo>
                  <a:close/>
                </a:path>
              </a:pathLst>
            </a:custGeom>
            <a:solidFill>
              <a:srgbClr val="01465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664325" y="558712"/>
            <a:ext cx="1807845" cy="3962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7620">
              <a:lnSpc>
                <a:spcPct val="100000"/>
              </a:lnSpc>
              <a:spcBef>
                <a:spcPts val="100"/>
              </a:spcBef>
            </a:pPr>
            <a:r>
              <a:rPr sz="1400" b="1" spc="-30" dirty="0">
                <a:solidFill>
                  <a:srgbClr val="626262"/>
                </a:solidFill>
                <a:latin typeface="Arial"/>
                <a:cs typeface="Arial"/>
              </a:rPr>
              <a:t>Growth</a:t>
            </a:r>
            <a:r>
              <a:rPr sz="1400" b="1" spc="-4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1400" b="1" spc="-20" dirty="0">
                <a:solidFill>
                  <a:srgbClr val="626262"/>
                </a:solidFill>
                <a:latin typeface="Arial"/>
                <a:cs typeface="Arial"/>
              </a:rPr>
              <a:t>needs </a:t>
            </a:r>
            <a:r>
              <a:rPr sz="1400" b="1" spc="-45" dirty="0">
                <a:solidFill>
                  <a:srgbClr val="1E1A10"/>
                </a:solidFill>
                <a:latin typeface="Arial"/>
                <a:cs typeface="Arial"/>
              </a:rPr>
              <a:t>Kebutuhan</a:t>
            </a:r>
            <a:r>
              <a:rPr sz="1400" b="1" spc="-30" dirty="0">
                <a:solidFill>
                  <a:srgbClr val="1E1A10"/>
                </a:solidFill>
                <a:latin typeface="Arial"/>
                <a:cs typeface="Arial"/>
              </a:rPr>
              <a:t> </a:t>
            </a:r>
            <a:r>
              <a:rPr sz="1400" b="1" spc="-50" dirty="0">
                <a:solidFill>
                  <a:srgbClr val="1E1A10"/>
                </a:solidFill>
                <a:latin typeface="Arial"/>
                <a:cs typeface="Arial"/>
              </a:rPr>
              <a:t>yang</a:t>
            </a:r>
            <a:r>
              <a:rPr sz="1400" b="1" spc="-30" dirty="0">
                <a:solidFill>
                  <a:srgbClr val="1E1A1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1E1A10"/>
                </a:solidFill>
                <a:latin typeface="Arial"/>
                <a:cs typeface="Arial"/>
              </a:rPr>
              <a:t>tidak </a:t>
            </a:r>
            <a:r>
              <a:rPr sz="1400" b="1" dirty="0">
                <a:solidFill>
                  <a:srgbClr val="1E1A10"/>
                </a:solidFill>
                <a:latin typeface="Arial"/>
                <a:cs typeface="Arial"/>
              </a:rPr>
              <a:t>dapat</a:t>
            </a:r>
            <a:r>
              <a:rPr sz="1400" b="1" spc="-75" dirty="0">
                <a:solidFill>
                  <a:srgbClr val="1E1A1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1E1A10"/>
                </a:solidFill>
                <a:latin typeface="Arial"/>
                <a:cs typeface="Arial"/>
              </a:rPr>
              <a:t>terpuaskan </a:t>
            </a:r>
            <a:r>
              <a:rPr sz="1400" b="1" spc="-60" dirty="0">
                <a:solidFill>
                  <a:srgbClr val="1E1A10"/>
                </a:solidFill>
                <a:latin typeface="Arial"/>
                <a:cs typeface="Arial"/>
              </a:rPr>
              <a:t>sepenuhnya,</a:t>
            </a:r>
            <a:r>
              <a:rPr sz="1400" b="1" spc="-25" dirty="0">
                <a:solidFill>
                  <a:srgbClr val="1E1A10"/>
                </a:solidFill>
                <a:latin typeface="Arial"/>
                <a:cs typeface="Arial"/>
              </a:rPr>
              <a:t> </a:t>
            </a:r>
            <a:r>
              <a:rPr sz="1400" b="1" spc="-50" dirty="0">
                <a:solidFill>
                  <a:srgbClr val="1E1A10"/>
                </a:solidFill>
                <a:latin typeface="Arial"/>
                <a:cs typeface="Arial"/>
              </a:rPr>
              <a:t>sehingga </a:t>
            </a:r>
            <a:r>
              <a:rPr sz="1400" b="1" spc="-60" dirty="0">
                <a:solidFill>
                  <a:srgbClr val="1E1A10"/>
                </a:solidFill>
                <a:latin typeface="Arial"/>
                <a:cs typeface="Arial"/>
              </a:rPr>
              <a:t>seseorang</a:t>
            </a:r>
            <a:r>
              <a:rPr sz="1400" b="1" spc="-20" dirty="0">
                <a:solidFill>
                  <a:srgbClr val="1E1A10"/>
                </a:solidFill>
                <a:latin typeface="Arial"/>
                <a:cs typeface="Arial"/>
              </a:rPr>
              <a:t> </a:t>
            </a:r>
            <a:r>
              <a:rPr sz="1400" b="1" spc="-50" dirty="0">
                <a:solidFill>
                  <a:srgbClr val="1E1A10"/>
                </a:solidFill>
                <a:latin typeface="Arial"/>
                <a:cs typeface="Arial"/>
              </a:rPr>
              <a:t>ingin</a:t>
            </a:r>
            <a:r>
              <a:rPr sz="1400" b="1" spc="-15" dirty="0">
                <a:solidFill>
                  <a:srgbClr val="1E1A1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1E1A10"/>
                </a:solidFill>
                <a:latin typeface="Arial"/>
                <a:cs typeface="Arial"/>
              </a:rPr>
              <a:t>terus </a:t>
            </a:r>
            <a:r>
              <a:rPr sz="1400" b="1" dirty="0">
                <a:solidFill>
                  <a:srgbClr val="1E1A10"/>
                </a:solidFill>
                <a:latin typeface="Arial"/>
                <a:cs typeface="Arial"/>
              </a:rPr>
              <a:t>dapat</a:t>
            </a:r>
            <a:r>
              <a:rPr sz="1400" b="1" spc="-75" dirty="0">
                <a:solidFill>
                  <a:srgbClr val="1E1A1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1E1A10"/>
                </a:solidFill>
                <a:latin typeface="Arial"/>
                <a:cs typeface="Arial"/>
              </a:rPr>
              <a:t>memenuhinya.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94"/>
              </a:spcBef>
            </a:pPr>
            <a:endParaRPr sz="14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sz="1400" b="1" spc="-55" dirty="0">
                <a:solidFill>
                  <a:srgbClr val="626262"/>
                </a:solidFill>
                <a:latin typeface="Arial"/>
                <a:cs typeface="Arial"/>
              </a:rPr>
              <a:t>Deficiency</a:t>
            </a:r>
            <a:r>
              <a:rPr sz="1400" b="1" spc="-10" dirty="0">
                <a:solidFill>
                  <a:srgbClr val="626262"/>
                </a:solidFill>
                <a:latin typeface="Arial"/>
                <a:cs typeface="Arial"/>
              </a:rPr>
              <a:t> needs </a:t>
            </a:r>
            <a:r>
              <a:rPr sz="1400" spc="-30" dirty="0">
                <a:latin typeface="Times New Roman"/>
                <a:cs typeface="Times New Roman"/>
              </a:rPr>
              <a:t>merupakan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kebutuhan </a:t>
            </a:r>
            <a:r>
              <a:rPr sz="1400" spc="-60" dirty="0">
                <a:latin typeface="Times New Roman"/>
                <a:cs typeface="Times New Roman"/>
              </a:rPr>
              <a:t>yang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spc="-60" dirty="0">
                <a:latin typeface="Times New Roman"/>
                <a:cs typeface="Times New Roman"/>
              </a:rPr>
              <a:t>jika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belum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terpenuhi </a:t>
            </a:r>
            <a:r>
              <a:rPr sz="1400" spc="-50" dirty="0">
                <a:latin typeface="Times New Roman"/>
                <a:cs typeface="Times New Roman"/>
              </a:rPr>
              <a:t>maka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spc="-45" dirty="0">
                <a:latin typeface="Times New Roman"/>
                <a:cs typeface="Times New Roman"/>
              </a:rPr>
              <a:t>akan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mendorong </a:t>
            </a:r>
            <a:r>
              <a:rPr sz="1400" spc="-65" dirty="0">
                <a:latin typeface="Times New Roman"/>
                <a:cs typeface="Times New Roman"/>
              </a:rPr>
              <a:t>seseorang</a:t>
            </a:r>
            <a:r>
              <a:rPr sz="1400" spc="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untuk</a:t>
            </a:r>
            <a:r>
              <a:rPr sz="1400" spc="1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terusnya </a:t>
            </a:r>
            <a:r>
              <a:rPr sz="1400" spc="-35" dirty="0">
                <a:latin typeface="Times New Roman"/>
                <a:cs typeface="Times New Roman"/>
              </a:rPr>
              <a:t>memenuhinya.</a:t>
            </a:r>
            <a:r>
              <a:rPr sz="1400" spc="1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Namun </a:t>
            </a:r>
            <a:r>
              <a:rPr sz="1400" spc="-50" dirty="0">
                <a:latin typeface="Times New Roman"/>
                <a:cs typeface="Times New Roman"/>
              </a:rPr>
              <a:t>apabila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sudah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terpenuhi, </a:t>
            </a:r>
            <a:r>
              <a:rPr sz="1400" spc="-50" dirty="0">
                <a:latin typeface="Times New Roman"/>
                <a:cs typeface="Times New Roman"/>
              </a:rPr>
              <a:t>maka </a:t>
            </a:r>
            <a:r>
              <a:rPr sz="1400" spc="-45" dirty="0">
                <a:latin typeface="Times New Roman"/>
                <a:cs typeface="Times New Roman"/>
              </a:rPr>
              <a:t>motivasi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seseorang </a:t>
            </a:r>
            <a:r>
              <a:rPr sz="1400" dirty="0">
                <a:latin typeface="Times New Roman"/>
                <a:cs typeface="Times New Roman"/>
              </a:rPr>
              <a:t>untuk</a:t>
            </a:r>
            <a:r>
              <a:rPr sz="1400" spc="15" dirty="0">
                <a:latin typeface="Times New Roman"/>
                <a:cs typeface="Times New Roman"/>
              </a:rPr>
              <a:t> </a:t>
            </a:r>
            <a:r>
              <a:rPr sz="1400" spc="-35" dirty="0">
                <a:latin typeface="Times New Roman"/>
                <a:cs typeface="Times New Roman"/>
              </a:rPr>
              <a:t>memenuhinya</a:t>
            </a:r>
            <a:r>
              <a:rPr sz="1400" spc="15" dirty="0">
                <a:latin typeface="Times New Roman"/>
                <a:cs typeface="Times New Roman"/>
              </a:rPr>
              <a:t> </a:t>
            </a:r>
            <a:r>
              <a:rPr sz="1400" spc="-40" dirty="0">
                <a:latin typeface="Times New Roman"/>
                <a:cs typeface="Times New Roman"/>
              </a:rPr>
              <a:t>akan </a:t>
            </a:r>
            <a:r>
              <a:rPr sz="1400" spc="-10" dirty="0">
                <a:latin typeface="Times New Roman"/>
                <a:cs typeface="Times New Roman"/>
              </a:rPr>
              <a:t>berkurang.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6399" y="83298"/>
            <a:ext cx="6184399" cy="49769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3999" y="5143499"/>
                </a:moveTo>
                <a:lnTo>
                  <a:pt x="0" y="5143499"/>
                </a:lnTo>
                <a:lnTo>
                  <a:pt x="0" y="0"/>
                </a:lnTo>
                <a:lnTo>
                  <a:pt x="9143999" y="0"/>
                </a:lnTo>
                <a:lnTo>
                  <a:pt x="9143999" y="5143499"/>
                </a:lnTo>
                <a:close/>
              </a:path>
            </a:pathLst>
          </a:custGeom>
          <a:solidFill>
            <a:srgbClr val="00A2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87239" y="227626"/>
            <a:ext cx="562673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000" b="1" spc="120" dirty="0">
                <a:solidFill>
                  <a:srgbClr val="FCD65D"/>
                </a:solidFill>
                <a:latin typeface="Trebuchet MS"/>
                <a:cs typeface="Trebuchet MS"/>
              </a:rPr>
              <a:t>Implikasi</a:t>
            </a:r>
            <a:r>
              <a:rPr sz="3000" b="1" spc="-120" dirty="0">
                <a:solidFill>
                  <a:srgbClr val="FCD65D"/>
                </a:solidFill>
                <a:latin typeface="Trebuchet MS"/>
                <a:cs typeface="Trebuchet MS"/>
              </a:rPr>
              <a:t> </a:t>
            </a:r>
            <a:r>
              <a:rPr sz="3000" b="1" dirty="0">
                <a:solidFill>
                  <a:srgbClr val="FCD65D"/>
                </a:solidFill>
                <a:latin typeface="Trebuchet MS"/>
                <a:cs typeface="Trebuchet MS"/>
              </a:rPr>
              <a:t>Teori</a:t>
            </a:r>
            <a:r>
              <a:rPr sz="3000" b="1" spc="-70" dirty="0">
                <a:solidFill>
                  <a:srgbClr val="FCD65D"/>
                </a:solidFill>
                <a:latin typeface="Trebuchet MS"/>
                <a:cs typeface="Trebuchet MS"/>
              </a:rPr>
              <a:t> </a:t>
            </a:r>
            <a:r>
              <a:rPr sz="3000" b="1" spc="225" dirty="0">
                <a:solidFill>
                  <a:srgbClr val="FCD65D"/>
                </a:solidFill>
                <a:latin typeface="Trebuchet MS"/>
                <a:cs typeface="Trebuchet MS"/>
              </a:rPr>
              <a:t>Maslow</a:t>
            </a:r>
            <a:r>
              <a:rPr sz="3000" b="1" spc="-130" dirty="0">
                <a:solidFill>
                  <a:srgbClr val="FCD65D"/>
                </a:solidFill>
                <a:latin typeface="Trebuchet MS"/>
                <a:cs typeface="Trebuchet MS"/>
              </a:rPr>
              <a:t> </a:t>
            </a:r>
            <a:r>
              <a:rPr sz="3000" b="1" spc="125" dirty="0">
                <a:solidFill>
                  <a:srgbClr val="FCD65D"/>
                </a:solidFill>
                <a:latin typeface="Trebuchet MS"/>
                <a:cs typeface="Trebuchet MS"/>
              </a:rPr>
              <a:t>dalam </a:t>
            </a:r>
            <a:r>
              <a:rPr sz="3000" b="1" spc="55" dirty="0">
                <a:solidFill>
                  <a:srgbClr val="FCD65D"/>
                </a:solidFill>
                <a:latin typeface="Trebuchet MS"/>
                <a:cs typeface="Trebuchet MS"/>
              </a:rPr>
              <a:t>Pembelajaran</a:t>
            </a:r>
            <a:endParaRPr sz="30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01519" y="1437633"/>
            <a:ext cx="1812289" cy="692785"/>
          </a:xfrm>
          <a:prstGeom prst="rect">
            <a:avLst/>
          </a:prstGeom>
          <a:solidFill>
            <a:srgbClr val="004655"/>
          </a:solidFill>
        </p:spPr>
        <p:txBody>
          <a:bodyPr vert="horz" wrap="square" lIns="0" tIns="160655" rIns="0" bIns="0" rtlCol="0">
            <a:spAutoFit/>
          </a:bodyPr>
          <a:lstStyle/>
          <a:p>
            <a:pPr marL="551815" marR="448945" indent="-94615">
              <a:lnSpc>
                <a:spcPts val="1510"/>
              </a:lnSpc>
              <a:spcBef>
                <a:spcPts val="1265"/>
              </a:spcBef>
            </a:pP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Kebutuhan fisiologis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04485" y="2105000"/>
            <a:ext cx="1812289" cy="2735580"/>
          </a:xfrm>
          <a:prstGeom prst="rect">
            <a:avLst/>
          </a:prstGeom>
          <a:solidFill>
            <a:srgbClr val="CACED0">
              <a:alpha val="89802"/>
            </a:srgbClr>
          </a:solidFill>
          <a:ln w="3175">
            <a:solidFill>
              <a:srgbClr val="CACED0"/>
            </a:solidFill>
          </a:ln>
        </p:spPr>
        <p:txBody>
          <a:bodyPr vert="horz" wrap="square" lIns="0" tIns="79375" rIns="0" bIns="0" rtlCol="0">
            <a:spAutoFit/>
          </a:bodyPr>
          <a:lstStyle/>
          <a:p>
            <a:pPr marL="193675" marR="115570" indent="-87630">
              <a:lnSpc>
                <a:spcPts val="1510"/>
              </a:lnSpc>
              <a:spcBef>
                <a:spcPts val="625"/>
              </a:spcBef>
              <a:buFont typeface="Arial MT"/>
              <a:buChar char="•"/>
              <a:tabLst>
                <a:tab pos="193675" algn="l"/>
              </a:tabLst>
            </a:pPr>
            <a:r>
              <a:rPr sz="1400" spc="50" dirty="0">
                <a:latin typeface="Trebuchet MS"/>
                <a:cs typeface="Trebuchet MS"/>
              </a:rPr>
              <a:t>Siswa</a:t>
            </a:r>
            <a:r>
              <a:rPr sz="1400" spc="-55" dirty="0">
                <a:latin typeface="Trebuchet MS"/>
                <a:cs typeface="Trebuchet MS"/>
              </a:rPr>
              <a:t> </a:t>
            </a:r>
            <a:r>
              <a:rPr sz="1400" spc="-10" dirty="0">
                <a:latin typeface="Trebuchet MS"/>
                <a:cs typeface="Trebuchet MS"/>
              </a:rPr>
              <a:t>perlu </a:t>
            </a:r>
            <a:r>
              <a:rPr sz="1400" dirty="0">
                <a:latin typeface="Trebuchet MS"/>
                <a:cs typeface="Trebuchet MS"/>
              </a:rPr>
              <a:t>dipenuhi</a:t>
            </a:r>
            <a:r>
              <a:rPr sz="1400" spc="150" dirty="0">
                <a:latin typeface="Trebuchet MS"/>
                <a:cs typeface="Trebuchet MS"/>
              </a:rPr>
              <a:t> </a:t>
            </a:r>
            <a:r>
              <a:rPr sz="1400" spc="-10" dirty="0">
                <a:latin typeface="Trebuchet MS"/>
                <a:cs typeface="Trebuchet MS"/>
              </a:rPr>
              <a:t>terlebih </a:t>
            </a:r>
            <a:r>
              <a:rPr sz="1400" dirty="0">
                <a:latin typeface="Trebuchet MS"/>
                <a:cs typeface="Trebuchet MS"/>
              </a:rPr>
              <a:t>dahulu</a:t>
            </a:r>
            <a:r>
              <a:rPr sz="1400" spc="185" dirty="0">
                <a:latin typeface="Trebuchet MS"/>
                <a:cs typeface="Trebuchet MS"/>
              </a:rPr>
              <a:t> </a:t>
            </a:r>
            <a:r>
              <a:rPr sz="1400" spc="-10" dirty="0">
                <a:latin typeface="Trebuchet MS"/>
                <a:cs typeface="Trebuchet MS"/>
              </a:rPr>
              <a:t>kebutuhan fisiologisnya.</a:t>
            </a:r>
            <a:endParaRPr sz="1400">
              <a:latin typeface="Trebuchet MS"/>
              <a:cs typeface="Trebuchet MS"/>
            </a:endParaRPr>
          </a:p>
          <a:p>
            <a:pPr marL="193675" marR="106045" indent="-87630">
              <a:lnSpc>
                <a:spcPts val="1510"/>
              </a:lnSpc>
              <a:spcBef>
                <a:spcPts val="219"/>
              </a:spcBef>
              <a:buFont typeface="Arial MT"/>
              <a:buChar char="•"/>
              <a:tabLst>
                <a:tab pos="193675" algn="l"/>
              </a:tabLst>
            </a:pPr>
            <a:r>
              <a:rPr sz="1400" spc="50" dirty="0">
                <a:latin typeface="Trebuchet MS"/>
                <a:cs typeface="Trebuchet MS"/>
              </a:rPr>
              <a:t>Siswa</a:t>
            </a:r>
            <a:r>
              <a:rPr sz="1400" spc="-15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perlu</a:t>
            </a:r>
            <a:r>
              <a:rPr sz="1400" spc="-10" dirty="0">
                <a:latin typeface="Trebuchet MS"/>
                <a:cs typeface="Trebuchet MS"/>
              </a:rPr>
              <a:t> </a:t>
            </a:r>
            <a:r>
              <a:rPr sz="1400" spc="55" dirty="0">
                <a:latin typeface="Trebuchet MS"/>
                <a:cs typeface="Trebuchet MS"/>
              </a:rPr>
              <a:t>cukup </a:t>
            </a:r>
            <a:r>
              <a:rPr sz="1400" dirty="0">
                <a:latin typeface="Trebuchet MS"/>
                <a:cs typeface="Trebuchet MS"/>
              </a:rPr>
              <a:t>makan,</a:t>
            </a:r>
            <a:r>
              <a:rPr sz="1400" spc="-10" dirty="0">
                <a:latin typeface="Trebuchet MS"/>
                <a:cs typeface="Trebuchet MS"/>
              </a:rPr>
              <a:t> minum, </a:t>
            </a:r>
            <a:r>
              <a:rPr sz="1400" spc="50" dirty="0">
                <a:latin typeface="Trebuchet MS"/>
                <a:cs typeface="Trebuchet MS"/>
              </a:rPr>
              <a:t>dan</a:t>
            </a:r>
            <a:r>
              <a:rPr sz="1400" spc="-60" dirty="0">
                <a:latin typeface="Trebuchet MS"/>
                <a:cs typeface="Trebuchet MS"/>
              </a:rPr>
              <a:t> </a:t>
            </a:r>
            <a:r>
              <a:rPr sz="1400" spc="-10" dirty="0">
                <a:latin typeface="Trebuchet MS"/>
                <a:cs typeface="Trebuchet MS"/>
              </a:rPr>
              <a:t>istirahat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641267" y="1425318"/>
            <a:ext cx="1812289" cy="705485"/>
          </a:xfrm>
          <a:prstGeom prst="rect">
            <a:avLst/>
          </a:prstGeom>
          <a:solidFill>
            <a:srgbClr val="004655"/>
          </a:solidFill>
        </p:spPr>
        <p:txBody>
          <a:bodyPr vert="horz" wrap="square" lIns="0" tIns="160655" rIns="0" bIns="0" rtlCol="0">
            <a:spAutoFit/>
          </a:bodyPr>
          <a:lstStyle/>
          <a:p>
            <a:pPr marL="675640" marR="255270" indent="-412115">
              <a:lnSpc>
                <a:spcPts val="1510"/>
              </a:lnSpc>
              <a:spcBef>
                <a:spcPts val="1265"/>
              </a:spcBef>
            </a:pP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Kebutuhan</a:t>
            </a:r>
            <a:r>
              <a:rPr sz="1400" spc="2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Trebuchet MS"/>
                <a:cs typeface="Trebuchet MS"/>
              </a:rPr>
              <a:t>rasa </a:t>
            </a:r>
            <a:r>
              <a:rPr sz="1400" spc="30" dirty="0">
                <a:solidFill>
                  <a:srgbClr val="FFFFFF"/>
                </a:solidFill>
                <a:latin typeface="Trebuchet MS"/>
                <a:cs typeface="Trebuchet MS"/>
              </a:rPr>
              <a:t>aman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641267" y="2130400"/>
            <a:ext cx="1812289" cy="2710180"/>
          </a:xfrm>
          <a:prstGeom prst="rect">
            <a:avLst/>
          </a:prstGeom>
          <a:solidFill>
            <a:srgbClr val="CACED0">
              <a:alpha val="89802"/>
            </a:srgbClr>
          </a:solidFill>
          <a:ln w="3175">
            <a:solidFill>
              <a:srgbClr val="CACED0"/>
            </a:solidFill>
          </a:ln>
        </p:spPr>
        <p:txBody>
          <a:bodyPr vert="horz" wrap="square" lIns="0" tIns="53975" rIns="0" bIns="0" rtlCol="0">
            <a:spAutoFit/>
          </a:bodyPr>
          <a:lstStyle/>
          <a:p>
            <a:pPr marL="193675" marR="103505" indent="-87630">
              <a:lnSpc>
                <a:spcPts val="1510"/>
              </a:lnSpc>
              <a:spcBef>
                <a:spcPts val="425"/>
              </a:spcBef>
              <a:buFont typeface="Arial MT"/>
              <a:buChar char="•"/>
              <a:tabLst>
                <a:tab pos="193675" algn="l"/>
              </a:tabLst>
            </a:pPr>
            <a:r>
              <a:rPr sz="1400" spc="-10" dirty="0">
                <a:latin typeface="Trebuchet MS"/>
                <a:cs typeface="Trebuchet MS"/>
              </a:rPr>
              <a:t>Memastikan</a:t>
            </a:r>
            <a:r>
              <a:rPr sz="1400" spc="500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bahwa</a:t>
            </a:r>
            <a:r>
              <a:rPr sz="1400" spc="155" dirty="0">
                <a:latin typeface="Trebuchet MS"/>
                <a:cs typeface="Trebuchet MS"/>
              </a:rPr>
              <a:t> </a:t>
            </a:r>
            <a:r>
              <a:rPr sz="1400" spc="-10" dirty="0">
                <a:latin typeface="Trebuchet MS"/>
                <a:cs typeface="Trebuchet MS"/>
              </a:rPr>
              <a:t>lingkungan </a:t>
            </a:r>
            <a:r>
              <a:rPr sz="1400" dirty="0">
                <a:latin typeface="Trebuchet MS"/>
                <a:cs typeface="Trebuchet MS"/>
              </a:rPr>
              <a:t>sekolah</a:t>
            </a:r>
            <a:r>
              <a:rPr sz="1400" spc="200" dirty="0">
                <a:latin typeface="Trebuchet MS"/>
                <a:cs typeface="Trebuchet MS"/>
              </a:rPr>
              <a:t> </a:t>
            </a:r>
            <a:r>
              <a:rPr sz="1400" spc="25" dirty="0">
                <a:latin typeface="Trebuchet MS"/>
                <a:cs typeface="Trebuchet MS"/>
              </a:rPr>
              <a:t>dan </a:t>
            </a:r>
            <a:r>
              <a:rPr sz="1400" dirty="0">
                <a:latin typeface="Trebuchet MS"/>
                <a:cs typeface="Trebuchet MS"/>
              </a:rPr>
              <a:t>rumah</a:t>
            </a:r>
            <a:r>
              <a:rPr sz="1400" spc="130" dirty="0">
                <a:latin typeface="Trebuchet MS"/>
                <a:cs typeface="Trebuchet MS"/>
              </a:rPr>
              <a:t> </a:t>
            </a:r>
            <a:r>
              <a:rPr sz="1400" spc="-10" dirty="0">
                <a:latin typeface="Trebuchet MS"/>
                <a:cs typeface="Trebuchet MS"/>
              </a:rPr>
              <a:t>adalah </a:t>
            </a:r>
            <a:r>
              <a:rPr sz="1400" spc="20" dirty="0">
                <a:latin typeface="Trebuchet MS"/>
                <a:cs typeface="Trebuchet MS"/>
              </a:rPr>
              <a:t>lingkungan</a:t>
            </a:r>
            <a:r>
              <a:rPr sz="1400" spc="160" dirty="0">
                <a:latin typeface="Trebuchet MS"/>
                <a:cs typeface="Trebuchet MS"/>
              </a:rPr>
              <a:t> </a:t>
            </a:r>
            <a:r>
              <a:rPr sz="1400" spc="50" dirty="0">
                <a:latin typeface="Trebuchet MS"/>
                <a:cs typeface="Trebuchet MS"/>
              </a:rPr>
              <a:t>yang </a:t>
            </a:r>
            <a:r>
              <a:rPr sz="1400" dirty="0">
                <a:latin typeface="Trebuchet MS"/>
                <a:cs typeface="Trebuchet MS"/>
              </a:rPr>
              <a:t>ramah</a:t>
            </a:r>
            <a:r>
              <a:rPr sz="1400" spc="70" dirty="0">
                <a:latin typeface="Trebuchet MS"/>
                <a:cs typeface="Trebuchet MS"/>
              </a:rPr>
              <a:t> </a:t>
            </a:r>
            <a:r>
              <a:rPr sz="1400" spc="-20" dirty="0">
                <a:latin typeface="Trebuchet MS"/>
                <a:cs typeface="Trebuchet MS"/>
              </a:rPr>
              <a:t>anak </a:t>
            </a:r>
            <a:r>
              <a:rPr sz="1400" spc="65" dirty="0">
                <a:latin typeface="Trebuchet MS"/>
                <a:cs typeface="Trebuchet MS"/>
              </a:rPr>
              <a:t>sehingga</a:t>
            </a:r>
            <a:r>
              <a:rPr sz="1400" spc="-50" dirty="0">
                <a:latin typeface="Trebuchet MS"/>
                <a:cs typeface="Trebuchet MS"/>
              </a:rPr>
              <a:t> </a:t>
            </a:r>
            <a:r>
              <a:rPr sz="1400" spc="-10" dirty="0">
                <a:latin typeface="Trebuchet MS"/>
                <a:cs typeface="Trebuchet MS"/>
              </a:rPr>
              <a:t>mereka </a:t>
            </a:r>
            <a:r>
              <a:rPr sz="1400" dirty="0">
                <a:latin typeface="Trebuchet MS"/>
                <a:cs typeface="Trebuchet MS"/>
              </a:rPr>
              <a:t>merasa</a:t>
            </a:r>
            <a:r>
              <a:rPr sz="1400" spc="215" dirty="0">
                <a:latin typeface="Trebuchet MS"/>
                <a:cs typeface="Trebuchet MS"/>
              </a:rPr>
              <a:t> </a:t>
            </a:r>
            <a:r>
              <a:rPr sz="1400" spc="30" dirty="0">
                <a:latin typeface="Trebuchet MS"/>
                <a:cs typeface="Trebuchet MS"/>
              </a:rPr>
              <a:t>aman </a:t>
            </a:r>
            <a:r>
              <a:rPr sz="1400" dirty="0">
                <a:latin typeface="Trebuchet MS"/>
                <a:cs typeface="Trebuchet MS"/>
              </a:rPr>
              <a:t>berada</a:t>
            </a:r>
            <a:r>
              <a:rPr sz="1400" spc="145" dirty="0">
                <a:latin typeface="Trebuchet MS"/>
                <a:cs typeface="Trebuchet MS"/>
              </a:rPr>
              <a:t> </a:t>
            </a:r>
            <a:r>
              <a:rPr sz="1400" spc="-25" dirty="0">
                <a:latin typeface="Trebuchet MS"/>
                <a:cs typeface="Trebuchet MS"/>
              </a:rPr>
              <a:t>di </a:t>
            </a:r>
            <a:r>
              <a:rPr sz="1400" spc="-10" dirty="0">
                <a:latin typeface="Trebuchet MS"/>
                <a:cs typeface="Trebuchet MS"/>
              </a:rPr>
              <a:t>dalamnya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678050" y="1425318"/>
            <a:ext cx="1812289" cy="705485"/>
          </a:xfrm>
          <a:prstGeom prst="rect">
            <a:avLst/>
          </a:prstGeom>
          <a:solidFill>
            <a:srgbClr val="004655"/>
          </a:solidFill>
        </p:spPr>
        <p:txBody>
          <a:bodyPr vert="horz" wrap="square" lIns="0" tIns="64769" rIns="0" bIns="0" rtlCol="0">
            <a:spAutoFit/>
          </a:bodyPr>
          <a:lstStyle/>
          <a:p>
            <a:pPr marL="263525" marR="255270" algn="ctr">
              <a:lnSpc>
                <a:spcPts val="1510"/>
              </a:lnSpc>
              <a:spcBef>
                <a:spcPts val="509"/>
              </a:spcBef>
            </a:pP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Kebutuhan</a:t>
            </a:r>
            <a:r>
              <a:rPr sz="1400" spc="2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Trebuchet MS"/>
                <a:cs typeface="Trebuchet MS"/>
              </a:rPr>
              <a:t>rasa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cinta</a:t>
            </a:r>
            <a:r>
              <a:rPr sz="1400" spc="-8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dan</a:t>
            </a:r>
            <a:r>
              <a:rPr sz="1400" spc="-8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Trebuchet MS"/>
                <a:cs typeface="Trebuchet MS"/>
              </a:rPr>
              <a:t>rasa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memiliki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678050" y="2130400"/>
            <a:ext cx="1812289" cy="2710180"/>
          </a:xfrm>
          <a:prstGeom prst="rect">
            <a:avLst/>
          </a:prstGeom>
          <a:solidFill>
            <a:srgbClr val="CACED0">
              <a:alpha val="89802"/>
            </a:srgbClr>
          </a:solidFill>
          <a:ln w="3175">
            <a:solidFill>
              <a:srgbClr val="CACED0"/>
            </a:solidFill>
          </a:ln>
        </p:spPr>
        <p:txBody>
          <a:bodyPr vert="horz" wrap="square" lIns="0" tIns="53975" rIns="0" bIns="0" rtlCol="0">
            <a:spAutoFit/>
          </a:bodyPr>
          <a:lstStyle/>
          <a:p>
            <a:pPr marL="193675" marR="216535" indent="-87630">
              <a:lnSpc>
                <a:spcPts val="1510"/>
              </a:lnSpc>
              <a:spcBef>
                <a:spcPts val="425"/>
              </a:spcBef>
              <a:buFont typeface="Arial MT"/>
              <a:buChar char="•"/>
              <a:tabLst>
                <a:tab pos="193675" algn="l"/>
                <a:tab pos="238125" algn="l"/>
              </a:tabLst>
            </a:pPr>
            <a:r>
              <a:rPr sz="1400" dirty="0">
                <a:latin typeface="Trebuchet MS"/>
                <a:cs typeface="Trebuchet MS"/>
              </a:rPr>
              <a:t>	penciptaan</a:t>
            </a:r>
            <a:r>
              <a:rPr sz="1400" spc="165" dirty="0">
                <a:latin typeface="Trebuchet MS"/>
                <a:cs typeface="Trebuchet MS"/>
              </a:rPr>
              <a:t> </a:t>
            </a:r>
            <a:r>
              <a:rPr sz="1400" spc="-10" dirty="0">
                <a:latin typeface="Trebuchet MS"/>
                <a:cs typeface="Trebuchet MS"/>
              </a:rPr>
              <a:t>iklim positif</a:t>
            </a:r>
            <a:r>
              <a:rPr sz="1400" spc="-85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di</a:t>
            </a:r>
            <a:r>
              <a:rPr sz="1400" spc="-45" dirty="0">
                <a:latin typeface="Trebuchet MS"/>
                <a:cs typeface="Trebuchet MS"/>
              </a:rPr>
              <a:t> </a:t>
            </a:r>
            <a:r>
              <a:rPr sz="1400" spc="-10" dirty="0">
                <a:latin typeface="Trebuchet MS"/>
                <a:cs typeface="Trebuchet MS"/>
              </a:rPr>
              <a:t>kelas</a:t>
            </a:r>
            <a:endParaRPr sz="1400">
              <a:latin typeface="Trebuchet MS"/>
              <a:cs typeface="Trebuchet MS"/>
            </a:endParaRPr>
          </a:p>
          <a:p>
            <a:pPr marL="193675" marR="363220" indent="-87630">
              <a:lnSpc>
                <a:spcPts val="1510"/>
              </a:lnSpc>
              <a:spcBef>
                <a:spcPts val="215"/>
              </a:spcBef>
              <a:buFont typeface="Arial MT"/>
              <a:buChar char="•"/>
              <a:tabLst>
                <a:tab pos="193675" algn="l"/>
                <a:tab pos="238125" algn="l"/>
              </a:tabLst>
            </a:pPr>
            <a:r>
              <a:rPr sz="1400" dirty="0">
                <a:latin typeface="Trebuchet MS"/>
                <a:cs typeface="Trebuchet MS"/>
              </a:rPr>
              <a:t>	</a:t>
            </a:r>
            <a:r>
              <a:rPr sz="1400" spc="-10" dirty="0">
                <a:latin typeface="Trebuchet MS"/>
                <a:cs typeface="Trebuchet MS"/>
              </a:rPr>
              <a:t>berempati </a:t>
            </a:r>
            <a:r>
              <a:rPr sz="1400" spc="75" dirty="0">
                <a:latin typeface="Trebuchet MS"/>
                <a:cs typeface="Trebuchet MS"/>
              </a:rPr>
              <a:t>dengan</a:t>
            </a:r>
            <a:r>
              <a:rPr sz="1400" spc="-65" dirty="0">
                <a:latin typeface="Trebuchet MS"/>
                <a:cs typeface="Trebuchet MS"/>
              </a:rPr>
              <a:t> </a:t>
            </a:r>
            <a:r>
              <a:rPr sz="1400" spc="-10" dirty="0">
                <a:latin typeface="Trebuchet MS"/>
                <a:cs typeface="Trebuchet MS"/>
              </a:rPr>
              <a:t>kondisi siswa</a:t>
            </a:r>
            <a:endParaRPr sz="1400">
              <a:latin typeface="Trebuchet MS"/>
              <a:cs typeface="Trebuchet MS"/>
            </a:endParaRPr>
          </a:p>
          <a:p>
            <a:pPr marL="193675" marR="282575" indent="-87630">
              <a:lnSpc>
                <a:spcPts val="1510"/>
              </a:lnSpc>
              <a:spcBef>
                <a:spcPts val="215"/>
              </a:spcBef>
              <a:buFont typeface="Arial MT"/>
              <a:buChar char="•"/>
              <a:tabLst>
                <a:tab pos="193675" algn="l"/>
                <a:tab pos="238125" algn="l"/>
              </a:tabLst>
            </a:pPr>
            <a:r>
              <a:rPr sz="1400" dirty="0">
                <a:latin typeface="Trebuchet MS"/>
                <a:cs typeface="Trebuchet MS"/>
              </a:rPr>
              <a:t>	siswa</a:t>
            </a:r>
            <a:r>
              <a:rPr sz="1400" spc="135" dirty="0">
                <a:latin typeface="Trebuchet MS"/>
                <a:cs typeface="Trebuchet MS"/>
              </a:rPr>
              <a:t> </a:t>
            </a:r>
            <a:r>
              <a:rPr sz="1400" spc="-10" dirty="0">
                <a:latin typeface="Trebuchet MS"/>
                <a:cs typeface="Trebuchet MS"/>
              </a:rPr>
              <a:t>perlu </a:t>
            </a:r>
            <a:r>
              <a:rPr sz="1400" dirty="0">
                <a:latin typeface="Trebuchet MS"/>
                <a:cs typeface="Trebuchet MS"/>
              </a:rPr>
              <a:t>merasa</a:t>
            </a:r>
            <a:r>
              <a:rPr sz="1400" spc="215" dirty="0">
                <a:latin typeface="Trebuchet MS"/>
                <a:cs typeface="Trebuchet MS"/>
              </a:rPr>
              <a:t> </a:t>
            </a:r>
            <a:r>
              <a:rPr sz="1400" spc="-10" dirty="0">
                <a:latin typeface="Trebuchet MS"/>
                <a:cs typeface="Trebuchet MS"/>
              </a:rPr>
              <a:t>diterima </a:t>
            </a:r>
            <a:r>
              <a:rPr sz="1400" dirty="0">
                <a:latin typeface="Trebuchet MS"/>
                <a:cs typeface="Trebuchet MS"/>
              </a:rPr>
              <a:t>oleh</a:t>
            </a:r>
            <a:r>
              <a:rPr sz="1400" spc="95" dirty="0">
                <a:latin typeface="Trebuchet MS"/>
                <a:cs typeface="Trebuchet MS"/>
              </a:rPr>
              <a:t> </a:t>
            </a:r>
            <a:r>
              <a:rPr sz="1400" spc="-10" dirty="0">
                <a:latin typeface="Trebuchet MS"/>
                <a:cs typeface="Trebuchet MS"/>
              </a:rPr>
              <a:t>lingkungan </a:t>
            </a:r>
            <a:r>
              <a:rPr sz="1400" dirty="0">
                <a:latin typeface="Trebuchet MS"/>
                <a:cs typeface="Trebuchet MS"/>
              </a:rPr>
              <a:t>(guru</a:t>
            </a:r>
            <a:r>
              <a:rPr sz="1400" spc="-15" dirty="0">
                <a:latin typeface="Trebuchet MS"/>
                <a:cs typeface="Trebuchet MS"/>
              </a:rPr>
              <a:t> </a:t>
            </a:r>
            <a:r>
              <a:rPr sz="1400" spc="25" dirty="0">
                <a:latin typeface="Trebuchet MS"/>
                <a:cs typeface="Trebuchet MS"/>
              </a:rPr>
              <a:t>dan</a:t>
            </a:r>
            <a:endParaRPr sz="1400">
              <a:latin typeface="Trebuchet MS"/>
              <a:cs typeface="Trebuchet MS"/>
            </a:endParaRPr>
          </a:p>
          <a:p>
            <a:pPr marL="193675">
              <a:lnSpc>
                <a:spcPts val="1495"/>
              </a:lnSpc>
            </a:pPr>
            <a:r>
              <a:rPr sz="1400" dirty="0">
                <a:latin typeface="Trebuchet MS"/>
                <a:cs typeface="Trebuchet MS"/>
              </a:rPr>
              <a:t>teman-</a:t>
            </a:r>
            <a:r>
              <a:rPr sz="1400" spc="-10" dirty="0">
                <a:latin typeface="Trebuchet MS"/>
                <a:cs typeface="Trebuchet MS"/>
              </a:rPr>
              <a:t>temannya)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714832" y="1425318"/>
            <a:ext cx="1812289" cy="705485"/>
          </a:xfrm>
          <a:prstGeom prst="rect">
            <a:avLst/>
          </a:prstGeom>
          <a:solidFill>
            <a:srgbClr val="004655"/>
          </a:solidFill>
        </p:spPr>
        <p:txBody>
          <a:bodyPr vert="horz" wrap="square" lIns="0" tIns="160655" rIns="0" bIns="0" rtlCol="0">
            <a:spAutoFit/>
          </a:bodyPr>
          <a:lstStyle/>
          <a:p>
            <a:pPr marL="780415" marR="192405" indent="-579755">
              <a:lnSpc>
                <a:spcPts val="1510"/>
              </a:lnSpc>
              <a:spcBef>
                <a:spcPts val="1265"/>
              </a:spcBef>
            </a:pP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Kebutuhan</a:t>
            </a:r>
            <a:r>
              <a:rPr sz="1400" spc="2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harga </a:t>
            </a:r>
            <a:r>
              <a:rPr sz="1400" spc="-20" dirty="0">
                <a:solidFill>
                  <a:srgbClr val="FFFFFF"/>
                </a:solidFill>
                <a:latin typeface="Trebuchet MS"/>
                <a:cs typeface="Trebuchet MS"/>
              </a:rPr>
              <a:t>diri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714832" y="2130400"/>
            <a:ext cx="1812289" cy="2710180"/>
          </a:xfrm>
          <a:prstGeom prst="rect">
            <a:avLst/>
          </a:prstGeom>
          <a:solidFill>
            <a:srgbClr val="CACED0">
              <a:alpha val="89802"/>
            </a:srgbClr>
          </a:solidFill>
          <a:ln w="3175">
            <a:solidFill>
              <a:srgbClr val="CACED0"/>
            </a:solidFill>
          </a:ln>
        </p:spPr>
        <p:txBody>
          <a:bodyPr vert="horz" wrap="square" lIns="0" tIns="53975" rIns="0" bIns="0" rtlCol="0">
            <a:spAutoFit/>
          </a:bodyPr>
          <a:lstStyle/>
          <a:p>
            <a:pPr marL="193675" marR="463550" indent="-87630">
              <a:lnSpc>
                <a:spcPts val="1510"/>
              </a:lnSpc>
              <a:spcBef>
                <a:spcPts val="425"/>
              </a:spcBef>
              <a:buFont typeface="Arial MT"/>
              <a:buChar char="•"/>
              <a:tabLst>
                <a:tab pos="193675" algn="l"/>
                <a:tab pos="238125" algn="l"/>
              </a:tabLst>
            </a:pPr>
            <a:r>
              <a:rPr sz="1400" dirty="0">
                <a:latin typeface="Trebuchet MS"/>
                <a:cs typeface="Trebuchet MS"/>
              </a:rPr>
              <a:t>	</a:t>
            </a:r>
            <a:r>
              <a:rPr sz="1400" spc="35" dirty="0">
                <a:latin typeface="Trebuchet MS"/>
                <a:cs typeface="Trebuchet MS"/>
              </a:rPr>
              <a:t>guru </a:t>
            </a:r>
            <a:r>
              <a:rPr sz="1400" spc="-10" dirty="0">
                <a:latin typeface="Trebuchet MS"/>
                <a:cs typeface="Trebuchet MS"/>
              </a:rPr>
              <a:t>memberikan </a:t>
            </a:r>
            <a:r>
              <a:rPr sz="1400" spc="65" dirty="0">
                <a:latin typeface="Trebuchet MS"/>
                <a:cs typeface="Trebuchet MS"/>
              </a:rPr>
              <a:t>umpan</a:t>
            </a:r>
            <a:r>
              <a:rPr sz="1400" spc="-55" dirty="0">
                <a:latin typeface="Trebuchet MS"/>
                <a:cs typeface="Trebuchet MS"/>
              </a:rPr>
              <a:t> </a:t>
            </a:r>
            <a:r>
              <a:rPr sz="1400" spc="-10" dirty="0">
                <a:latin typeface="Trebuchet MS"/>
                <a:cs typeface="Trebuchet MS"/>
              </a:rPr>
              <a:t>balik positif</a:t>
            </a:r>
            <a:r>
              <a:rPr sz="1400" spc="-65" dirty="0">
                <a:latin typeface="Trebuchet MS"/>
                <a:cs typeface="Trebuchet MS"/>
              </a:rPr>
              <a:t> </a:t>
            </a:r>
            <a:r>
              <a:rPr sz="1400" spc="-10" dirty="0">
                <a:latin typeface="Trebuchet MS"/>
                <a:cs typeface="Trebuchet MS"/>
              </a:rPr>
              <a:t>kepada siswa</a:t>
            </a:r>
            <a:endParaRPr sz="1400">
              <a:latin typeface="Trebuchet MS"/>
              <a:cs typeface="Trebuchet MS"/>
            </a:endParaRPr>
          </a:p>
          <a:p>
            <a:pPr marL="193675" marR="112395" indent="-87630">
              <a:lnSpc>
                <a:spcPts val="1510"/>
              </a:lnSpc>
              <a:spcBef>
                <a:spcPts val="220"/>
              </a:spcBef>
              <a:buFont typeface="Arial MT"/>
              <a:buChar char="•"/>
              <a:tabLst>
                <a:tab pos="193675" algn="l"/>
                <a:tab pos="238125" algn="l"/>
              </a:tabLst>
            </a:pPr>
            <a:r>
              <a:rPr sz="1400" dirty="0">
                <a:latin typeface="Trebuchet MS"/>
                <a:cs typeface="Trebuchet MS"/>
              </a:rPr>
              <a:t>	</a:t>
            </a:r>
            <a:r>
              <a:rPr sz="1400" spc="55" dirty="0">
                <a:latin typeface="Trebuchet MS"/>
                <a:cs typeface="Trebuchet MS"/>
              </a:rPr>
              <a:t>guru</a:t>
            </a:r>
            <a:r>
              <a:rPr sz="1400" spc="-65" dirty="0">
                <a:latin typeface="Trebuchet MS"/>
                <a:cs typeface="Trebuchet MS"/>
              </a:rPr>
              <a:t> </a:t>
            </a:r>
            <a:r>
              <a:rPr sz="1400" spc="-10" dirty="0">
                <a:latin typeface="Trebuchet MS"/>
                <a:cs typeface="Trebuchet MS"/>
              </a:rPr>
              <a:t>menghargai </a:t>
            </a:r>
            <a:r>
              <a:rPr sz="1400" spc="50" dirty="0">
                <a:latin typeface="Trebuchet MS"/>
                <a:cs typeface="Trebuchet MS"/>
              </a:rPr>
              <a:t>usaha-</a:t>
            </a:r>
            <a:r>
              <a:rPr sz="1400" spc="55" dirty="0">
                <a:latin typeface="Trebuchet MS"/>
                <a:cs typeface="Trebuchet MS"/>
              </a:rPr>
              <a:t>usaha</a:t>
            </a:r>
            <a:r>
              <a:rPr sz="1400" spc="-70" dirty="0">
                <a:latin typeface="Trebuchet MS"/>
                <a:cs typeface="Trebuchet MS"/>
              </a:rPr>
              <a:t> </a:t>
            </a:r>
            <a:r>
              <a:rPr sz="1400" spc="50" dirty="0">
                <a:latin typeface="Trebuchet MS"/>
                <a:cs typeface="Trebuchet MS"/>
              </a:rPr>
              <a:t>yang </a:t>
            </a:r>
            <a:r>
              <a:rPr sz="1400" dirty="0">
                <a:latin typeface="Trebuchet MS"/>
                <a:cs typeface="Trebuchet MS"/>
              </a:rPr>
              <a:t>telah</a:t>
            </a:r>
            <a:r>
              <a:rPr sz="1400" spc="-85" dirty="0">
                <a:latin typeface="Trebuchet MS"/>
                <a:cs typeface="Trebuchet MS"/>
              </a:rPr>
              <a:t> </a:t>
            </a:r>
            <a:r>
              <a:rPr sz="1400" spc="-10" dirty="0">
                <a:latin typeface="Trebuchet MS"/>
                <a:cs typeface="Trebuchet MS"/>
              </a:rPr>
              <a:t>dilakukan siswa</a:t>
            </a:r>
            <a:endParaRPr sz="1400">
              <a:latin typeface="Trebuchet MS"/>
              <a:cs typeface="Trebuchet MS"/>
            </a:endParaRPr>
          </a:p>
          <a:p>
            <a:pPr marL="193675" marR="163830" indent="-87630">
              <a:lnSpc>
                <a:spcPts val="1510"/>
              </a:lnSpc>
              <a:spcBef>
                <a:spcPts val="219"/>
              </a:spcBef>
              <a:buFont typeface="Arial MT"/>
              <a:buChar char="•"/>
              <a:tabLst>
                <a:tab pos="193675" algn="l"/>
              </a:tabLst>
            </a:pPr>
            <a:r>
              <a:rPr sz="1400" spc="-10" dirty="0">
                <a:latin typeface="Trebuchet MS"/>
                <a:cs typeface="Trebuchet MS"/>
              </a:rPr>
              <a:t>Saling memberikan </a:t>
            </a:r>
            <a:r>
              <a:rPr sz="1400" spc="65" dirty="0">
                <a:latin typeface="Trebuchet MS"/>
                <a:cs typeface="Trebuchet MS"/>
              </a:rPr>
              <a:t>umpan</a:t>
            </a:r>
            <a:r>
              <a:rPr sz="1400" spc="-55" dirty="0">
                <a:latin typeface="Trebuchet MS"/>
                <a:cs typeface="Trebuchet MS"/>
              </a:rPr>
              <a:t> </a:t>
            </a:r>
            <a:r>
              <a:rPr sz="1400" spc="-10" dirty="0">
                <a:latin typeface="Trebuchet MS"/>
                <a:cs typeface="Trebuchet MS"/>
              </a:rPr>
              <a:t>balik positif</a:t>
            </a:r>
            <a:r>
              <a:rPr sz="1400" spc="-65" dirty="0">
                <a:latin typeface="Trebuchet MS"/>
                <a:cs typeface="Trebuchet MS"/>
              </a:rPr>
              <a:t> </a:t>
            </a:r>
            <a:r>
              <a:rPr sz="1400" spc="-20" dirty="0">
                <a:latin typeface="Trebuchet MS"/>
                <a:cs typeface="Trebuchet MS"/>
              </a:rPr>
              <a:t>antar</a:t>
            </a:r>
            <a:r>
              <a:rPr sz="1400" spc="-65" dirty="0">
                <a:latin typeface="Trebuchet MS"/>
                <a:cs typeface="Trebuchet MS"/>
              </a:rPr>
              <a:t> </a:t>
            </a:r>
            <a:r>
              <a:rPr sz="1400" spc="-20" dirty="0">
                <a:latin typeface="Trebuchet MS"/>
                <a:cs typeface="Trebuchet MS"/>
              </a:rPr>
              <a:t>siswa</a:t>
            </a:r>
            <a:endParaRPr sz="1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3999" y="5143499"/>
                </a:moveTo>
                <a:lnTo>
                  <a:pt x="0" y="5143499"/>
                </a:lnTo>
                <a:lnTo>
                  <a:pt x="0" y="0"/>
                </a:lnTo>
                <a:lnTo>
                  <a:pt x="9143999" y="0"/>
                </a:lnTo>
                <a:lnTo>
                  <a:pt x="9143999" y="5143499"/>
                </a:lnTo>
                <a:close/>
              </a:path>
            </a:pathLst>
          </a:custGeom>
          <a:solidFill>
            <a:srgbClr val="00A2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14087" y="695321"/>
            <a:ext cx="280098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140" dirty="0">
                <a:solidFill>
                  <a:srgbClr val="FCD65D"/>
                </a:solidFill>
              </a:rPr>
              <a:t>Aktualisasi</a:t>
            </a:r>
            <a:r>
              <a:rPr sz="3000" spc="145" dirty="0">
                <a:solidFill>
                  <a:srgbClr val="FCD65D"/>
                </a:solidFill>
              </a:rPr>
              <a:t> </a:t>
            </a:r>
            <a:r>
              <a:rPr sz="3000" spc="40" dirty="0">
                <a:solidFill>
                  <a:srgbClr val="FCD65D"/>
                </a:solidFill>
              </a:rPr>
              <a:t>Diri</a:t>
            </a:r>
            <a:endParaRPr sz="3000"/>
          </a:p>
        </p:txBody>
      </p:sp>
      <p:sp>
        <p:nvSpPr>
          <p:cNvPr id="4" name="object 4"/>
          <p:cNvSpPr txBox="1"/>
          <p:nvPr/>
        </p:nvSpPr>
        <p:spPr>
          <a:xfrm>
            <a:off x="167155" y="1359702"/>
            <a:ext cx="4896485" cy="3012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8615" marR="5080" indent="-336550">
              <a:lnSpc>
                <a:spcPct val="100000"/>
              </a:lnSpc>
              <a:spcBef>
                <a:spcPts val="100"/>
              </a:spcBef>
              <a:buClr>
                <a:srgbClr val="F6A800"/>
              </a:buClr>
              <a:buFont typeface="Arial MT"/>
              <a:buChar char="●"/>
              <a:tabLst>
                <a:tab pos="348615" algn="l"/>
              </a:tabLst>
            </a:pP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Aktualisasi</a:t>
            </a:r>
            <a:r>
              <a:rPr sz="1400" spc="6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50" dirty="0">
                <a:solidFill>
                  <a:srgbClr val="FFFFFF"/>
                </a:solidFill>
                <a:latin typeface="Trebuchet MS"/>
                <a:cs typeface="Trebuchet MS"/>
              </a:rPr>
              <a:t>diri</a:t>
            </a:r>
            <a:r>
              <a:rPr sz="1400" spc="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merupakan</a:t>
            </a:r>
            <a:r>
              <a:rPr sz="1400" spc="60" dirty="0">
                <a:solidFill>
                  <a:srgbClr val="FFFFFF"/>
                </a:solidFill>
                <a:latin typeface="Trebuchet MS"/>
                <a:cs typeface="Trebuchet MS"/>
              </a:rPr>
              <a:t>  kemampuan</a:t>
            </a:r>
            <a:r>
              <a:rPr sz="1400" spc="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55" dirty="0">
                <a:solidFill>
                  <a:srgbClr val="FFFFFF"/>
                </a:solidFill>
                <a:latin typeface="Trebuchet MS"/>
                <a:cs typeface="Trebuchet MS"/>
              </a:rPr>
              <a:t>seseorang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dalam</a:t>
            </a:r>
            <a:r>
              <a:rPr sz="1400" spc="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menyadari</a:t>
            </a:r>
            <a:r>
              <a:rPr sz="1400" spc="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dan</a:t>
            </a:r>
            <a:r>
              <a:rPr sz="1400" spc="70" dirty="0">
                <a:solidFill>
                  <a:srgbClr val="FFFFFF"/>
                </a:solidFill>
                <a:latin typeface="Trebuchet MS"/>
                <a:cs typeface="Trebuchet MS"/>
              </a:rPr>
              <a:t> mengembangkan</a:t>
            </a:r>
            <a:r>
              <a:rPr sz="1400" spc="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potensi</a:t>
            </a:r>
            <a:r>
              <a:rPr sz="1400" spc="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dirinya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secara</a:t>
            </a:r>
            <a:r>
              <a:rPr sz="1400" spc="9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penuh,</a:t>
            </a:r>
            <a:r>
              <a:rPr sz="1400" spc="9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serta</a:t>
            </a:r>
            <a:r>
              <a:rPr sz="1400" spc="9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menunjukkan</a:t>
            </a:r>
            <a:r>
              <a:rPr sz="1400" spc="9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apresiasi</a:t>
            </a:r>
            <a:r>
              <a:rPr sz="1400" spc="9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terhadap kehidupan.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F6A800"/>
              </a:buClr>
              <a:buFont typeface="Arial MT"/>
              <a:buChar char="●"/>
            </a:pPr>
            <a:endParaRPr sz="1400">
              <a:latin typeface="Trebuchet MS"/>
              <a:cs typeface="Trebuchet MS"/>
            </a:endParaRPr>
          </a:p>
          <a:p>
            <a:pPr marL="348615" marR="151765" indent="-336550">
              <a:lnSpc>
                <a:spcPct val="100000"/>
              </a:lnSpc>
              <a:spcBef>
                <a:spcPts val="5"/>
              </a:spcBef>
              <a:buClr>
                <a:srgbClr val="F6A800"/>
              </a:buClr>
              <a:buFont typeface="Arial MT"/>
              <a:buChar char="●"/>
              <a:tabLst>
                <a:tab pos="348615" algn="l"/>
              </a:tabLst>
            </a:pP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Karakteristik</a:t>
            </a:r>
            <a:r>
              <a:rPr sz="1400" spc="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aktualisasi</a:t>
            </a:r>
            <a:r>
              <a:rPr sz="1400" spc="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50" dirty="0">
                <a:solidFill>
                  <a:srgbClr val="FFFFFF"/>
                </a:solidFill>
                <a:latin typeface="Trebuchet MS"/>
                <a:cs typeface="Trebuchet MS"/>
              </a:rPr>
              <a:t>diri</a:t>
            </a:r>
            <a:r>
              <a:rPr sz="1400" spc="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254" dirty="0">
                <a:solidFill>
                  <a:srgbClr val="FFFFFF"/>
                </a:solidFill>
                <a:latin typeface="Trebuchet MS"/>
                <a:cs typeface="Trebuchet MS"/>
              </a:rPr>
              <a:t>:</a:t>
            </a:r>
            <a:r>
              <a:rPr sz="1400" spc="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penerimaan</a:t>
            </a:r>
            <a:r>
              <a:rPr sz="1400" spc="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terhadap</a:t>
            </a:r>
            <a:r>
              <a:rPr sz="1400" spc="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Trebuchet MS"/>
                <a:cs typeface="Trebuchet MS"/>
              </a:rPr>
              <a:t>diri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sendiri</a:t>
            </a:r>
            <a:r>
              <a:rPr sz="140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dan</a:t>
            </a:r>
            <a:r>
              <a:rPr sz="140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orang</a:t>
            </a:r>
            <a:r>
              <a:rPr sz="1400" spc="-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60" dirty="0">
                <a:solidFill>
                  <a:srgbClr val="FFFFFF"/>
                </a:solidFill>
                <a:latin typeface="Trebuchet MS"/>
                <a:cs typeface="Trebuchet MS"/>
              </a:rPr>
              <a:t>lain,</a:t>
            </a:r>
            <a:r>
              <a:rPr sz="140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spontanitas,</a:t>
            </a:r>
            <a:r>
              <a:rPr sz="1400" spc="-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keterbukaan, </a:t>
            </a:r>
            <a:r>
              <a:rPr sz="1400" spc="65" dirty="0">
                <a:solidFill>
                  <a:srgbClr val="FFFFFF"/>
                </a:solidFill>
                <a:latin typeface="Trebuchet MS"/>
                <a:cs typeface="Trebuchet MS"/>
              </a:rPr>
              <a:t>hubungan</a:t>
            </a:r>
            <a:r>
              <a:rPr sz="1400" spc="-1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70" dirty="0">
                <a:solidFill>
                  <a:srgbClr val="FFFFFF"/>
                </a:solidFill>
                <a:latin typeface="Trebuchet MS"/>
                <a:cs typeface="Trebuchet MS"/>
              </a:rPr>
              <a:t>yang</a:t>
            </a:r>
            <a:r>
              <a:rPr sz="1400" spc="-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55" dirty="0">
                <a:solidFill>
                  <a:srgbClr val="FFFFFF"/>
                </a:solidFill>
                <a:latin typeface="Trebuchet MS"/>
                <a:cs typeface="Trebuchet MS"/>
              </a:rPr>
              <a:t>mendalam</a:t>
            </a:r>
            <a:r>
              <a:rPr sz="1400" spc="-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75" dirty="0">
                <a:solidFill>
                  <a:srgbClr val="FFFFFF"/>
                </a:solidFill>
                <a:latin typeface="Trebuchet MS"/>
                <a:cs typeface="Trebuchet MS"/>
              </a:rPr>
              <a:t>dengan</a:t>
            </a:r>
            <a:r>
              <a:rPr sz="1400" spc="-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orang</a:t>
            </a:r>
            <a:r>
              <a:rPr sz="1400" spc="-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lain, </a:t>
            </a:r>
            <a:r>
              <a:rPr sz="1400" spc="-30" dirty="0">
                <a:solidFill>
                  <a:srgbClr val="FFFFFF"/>
                </a:solidFill>
                <a:latin typeface="Trebuchet MS"/>
                <a:cs typeface="Trebuchet MS"/>
              </a:rPr>
              <a:t>kreativitas,</a:t>
            </a:r>
            <a:r>
              <a:rPr sz="1400" spc="-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humor,</a:t>
            </a:r>
            <a:r>
              <a:rPr sz="1400" spc="-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kemandirian,</a:t>
            </a:r>
            <a:r>
              <a:rPr sz="1400" spc="-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dan</a:t>
            </a:r>
            <a:r>
              <a:rPr sz="1400" spc="-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kesejahteraan psikologis.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F6A800"/>
              </a:buClr>
              <a:buFont typeface="Arial MT"/>
              <a:buChar char="●"/>
            </a:pPr>
            <a:endParaRPr sz="1400">
              <a:latin typeface="Trebuchet MS"/>
              <a:cs typeface="Trebuchet MS"/>
            </a:endParaRPr>
          </a:p>
          <a:p>
            <a:pPr marL="348615" marR="64769" indent="-336550">
              <a:lnSpc>
                <a:spcPct val="100000"/>
              </a:lnSpc>
              <a:buClr>
                <a:srgbClr val="F6A800"/>
              </a:buClr>
              <a:buFont typeface="Arial MT"/>
              <a:buChar char="●"/>
              <a:tabLst>
                <a:tab pos="348615" algn="l"/>
              </a:tabLst>
            </a:pP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Untuk</a:t>
            </a:r>
            <a:r>
              <a:rPr sz="1400" spc="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75" dirty="0">
                <a:solidFill>
                  <a:srgbClr val="FFFFFF"/>
                </a:solidFill>
                <a:latin typeface="Trebuchet MS"/>
                <a:cs typeface="Trebuchet MS"/>
              </a:rPr>
              <a:t>mendukung</a:t>
            </a:r>
            <a:r>
              <a:rPr sz="1400" spc="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terwujudnya</a:t>
            </a:r>
            <a:r>
              <a:rPr sz="1400" spc="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aktualisasi</a:t>
            </a:r>
            <a:r>
              <a:rPr sz="1400" spc="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75" dirty="0">
                <a:solidFill>
                  <a:srgbClr val="FFFFFF"/>
                </a:solidFill>
                <a:latin typeface="Trebuchet MS"/>
                <a:cs typeface="Trebuchet MS"/>
              </a:rPr>
              <a:t>diri,</a:t>
            </a:r>
            <a:r>
              <a:rPr sz="1400" spc="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Trebuchet MS"/>
                <a:cs typeface="Trebuchet MS"/>
              </a:rPr>
              <a:t>maka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fisiologis,</a:t>
            </a:r>
            <a:r>
              <a:rPr sz="1400" spc="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rasa</a:t>
            </a:r>
            <a:r>
              <a:rPr sz="1400" spc="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aman,</a:t>
            </a:r>
            <a:r>
              <a:rPr sz="1400" spc="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kasih</a:t>
            </a:r>
            <a:r>
              <a:rPr sz="1400" spc="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sayang,</a:t>
            </a:r>
            <a:r>
              <a:rPr sz="1400" spc="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dan</a:t>
            </a:r>
            <a:r>
              <a:rPr sz="1400" spc="1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harga</a:t>
            </a:r>
            <a:r>
              <a:rPr sz="1400" spc="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50" dirty="0">
                <a:solidFill>
                  <a:srgbClr val="FFFFFF"/>
                </a:solidFill>
                <a:latin typeface="Trebuchet MS"/>
                <a:cs typeface="Trebuchet MS"/>
              </a:rPr>
              <a:t>diri</a:t>
            </a:r>
            <a:r>
              <a:rPr sz="1400" spc="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siswa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perlu</a:t>
            </a:r>
            <a:r>
              <a:rPr sz="1400" spc="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dipenuhi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terlebih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dahulu.</a:t>
            </a:r>
            <a:endParaRPr sz="1400">
              <a:latin typeface="Trebuchet MS"/>
              <a:cs typeface="Trebuchet MS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36669" y="1804416"/>
            <a:ext cx="3510761" cy="2350595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6586220" cy="5135880"/>
          </a:xfrm>
          <a:custGeom>
            <a:avLst/>
            <a:gdLst/>
            <a:ahLst/>
            <a:cxnLst/>
            <a:rect l="l" t="t" r="r" b="b"/>
            <a:pathLst>
              <a:path w="6586220" h="5135880">
                <a:moveTo>
                  <a:pt x="6585599" y="5135449"/>
                </a:moveTo>
                <a:lnTo>
                  <a:pt x="0" y="5135449"/>
                </a:lnTo>
                <a:lnTo>
                  <a:pt x="0" y="0"/>
                </a:lnTo>
                <a:lnTo>
                  <a:pt x="6585599" y="0"/>
                </a:lnTo>
                <a:lnTo>
                  <a:pt x="6585599" y="5135449"/>
                </a:lnTo>
                <a:close/>
              </a:path>
            </a:pathLst>
          </a:custGeom>
          <a:solidFill>
            <a:srgbClr val="00A2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37535" y="250545"/>
            <a:ext cx="213868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105" dirty="0">
                <a:solidFill>
                  <a:srgbClr val="FCD65D"/>
                </a:solidFill>
              </a:rPr>
              <a:t>Carl</a:t>
            </a:r>
            <a:r>
              <a:rPr sz="3000" spc="25" dirty="0">
                <a:solidFill>
                  <a:srgbClr val="FCD65D"/>
                </a:solidFill>
              </a:rPr>
              <a:t> </a:t>
            </a:r>
            <a:r>
              <a:rPr sz="3000" spc="140" dirty="0">
                <a:solidFill>
                  <a:srgbClr val="FCD65D"/>
                </a:solidFill>
              </a:rPr>
              <a:t>Rogers</a:t>
            </a:r>
            <a:endParaRPr sz="3000"/>
          </a:p>
        </p:txBody>
      </p:sp>
      <p:sp>
        <p:nvSpPr>
          <p:cNvPr id="4" name="object 4"/>
          <p:cNvSpPr txBox="1"/>
          <p:nvPr/>
        </p:nvSpPr>
        <p:spPr>
          <a:xfrm>
            <a:off x="351586" y="933208"/>
            <a:ext cx="5599430" cy="407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115" marR="127635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Carl </a:t>
            </a:r>
            <a:r>
              <a:rPr sz="1400" spc="65" dirty="0">
                <a:solidFill>
                  <a:srgbClr val="FFFFFF"/>
                </a:solidFill>
                <a:latin typeface="Trebuchet MS"/>
                <a:cs typeface="Trebuchet MS"/>
              </a:rPr>
              <a:t>Rogers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adalah</a:t>
            </a:r>
            <a:r>
              <a:rPr sz="1400" spc="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salah</a:t>
            </a:r>
            <a:r>
              <a:rPr sz="1400" spc="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satu</a:t>
            </a:r>
            <a:r>
              <a:rPr sz="1400" spc="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psikolog</a:t>
            </a:r>
            <a:r>
              <a:rPr sz="1400" spc="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Trebuchet MS"/>
                <a:cs typeface="Trebuchet MS"/>
              </a:rPr>
              <a:t>aliran</a:t>
            </a:r>
            <a:r>
              <a:rPr sz="1400" spc="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humanistic</a:t>
            </a:r>
            <a:r>
              <a:rPr sz="1400" spc="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70" dirty="0">
                <a:solidFill>
                  <a:srgbClr val="FFFFFF"/>
                </a:solidFill>
                <a:latin typeface="Trebuchet MS"/>
                <a:cs typeface="Trebuchet MS"/>
              </a:rPr>
              <a:t>yang</a:t>
            </a:r>
            <a:r>
              <a:rPr sz="1400" spc="6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Trebuchet MS"/>
                <a:cs typeface="Trebuchet MS"/>
              </a:rPr>
              <a:t>juga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sejalan</a:t>
            </a: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75" dirty="0">
                <a:solidFill>
                  <a:srgbClr val="FFFFFF"/>
                </a:solidFill>
                <a:latin typeface="Trebuchet MS"/>
                <a:cs typeface="Trebuchet MS"/>
              </a:rPr>
              <a:t>dengan</a:t>
            </a: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60" dirty="0">
                <a:solidFill>
                  <a:srgbClr val="FFFFFF"/>
                </a:solidFill>
                <a:latin typeface="Trebuchet MS"/>
                <a:cs typeface="Trebuchet MS"/>
              </a:rPr>
              <a:t>pandangan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 humanistic</a:t>
            </a: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Maslow.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400">
              <a:latin typeface="Trebuchet MS"/>
              <a:cs typeface="Trebuchet MS"/>
            </a:endParaRPr>
          </a:p>
          <a:p>
            <a:pPr marL="31115" marR="6985">
              <a:lnSpc>
                <a:spcPct val="100000"/>
              </a:lnSpc>
              <a:spcBef>
                <a:spcPts val="5"/>
              </a:spcBef>
            </a:pPr>
            <a:r>
              <a:rPr sz="1400" spc="65" dirty="0">
                <a:solidFill>
                  <a:srgbClr val="FFFFFF"/>
                </a:solidFill>
                <a:latin typeface="Trebuchet MS"/>
                <a:cs typeface="Trebuchet MS"/>
              </a:rPr>
              <a:t>Rogers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 menambahkan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bahwa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untuk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bertumbuh,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55" dirty="0">
                <a:solidFill>
                  <a:srgbClr val="FFFFFF"/>
                </a:solidFill>
                <a:latin typeface="Trebuchet MS"/>
                <a:cs typeface="Trebuchet MS"/>
              </a:rPr>
              <a:t>seseorang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memerlukan</a:t>
            </a:r>
            <a:r>
              <a:rPr sz="1400" spc="16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lingkungan</a:t>
            </a:r>
            <a:r>
              <a:rPr sz="1400" spc="9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70" dirty="0">
                <a:solidFill>
                  <a:srgbClr val="FFFFFF"/>
                </a:solidFill>
                <a:latin typeface="Trebuchet MS"/>
                <a:cs typeface="Trebuchet MS"/>
              </a:rPr>
              <a:t>yang</a:t>
            </a:r>
            <a:r>
              <a:rPr sz="1400" spc="16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memberi</a:t>
            </a:r>
            <a:r>
              <a:rPr sz="1400" spc="16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penerimaan,</a:t>
            </a:r>
            <a:r>
              <a:rPr sz="1400" spc="16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ketulusan,</a:t>
            </a:r>
            <a:r>
              <a:rPr sz="1400" spc="16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25" dirty="0">
                <a:solidFill>
                  <a:srgbClr val="FFFFFF"/>
                </a:solidFill>
                <a:latin typeface="Trebuchet MS"/>
                <a:cs typeface="Trebuchet MS"/>
              </a:rPr>
              <a:t>dan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empati.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400">
              <a:latin typeface="Trebuchet MS"/>
              <a:cs typeface="Trebuchet MS"/>
            </a:endParaRPr>
          </a:p>
          <a:p>
            <a:pPr marL="31115">
              <a:lnSpc>
                <a:spcPct val="100000"/>
              </a:lnSpc>
            </a:pP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Implikasi</a:t>
            </a:r>
            <a:r>
              <a:rPr sz="1400" spc="6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prinsip</a:t>
            </a:r>
            <a:r>
              <a:rPr sz="1400" spc="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humanistic</a:t>
            </a:r>
            <a:r>
              <a:rPr sz="1400" spc="6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65" dirty="0">
                <a:solidFill>
                  <a:srgbClr val="FFFFFF"/>
                </a:solidFill>
                <a:latin typeface="Trebuchet MS"/>
                <a:cs typeface="Trebuchet MS"/>
              </a:rPr>
              <a:t>Rogers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dalam</a:t>
            </a:r>
            <a:r>
              <a:rPr sz="1400" spc="6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pendidikan: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Trebuchet MS"/>
              <a:cs typeface="Trebuchet MS"/>
            </a:endParaRPr>
          </a:p>
          <a:p>
            <a:pPr marL="346075" marR="600710" indent="-334010" algn="just">
              <a:lnSpc>
                <a:spcPct val="100000"/>
              </a:lnSpc>
              <a:buClr>
                <a:srgbClr val="F6A800"/>
              </a:buClr>
              <a:buFont typeface="Arial MT"/>
              <a:buChar char="●"/>
              <a:tabLst>
                <a:tab pos="348615" algn="l"/>
              </a:tabLst>
            </a:pPr>
            <a:r>
              <a:rPr sz="1400" spc="45" dirty="0">
                <a:solidFill>
                  <a:srgbClr val="FFFFFF"/>
                </a:solidFill>
                <a:latin typeface="Trebuchet MS"/>
                <a:cs typeface="Trebuchet MS"/>
              </a:rPr>
              <a:t>Memberikan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10" dirty="0">
                <a:solidFill>
                  <a:srgbClr val="FFFFFF"/>
                </a:solidFill>
                <a:latin typeface="Trebuchet MS"/>
                <a:cs typeface="Trebuchet MS"/>
              </a:rPr>
              <a:t>kesempatan</a:t>
            </a:r>
            <a:r>
              <a:rPr sz="1400" spc="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pada</a:t>
            </a:r>
            <a:r>
              <a:rPr sz="1400" spc="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10" dirty="0">
                <a:solidFill>
                  <a:srgbClr val="FFFFFF"/>
                </a:solidFill>
                <a:latin typeface="Trebuchet MS"/>
                <a:cs typeface="Trebuchet MS"/>
              </a:rPr>
              <a:t>siswa</a:t>
            </a:r>
            <a:r>
              <a:rPr sz="1400" spc="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10" dirty="0">
                <a:solidFill>
                  <a:srgbClr val="FFFFFF"/>
                </a:solidFill>
                <a:latin typeface="Trebuchet MS"/>
                <a:cs typeface="Trebuchet MS"/>
              </a:rPr>
              <a:t>untuk</a:t>
            </a:r>
            <a:r>
              <a:rPr sz="1400" spc="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40" dirty="0">
                <a:solidFill>
                  <a:srgbClr val="FFFFFF"/>
                </a:solidFill>
                <a:latin typeface="Trebuchet MS"/>
                <a:cs typeface="Trebuchet MS"/>
              </a:rPr>
              <a:t>menghadapi 	</a:t>
            </a:r>
            <a:r>
              <a:rPr sz="1400" spc="10" dirty="0">
                <a:solidFill>
                  <a:srgbClr val="FFFFFF"/>
                </a:solidFill>
                <a:latin typeface="Trebuchet MS"/>
                <a:cs typeface="Trebuchet MS"/>
              </a:rPr>
              <a:t>permasalahan</a:t>
            </a: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70" dirty="0">
                <a:solidFill>
                  <a:srgbClr val="FFFFFF"/>
                </a:solidFill>
                <a:latin typeface="Trebuchet MS"/>
                <a:cs typeface="Trebuchet MS"/>
              </a:rPr>
              <a:t>yang</a:t>
            </a:r>
            <a:r>
              <a:rPr sz="1400" spc="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10" dirty="0">
                <a:solidFill>
                  <a:srgbClr val="FFFFFF"/>
                </a:solidFill>
                <a:latin typeface="Trebuchet MS"/>
                <a:cs typeface="Trebuchet MS"/>
              </a:rPr>
              <a:t>relevan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10" dirty="0">
                <a:solidFill>
                  <a:srgbClr val="FFFFFF"/>
                </a:solidFill>
                <a:latin typeface="Trebuchet MS"/>
                <a:cs typeface="Trebuchet MS"/>
              </a:rPr>
              <a:t>di</a:t>
            </a:r>
            <a:r>
              <a:rPr sz="1400" spc="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10" dirty="0">
                <a:solidFill>
                  <a:srgbClr val="FFFFFF"/>
                </a:solidFill>
                <a:latin typeface="Trebuchet MS"/>
                <a:cs typeface="Trebuchet MS"/>
              </a:rPr>
              <a:t>kehidupannya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65" dirty="0">
                <a:solidFill>
                  <a:srgbClr val="FFFFFF"/>
                </a:solidFill>
                <a:latin typeface="Trebuchet MS"/>
                <a:cs typeface="Trebuchet MS"/>
              </a:rPr>
              <a:t>sehingga</a:t>
            </a:r>
            <a:r>
              <a:rPr sz="1400" spc="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Trebuchet MS"/>
                <a:cs typeface="Trebuchet MS"/>
              </a:rPr>
              <a:t>ia 	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memperoleh</a:t>
            </a:r>
            <a:r>
              <a:rPr sz="1400" spc="8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pengalaman</a:t>
            </a:r>
            <a:r>
              <a:rPr sz="1400" spc="9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Trebuchet MS"/>
                <a:cs typeface="Trebuchet MS"/>
              </a:rPr>
              <a:t>belajar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70" dirty="0">
                <a:solidFill>
                  <a:srgbClr val="FFFFFF"/>
                </a:solidFill>
                <a:latin typeface="Trebuchet MS"/>
                <a:cs typeface="Trebuchet MS"/>
              </a:rPr>
              <a:t>yang</a:t>
            </a:r>
            <a:r>
              <a:rPr sz="1400" spc="9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signifikan</a:t>
            </a:r>
            <a:endParaRPr sz="1400">
              <a:latin typeface="Trebuchet MS"/>
              <a:cs typeface="Trebuchet MS"/>
            </a:endParaRPr>
          </a:p>
          <a:p>
            <a:pPr marL="348615" marR="284480" indent="-336550">
              <a:lnSpc>
                <a:spcPct val="100000"/>
              </a:lnSpc>
              <a:buClr>
                <a:srgbClr val="F6A800"/>
              </a:buClr>
              <a:buFont typeface="Arial MT"/>
              <a:buChar char="●"/>
              <a:tabLst>
                <a:tab pos="348615" algn="l"/>
              </a:tabLst>
            </a:pP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Guru</a:t>
            </a:r>
            <a:r>
              <a:rPr sz="1400" spc="18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memerlukan</a:t>
            </a:r>
            <a:r>
              <a:rPr sz="1400" spc="1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i="1" spc="-30" dirty="0">
                <a:solidFill>
                  <a:srgbClr val="FFFFFF"/>
                </a:solidFill>
                <a:latin typeface="Trebuchet MS"/>
                <a:cs typeface="Trebuchet MS"/>
              </a:rPr>
              <a:t>self-</a:t>
            </a:r>
            <a:r>
              <a:rPr sz="1400" i="1" dirty="0">
                <a:solidFill>
                  <a:srgbClr val="FFFFFF"/>
                </a:solidFill>
                <a:latin typeface="Trebuchet MS"/>
                <a:cs typeface="Trebuchet MS"/>
              </a:rPr>
              <a:t>acceptance</a:t>
            </a:r>
            <a:r>
              <a:rPr sz="1400" i="1" spc="16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i="1" dirty="0">
                <a:solidFill>
                  <a:srgbClr val="FFFFFF"/>
                </a:solidFill>
                <a:latin typeface="Trebuchet MS"/>
                <a:cs typeface="Trebuchet MS"/>
              </a:rPr>
              <a:t>(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menerima</a:t>
            </a:r>
            <a:r>
              <a:rPr sz="1400" spc="18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kelebihan</a:t>
            </a:r>
            <a:r>
              <a:rPr sz="1400" spc="18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25" dirty="0">
                <a:solidFill>
                  <a:srgbClr val="FFFFFF"/>
                </a:solidFill>
                <a:latin typeface="Trebuchet MS"/>
                <a:cs typeface="Trebuchet MS"/>
              </a:rPr>
              <a:t>dan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kekurangan</a:t>
            </a:r>
            <a:r>
              <a:rPr sz="1400" spc="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50" dirty="0">
                <a:solidFill>
                  <a:srgbClr val="FFFFFF"/>
                </a:solidFill>
                <a:latin typeface="Trebuchet MS"/>
                <a:cs typeface="Trebuchet MS"/>
              </a:rPr>
              <a:t>diri</a:t>
            </a:r>
            <a:r>
              <a:rPr sz="1400" spc="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sebagai</a:t>
            </a:r>
            <a:r>
              <a:rPr sz="1400" spc="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bekal</a:t>
            </a:r>
            <a:r>
              <a:rPr sz="1400" spc="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untuk</a:t>
            </a:r>
            <a:r>
              <a:rPr sz="1400" spc="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75" dirty="0">
                <a:solidFill>
                  <a:srgbClr val="FFFFFF"/>
                </a:solidFill>
                <a:latin typeface="Trebuchet MS"/>
                <a:cs typeface="Trebuchet MS"/>
              </a:rPr>
              <a:t>pengembangan</a:t>
            </a:r>
            <a:r>
              <a:rPr sz="1400" spc="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diri)</a:t>
            </a:r>
            <a:endParaRPr sz="1400">
              <a:latin typeface="Trebuchet MS"/>
              <a:cs typeface="Trebuchet MS"/>
            </a:endParaRPr>
          </a:p>
          <a:p>
            <a:pPr marL="348615" marR="243840" indent="-336550">
              <a:lnSpc>
                <a:spcPct val="100000"/>
              </a:lnSpc>
              <a:buClr>
                <a:srgbClr val="F6A800"/>
              </a:buClr>
              <a:buFont typeface="Arial MT"/>
              <a:buChar char="●"/>
              <a:tabLst>
                <a:tab pos="348615" algn="l"/>
              </a:tabLst>
            </a:pP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Guru</a:t>
            </a:r>
            <a:r>
              <a:rPr sz="1400" spc="-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70" dirty="0">
                <a:solidFill>
                  <a:srgbClr val="FFFFFF"/>
                </a:solidFill>
                <a:latin typeface="Trebuchet MS"/>
                <a:cs typeface="Trebuchet MS"/>
              </a:rPr>
              <a:t>yang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 baik</a:t>
            </a: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adalah </a:t>
            </a:r>
            <a:r>
              <a:rPr sz="1400" spc="55" dirty="0">
                <a:solidFill>
                  <a:srgbClr val="FFFFFF"/>
                </a:solidFill>
                <a:latin typeface="Trebuchet MS"/>
                <a:cs typeface="Trebuchet MS"/>
              </a:rPr>
              <a:t>guru</a:t>
            </a:r>
            <a:r>
              <a:rPr sz="1400" spc="-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70" dirty="0">
                <a:solidFill>
                  <a:srgbClr val="FFFFFF"/>
                </a:solidFill>
                <a:latin typeface="Trebuchet MS"/>
                <a:cs typeface="Trebuchet MS"/>
              </a:rPr>
              <a:t>yang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 menerima,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memahami,</a:t>
            </a:r>
            <a:r>
              <a:rPr sz="1400" spc="500" dirty="0">
                <a:solidFill>
                  <a:srgbClr val="FFFFFF"/>
                </a:solidFill>
                <a:latin typeface="Trebuchet MS"/>
                <a:cs typeface="Trebuchet MS"/>
              </a:rPr>
              <a:t>  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dan</a:t>
            </a:r>
            <a:r>
              <a:rPr sz="1400" spc="1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memiliki</a:t>
            </a: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empati</a:t>
            </a: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terhadap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siswa.</a:t>
            </a:r>
            <a:endParaRPr sz="1400">
              <a:latin typeface="Trebuchet MS"/>
              <a:cs typeface="Trebuchet MS"/>
            </a:endParaRPr>
          </a:p>
          <a:p>
            <a:pPr marL="347980" indent="-335280">
              <a:lnSpc>
                <a:spcPct val="100000"/>
              </a:lnSpc>
              <a:buClr>
                <a:srgbClr val="F6A800"/>
              </a:buClr>
              <a:buFont typeface="Arial MT"/>
              <a:buChar char="●"/>
              <a:tabLst>
                <a:tab pos="347980" algn="l"/>
              </a:tabLst>
            </a:pP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Guru</a:t>
            </a:r>
            <a:r>
              <a:rPr sz="1400" spc="1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tidak</a:t>
            </a:r>
            <a:r>
              <a:rPr sz="1400" spc="1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hanya</a:t>
            </a:r>
            <a:r>
              <a:rPr sz="1400" spc="1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memberikan</a:t>
            </a:r>
            <a:r>
              <a:rPr sz="1400" spc="1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pengetahuan</a:t>
            </a:r>
            <a:r>
              <a:rPr sz="1400" spc="1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Trebuchet MS"/>
                <a:cs typeface="Trebuchet MS"/>
              </a:rPr>
              <a:t>dari</a:t>
            </a:r>
            <a:endParaRPr sz="1400">
              <a:latin typeface="Trebuchet MS"/>
              <a:cs typeface="Trebuchet MS"/>
            </a:endParaRPr>
          </a:p>
          <a:p>
            <a:pPr marL="348615" marR="5080">
              <a:lnSpc>
                <a:spcPct val="100000"/>
              </a:lnSpc>
            </a:pP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buku/materi-</a:t>
            </a:r>
            <a:r>
              <a:rPr sz="1400" spc="-55" dirty="0">
                <a:solidFill>
                  <a:srgbClr val="FFFFFF"/>
                </a:solidFill>
                <a:latin typeface="Trebuchet MS"/>
                <a:cs typeface="Trebuchet MS"/>
              </a:rPr>
              <a:t>materi,</a:t>
            </a:r>
            <a:r>
              <a:rPr sz="1400" spc="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Trebuchet MS"/>
                <a:cs typeface="Trebuchet MS"/>
              </a:rPr>
              <a:t>tetapi</a:t>
            </a:r>
            <a:r>
              <a:rPr sz="1400" spc="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70" dirty="0">
                <a:solidFill>
                  <a:srgbClr val="FFFFFF"/>
                </a:solidFill>
                <a:latin typeface="Trebuchet MS"/>
                <a:cs typeface="Trebuchet MS"/>
              </a:rPr>
              <a:t>menggunakan</a:t>
            </a:r>
            <a:r>
              <a:rPr sz="1400" spc="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pengalaman</a:t>
            </a:r>
            <a:r>
              <a:rPr sz="1400" spc="55" dirty="0">
                <a:solidFill>
                  <a:srgbClr val="FFFFFF"/>
                </a:solidFill>
                <a:latin typeface="Trebuchet MS"/>
                <a:cs typeface="Trebuchet MS"/>
              </a:rPr>
              <a:t> maupun </a:t>
            </a:r>
            <a:r>
              <a:rPr sz="1400" spc="30" dirty="0">
                <a:solidFill>
                  <a:srgbClr val="FFFFFF"/>
                </a:solidFill>
                <a:latin typeface="Trebuchet MS"/>
                <a:cs typeface="Trebuchet MS"/>
              </a:rPr>
              <a:t>opini/pandangannya</a:t>
            </a:r>
            <a:r>
              <a:rPr sz="1400" spc="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30" dirty="0">
                <a:solidFill>
                  <a:srgbClr val="FFFFFF"/>
                </a:solidFill>
                <a:latin typeface="Trebuchet MS"/>
                <a:cs typeface="Trebuchet MS"/>
              </a:rPr>
              <a:t>untuk</a:t>
            </a:r>
            <a:r>
              <a:rPr sz="1400" spc="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30" dirty="0">
                <a:solidFill>
                  <a:srgbClr val="FFFFFF"/>
                </a:solidFill>
                <a:latin typeface="Trebuchet MS"/>
                <a:cs typeface="Trebuchet MS"/>
              </a:rPr>
              <a:t>dibagikan</a:t>
            </a:r>
            <a:r>
              <a:rPr sz="1400" spc="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30" dirty="0">
                <a:solidFill>
                  <a:srgbClr val="FFFFFF"/>
                </a:solidFill>
                <a:latin typeface="Trebuchet MS"/>
                <a:cs typeface="Trebuchet MS"/>
              </a:rPr>
              <a:t>kepada</a:t>
            </a:r>
            <a:r>
              <a:rPr sz="1400" spc="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siswa</a:t>
            </a:r>
            <a:endParaRPr sz="1400">
              <a:latin typeface="Trebuchet MS"/>
              <a:cs typeface="Trebuchet MS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06710" y="1203760"/>
            <a:ext cx="2095499" cy="2781299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6586220" cy="5135880"/>
          </a:xfrm>
          <a:custGeom>
            <a:avLst/>
            <a:gdLst/>
            <a:ahLst/>
            <a:cxnLst/>
            <a:rect l="l" t="t" r="r" b="b"/>
            <a:pathLst>
              <a:path w="6586220" h="5135880">
                <a:moveTo>
                  <a:pt x="6585599" y="5135449"/>
                </a:moveTo>
                <a:lnTo>
                  <a:pt x="0" y="5135449"/>
                </a:lnTo>
                <a:lnTo>
                  <a:pt x="0" y="0"/>
                </a:lnTo>
                <a:lnTo>
                  <a:pt x="6585599" y="0"/>
                </a:lnTo>
                <a:lnTo>
                  <a:pt x="6585599" y="5135449"/>
                </a:lnTo>
                <a:close/>
              </a:path>
            </a:pathLst>
          </a:custGeom>
          <a:solidFill>
            <a:srgbClr val="00A2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64856" y="271057"/>
            <a:ext cx="335026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000" spc="160" dirty="0">
                <a:solidFill>
                  <a:srgbClr val="FCD65D"/>
                </a:solidFill>
              </a:rPr>
              <a:t>Pandangan</a:t>
            </a:r>
            <a:r>
              <a:rPr sz="3000" dirty="0">
                <a:solidFill>
                  <a:srgbClr val="FCD65D"/>
                </a:solidFill>
              </a:rPr>
              <a:t> </a:t>
            </a:r>
            <a:r>
              <a:rPr sz="3000" spc="110" dirty="0">
                <a:solidFill>
                  <a:srgbClr val="FCD65D"/>
                </a:solidFill>
              </a:rPr>
              <a:t>Arthur </a:t>
            </a:r>
            <a:r>
              <a:rPr sz="3000" spc="250" dirty="0">
                <a:solidFill>
                  <a:srgbClr val="FCD65D"/>
                </a:solidFill>
              </a:rPr>
              <a:t>Combs</a:t>
            </a:r>
            <a:endParaRPr sz="3000"/>
          </a:p>
        </p:txBody>
      </p:sp>
      <p:sp>
        <p:nvSpPr>
          <p:cNvPr id="4" name="object 4"/>
          <p:cNvSpPr txBox="1"/>
          <p:nvPr/>
        </p:nvSpPr>
        <p:spPr>
          <a:xfrm>
            <a:off x="310040" y="1192998"/>
            <a:ext cx="5983605" cy="35547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8615" marR="1115695" indent="-336550">
              <a:lnSpc>
                <a:spcPct val="100000"/>
              </a:lnSpc>
              <a:spcBef>
                <a:spcPts val="100"/>
              </a:spcBef>
              <a:buClr>
                <a:srgbClr val="F6A800"/>
              </a:buClr>
              <a:buFont typeface="Arial MT"/>
              <a:buChar char="●"/>
              <a:tabLst>
                <a:tab pos="348615" algn="l"/>
              </a:tabLst>
            </a:pP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Arthur</a:t>
            </a:r>
            <a:r>
              <a:rPr sz="1400" spc="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105" dirty="0">
                <a:solidFill>
                  <a:srgbClr val="FFFFFF"/>
                </a:solidFill>
                <a:latin typeface="Trebuchet MS"/>
                <a:cs typeface="Trebuchet MS"/>
              </a:rPr>
              <a:t>Combs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adalah</a:t>
            </a:r>
            <a:r>
              <a:rPr sz="1400" spc="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salah</a:t>
            </a:r>
            <a:r>
              <a:rPr sz="1400" spc="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satu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pionir</a:t>
            </a:r>
            <a:r>
              <a:rPr sz="1400" spc="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Pendidikan 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yang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humanis.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F6A800"/>
              </a:buClr>
              <a:buFont typeface="Arial MT"/>
              <a:buChar char="●"/>
            </a:pPr>
            <a:endParaRPr sz="1400">
              <a:latin typeface="Trebuchet MS"/>
              <a:cs typeface="Trebuchet MS"/>
            </a:endParaRPr>
          </a:p>
          <a:p>
            <a:pPr marL="348615" marR="718185" indent="-336550">
              <a:lnSpc>
                <a:spcPct val="100000"/>
              </a:lnSpc>
              <a:spcBef>
                <a:spcPts val="5"/>
              </a:spcBef>
              <a:buClr>
                <a:srgbClr val="F6A800"/>
              </a:buClr>
              <a:buFont typeface="Arial MT"/>
              <a:buChar char="●"/>
              <a:tabLst>
                <a:tab pos="348615" algn="l"/>
              </a:tabLst>
            </a:pP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Menurut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Arthur 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Combs,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pembelajaran </a:t>
            </a:r>
            <a:r>
              <a:rPr sz="1400" spc="70" dirty="0">
                <a:solidFill>
                  <a:srgbClr val="FFFFFF"/>
                </a:solidFill>
                <a:latin typeface="Trebuchet MS"/>
                <a:cs typeface="Trebuchet MS"/>
              </a:rPr>
              <a:t>yang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baik</a:t>
            </a:r>
            <a:r>
              <a:rPr sz="1400" spc="1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merupakan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hasil</a:t>
            </a:r>
            <a:r>
              <a:rPr sz="1400" spc="-8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dari</a:t>
            </a:r>
            <a:r>
              <a:rPr sz="1400" spc="-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atribut/karakter</a:t>
            </a:r>
            <a:r>
              <a:rPr sz="1400" spc="-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berikut:</a:t>
            </a:r>
            <a:endParaRPr sz="1400">
              <a:latin typeface="Trebuchet MS"/>
              <a:cs typeface="Trebuchet MS"/>
            </a:endParaRPr>
          </a:p>
          <a:p>
            <a:pPr marL="1565910" lvl="1" indent="-351155">
              <a:lnSpc>
                <a:spcPct val="100000"/>
              </a:lnSpc>
              <a:spcBef>
                <a:spcPts val="70"/>
              </a:spcBef>
              <a:buClr>
                <a:srgbClr val="000000"/>
              </a:buClr>
              <a:buFont typeface="Segoe UI Symbol"/>
              <a:buChar char="❖"/>
              <a:tabLst>
                <a:tab pos="1565910" algn="l"/>
              </a:tabLst>
            </a:pPr>
            <a:r>
              <a:rPr sz="1400" spc="65" dirty="0">
                <a:solidFill>
                  <a:srgbClr val="FFFFFF"/>
                </a:solidFill>
                <a:latin typeface="Trebuchet MS"/>
                <a:cs typeface="Trebuchet MS"/>
              </a:rPr>
              <a:t>Kemampuan</a:t>
            </a: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berempati.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 Guru</a:t>
            </a:r>
            <a:r>
              <a:rPr sz="1400" spc="-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70" dirty="0">
                <a:solidFill>
                  <a:srgbClr val="FFFFFF"/>
                </a:solidFill>
                <a:latin typeface="Trebuchet MS"/>
                <a:cs typeface="Trebuchet MS"/>
              </a:rPr>
              <a:t>yang</a:t>
            </a: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baik adalah</a:t>
            </a: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35" dirty="0">
                <a:solidFill>
                  <a:srgbClr val="FFFFFF"/>
                </a:solidFill>
                <a:latin typeface="Trebuchet MS"/>
                <a:cs typeface="Trebuchet MS"/>
              </a:rPr>
              <a:t>guru</a:t>
            </a:r>
            <a:endParaRPr sz="1400">
              <a:latin typeface="Trebuchet MS"/>
              <a:cs typeface="Trebuchet MS"/>
            </a:endParaRPr>
          </a:p>
          <a:p>
            <a:pPr marL="1565910" marR="154940">
              <a:lnSpc>
                <a:spcPct val="150000"/>
              </a:lnSpc>
            </a:pPr>
            <a:r>
              <a:rPr sz="1400" spc="70" dirty="0">
                <a:solidFill>
                  <a:srgbClr val="FFFFFF"/>
                </a:solidFill>
                <a:latin typeface="Trebuchet MS"/>
                <a:cs typeface="Trebuchet MS"/>
              </a:rPr>
              <a:t>yang</a:t>
            </a:r>
            <a:r>
              <a:rPr sz="1400" spc="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menyadari</a:t>
            </a:r>
            <a:r>
              <a:rPr sz="1400" spc="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dan</a:t>
            </a:r>
            <a:r>
              <a:rPr sz="1400" spc="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memahami</a:t>
            </a:r>
            <a:r>
              <a:rPr sz="1400" spc="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persepsi</a:t>
            </a:r>
            <a:r>
              <a:rPr sz="1400" spc="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orang</a:t>
            </a:r>
            <a:r>
              <a:rPr sz="1400" spc="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Trebuchet MS"/>
                <a:cs typeface="Trebuchet MS"/>
              </a:rPr>
              <a:t>lain 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sebagai</a:t>
            </a:r>
            <a:r>
              <a:rPr sz="1400" spc="6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acuan</a:t>
            </a:r>
            <a:r>
              <a:rPr sz="1400" spc="6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untuk</a:t>
            </a:r>
            <a:r>
              <a:rPr sz="1400" spc="6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berperilaku</a:t>
            </a:r>
            <a:endParaRPr sz="1400">
              <a:latin typeface="Trebuchet MS"/>
              <a:cs typeface="Trebuchet MS"/>
            </a:endParaRPr>
          </a:p>
          <a:p>
            <a:pPr marL="1565910" marR="5080" lvl="1" indent="-351155">
              <a:lnSpc>
                <a:spcPct val="150000"/>
              </a:lnSpc>
              <a:buClr>
                <a:srgbClr val="000000"/>
              </a:buClr>
              <a:buFont typeface="Segoe UI Symbol"/>
              <a:buChar char="❖"/>
              <a:tabLst>
                <a:tab pos="1565910" algn="l"/>
              </a:tabLst>
            </a:pP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Konsep</a:t>
            </a:r>
            <a:r>
              <a:rPr sz="14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diri</a:t>
            </a:r>
            <a:r>
              <a:rPr sz="14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yang</a:t>
            </a:r>
            <a:r>
              <a:rPr sz="14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positif.</a:t>
            </a:r>
            <a:r>
              <a:rPr sz="14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Guru</a:t>
            </a:r>
            <a:r>
              <a:rPr sz="14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perlu</a:t>
            </a:r>
            <a:r>
              <a:rPr sz="14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memiliki</a:t>
            </a:r>
            <a:r>
              <a:rPr sz="14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 MT"/>
                <a:cs typeface="Arial MT"/>
              </a:rPr>
              <a:t>pandangan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yang</a:t>
            </a:r>
            <a:r>
              <a:rPr sz="1400" spc="-3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positif</a:t>
            </a:r>
            <a:r>
              <a:rPr sz="14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terhadap</a:t>
            </a:r>
            <a:r>
              <a:rPr sz="14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 MT"/>
                <a:cs typeface="Arial MT"/>
              </a:rPr>
              <a:t>dirinya.</a:t>
            </a:r>
            <a:endParaRPr sz="1400">
              <a:latin typeface="Arial MT"/>
              <a:cs typeface="Arial MT"/>
            </a:endParaRPr>
          </a:p>
          <a:p>
            <a:pPr marL="1565910" lvl="1" indent="-351155">
              <a:lnSpc>
                <a:spcPct val="100000"/>
              </a:lnSpc>
              <a:spcBef>
                <a:spcPts val="840"/>
              </a:spcBef>
              <a:buClr>
                <a:srgbClr val="000000"/>
              </a:buClr>
              <a:buFont typeface="Segoe UI Symbol"/>
              <a:buChar char="❖"/>
              <a:tabLst>
                <a:tab pos="1565910" algn="l"/>
              </a:tabLst>
            </a:pP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Yakin</a:t>
            </a:r>
            <a:r>
              <a:rPr sz="140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100" dirty="0">
                <a:solidFill>
                  <a:srgbClr val="FFFFFF"/>
                </a:solidFill>
                <a:latin typeface="Trebuchet MS"/>
                <a:cs typeface="Trebuchet MS"/>
              </a:rPr>
              <a:t>/</a:t>
            </a:r>
            <a:r>
              <a:rPr sz="1400" spc="-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berpikir</a:t>
            </a:r>
            <a:r>
              <a:rPr sz="1400" spc="-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positif</a:t>
            </a:r>
            <a:r>
              <a:rPr sz="1400" spc="-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tentang</a:t>
            </a:r>
            <a:r>
              <a:rPr sz="1400" spc="-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orang</a:t>
            </a:r>
            <a:r>
              <a:rPr sz="1400" spc="-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Trebuchet MS"/>
                <a:cs typeface="Trebuchet MS"/>
              </a:rPr>
              <a:t>lain</a:t>
            </a:r>
            <a:endParaRPr sz="1400">
              <a:latin typeface="Trebuchet MS"/>
              <a:cs typeface="Trebuchet MS"/>
            </a:endParaRPr>
          </a:p>
          <a:p>
            <a:pPr marL="1565910" lvl="1" indent="-351155">
              <a:lnSpc>
                <a:spcPct val="100000"/>
              </a:lnSpc>
              <a:spcBef>
                <a:spcPts val="840"/>
              </a:spcBef>
              <a:buClr>
                <a:srgbClr val="000000"/>
              </a:buClr>
              <a:buFont typeface="Segoe UI Symbol"/>
              <a:buChar char="❖"/>
              <a:tabLst>
                <a:tab pos="1565910" algn="l"/>
              </a:tabLst>
            </a:pP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Terbuka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dan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memfasilitasi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 tujuan</a:t>
            </a:r>
            <a:endParaRPr sz="1400">
              <a:latin typeface="Trebuchet MS"/>
              <a:cs typeface="Trebuchet MS"/>
            </a:endParaRPr>
          </a:p>
          <a:p>
            <a:pPr marL="1565910" lvl="1" indent="-351155">
              <a:lnSpc>
                <a:spcPct val="100000"/>
              </a:lnSpc>
              <a:spcBef>
                <a:spcPts val="840"/>
              </a:spcBef>
              <a:buClr>
                <a:srgbClr val="000000"/>
              </a:buClr>
              <a:buFont typeface="Segoe UI Symbol"/>
              <a:buChar char="❖"/>
              <a:tabLst>
                <a:tab pos="1565910" algn="l"/>
              </a:tabLst>
            </a:pP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Otentik</a:t>
            </a:r>
            <a:r>
              <a:rPr sz="1400" spc="-8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dan</a:t>
            </a:r>
            <a:r>
              <a:rPr sz="1400" spc="-8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tulus</a:t>
            </a:r>
            <a:endParaRPr sz="1400">
              <a:latin typeface="Trebuchet MS"/>
              <a:cs typeface="Trebuchet MS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90168" y="1224273"/>
            <a:ext cx="2238579" cy="3182814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99975" y="1483316"/>
            <a:ext cx="2684780" cy="1854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4000" spc="135" dirty="0">
                <a:solidFill>
                  <a:srgbClr val="FCD65D"/>
                </a:solidFill>
                <a:latin typeface="Trebuchet MS"/>
                <a:cs typeface="Trebuchet MS"/>
              </a:rPr>
              <a:t>Pemikiran </a:t>
            </a:r>
            <a:r>
              <a:rPr sz="4000" spc="120" dirty="0">
                <a:solidFill>
                  <a:srgbClr val="FCD65D"/>
                </a:solidFill>
                <a:latin typeface="Trebuchet MS"/>
                <a:cs typeface="Trebuchet MS"/>
              </a:rPr>
              <a:t>Ki</a:t>
            </a:r>
            <a:r>
              <a:rPr sz="4000" spc="155" dirty="0">
                <a:solidFill>
                  <a:srgbClr val="FCD65D"/>
                </a:solidFill>
                <a:latin typeface="Trebuchet MS"/>
                <a:cs typeface="Trebuchet MS"/>
              </a:rPr>
              <a:t> </a:t>
            </a:r>
            <a:r>
              <a:rPr sz="4000" spc="85" dirty="0">
                <a:solidFill>
                  <a:srgbClr val="FCD65D"/>
                </a:solidFill>
                <a:latin typeface="Trebuchet MS"/>
                <a:cs typeface="Trebuchet MS"/>
              </a:rPr>
              <a:t>Hadjar </a:t>
            </a:r>
            <a:r>
              <a:rPr sz="4000" spc="165" dirty="0">
                <a:solidFill>
                  <a:srgbClr val="FCD65D"/>
                </a:solidFill>
                <a:latin typeface="Trebuchet MS"/>
                <a:cs typeface="Trebuchet MS"/>
              </a:rPr>
              <a:t>Dewantara</a:t>
            </a:r>
            <a:endParaRPr sz="40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220" dirty="0"/>
              <a:t>04</a:t>
            </a:r>
          </a:p>
        </p:txBody>
      </p:sp>
      <p:sp>
        <p:nvSpPr>
          <p:cNvPr id="4" name="object 4"/>
          <p:cNvSpPr/>
          <p:nvPr/>
        </p:nvSpPr>
        <p:spPr>
          <a:xfrm>
            <a:off x="1429374" y="3252725"/>
            <a:ext cx="1823085" cy="88900"/>
          </a:xfrm>
          <a:custGeom>
            <a:avLst/>
            <a:gdLst/>
            <a:ahLst/>
            <a:cxnLst/>
            <a:rect l="l" t="t" r="r" b="b"/>
            <a:pathLst>
              <a:path w="1823085" h="88900">
                <a:moveTo>
                  <a:pt x="1822499" y="88799"/>
                </a:moveTo>
                <a:lnTo>
                  <a:pt x="0" y="88799"/>
                </a:lnTo>
                <a:lnTo>
                  <a:pt x="0" y="0"/>
                </a:lnTo>
                <a:lnTo>
                  <a:pt x="1822499" y="0"/>
                </a:lnTo>
                <a:lnTo>
                  <a:pt x="1822499" y="88799"/>
                </a:lnTo>
                <a:close/>
              </a:path>
            </a:pathLst>
          </a:custGeom>
          <a:solidFill>
            <a:srgbClr val="FCD65D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5142230" cy="5143500"/>
          </a:xfrm>
          <a:custGeom>
            <a:avLst/>
            <a:gdLst/>
            <a:ahLst/>
            <a:cxnLst/>
            <a:rect l="l" t="t" r="r" b="b"/>
            <a:pathLst>
              <a:path w="5142230" h="5143500">
                <a:moveTo>
                  <a:pt x="5142149" y="0"/>
                </a:moveTo>
                <a:lnTo>
                  <a:pt x="5142149" y="5143499"/>
                </a:lnTo>
                <a:lnTo>
                  <a:pt x="0" y="5143499"/>
                </a:lnTo>
                <a:lnTo>
                  <a:pt x="0" y="0"/>
                </a:lnTo>
                <a:lnTo>
                  <a:pt x="5142149" y="0"/>
                </a:lnTo>
                <a:close/>
              </a:path>
            </a:pathLst>
          </a:custGeom>
          <a:solidFill>
            <a:srgbClr val="00A2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44491" y="692344"/>
            <a:ext cx="3663315" cy="1397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000" spc="175" dirty="0">
                <a:solidFill>
                  <a:srgbClr val="FCD65D"/>
                </a:solidFill>
              </a:rPr>
              <a:t>Bapak</a:t>
            </a:r>
            <a:r>
              <a:rPr sz="3000" spc="55" dirty="0">
                <a:solidFill>
                  <a:srgbClr val="FCD65D"/>
                </a:solidFill>
              </a:rPr>
              <a:t> </a:t>
            </a:r>
            <a:r>
              <a:rPr sz="3000" spc="105" dirty="0">
                <a:solidFill>
                  <a:srgbClr val="FCD65D"/>
                </a:solidFill>
              </a:rPr>
              <a:t>Pendidikan </a:t>
            </a:r>
            <a:r>
              <a:rPr sz="3000" spc="150" dirty="0">
                <a:solidFill>
                  <a:srgbClr val="FCD65D"/>
                </a:solidFill>
              </a:rPr>
              <a:t>Nasional</a:t>
            </a:r>
            <a:r>
              <a:rPr sz="3000" spc="-55" dirty="0">
                <a:solidFill>
                  <a:srgbClr val="FCD65D"/>
                </a:solidFill>
              </a:rPr>
              <a:t> </a:t>
            </a:r>
            <a:r>
              <a:rPr sz="3000" dirty="0">
                <a:solidFill>
                  <a:srgbClr val="FCD65D"/>
                </a:solidFill>
              </a:rPr>
              <a:t>:</a:t>
            </a:r>
            <a:r>
              <a:rPr sz="3000" spc="40" dirty="0">
                <a:solidFill>
                  <a:srgbClr val="FCD65D"/>
                </a:solidFill>
              </a:rPr>
              <a:t> </a:t>
            </a:r>
            <a:r>
              <a:rPr sz="3000" spc="90" dirty="0">
                <a:solidFill>
                  <a:srgbClr val="FCD65D"/>
                </a:solidFill>
              </a:rPr>
              <a:t>Ki</a:t>
            </a:r>
            <a:r>
              <a:rPr sz="3000" spc="40" dirty="0">
                <a:solidFill>
                  <a:srgbClr val="FCD65D"/>
                </a:solidFill>
              </a:rPr>
              <a:t> </a:t>
            </a:r>
            <a:r>
              <a:rPr sz="3000" spc="50" dirty="0">
                <a:solidFill>
                  <a:srgbClr val="FCD65D"/>
                </a:solidFill>
              </a:rPr>
              <a:t>Hadjar </a:t>
            </a:r>
            <a:r>
              <a:rPr sz="3000" spc="125" dirty="0">
                <a:solidFill>
                  <a:srgbClr val="FCD65D"/>
                </a:solidFill>
              </a:rPr>
              <a:t>Dewantara</a:t>
            </a:r>
            <a:endParaRPr sz="3000"/>
          </a:p>
        </p:txBody>
      </p:sp>
      <p:sp>
        <p:nvSpPr>
          <p:cNvPr id="4" name="object 4"/>
          <p:cNvSpPr txBox="1"/>
          <p:nvPr/>
        </p:nvSpPr>
        <p:spPr>
          <a:xfrm>
            <a:off x="707296" y="2537588"/>
            <a:ext cx="4166870" cy="1732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“Pendidikan</a:t>
            </a:r>
            <a:r>
              <a:rPr sz="1600" spc="-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Trebuchet MS"/>
                <a:cs typeface="Trebuchet MS"/>
              </a:rPr>
              <a:t>diartikan</a:t>
            </a:r>
            <a:r>
              <a:rPr sz="1600" spc="-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60" dirty="0">
                <a:solidFill>
                  <a:srgbClr val="FFFFFF"/>
                </a:solidFill>
                <a:latin typeface="Trebuchet MS"/>
                <a:cs typeface="Trebuchet MS"/>
              </a:rPr>
              <a:t>sebagai</a:t>
            </a:r>
            <a:r>
              <a:rPr sz="1600" spc="-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tuntunan</a:t>
            </a:r>
            <a:r>
              <a:rPr sz="1600" dirty="0">
                <a:solidFill>
                  <a:srgbClr val="FFFFFF"/>
                </a:solidFill>
                <a:latin typeface="Trebuchet MS"/>
                <a:cs typeface="Trebuchet MS"/>
              </a:rPr>
              <a:t> hidup</a:t>
            </a:r>
            <a:r>
              <a:rPr sz="1600" spc="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45" dirty="0">
                <a:solidFill>
                  <a:srgbClr val="FFFFFF"/>
                </a:solidFill>
                <a:latin typeface="Trebuchet MS"/>
                <a:cs typeface="Trebuchet MS"/>
              </a:rPr>
              <a:t>tumbuhnya</a:t>
            </a:r>
            <a:r>
              <a:rPr sz="1600" spc="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FFFFFF"/>
                </a:solidFill>
                <a:latin typeface="Trebuchet MS"/>
                <a:cs typeface="Trebuchet MS"/>
              </a:rPr>
              <a:t>anak-anak.</a:t>
            </a:r>
            <a:r>
              <a:rPr sz="1600" spc="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35" dirty="0">
                <a:solidFill>
                  <a:srgbClr val="FFFFFF"/>
                </a:solidFill>
                <a:latin typeface="Trebuchet MS"/>
                <a:cs typeface="Trebuchet MS"/>
              </a:rPr>
              <a:t>Maksudnya, </a:t>
            </a:r>
            <a:r>
              <a:rPr sz="1600" dirty="0">
                <a:solidFill>
                  <a:srgbClr val="FFFFFF"/>
                </a:solidFill>
                <a:latin typeface="Trebuchet MS"/>
                <a:cs typeface="Trebuchet MS"/>
              </a:rPr>
              <a:t>pendidikan</a:t>
            </a:r>
            <a:r>
              <a:rPr sz="1600" spc="-6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yaitu</a:t>
            </a:r>
            <a:r>
              <a:rPr sz="1600" spc="-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50" dirty="0">
                <a:solidFill>
                  <a:srgbClr val="FFFFFF"/>
                </a:solidFill>
                <a:latin typeface="Trebuchet MS"/>
                <a:cs typeface="Trebuchet MS"/>
              </a:rPr>
              <a:t>menuntun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65" dirty="0">
                <a:solidFill>
                  <a:srgbClr val="FFFFFF"/>
                </a:solidFill>
                <a:latin typeface="Trebuchet MS"/>
                <a:cs typeface="Trebuchet MS"/>
              </a:rPr>
              <a:t>segala</a:t>
            </a:r>
            <a:r>
              <a:rPr sz="1600" spc="-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kekuatan </a:t>
            </a:r>
            <a:r>
              <a:rPr sz="1600" dirty="0">
                <a:solidFill>
                  <a:srgbClr val="FFFFFF"/>
                </a:solidFill>
                <a:latin typeface="Trebuchet MS"/>
                <a:cs typeface="Trebuchet MS"/>
              </a:rPr>
              <a:t>kodrat</a:t>
            </a:r>
            <a:r>
              <a:rPr sz="1600" spc="-1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80" dirty="0">
                <a:solidFill>
                  <a:srgbClr val="FFFFFF"/>
                </a:solidFill>
                <a:latin typeface="Trebuchet MS"/>
                <a:cs typeface="Trebuchet MS"/>
              </a:rPr>
              <a:t>yang</a:t>
            </a:r>
            <a:r>
              <a:rPr sz="1600" spc="-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50" dirty="0">
                <a:solidFill>
                  <a:srgbClr val="FFFFFF"/>
                </a:solidFill>
                <a:latin typeface="Trebuchet MS"/>
                <a:cs typeface="Trebuchet MS"/>
              </a:rPr>
              <a:t>ada</a:t>
            </a:r>
            <a:r>
              <a:rPr sz="1600" spc="-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65" dirty="0">
                <a:solidFill>
                  <a:srgbClr val="FFFFFF"/>
                </a:solidFill>
                <a:latin typeface="Trebuchet MS"/>
                <a:cs typeface="Trebuchet MS"/>
              </a:rPr>
              <a:t>pada</a:t>
            </a:r>
            <a:r>
              <a:rPr sz="1600" spc="-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FFFFFF"/>
                </a:solidFill>
                <a:latin typeface="Trebuchet MS"/>
                <a:cs typeface="Trebuchet MS"/>
              </a:rPr>
              <a:t>anak-anak,</a:t>
            </a:r>
            <a:r>
              <a:rPr sz="1600" spc="-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Trebuchet MS"/>
                <a:cs typeface="Trebuchet MS"/>
              </a:rPr>
              <a:t>agar </a:t>
            </a:r>
            <a:r>
              <a:rPr sz="1600" dirty="0">
                <a:solidFill>
                  <a:srgbClr val="FFFFFF"/>
                </a:solidFill>
                <a:latin typeface="Trebuchet MS"/>
                <a:cs typeface="Trebuchet MS"/>
              </a:rPr>
              <a:t>mereka</a:t>
            </a:r>
            <a:r>
              <a:rPr sz="1600" spc="114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FFFFFF"/>
                </a:solidFill>
                <a:latin typeface="Trebuchet MS"/>
                <a:cs typeface="Trebuchet MS"/>
              </a:rPr>
              <a:t>dapat</a:t>
            </a:r>
            <a:r>
              <a:rPr sz="1600" spc="1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50" dirty="0">
                <a:solidFill>
                  <a:srgbClr val="FFFFFF"/>
                </a:solidFill>
                <a:latin typeface="Trebuchet MS"/>
                <a:cs typeface="Trebuchet MS"/>
              </a:rPr>
              <a:t>mencapai</a:t>
            </a:r>
            <a:r>
              <a:rPr sz="1600" spc="1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FFFFFF"/>
                </a:solidFill>
                <a:latin typeface="Trebuchet MS"/>
                <a:cs typeface="Trebuchet MS"/>
              </a:rPr>
              <a:t>keselamatan</a:t>
            </a:r>
            <a:r>
              <a:rPr sz="1600" spc="1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35" dirty="0">
                <a:solidFill>
                  <a:srgbClr val="FFFFFF"/>
                </a:solidFill>
                <a:latin typeface="Trebuchet MS"/>
                <a:cs typeface="Trebuchet MS"/>
              </a:rPr>
              <a:t>dan </a:t>
            </a:r>
            <a:r>
              <a:rPr sz="1600" spc="10" dirty="0">
                <a:solidFill>
                  <a:srgbClr val="FFFFFF"/>
                </a:solidFill>
                <a:latin typeface="Trebuchet MS"/>
                <a:cs typeface="Trebuchet MS"/>
              </a:rPr>
              <a:t>kebahagiaan</a:t>
            </a:r>
            <a:r>
              <a:rPr sz="1600" spc="28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10" dirty="0">
                <a:solidFill>
                  <a:srgbClr val="FFFFFF"/>
                </a:solidFill>
                <a:latin typeface="Trebuchet MS"/>
                <a:cs typeface="Trebuchet MS"/>
              </a:rPr>
              <a:t>setinggi-tingginya</a:t>
            </a:r>
            <a:r>
              <a:rPr sz="1600" spc="28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50" dirty="0">
                <a:solidFill>
                  <a:srgbClr val="FFFFFF"/>
                </a:solidFill>
                <a:latin typeface="Trebuchet MS"/>
                <a:cs typeface="Trebuchet MS"/>
              </a:rPr>
              <a:t>sebagai manusia</a:t>
            </a:r>
            <a:r>
              <a:rPr sz="1600" spc="-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75" dirty="0">
                <a:solidFill>
                  <a:srgbClr val="FFFFFF"/>
                </a:solidFill>
                <a:latin typeface="Trebuchet MS"/>
                <a:cs typeface="Trebuchet MS"/>
              </a:rPr>
              <a:t>maupun</a:t>
            </a:r>
            <a:r>
              <a:rPr sz="1600" spc="-6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60" dirty="0">
                <a:solidFill>
                  <a:srgbClr val="FFFFFF"/>
                </a:solidFill>
                <a:latin typeface="Trebuchet MS"/>
                <a:cs typeface="Trebuchet MS"/>
              </a:rPr>
              <a:t>anggota</a:t>
            </a:r>
            <a:r>
              <a:rPr sz="1600" spc="-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masyarakat”</a:t>
            </a:r>
            <a:endParaRPr sz="1600">
              <a:latin typeface="Trebuchet MS"/>
              <a:cs typeface="Trebuchet MS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62635" y="149500"/>
            <a:ext cx="3429905" cy="4844499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9"/>
            <a:ext cx="8013700" cy="5143500"/>
          </a:xfrm>
          <a:custGeom>
            <a:avLst/>
            <a:gdLst/>
            <a:ahLst/>
            <a:cxnLst/>
            <a:rect l="l" t="t" r="r" b="b"/>
            <a:pathLst>
              <a:path w="8013700" h="5143500">
                <a:moveTo>
                  <a:pt x="8013599" y="5143499"/>
                </a:moveTo>
                <a:lnTo>
                  <a:pt x="0" y="5143499"/>
                </a:lnTo>
                <a:lnTo>
                  <a:pt x="0" y="0"/>
                </a:lnTo>
                <a:lnTo>
                  <a:pt x="8013599" y="0"/>
                </a:lnTo>
                <a:lnTo>
                  <a:pt x="8013599" y="5143499"/>
                </a:lnTo>
                <a:close/>
              </a:path>
            </a:pathLst>
          </a:custGeom>
          <a:solidFill>
            <a:srgbClr val="00A2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679700" y="2693872"/>
            <a:ext cx="3455035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solidFill>
                  <a:srgbClr val="FFFFFF"/>
                </a:solidFill>
                <a:latin typeface="Trebuchet MS"/>
                <a:cs typeface="Trebuchet MS"/>
              </a:rPr>
              <a:t>Anak-</a:t>
            </a:r>
            <a:r>
              <a:rPr sz="1600" spc="50" dirty="0">
                <a:solidFill>
                  <a:srgbClr val="FFFFFF"/>
                </a:solidFill>
                <a:latin typeface="Trebuchet MS"/>
                <a:cs typeface="Trebuchet MS"/>
              </a:rPr>
              <a:t>anak</a:t>
            </a:r>
            <a:r>
              <a:rPr sz="1600" spc="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FFFFFF"/>
                </a:solidFill>
                <a:latin typeface="Trebuchet MS"/>
                <a:cs typeface="Trebuchet MS"/>
              </a:rPr>
              <a:t>adalah</a:t>
            </a:r>
            <a:r>
              <a:rPr sz="1600" spc="8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FFFFFF"/>
                </a:solidFill>
                <a:latin typeface="Trebuchet MS"/>
                <a:cs typeface="Trebuchet MS"/>
              </a:rPr>
              <a:t>makhluk,</a:t>
            </a:r>
            <a:r>
              <a:rPr sz="1600" spc="8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manusia </a:t>
            </a:r>
            <a:r>
              <a:rPr sz="1600" spc="80" dirty="0">
                <a:solidFill>
                  <a:srgbClr val="FFFFFF"/>
                </a:solidFill>
                <a:latin typeface="Trebuchet MS"/>
                <a:cs typeface="Trebuchet MS"/>
              </a:rPr>
              <a:t>yang</a:t>
            </a: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FFFFFF"/>
                </a:solidFill>
                <a:latin typeface="Trebuchet MS"/>
                <a:cs typeface="Trebuchet MS"/>
              </a:rPr>
              <a:t>hidup</a:t>
            </a: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60" dirty="0">
                <a:solidFill>
                  <a:srgbClr val="FFFFFF"/>
                </a:solidFill>
                <a:latin typeface="Trebuchet MS"/>
                <a:cs typeface="Trebuchet MS"/>
              </a:rPr>
              <a:t>dan</a:t>
            </a: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50" dirty="0">
                <a:solidFill>
                  <a:srgbClr val="FFFFFF"/>
                </a:solidFill>
                <a:latin typeface="Trebuchet MS"/>
                <a:cs typeface="Trebuchet MS"/>
              </a:rPr>
              <a:t>tumbuh</a:t>
            </a: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menurut </a:t>
            </a:r>
            <a:r>
              <a:rPr sz="1600" dirty="0">
                <a:solidFill>
                  <a:srgbClr val="FFFFFF"/>
                </a:solidFill>
                <a:latin typeface="Trebuchet MS"/>
                <a:cs typeface="Trebuchet MS"/>
              </a:rPr>
              <a:t>kondratnya</a:t>
            </a:r>
            <a:r>
              <a:rPr sz="1600" spc="1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sendiri.</a:t>
            </a:r>
            <a:endParaRPr sz="16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600">
              <a:latin typeface="Trebuchet MS"/>
              <a:cs typeface="Trebuchet MS"/>
            </a:endParaRPr>
          </a:p>
          <a:p>
            <a:pPr marL="12700" marR="125095">
              <a:lnSpc>
                <a:spcPct val="100000"/>
              </a:lnSpc>
            </a:pPr>
            <a:r>
              <a:rPr sz="1600" dirty="0">
                <a:solidFill>
                  <a:srgbClr val="FFFFFF"/>
                </a:solidFill>
                <a:latin typeface="Trebuchet MS"/>
                <a:cs typeface="Trebuchet MS"/>
              </a:rPr>
              <a:t>Pendidikan</a:t>
            </a:r>
            <a:r>
              <a:rPr sz="1600" spc="2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FFFFFF"/>
                </a:solidFill>
                <a:latin typeface="Trebuchet MS"/>
                <a:cs typeface="Trebuchet MS"/>
              </a:rPr>
              <a:t>berfungsi</a:t>
            </a:r>
            <a:r>
              <a:rPr sz="1600" spc="229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50" dirty="0">
                <a:solidFill>
                  <a:srgbClr val="FFFFFF"/>
                </a:solidFill>
                <a:latin typeface="Trebuchet MS"/>
                <a:cs typeface="Trebuchet MS"/>
              </a:rPr>
              <a:t>sebagai </a:t>
            </a:r>
            <a:r>
              <a:rPr sz="1600" spc="10" dirty="0">
                <a:solidFill>
                  <a:srgbClr val="FFFFFF"/>
                </a:solidFill>
                <a:latin typeface="Trebuchet MS"/>
                <a:cs typeface="Trebuchet MS"/>
              </a:rPr>
              <a:t>tuntunan</a:t>
            </a:r>
            <a:r>
              <a:rPr sz="1600" spc="1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10" dirty="0">
                <a:solidFill>
                  <a:srgbClr val="FFFFFF"/>
                </a:solidFill>
                <a:latin typeface="Trebuchet MS"/>
                <a:cs typeface="Trebuchet MS"/>
              </a:rPr>
              <a:t>bertumbuhnya</a:t>
            </a:r>
            <a:r>
              <a:rPr sz="1600" spc="1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10" dirty="0">
                <a:solidFill>
                  <a:srgbClr val="FFFFFF"/>
                </a:solidFill>
                <a:latin typeface="Trebuchet MS"/>
                <a:cs typeface="Trebuchet MS"/>
              </a:rPr>
              <a:t>anak-</a:t>
            </a:r>
            <a:r>
              <a:rPr sz="1600" spc="30" dirty="0">
                <a:solidFill>
                  <a:srgbClr val="FFFFFF"/>
                </a:solidFill>
                <a:latin typeface="Trebuchet MS"/>
                <a:cs typeface="Trebuchet MS"/>
              </a:rPr>
              <a:t>anak</a:t>
            </a:r>
            <a:endParaRPr sz="16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671866" y="1427896"/>
            <a:ext cx="251460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000" b="1" spc="55" dirty="0">
                <a:solidFill>
                  <a:srgbClr val="FCD65D"/>
                </a:solidFill>
                <a:latin typeface="Trebuchet MS"/>
                <a:cs typeface="Trebuchet MS"/>
              </a:rPr>
              <a:t>Pemikiran</a:t>
            </a:r>
            <a:r>
              <a:rPr sz="2000" b="1" spc="-30" dirty="0">
                <a:solidFill>
                  <a:srgbClr val="FCD65D"/>
                </a:solidFill>
                <a:latin typeface="Trebuchet MS"/>
                <a:cs typeface="Trebuchet MS"/>
              </a:rPr>
              <a:t> </a:t>
            </a:r>
            <a:r>
              <a:rPr sz="2000" b="1" spc="60" dirty="0">
                <a:solidFill>
                  <a:srgbClr val="FCD65D"/>
                </a:solidFill>
                <a:latin typeface="Trebuchet MS"/>
                <a:cs typeface="Trebuchet MS"/>
              </a:rPr>
              <a:t>Ki</a:t>
            </a:r>
            <a:r>
              <a:rPr sz="2000" b="1" spc="-25" dirty="0">
                <a:solidFill>
                  <a:srgbClr val="FCD65D"/>
                </a:solidFill>
                <a:latin typeface="Trebuchet MS"/>
                <a:cs typeface="Trebuchet MS"/>
              </a:rPr>
              <a:t> </a:t>
            </a:r>
            <a:r>
              <a:rPr sz="2000" b="1" spc="-10" dirty="0">
                <a:solidFill>
                  <a:srgbClr val="FCD65D"/>
                </a:solidFill>
                <a:latin typeface="Trebuchet MS"/>
                <a:cs typeface="Trebuchet MS"/>
              </a:rPr>
              <a:t>Hadjar </a:t>
            </a:r>
            <a:r>
              <a:rPr sz="2000" b="1" spc="80" dirty="0">
                <a:solidFill>
                  <a:srgbClr val="FCD65D"/>
                </a:solidFill>
                <a:latin typeface="Trebuchet MS"/>
                <a:cs typeface="Trebuchet MS"/>
              </a:rPr>
              <a:t>Dewantara</a:t>
            </a:r>
            <a:r>
              <a:rPr sz="2000" b="1" spc="-50" dirty="0">
                <a:solidFill>
                  <a:srgbClr val="FCD65D"/>
                </a:solidFill>
                <a:latin typeface="Trebuchet MS"/>
                <a:cs typeface="Trebuchet MS"/>
              </a:rPr>
              <a:t> </a:t>
            </a:r>
            <a:r>
              <a:rPr sz="2000" b="1" spc="60" dirty="0">
                <a:solidFill>
                  <a:srgbClr val="FCD65D"/>
                </a:solidFill>
                <a:latin typeface="Trebuchet MS"/>
                <a:cs typeface="Trebuchet MS"/>
              </a:rPr>
              <a:t>tentang </a:t>
            </a:r>
            <a:r>
              <a:rPr sz="2000" b="1" spc="45" dirty="0">
                <a:solidFill>
                  <a:srgbClr val="FCD65D"/>
                </a:solidFill>
                <a:latin typeface="Trebuchet MS"/>
                <a:cs typeface="Trebuchet MS"/>
              </a:rPr>
              <a:t>pendidikan</a:t>
            </a:r>
            <a:endParaRPr sz="2000">
              <a:latin typeface="Trebuchet MS"/>
              <a:cs typeface="Trebuchet MS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201362" y="781064"/>
            <a:ext cx="8611235" cy="4112895"/>
            <a:chOff x="201362" y="781064"/>
            <a:chExt cx="8611235" cy="4112895"/>
          </a:xfrm>
        </p:grpSpPr>
        <p:sp>
          <p:nvSpPr>
            <p:cNvPr id="6" name="object 6"/>
            <p:cNvSpPr/>
            <p:nvPr/>
          </p:nvSpPr>
          <p:spPr>
            <a:xfrm>
              <a:off x="230035" y="4757432"/>
              <a:ext cx="8582660" cy="5080"/>
            </a:xfrm>
            <a:custGeom>
              <a:avLst/>
              <a:gdLst/>
              <a:ahLst/>
              <a:cxnLst/>
              <a:rect l="l" t="t" r="r" b="b"/>
              <a:pathLst>
                <a:path w="8582660" h="5079">
                  <a:moveTo>
                    <a:pt x="8582266" y="1270"/>
                  </a:moveTo>
                  <a:lnTo>
                    <a:pt x="7885874" y="1270"/>
                  </a:lnTo>
                  <a:lnTo>
                    <a:pt x="7885874" y="0"/>
                  </a:lnTo>
                  <a:lnTo>
                    <a:pt x="696328" y="0"/>
                  </a:lnTo>
                  <a:lnTo>
                    <a:pt x="696328" y="1270"/>
                  </a:lnTo>
                  <a:lnTo>
                    <a:pt x="0" y="1270"/>
                  </a:lnTo>
                  <a:lnTo>
                    <a:pt x="0" y="2540"/>
                  </a:lnTo>
                  <a:lnTo>
                    <a:pt x="160909" y="2540"/>
                  </a:lnTo>
                  <a:lnTo>
                    <a:pt x="160909" y="3810"/>
                  </a:lnTo>
                  <a:lnTo>
                    <a:pt x="1537995" y="3810"/>
                  </a:lnTo>
                  <a:lnTo>
                    <a:pt x="1537995" y="5080"/>
                  </a:lnTo>
                  <a:lnTo>
                    <a:pt x="7043585" y="5080"/>
                  </a:lnTo>
                  <a:lnTo>
                    <a:pt x="7043585" y="3810"/>
                  </a:lnTo>
                  <a:lnTo>
                    <a:pt x="8421243" y="3810"/>
                  </a:lnTo>
                  <a:lnTo>
                    <a:pt x="8421243" y="2540"/>
                  </a:lnTo>
                  <a:lnTo>
                    <a:pt x="8582266" y="2540"/>
                  </a:lnTo>
                  <a:lnTo>
                    <a:pt x="8582266" y="1270"/>
                  </a:lnTo>
                  <a:close/>
                </a:path>
              </a:pathLst>
            </a:custGeom>
            <a:solidFill>
              <a:srgbClr val="01465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989255" y="3158290"/>
              <a:ext cx="52705" cy="53975"/>
            </a:xfrm>
            <a:custGeom>
              <a:avLst/>
              <a:gdLst/>
              <a:ahLst/>
              <a:cxnLst/>
              <a:rect l="l" t="t" r="r" b="b"/>
              <a:pathLst>
                <a:path w="52704" h="53975">
                  <a:moveTo>
                    <a:pt x="33306" y="53362"/>
                  </a:moveTo>
                  <a:lnTo>
                    <a:pt x="26888" y="53362"/>
                  </a:lnTo>
                  <a:lnTo>
                    <a:pt x="16946" y="51473"/>
                  </a:lnTo>
                  <a:lnTo>
                    <a:pt x="8341" y="46126"/>
                  </a:lnTo>
                  <a:lnTo>
                    <a:pt x="2287" y="37800"/>
                  </a:lnTo>
                  <a:lnTo>
                    <a:pt x="0" y="26976"/>
                  </a:lnTo>
                  <a:lnTo>
                    <a:pt x="2064" y="16310"/>
                  </a:lnTo>
                  <a:lnTo>
                    <a:pt x="7753" y="7753"/>
                  </a:lnTo>
                  <a:lnTo>
                    <a:pt x="16310" y="2064"/>
                  </a:lnTo>
                  <a:lnTo>
                    <a:pt x="26976" y="0"/>
                  </a:lnTo>
                  <a:lnTo>
                    <a:pt x="42045" y="4763"/>
                  </a:lnTo>
                  <a:lnTo>
                    <a:pt x="51132" y="16524"/>
                  </a:lnTo>
                  <a:lnTo>
                    <a:pt x="52638" y="31484"/>
                  </a:lnTo>
                  <a:lnTo>
                    <a:pt x="44961" y="45848"/>
                  </a:lnTo>
                  <a:lnTo>
                    <a:pt x="39755" y="51025"/>
                  </a:lnTo>
                  <a:lnTo>
                    <a:pt x="33306" y="53362"/>
                  </a:lnTo>
                  <a:close/>
                </a:path>
              </a:pathLst>
            </a:custGeom>
            <a:solidFill>
              <a:srgbClr val="E0E0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698838" y="1141022"/>
              <a:ext cx="306705" cy="506095"/>
            </a:xfrm>
            <a:custGeom>
              <a:avLst/>
              <a:gdLst/>
              <a:ahLst/>
              <a:cxnLst/>
              <a:rect l="l" t="t" r="r" b="b"/>
              <a:pathLst>
                <a:path w="306704" h="506094">
                  <a:moveTo>
                    <a:pt x="274235" y="505877"/>
                  </a:moveTo>
                  <a:lnTo>
                    <a:pt x="80930" y="490584"/>
                  </a:lnTo>
                  <a:lnTo>
                    <a:pt x="80543" y="463823"/>
                  </a:lnTo>
                  <a:lnTo>
                    <a:pt x="80586" y="426868"/>
                  </a:lnTo>
                  <a:lnTo>
                    <a:pt x="80801" y="394129"/>
                  </a:lnTo>
                  <a:lnTo>
                    <a:pt x="80930" y="380014"/>
                  </a:lnTo>
                  <a:lnTo>
                    <a:pt x="68409" y="376795"/>
                  </a:lnTo>
                  <a:lnTo>
                    <a:pt x="40798" y="363711"/>
                  </a:lnTo>
                  <a:lnTo>
                    <a:pt x="13019" y="335626"/>
                  </a:lnTo>
                  <a:lnTo>
                    <a:pt x="0" y="287399"/>
                  </a:lnTo>
                  <a:lnTo>
                    <a:pt x="1346" y="212342"/>
                  </a:lnTo>
                  <a:lnTo>
                    <a:pt x="6067" y="125230"/>
                  </a:lnTo>
                  <a:lnTo>
                    <a:pt x="11127" y="53121"/>
                  </a:lnTo>
                  <a:lnTo>
                    <a:pt x="40629" y="12940"/>
                  </a:lnTo>
                  <a:lnTo>
                    <a:pt x="96320" y="1429"/>
                  </a:lnTo>
                  <a:lnTo>
                    <a:pt x="124442" y="0"/>
                  </a:lnTo>
                  <a:lnTo>
                    <a:pt x="169593" y="3695"/>
                  </a:lnTo>
                  <a:lnTo>
                    <a:pt x="213637" y="14697"/>
                  </a:lnTo>
                  <a:lnTo>
                    <a:pt x="255701" y="32882"/>
                  </a:lnTo>
                  <a:lnTo>
                    <a:pt x="294912" y="58124"/>
                  </a:lnTo>
                  <a:lnTo>
                    <a:pt x="306596" y="67116"/>
                  </a:lnTo>
                  <a:lnTo>
                    <a:pt x="274235" y="505877"/>
                  </a:lnTo>
                  <a:close/>
                </a:path>
              </a:pathLst>
            </a:custGeom>
            <a:solidFill>
              <a:srgbClr val="FFBE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710513" y="1271981"/>
              <a:ext cx="163195" cy="114300"/>
            </a:xfrm>
            <a:custGeom>
              <a:avLst/>
              <a:gdLst/>
              <a:ahLst/>
              <a:cxnLst/>
              <a:rect l="l" t="t" r="r" b="b"/>
              <a:pathLst>
                <a:path w="163195" h="114300">
                  <a:moveTo>
                    <a:pt x="25171" y="17983"/>
                  </a:moveTo>
                  <a:lnTo>
                    <a:pt x="20675" y="13487"/>
                  </a:lnTo>
                  <a:lnTo>
                    <a:pt x="18554" y="11061"/>
                  </a:lnTo>
                  <a:lnTo>
                    <a:pt x="15709" y="9969"/>
                  </a:lnTo>
                  <a:lnTo>
                    <a:pt x="12865" y="9969"/>
                  </a:lnTo>
                  <a:lnTo>
                    <a:pt x="7315" y="9969"/>
                  </a:lnTo>
                  <a:lnTo>
                    <a:pt x="1803" y="14135"/>
                  </a:lnTo>
                  <a:lnTo>
                    <a:pt x="1803" y="20675"/>
                  </a:lnTo>
                  <a:lnTo>
                    <a:pt x="1155" y="27660"/>
                  </a:lnTo>
                  <a:lnTo>
                    <a:pt x="6781" y="32385"/>
                  </a:lnTo>
                  <a:lnTo>
                    <a:pt x="15113" y="32385"/>
                  </a:lnTo>
                  <a:lnTo>
                    <a:pt x="17665" y="31534"/>
                  </a:lnTo>
                  <a:lnTo>
                    <a:pt x="19786" y="29667"/>
                  </a:lnTo>
                  <a:lnTo>
                    <a:pt x="25171" y="25171"/>
                  </a:lnTo>
                  <a:lnTo>
                    <a:pt x="25171" y="17983"/>
                  </a:lnTo>
                  <a:close/>
                </a:path>
                <a:path w="163195" h="114300">
                  <a:moveTo>
                    <a:pt x="42278" y="9880"/>
                  </a:moveTo>
                  <a:lnTo>
                    <a:pt x="40474" y="8102"/>
                  </a:lnTo>
                  <a:lnTo>
                    <a:pt x="36855" y="5384"/>
                  </a:lnTo>
                  <a:lnTo>
                    <a:pt x="31915" y="1803"/>
                  </a:lnTo>
                  <a:lnTo>
                    <a:pt x="26301" y="0"/>
                  </a:lnTo>
                  <a:lnTo>
                    <a:pt x="20675" y="0"/>
                  </a:lnTo>
                  <a:lnTo>
                    <a:pt x="15062" y="0"/>
                  </a:lnTo>
                  <a:lnTo>
                    <a:pt x="9436" y="1803"/>
                  </a:lnTo>
                  <a:lnTo>
                    <a:pt x="4495" y="5384"/>
                  </a:lnTo>
                  <a:lnTo>
                    <a:pt x="889" y="8102"/>
                  </a:lnTo>
                  <a:lnTo>
                    <a:pt x="0" y="10795"/>
                  </a:lnTo>
                  <a:lnTo>
                    <a:pt x="889" y="11684"/>
                  </a:lnTo>
                  <a:lnTo>
                    <a:pt x="1016" y="11925"/>
                  </a:lnTo>
                  <a:lnTo>
                    <a:pt x="1244" y="12014"/>
                  </a:lnTo>
                  <a:lnTo>
                    <a:pt x="3873" y="12014"/>
                  </a:lnTo>
                  <a:lnTo>
                    <a:pt x="11239" y="7188"/>
                  </a:lnTo>
                  <a:lnTo>
                    <a:pt x="30645" y="7188"/>
                  </a:lnTo>
                  <a:lnTo>
                    <a:pt x="38315" y="11798"/>
                  </a:lnTo>
                  <a:lnTo>
                    <a:pt x="41059" y="11798"/>
                  </a:lnTo>
                  <a:lnTo>
                    <a:pt x="41236" y="11772"/>
                  </a:lnTo>
                  <a:lnTo>
                    <a:pt x="42278" y="9880"/>
                  </a:lnTo>
                  <a:close/>
                </a:path>
                <a:path w="163195" h="114300">
                  <a:moveTo>
                    <a:pt x="82715" y="17094"/>
                  </a:moveTo>
                  <a:lnTo>
                    <a:pt x="75641" y="30746"/>
                  </a:lnTo>
                  <a:lnTo>
                    <a:pt x="69240" y="44742"/>
                  </a:lnTo>
                  <a:lnTo>
                    <a:pt x="63512" y="59067"/>
                  </a:lnTo>
                  <a:lnTo>
                    <a:pt x="58458" y="73736"/>
                  </a:lnTo>
                  <a:lnTo>
                    <a:pt x="54838" y="81813"/>
                  </a:lnTo>
                  <a:lnTo>
                    <a:pt x="52158" y="89001"/>
                  </a:lnTo>
                  <a:lnTo>
                    <a:pt x="49466" y="96189"/>
                  </a:lnTo>
                  <a:lnTo>
                    <a:pt x="47663" y="99796"/>
                  </a:lnTo>
                  <a:lnTo>
                    <a:pt x="47663" y="104292"/>
                  </a:lnTo>
                  <a:lnTo>
                    <a:pt x="48539" y="107911"/>
                  </a:lnTo>
                  <a:lnTo>
                    <a:pt x="49466" y="110604"/>
                  </a:lnTo>
                  <a:lnTo>
                    <a:pt x="51269" y="112407"/>
                  </a:lnTo>
                  <a:lnTo>
                    <a:pt x="53035" y="113284"/>
                  </a:lnTo>
                  <a:lnTo>
                    <a:pt x="58458" y="113284"/>
                  </a:lnTo>
                  <a:lnTo>
                    <a:pt x="61150" y="113728"/>
                  </a:lnTo>
                  <a:lnTo>
                    <a:pt x="64071" y="113969"/>
                  </a:lnTo>
                  <a:lnTo>
                    <a:pt x="70142" y="113969"/>
                  </a:lnTo>
                  <a:lnTo>
                    <a:pt x="73279" y="113728"/>
                  </a:lnTo>
                  <a:lnTo>
                    <a:pt x="76441" y="113284"/>
                  </a:lnTo>
                  <a:lnTo>
                    <a:pt x="71031" y="110604"/>
                  </a:lnTo>
                  <a:lnTo>
                    <a:pt x="64757" y="108788"/>
                  </a:lnTo>
                  <a:lnTo>
                    <a:pt x="55765" y="108788"/>
                  </a:lnTo>
                  <a:lnTo>
                    <a:pt x="53035" y="107911"/>
                  </a:lnTo>
                  <a:lnTo>
                    <a:pt x="53035" y="103416"/>
                  </a:lnTo>
                  <a:lnTo>
                    <a:pt x="53962" y="100685"/>
                  </a:lnTo>
                  <a:lnTo>
                    <a:pt x="54838" y="97993"/>
                  </a:lnTo>
                  <a:lnTo>
                    <a:pt x="63842" y="75514"/>
                  </a:lnTo>
                  <a:lnTo>
                    <a:pt x="69583" y="61201"/>
                  </a:lnTo>
                  <a:lnTo>
                    <a:pt x="74637" y="46634"/>
                  </a:lnTo>
                  <a:lnTo>
                    <a:pt x="79019" y="31902"/>
                  </a:lnTo>
                  <a:lnTo>
                    <a:pt x="82715" y="17094"/>
                  </a:lnTo>
                  <a:close/>
                </a:path>
                <a:path w="163195" h="114300">
                  <a:moveTo>
                    <a:pt x="145592" y="30886"/>
                  </a:moveTo>
                  <a:lnTo>
                    <a:pt x="143852" y="25171"/>
                  </a:lnTo>
                  <a:lnTo>
                    <a:pt x="142074" y="21031"/>
                  </a:lnTo>
                  <a:lnTo>
                    <a:pt x="138379" y="18846"/>
                  </a:lnTo>
                  <a:lnTo>
                    <a:pt x="134505" y="18846"/>
                  </a:lnTo>
                  <a:lnTo>
                    <a:pt x="132486" y="18846"/>
                  </a:lnTo>
                  <a:lnTo>
                    <a:pt x="130416" y="19431"/>
                  </a:lnTo>
                  <a:lnTo>
                    <a:pt x="128587" y="20675"/>
                  </a:lnTo>
                  <a:lnTo>
                    <a:pt x="123964" y="25806"/>
                  </a:lnTo>
                  <a:lnTo>
                    <a:pt x="123304" y="32029"/>
                  </a:lnTo>
                  <a:lnTo>
                    <a:pt x="126174" y="37744"/>
                  </a:lnTo>
                  <a:lnTo>
                    <a:pt x="132168" y="41351"/>
                  </a:lnTo>
                  <a:lnTo>
                    <a:pt x="132905" y="41503"/>
                  </a:lnTo>
                  <a:lnTo>
                    <a:pt x="133616" y="41592"/>
                  </a:lnTo>
                  <a:lnTo>
                    <a:pt x="134327" y="41592"/>
                  </a:lnTo>
                  <a:lnTo>
                    <a:pt x="139903" y="40068"/>
                  </a:lnTo>
                  <a:lnTo>
                    <a:pt x="143967" y="36169"/>
                  </a:lnTo>
                  <a:lnTo>
                    <a:pt x="145592" y="30886"/>
                  </a:lnTo>
                  <a:close/>
                </a:path>
                <a:path w="163195" h="114300">
                  <a:moveTo>
                    <a:pt x="162750" y="19786"/>
                  </a:moveTo>
                  <a:lnTo>
                    <a:pt x="160947" y="17983"/>
                  </a:lnTo>
                  <a:lnTo>
                    <a:pt x="157340" y="15290"/>
                  </a:lnTo>
                  <a:lnTo>
                    <a:pt x="152844" y="11684"/>
                  </a:lnTo>
                  <a:lnTo>
                    <a:pt x="146570" y="9880"/>
                  </a:lnTo>
                  <a:lnTo>
                    <a:pt x="141160" y="9880"/>
                  </a:lnTo>
                  <a:lnTo>
                    <a:pt x="134861" y="9880"/>
                  </a:lnTo>
                  <a:lnTo>
                    <a:pt x="129476" y="11684"/>
                  </a:lnTo>
                  <a:lnTo>
                    <a:pt x="124980" y="15290"/>
                  </a:lnTo>
                  <a:lnTo>
                    <a:pt x="121373" y="17983"/>
                  </a:lnTo>
                  <a:lnTo>
                    <a:pt x="120484" y="20675"/>
                  </a:lnTo>
                  <a:lnTo>
                    <a:pt x="120484" y="21590"/>
                  </a:lnTo>
                  <a:lnTo>
                    <a:pt x="120751" y="21678"/>
                  </a:lnTo>
                  <a:lnTo>
                    <a:pt x="123380" y="21678"/>
                  </a:lnTo>
                  <a:lnTo>
                    <a:pt x="131102" y="16179"/>
                  </a:lnTo>
                  <a:lnTo>
                    <a:pt x="150596" y="16179"/>
                  </a:lnTo>
                  <a:lnTo>
                    <a:pt x="157988" y="21005"/>
                  </a:lnTo>
                  <a:lnTo>
                    <a:pt x="161302" y="21005"/>
                  </a:lnTo>
                  <a:lnTo>
                    <a:pt x="161632" y="20916"/>
                  </a:lnTo>
                  <a:lnTo>
                    <a:pt x="161836" y="20675"/>
                  </a:lnTo>
                  <a:lnTo>
                    <a:pt x="162750" y="19786"/>
                  </a:lnTo>
                  <a:close/>
                </a:path>
              </a:pathLst>
            </a:custGeom>
            <a:solidFill>
              <a:srgbClr val="01465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768973" y="1396948"/>
              <a:ext cx="54610" cy="29845"/>
            </a:xfrm>
            <a:custGeom>
              <a:avLst/>
              <a:gdLst/>
              <a:ahLst/>
              <a:cxnLst/>
              <a:rect l="l" t="t" r="r" b="b"/>
              <a:pathLst>
                <a:path w="54609" h="29844">
                  <a:moveTo>
                    <a:pt x="29017" y="29580"/>
                  </a:moveTo>
                  <a:lnTo>
                    <a:pt x="25527" y="29580"/>
                  </a:lnTo>
                  <a:lnTo>
                    <a:pt x="17961" y="28670"/>
                  </a:lnTo>
                  <a:lnTo>
                    <a:pt x="10922" y="25963"/>
                  </a:lnTo>
                  <a:lnTo>
                    <a:pt x="4803" y="21493"/>
                  </a:lnTo>
                  <a:lnTo>
                    <a:pt x="0" y="15292"/>
                  </a:lnTo>
                  <a:lnTo>
                    <a:pt x="13612" y="12778"/>
                  </a:lnTo>
                  <a:lnTo>
                    <a:pt x="27309" y="9332"/>
                  </a:lnTo>
                  <a:lnTo>
                    <a:pt x="40839" y="5043"/>
                  </a:lnTo>
                  <a:lnTo>
                    <a:pt x="53953" y="0"/>
                  </a:lnTo>
                  <a:lnTo>
                    <a:pt x="54554" y="3089"/>
                  </a:lnTo>
                  <a:lnTo>
                    <a:pt x="54057" y="10560"/>
                  </a:lnTo>
                  <a:lnTo>
                    <a:pt x="49011" y="19716"/>
                  </a:lnTo>
                  <a:lnTo>
                    <a:pt x="35968" y="27864"/>
                  </a:lnTo>
                  <a:lnTo>
                    <a:pt x="32537" y="29018"/>
                  </a:lnTo>
                  <a:lnTo>
                    <a:pt x="29017" y="295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7780656" y="1490451"/>
              <a:ext cx="104775" cy="51435"/>
            </a:xfrm>
            <a:custGeom>
              <a:avLst/>
              <a:gdLst/>
              <a:ahLst/>
              <a:cxnLst/>
              <a:rect l="l" t="t" r="r" b="b"/>
              <a:pathLst>
                <a:path w="104775" h="51434">
                  <a:moveTo>
                    <a:pt x="13547" y="50966"/>
                  </a:moveTo>
                  <a:lnTo>
                    <a:pt x="9228" y="50966"/>
                  </a:lnTo>
                  <a:lnTo>
                    <a:pt x="4702" y="50788"/>
                  </a:lnTo>
                  <a:lnTo>
                    <a:pt x="0" y="50345"/>
                  </a:lnTo>
                  <a:lnTo>
                    <a:pt x="0" y="29668"/>
                  </a:lnTo>
                  <a:lnTo>
                    <a:pt x="2839" y="29727"/>
                  </a:lnTo>
                  <a:lnTo>
                    <a:pt x="4259" y="29727"/>
                  </a:lnTo>
                  <a:lnTo>
                    <a:pt x="30706" y="27757"/>
                  </a:lnTo>
                  <a:lnTo>
                    <a:pt x="56542" y="21996"/>
                  </a:lnTo>
                  <a:lnTo>
                    <a:pt x="81247" y="12668"/>
                  </a:lnTo>
                  <a:lnTo>
                    <a:pt x="104299" y="0"/>
                  </a:lnTo>
                  <a:lnTo>
                    <a:pt x="99857" y="7963"/>
                  </a:lnTo>
                  <a:lnTo>
                    <a:pt x="84891" y="25483"/>
                  </a:lnTo>
                  <a:lnTo>
                    <a:pt x="56941" y="43002"/>
                  </a:lnTo>
                  <a:lnTo>
                    <a:pt x="13547" y="50966"/>
                  </a:lnTo>
                  <a:close/>
                </a:path>
              </a:pathLst>
            </a:custGeom>
            <a:solidFill>
              <a:srgbClr val="B7887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709635" y="1120937"/>
              <a:ext cx="313055" cy="196215"/>
            </a:xfrm>
            <a:custGeom>
              <a:avLst/>
              <a:gdLst/>
              <a:ahLst/>
              <a:cxnLst/>
              <a:rect l="l" t="t" r="r" b="b"/>
              <a:pathLst>
                <a:path w="313054" h="196215">
                  <a:moveTo>
                    <a:pt x="289498" y="195997"/>
                  </a:moveTo>
                  <a:lnTo>
                    <a:pt x="288966" y="195997"/>
                  </a:lnTo>
                  <a:lnTo>
                    <a:pt x="271490" y="183351"/>
                  </a:lnTo>
                  <a:lnTo>
                    <a:pt x="264855" y="155531"/>
                  </a:lnTo>
                  <a:lnTo>
                    <a:pt x="264337" y="127711"/>
                  </a:lnTo>
                  <a:lnTo>
                    <a:pt x="265213" y="115066"/>
                  </a:lnTo>
                  <a:lnTo>
                    <a:pt x="241821" y="99358"/>
                  </a:lnTo>
                  <a:lnTo>
                    <a:pt x="229041" y="79008"/>
                  </a:lnTo>
                  <a:lnTo>
                    <a:pt x="221990" y="59833"/>
                  </a:lnTo>
                  <a:lnTo>
                    <a:pt x="215785" y="47653"/>
                  </a:lnTo>
                  <a:lnTo>
                    <a:pt x="212768" y="44902"/>
                  </a:lnTo>
                  <a:lnTo>
                    <a:pt x="206053" y="43571"/>
                  </a:lnTo>
                  <a:lnTo>
                    <a:pt x="196972" y="43571"/>
                  </a:lnTo>
                  <a:lnTo>
                    <a:pt x="179388" y="44838"/>
                  </a:lnTo>
                  <a:lnTo>
                    <a:pt x="158614" y="48562"/>
                  </a:lnTo>
                  <a:lnTo>
                    <a:pt x="136100" y="54627"/>
                  </a:lnTo>
                  <a:lnTo>
                    <a:pt x="113291" y="62916"/>
                  </a:lnTo>
                  <a:lnTo>
                    <a:pt x="97284" y="68586"/>
                  </a:lnTo>
                  <a:lnTo>
                    <a:pt x="54958" y="74926"/>
                  </a:lnTo>
                  <a:lnTo>
                    <a:pt x="15443" y="68921"/>
                  </a:lnTo>
                  <a:lnTo>
                    <a:pt x="0" y="17984"/>
                  </a:lnTo>
                  <a:lnTo>
                    <a:pt x="64720" y="5383"/>
                  </a:lnTo>
                  <a:lnTo>
                    <a:pt x="148343" y="0"/>
                  </a:lnTo>
                  <a:lnTo>
                    <a:pt x="233770" y="22480"/>
                  </a:lnTo>
                  <a:lnTo>
                    <a:pt x="311091" y="67412"/>
                  </a:lnTo>
                  <a:lnTo>
                    <a:pt x="312268" y="87504"/>
                  </a:lnTo>
                  <a:lnTo>
                    <a:pt x="312430" y="131704"/>
                  </a:lnTo>
                  <a:lnTo>
                    <a:pt x="306524" y="175905"/>
                  </a:lnTo>
                  <a:lnTo>
                    <a:pt x="289498" y="195997"/>
                  </a:lnTo>
                  <a:close/>
                </a:path>
              </a:pathLst>
            </a:custGeom>
            <a:solidFill>
              <a:srgbClr val="01465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991947" y="1288834"/>
              <a:ext cx="57150" cy="83820"/>
            </a:xfrm>
            <a:custGeom>
              <a:avLst/>
              <a:gdLst/>
              <a:ahLst/>
              <a:cxnLst/>
              <a:rect l="l" t="t" r="r" b="b"/>
              <a:pathLst>
                <a:path w="57150" h="83819">
                  <a:moveTo>
                    <a:pt x="14997" y="83652"/>
                  </a:moveTo>
                  <a:lnTo>
                    <a:pt x="6447" y="83652"/>
                  </a:lnTo>
                  <a:lnTo>
                    <a:pt x="0" y="81759"/>
                  </a:lnTo>
                  <a:lnTo>
                    <a:pt x="0" y="81137"/>
                  </a:lnTo>
                  <a:lnTo>
                    <a:pt x="420" y="68543"/>
                  </a:lnTo>
                  <a:lnTo>
                    <a:pt x="2271" y="15023"/>
                  </a:lnTo>
                  <a:lnTo>
                    <a:pt x="11654" y="0"/>
                  </a:lnTo>
                  <a:lnTo>
                    <a:pt x="21534" y="0"/>
                  </a:lnTo>
                  <a:lnTo>
                    <a:pt x="33925" y="1588"/>
                  </a:lnTo>
                  <a:lnTo>
                    <a:pt x="45501" y="7624"/>
                  </a:lnTo>
                  <a:lnTo>
                    <a:pt x="53871" y="20016"/>
                  </a:lnTo>
                  <a:lnTo>
                    <a:pt x="56645" y="40672"/>
                  </a:lnTo>
                  <a:lnTo>
                    <a:pt x="51943" y="62600"/>
                  </a:lnTo>
                  <a:lnTo>
                    <a:pt x="41522" y="75684"/>
                  </a:lnTo>
                  <a:lnTo>
                    <a:pt x="28251" y="82007"/>
                  </a:lnTo>
                  <a:lnTo>
                    <a:pt x="14997" y="83652"/>
                  </a:lnTo>
                  <a:close/>
                </a:path>
              </a:pathLst>
            </a:custGeom>
            <a:solidFill>
              <a:srgbClr val="FFBE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009015" y="1306138"/>
              <a:ext cx="26670" cy="48260"/>
            </a:xfrm>
            <a:custGeom>
              <a:avLst/>
              <a:gdLst/>
              <a:ahLst/>
              <a:cxnLst/>
              <a:rect l="l" t="t" r="r" b="b"/>
              <a:pathLst>
                <a:path w="26670" h="48259">
                  <a:moveTo>
                    <a:pt x="6300" y="8104"/>
                  </a:moveTo>
                  <a:lnTo>
                    <a:pt x="4495" y="8104"/>
                  </a:lnTo>
                  <a:lnTo>
                    <a:pt x="4495" y="7187"/>
                  </a:lnTo>
                  <a:lnTo>
                    <a:pt x="5412" y="5413"/>
                  </a:lnTo>
                  <a:lnTo>
                    <a:pt x="5412" y="3608"/>
                  </a:lnTo>
                  <a:lnTo>
                    <a:pt x="6300" y="2691"/>
                  </a:lnTo>
                  <a:lnTo>
                    <a:pt x="7216" y="1804"/>
                  </a:lnTo>
                  <a:lnTo>
                    <a:pt x="10796" y="0"/>
                  </a:lnTo>
                  <a:lnTo>
                    <a:pt x="12600" y="0"/>
                  </a:lnTo>
                  <a:lnTo>
                    <a:pt x="17096" y="1804"/>
                  </a:lnTo>
                  <a:lnTo>
                    <a:pt x="18286" y="2691"/>
                  </a:lnTo>
                  <a:lnTo>
                    <a:pt x="9909" y="2691"/>
                  </a:lnTo>
                  <a:lnTo>
                    <a:pt x="7216" y="3608"/>
                  </a:lnTo>
                  <a:lnTo>
                    <a:pt x="5412" y="7187"/>
                  </a:lnTo>
                  <a:lnTo>
                    <a:pt x="6300" y="8104"/>
                  </a:lnTo>
                  <a:close/>
                </a:path>
                <a:path w="26670" h="48259">
                  <a:moveTo>
                    <a:pt x="14203" y="45641"/>
                  </a:moveTo>
                  <a:lnTo>
                    <a:pt x="7216" y="45641"/>
                  </a:lnTo>
                  <a:lnTo>
                    <a:pt x="8548" y="45405"/>
                  </a:lnTo>
                  <a:lnTo>
                    <a:pt x="9909" y="44961"/>
                  </a:lnTo>
                  <a:lnTo>
                    <a:pt x="17096" y="40465"/>
                  </a:lnTo>
                  <a:lnTo>
                    <a:pt x="21593" y="33277"/>
                  </a:lnTo>
                  <a:lnTo>
                    <a:pt x="20705" y="24285"/>
                  </a:lnTo>
                  <a:lnTo>
                    <a:pt x="21593" y="19788"/>
                  </a:lnTo>
                  <a:lnTo>
                    <a:pt x="20705" y="15292"/>
                  </a:lnTo>
                  <a:lnTo>
                    <a:pt x="18901" y="10796"/>
                  </a:lnTo>
                  <a:lnTo>
                    <a:pt x="17984" y="7187"/>
                  </a:lnTo>
                  <a:lnTo>
                    <a:pt x="15292" y="4496"/>
                  </a:lnTo>
                  <a:lnTo>
                    <a:pt x="11712" y="2691"/>
                  </a:lnTo>
                  <a:lnTo>
                    <a:pt x="18286" y="2691"/>
                  </a:lnTo>
                  <a:lnTo>
                    <a:pt x="20705" y="4496"/>
                  </a:lnTo>
                  <a:lnTo>
                    <a:pt x="22479" y="8992"/>
                  </a:lnTo>
                  <a:lnTo>
                    <a:pt x="25202" y="14375"/>
                  </a:lnTo>
                  <a:lnTo>
                    <a:pt x="26089" y="18872"/>
                  </a:lnTo>
                  <a:lnTo>
                    <a:pt x="25202" y="24285"/>
                  </a:lnTo>
                  <a:lnTo>
                    <a:pt x="24590" y="31987"/>
                  </a:lnTo>
                  <a:lnTo>
                    <a:pt x="21704" y="38675"/>
                  </a:lnTo>
                  <a:lnTo>
                    <a:pt x="16966" y="44010"/>
                  </a:lnTo>
                  <a:lnTo>
                    <a:pt x="14203" y="45641"/>
                  </a:lnTo>
                  <a:close/>
                </a:path>
                <a:path w="26670" h="48259">
                  <a:moveTo>
                    <a:pt x="10086" y="47890"/>
                  </a:moveTo>
                  <a:lnTo>
                    <a:pt x="5890" y="47890"/>
                  </a:lnTo>
                  <a:lnTo>
                    <a:pt x="3785" y="47180"/>
                  </a:lnTo>
                  <a:lnTo>
                    <a:pt x="1804" y="45849"/>
                  </a:lnTo>
                  <a:lnTo>
                    <a:pt x="0" y="44961"/>
                  </a:lnTo>
                  <a:lnTo>
                    <a:pt x="0" y="44010"/>
                  </a:lnTo>
                  <a:lnTo>
                    <a:pt x="787" y="44010"/>
                  </a:lnTo>
                  <a:lnTo>
                    <a:pt x="3608" y="45405"/>
                  </a:lnTo>
                  <a:lnTo>
                    <a:pt x="4732" y="45641"/>
                  </a:lnTo>
                  <a:lnTo>
                    <a:pt x="14203" y="45641"/>
                  </a:lnTo>
                  <a:lnTo>
                    <a:pt x="10796" y="47653"/>
                  </a:lnTo>
                  <a:lnTo>
                    <a:pt x="10086" y="47890"/>
                  </a:lnTo>
                  <a:close/>
                </a:path>
              </a:pathLst>
            </a:custGeom>
            <a:solidFill>
              <a:srgbClr val="B7887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7677213" y="1042555"/>
              <a:ext cx="380365" cy="224790"/>
            </a:xfrm>
            <a:custGeom>
              <a:avLst/>
              <a:gdLst/>
              <a:ahLst/>
              <a:cxnLst/>
              <a:rect l="l" t="t" r="r" b="b"/>
              <a:pathLst>
                <a:path w="380365" h="224790">
                  <a:moveTo>
                    <a:pt x="88138" y="223126"/>
                  </a:moveTo>
                  <a:lnTo>
                    <a:pt x="87261" y="219633"/>
                  </a:lnTo>
                  <a:lnTo>
                    <a:pt x="82423" y="215379"/>
                  </a:lnTo>
                  <a:lnTo>
                    <a:pt x="74371" y="211620"/>
                  </a:lnTo>
                  <a:lnTo>
                    <a:pt x="63893" y="209638"/>
                  </a:lnTo>
                  <a:lnTo>
                    <a:pt x="52844" y="210820"/>
                  </a:lnTo>
                  <a:lnTo>
                    <a:pt x="44437" y="213690"/>
                  </a:lnTo>
                  <a:lnTo>
                    <a:pt x="39217" y="217233"/>
                  </a:lnTo>
                  <a:lnTo>
                    <a:pt x="37795" y="220433"/>
                  </a:lnTo>
                  <a:lnTo>
                    <a:pt x="39014" y="222821"/>
                  </a:lnTo>
                  <a:lnTo>
                    <a:pt x="44183" y="223240"/>
                  </a:lnTo>
                  <a:lnTo>
                    <a:pt x="54775" y="223240"/>
                  </a:lnTo>
                  <a:lnTo>
                    <a:pt x="58775" y="223126"/>
                  </a:lnTo>
                  <a:lnTo>
                    <a:pt x="71374" y="223126"/>
                  </a:lnTo>
                  <a:lnTo>
                    <a:pt x="78968" y="224332"/>
                  </a:lnTo>
                  <a:lnTo>
                    <a:pt x="85953" y="224332"/>
                  </a:lnTo>
                  <a:lnTo>
                    <a:pt x="87553" y="224040"/>
                  </a:lnTo>
                  <a:lnTo>
                    <a:pt x="88138" y="223126"/>
                  </a:lnTo>
                  <a:close/>
                </a:path>
                <a:path w="380365" h="224790">
                  <a:moveTo>
                    <a:pt x="211315" y="223126"/>
                  </a:moveTo>
                  <a:lnTo>
                    <a:pt x="210566" y="219633"/>
                  </a:lnTo>
                  <a:lnTo>
                    <a:pt x="205930" y="215379"/>
                  </a:lnTo>
                  <a:lnTo>
                    <a:pt x="197929" y="211620"/>
                  </a:lnTo>
                  <a:lnTo>
                    <a:pt x="187058" y="209638"/>
                  </a:lnTo>
                  <a:lnTo>
                    <a:pt x="176034" y="210820"/>
                  </a:lnTo>
                  <a:lnTo>
                    <a:pt x="167614" y="213690"/>
                  </a:lnTo>
                  <a:lnTo>
                    <a:pt x="162394" y="217233"/>
                  </a:lnTo>
                  <a:lnTo>
                    <a:pt x="160972" y="220433"/>
                  </a:lnTo>
                  <a:lnTo>
                    <a:pt x="162179" y="222821"/>
                  </a:lnTo>
                  <a:lnTo>
                    <a:pt x="167360" y="223240"/>
                  </a:lnTo>
                  <a:lnTo>
                    <a:pt x="177952" y="223240"/>
                  </a:lnTo>
                  <a:lnTo>
                    <a:pt x="181940" y="223126"/>
                  </a:lnTo>
                  <a:lnTo>
                    <a:pt x="194538" y="223126"/>
                  </a:lnTo>
                  <a:lnTo>
                    <a:pt x="202145" y="224332"/>
                  </a:lnTo>
                  <a:lnTo>
                    <a:pt x="209130" y="224332"/>
                  </a:lnTo>
                  <a:lnTo>
                    <a:pt x="210718" y="224040"/>
                  </a:lnTo>
                  <a:lnTo>
                    <a:pt x="211315" y="223126"/>
                  </a:lnTo>
                  <a:close/>
                </a:path>
                <a:path w="380365" h="224790">
                  <a:moveTo>
                    <a:pt x="380365" y="161099"/>
                  </a:moveTo>
                  <a:lnTo>
                    <a:pt x="379869" y="149542"/>
                  </a:lnTo>
                  <a:lnTo>
                    <a:pt x="375170" y="139636"/>
                  </a:lnTo>
                  <a:lnTo>
                    <a:pt x="367106" y="132410"/>
                  </a:lnTo>
                  <a:lnTo>
                    <a:pt x="356489" y="128905"/>
                  </a:lnTo>
                  <a:lnTo>
                    <a:pt x="364375" y="123253"/>
                  </a:lnTo>
                  <a:lnTo>
                    <a:pt x="365074" y="117309"/>
                  </a:lnTo>
                  <a:lnTo>
                    <a:pt x="365709" y="111848"/>
                  </a:lnTo>
                  <a:lnTo>
                    <a:pt x="361619" y="100596"/>
                  </a:lnTo>
                  <a:lnTo>
                    <a:pt x="353212" y="95364"/>
                  </a:lnTo>
                  <a:lnTo>
                    <a:pt x="358775" y="89420"/>
                  </a:lnTo>
                  <a:lnTo>
                    <a:pt x="361264" y="81153"/>
                  </a:lnTo>
                  <a:lnTo>
                    <a:pt x="360451" y="72377"/>
                  </a:lnTo>
                  <a:lnTo>
                    <a:pt x="358711" y="69392"/>
                  </a:lnTo>
                  <a:lnTo>
                    <a:pt x="329819" y="55372"/>
                  </a:lnTo>
                  <a:lnTo>
                    <a:pt x="325018" y="55372"/>
                  </a:lnTo>
                  <a:lnTo>
                    <a:pt x="320230" y="56172"/>
                  </a:lnTo>
                  <a:lnTo>
                    <a:pt x="315696" y="57683"/>
                  </a:lnTo>
                  <a:lnTo>
                    <a:pt x="306019" y="61061"/>
                  </a:lnTo>
                  <a:lnTo>
                    <a:pt x="296075" y="64236"/>
                  </a:lnTo>
                  <a:lnTo>
                    <a:pt x="285788" y="67068"/>
                  </a:lnTo>
                  <a:lnTo>
                    <a:pt x="275183" y="69392"/>
                  </a:lnTo>
                  <a:lnTo>
                    <a:pt x="269163" y="69392"/>
                  </a:lnTo>
                  <a:lnTo>
                    <a:pt x="227418" y="54991"/>
                  </a:lnTo>
                  <a:lnTo>
                    <a:pt x="202323" y="35039"/>
                  </a:lnTo>
                  <a:lnTo>
                    <a:pt x="188963" y="24993"/>
                  </a:lnTo>
                  <a:lnTo>
                    <a:pt x="150342" y="4140"/>
                  </a:lnTo>
                  <a:lnTo>
                    <a:pt x="127762" y="342"/>
                  </a:lnTo>
                  <a:lnTo>
                    <a:pt x="125895" y="342"/>
                  </a:lnTo>
                  <a:lnTo>
                    <a:pt x="117779" y="0"/>
                  </a:lnTo>
                  <a:lnTo>
                    <a:pt x="64617" y="10744"/>
                  </a:lnTo>
                  <a:lnTo>
                    <a:pt x="22504" y="37922"/>
                  </a:lnTo>
                  <a:lnTo>
                    <a:pt x="0" y="82308"/>
                  </a:lnTo>
                  <a:lnTo>
                    <a:pt x="25" y="99060"/>
                  </a:lnTo>
                  <a:lnTo>
                    <a:pt x="26962" y="139141"/>
                  </a:lnTo>
                  <a:lnTo>
                    <a:pt x="71183" y="147662"/>
                  </a:lnTo>
                  <a:lnTo>
                    <a:pt x="88074" y="146646"/>
                  </a:lnTo>
                  <a:lnTo>
                    <a:pt x="104952" y="143598"/>
                  </a:lnTo>
                  <a:lnTo>
                    <a:pt x="121526" y="138531"/>
                  </a:lnTo>
                  <a:lnTo>
                    <a:pt x="137604" y="131419"/>
                  </a:lnTo>
                  <a:lnTo>
                    <a:pt x="154419" y="124523"/>
                  </a:lnTo>
                  <a:lnTo>
                    <a:pt x="173304" y="120205"/>
                  </a:lnTo>
                  <a:lnTo>
                    <a:pt x="193090" y="117957"/>
                  </a:lnTo>
                  <a:lnTo>
                    <a:pt x="212674" y="117309"/>
                  </a:lnTo>
                  <a:lnTo>
                    <a:pt x="233794" y="117957"/>
                  </a:lnTo>
                  <a:lnTo>
                    <a:pt x="251637" y="119430"/>
                  </a:lnTo>
                  <a:lnTo>
                    <a:pt x="263563" y="120891"/>
                  </a:lnTo>
                  <a:lnTo>
                    <a:pt x="267957" y="121551"/>
                  </a:lnTo>
                  <a:lnTo>
                    <a:pt x="268058" y="123253"/>
                  </a:lnTo>
                  <a:lnTo>
                    <a:pt x="268135" y="124523"/>
                  </a:lnTo>
                  <a:lnTo>
                    <a:pt x="291757" y="166166"/>
                  </a:lnTo>
                  <a:lnTo>
                    <a:pt x="330962" y="189738"/>
                  </a:lnTo>
                  <a:lnTo>
                    <a:pt x="341337" y="190766"/>
                  </a:lnTo>
                  <a:lnTo>
                    <a:pt x="345287" y="190766"/>
                  </a:lnTo>
                  <a:lnTo>
                    <a:pt x="357466" y="188023"/>
                  </a:lnTo>
                  <a:lnTo>
                    <a:pt x="367880" y="181660"/>
                  </a:lnTo>
                  <a:lnTo>
                    <a:pt x="375767" y="172427"/>
                  </a:lnTo>
                  <a:lnTo>
                    <a:pt x="380365" y="161099"/>
                  </a:lnTo>
                  <a:close/>
                </a:path>
              </a:pathLst>
            </a:custGeom>
            <a:solidFill>
              <a:srgbClr val="01465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701419" y="1097165"/>
              <a:ext cx="342900" cy="142240"/>
            </a:xfrm>
            <a:custGeom>
              <a:avLst/>
              <a:gdLst/>
              <a:ahLst/>
              <a:cxnLst/>
              <a:rect l="l" t="t" r="r" b="b"/>
              <a:pathLst>
                <a:path w="342900" h="142240">
                  <a:moveTo>
                    <a:pt x="328295" y="30048"/>
                  </a:moveTo>
                  <a:lnTo>
                    <a:pt x="286677" y="40436"/>
                  </a:lnTo>
                  <a:lnTo>
                    <a:pt x="267284" y="43103"/>
                  </a:lnTo>
                  <a:lnTo>
                    <a:pt x="268465" y="43103"/>
                  </a:lnTo>
                  <a:lnTo>
                    <a:pt x="259435" y="43510"/>
                  </a:lnTo>
                  <a:lnTo>
                    <a:pt x="252920" y="43510"/>
                  </a:lnTo>
                  <a:lnTo>
                    <a:pt x="236778" y="43103"/>
                  </a:lnTo>
                  <a:lnTo>
                    <a:pt x="240576" y="43103"/>
                  </a:lnTo>
                  <a:lnTo>
                    <a:pt x="231952" y="42430"/>
                  </a:lnTo>
                  <a:lnTo>
                    <a:pt x="193205" y="33985"/>
                  </a:lnTo>
                  <a:lnTo>
                    <a:pt x="157149" y="21475"/>
                  </a:lnTo>
                  <a:lnTo>
                    <a:pt x="139458" y="13868"/>
                  </a:lnTo>
                  <a:lnTo>
                    <a:pt x="124091" y="7810"/>
                  </a:lnTo>
                  <a:lnTo>
                    <a:pt x="116243" y="5676"/>
                  </a:lnTo>
                  <a:lnTo>
                    <a:pt x="107848" y="3390"/>
                  </a:lnTo>
                  <a:lnTo>
                    <a:pt x="107645" y="3390"/>
                  </a:lnTo>
                  <a:lnTo>
                    <a:pt x="91770" y="863"/>
                  </a:lnTo>
                  <a:lnTo>
                    <a:pt x="75120" y="0"/>
                  </a:lnTo>
                  <a:lnTo>
                    <a:pt x="71386" y="0"/>
                  </a:lnTo>
                  <a:lnTo>
                    <a:pt x="32816" y="9601"/>
                  </a:lnTo>
                  <a:lnTo>
                    <a:pt x="4051" y="40716"/>
                  </a:lnTo>
                  <a:lnTo>
                    <a:pt x="0" y="61556"/>
                  </a:lnTo>
                  <a:lnTo>
                    <a:pt x="63" y="62230"/>
                  </a:lnTo>
                  <a:lnTo>
                    <a:pt x="1016" y="72313"/>
                  </a:lnTo>
                  <a:lnTo>
                    <a:pt x="1905" y="76809"/>
                  </a:lnTo>
                  <a:lnTo>
                    <a:pt x="5486" y="83997"/>
                  </a:lnTo>
                  <a:lnTo>
                    <a:pt x="6400" y="85813"/>
                  </a:lnTo>
                  <a:lnTo>
                    <a:pt x="7289" y="87617"/>
                  </a:lnTo>
                  <a:lnTo>
                    <a:pt x="5486" y="82194"/>
                  </a:lnTo>
                  <a:lnTo>
                    <a:pt x="4597" y="77698"/>
                  </a:lnTo>
                  <a:lnTo>
                    <a:pt x="3708" y="72313"/>
                  </a:lnTo>
                  <a:lnTo>
                    <a:pt x="2844" y="62230"/>
                  </a:lnTo>
                  <a:lnTo>
                    <a:pt x="2933" y="61556"/>
                  </a:lnTo>
                  <a:lnTo>
                    <a:pt x="23241" y="22733"/>
                  </a:lnTo>
                  <a:lnTo>
                    <a:pt x="64541" y="5676"/>
                  </a:lnTo>
                  <a:lnTo>
                    <a:pt x="70180" y="5676"/>
                  </a:lnTo>
                  <a:lnTo>
                    <a:pt x="121335" y="13741"/>
                  </a:lnTo>
                  <a:lnTo>
                    <a:pt x="155384" y="27381"/>
                  </a:lnTo>
                  <a:lnTo>
                    <a:pt x="173101" y="33985"/>
                  </a:lnTo>
                  <a:lnTo>
                    <a:pt x="210502" y="45339"/>
                  </a:lnTo>
                  <a:lnTo>
                    <a:pt x="248246" y="48717"/>
                  </a:lnTo>
                  <a:lnTo>
                    <a:pt x="256565" y="48717"/>
                  </a:lnTo>
                  <a:lnTo>
                    <a:pt x="264934" y="48209"/>
                  </a:lnTo>
                  <a:lnTo>
                    <a:pt x="273418" y="47142"/>
                  </a:lnTo>
                  <a:lnTo>
                    <a:pt x="284391" y="45339"/>
                  </a:lnTo>
                  <a:lnTo>
                    <a:pt x="284200" y="45339"/>
                  </a:lnTo>
                  <a:lnTo>
                    <a:pt x="292315" y="43510"/>
                  </a:lnTo>
                  <a:lnTo>
                    <a:pt x="294119" y="43103"/>
                  </a:lnTo>
                  <a:lnTo>
                    <a:pt x="304546" y="40068"/>
                  </a:lnTo>
                  <a:lnTo>
                    <a:pt x="314807" y="36347"/>
                  </a:lnTo>
                  <a:lnTo>
                    <a:pt x="318389" y="35458"/>
                  </a:lnTo>
                  <a:lnTo>
                    <a:pt x="321081" y="33655"/>
                  </a:lnTo>
                  <a:lnTo>
                    <a:pt x="324688" y="31851"/>
                  </a:lnTo>
                  <a:lnTo>
                    <a:pt x="326491" y="31851"/>
                  </a:lnTo>
                  <a:lnTo>
                    <a:pt x="328295" y="30048"/>
                  </a:lnTo>
                  <a:close/>
                </a:path>
                <a:path w="342900" h="142240">
                  <a:moveTo>
                    <a:pt x="330073" y="88493"/>
                  </a:moveTo>
                  <a:lnTo>
                    <a:pt x="328295" y="87617"/>
                  </a:lnTo>
                  <a:lnTo>
                    <a:pt x="328142" y="87528"/>
                  </a:lnTo>
                  <a:lnTo>
                    <a:pt x="326555" y="87528"/>
                  </a:lnTo>
                  <a:lnTo>
                    <a:pt x="319633" y="94145"/>
                  </a:lnTo>
                  <a:lnTo>
                    <a:pt x="310311" y="98374"/>
                  </a:lnTo>
                  <a:lnTo>
                    <a:pt x="299516" y="103797"/>
                  </a:lnTo>
                  <a:lnTo>
                    <a:pt x="290525" y="105600"/>
                  </a:lnTo>
                  <a:lnTo>
                    <a:pt x="290525" y="108115"/>
                  </a:lnTo>
                  <a:lnTo>
                    <a:pt x="292328" y="108699"/>
                  </a:lnTo>
                  <a:lnTo>
                    <a:pt x="299516" y="108699"/>
                  </a:lnTo>
                  <a:lnTo>
                    <a:pt x="306108" y="107492"/>
                  </a:lnTo>
                  <a:lnTo>
                    <a:pt x="313004" y="103797"/>
                  </a:lnTo>
                  <a:lnTo>
                    <a:pt x="324688" y="98374"/>
                  </a:lnTo>
                  <a:lnTo>
                    <a:pt x="330073" y="88493"/>
                  </a:lnTo>
                  <a:close/>
                </a:path>
                <a:path w="342900" h="142240">
                  <a:moveTo>
                    <a:pt x="342671" y="117284"/>
                  </a:moveTo>
                  <a:lnTo>
                    <a:pt x="341757" y="117284"/>
                  </a:lnTo>
                  <a:lnTo>
                    <a:pt x="341541" y="117132"/>
                  </a:lnTo>
                  <a:lnTo>
                    <a:pt x="341401" y="117132"/>
                  </a:lnTo>
                  <a:lnTo>
                    <a:pt x="340093" y="117132"/>
                  </a:lnTo>
                  <a:lnTo>
                    <a:pt x="336600" y="120446"/>
                  </a:lnTo>
                  <a:lnTo>
                    <a:pt x="296202" y="136156"/>
                  </a:lnTo>
                  <a:lnTo>
                    <a:pt x="289471" y="135763"/>
                  </a:lnTo>
                  <a:lnTo>
                    <a:pt x="258165" y="123583"/>
                  </a:lnTo>
                  <a:lnTo>
                    <a:pt x="257238" y="123583"/>
                  </a:lnTo>
                  <a:lnTo>
                    <a:pt x="297230" y="141719"/>
                  </a:lnTo>
                  <a:lnTo>
                    <a:pt x="306895" y="140855"/>
                  </a:lnTo>
                  <a:lnTo>
                    <a:pt x="316318" y="138303"/>
                  </a:lnTo>
                  <a:lnTo>
                    <a:pt x="325323" y="134035"/>
                  </a:lnTo>
                  <a:lnTo>
                    <a:pt x="333679" y="128079"/>
                  </a:lnTo>
                  <a:lnTo>
                    <a:pt x="339979" y="122669"/>
                  </a:lnTo>
                  <a:lnTo>
                    <a:pt x="342671" y="117284"/>
                  </a:lnTo>
                  <a:close/>
                </a:path>
              </a:pathLst>
            </a:custGeom>
            <a:solidFill>
              <a:srgbClr val="B1AAA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676357" y="1180778"/>
              <a:ext cx="32384" cy="35560"/>
            </a:xfrm>
            <a:custGeom>
              <a:avLst/>
              <a:gdLst/>
              <a:ahLst/>
              <a:cxnLst/>
              <a:rect l="l" t="t" r="r" b="b"/>
              <a:pathLst>
                <a:path w="32384" h="35559">
                  <a:moveTo>
                    <a:pt x="4496" y="35466"/>
                  </a:moveTo>
                  <a:lnTo>
                    <a:pt x="1804" y="35466"/>
                  </a:lnTo>
                  <a:lnTo>
                    <a:pt x="0" y="32745"/>
                  </a:lnTo>
                  <a:lnTo>
                    <a:pt x="887" y="27361"/>
                  </a:lnTo>
                  <a:lnTo>
                    <a:pt x="887" y="21060"/>
                  </a:lnTo>
                  <a:lnTo>
                    <a:pt x="3609" y="14760"/>
                  </a:lnTo>
                  <a:lnTo>
                    <a:pt x="8105" y="10293"/>
                  </a:lnTo>
                  <a:lnTo>
                    <a:pt x="11684" y="4880"/>
                  </a:lnTo>
                  <a:lnTo>
                    <a:pt x="17985" y="1301"/>
                  </a:lnTo>
                  <a:lnTo>
                    <a:pt x="24285" y="384"/>
                  </a:lnTo>
                  <a:lnTo>
                    <a:pt x="26209" y="0"/>
                  </a:lnTo>
                  <a:lnTo>
                    <a:pt x="30379" y="0"/>
                  </a:lnTo>
                  <a:lnTo>
                    <a:pt x="31769" y="384"/>
                  </a:lnTo>
                  <a:lnTo>
                    <a:pt x="32361" y="384"/>
                  </a:lnTo>
                  <a:lnTo>
                    <a:pt x="20676" y="3993"/>
                  </a:lnTo>
                  <a:lnTo>
                    <a:pt x="12601" y="13873"/>
                  </a:lnTo>
                  <a:lnTo>
                    <a:pt x="3609" y="22865"/>
                  </a:lnTo>
                  <a:lnTo>
                    <a:pt x="4496" y="35466"/>
                  </a:lnTo>
                  <a:close/>
                </a:path>
              </a:pathLst>
            </a:custGeom>
            <a:solidFill>
              <a:srgbClr val="01465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661064" y="1135313"/>
              <a:ext cx="45085" cy="49530"/>
            </a:xfrm>
            <a:custGeom>
              <a:avLst/>
              <a:gdLst/>
              <a:ahLst/>
              <a:cxnLst/>
              <a:rect l="l" t="t" r="r" b="b"/>
              <a:pathLst>
                <a:path w="45084" h="49530">
                  <a:moveTo>
                    <a:pt x="44961" y="49457"/>
                  </a:moveTo>
                  <a:lnTo>
                    <a:pt x="8360" y="25153"/>
                  </a:lnTo>
                  <a:lnTo>
                    <a:pt x="0" y="0"/>
                  </a:lnTo>
                  <a:lnTo>
                    <a:pt x="4222" y="7257"/>
                  </a:lnTo>
                  <a:lnTo>
                    <a:pt x="8774" y="14264"/>
                  </a:lnTo>
                  <a:lnTo>
                    <a:pt x="38231" y="44565"/>
                  </a:lnTo>
                  <a:lnTo>
                    <a:pt x="44961" y="49457"/>
                  </a:lnTo>
                  <a:close/>
                </a:path>
              </a:pathLst>
            </a:custGeom>
            <a:solidFill>
              <a:srgbClr val="B1AAA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6933693" y="2016442"/>
              <a:ext cx="679450" cy="370840"/>
            </a:xfrm>
            <a:custGeom>
              <a:avLst/>
              <a:gdLst/>
              <a:ahLst/>
              <a:cxnLst/>
              <a:rect l="l" t="t" r="r" b="b"/>
              <a:pathLst>
                <a:path w="679450" h="370839">
                  <a:moveTo>
                    <a:pt x="323013" y="370252"/>
                  </a:moveTo>
                  <a:lnTo>
                    <a:pt x="220704" y="330523"/>
                  </a:lnTo>
                  <a:lnTo>
                    <a:pt x="115428" y="243117"/>
                  </a:lnTo>
                  <a:lnTo>
                    <a:pt x="33191" y="155712"/>
                  </a:lnTo>
                  <a:lnTo>
                    <a:pt x="0" y="115982"/>
                  </a:lnTo>
                  <a:lnTo>
                    <a:pt x="42269" y="42240"/>
                  </a:lnTo>
                  <a:lnTo>
                    <a:pt x="329964" y="205876"/>
                  </a:lnTo>
                  <a:lnTo>
                    <a:pt x="563735" y="0"/>
                  </a:lnTo>
                  <a:lnTo>
                    <a:pt x="678831" y="115982"/>
                  </a:lnTo>
                  <a:lnTo>
                    <a:pt x="644568" y="146775"/>
                  </a:lnTo>
                  <a:lnTo>
                    <a:pt x="560489" y="218699"/>
                  </a:lnTo>
                  <a:lnTo>
                    <a:pt x="454657" y="301072"/>
                  </a:lnTo>
                  <a:lnTo>
                    <a:pt x="355137" y="363212"/>
                  </a:lnTo>
                  <a:lnTo>
                    <a:pt x="331485" y="369834"/>
                  </a:lnTo>
                  <a:lnTo>
                    <a:pt x="323013" y="370252"/>
                  </a:lnTo>
                  <a:close/>
                </a:path>
              </a:pathLst>
            </a:custGeom>
            <a:solidFill>
              <a:srgbClr val="FFBE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7368874" y="1600163"/>
              <a:ext cx="1015365" cy="989965"/>
            </a:xfrm>
            <a:custGeom>
              <a:avLst/>
              <a:gdLst/>
              <a:ahLst/>
              <a:cxnLst/>
              <a:rect l="l" t="t" r="r" b="b"/>
              <a:pathLst>
                <a:path w="1015365" h="989964">
                  <a:moveTo>
                    <a:pt x="173516" y="485496"/>
                  </a:moveTo>
                  <a:lnTo>
                    <a:pt x="0" y="329964"/>
                  </a:lnTo>
                  <a:lnTo>
                    <a:pt x="152839" y="124945"/>
                  </a:lnTo>
                  <a:lnTo>
                    <a:pt x="184308" y="88787"/>
                  </a:lnTo>
                  <a:lnTo>
                    <a:pt x="220955" y="58322"/>
                  </a:lnTo>
                  <a:lnTo>
                    <a:pt x="261917" y="34069"/>
                  </a:lnTo>
                  <a:lnTo>
                    <a:pt x="306330" y="16545"/>
                  </a:lnTo>
                  <a:lnTo>
                    <a:pt x="353332" y="6270"/>
                  </a:lnTo>
                  <a:lnTo>
                    <a:pt x="396456" y="1225"/>
                  </a:lnTo>
                  <a:lnTo>
                    <a:pt x="406399" y="0"/>
                  </a:lnTo>
                  <a:lnTo>
                    <a:pt x="431864" y="7070"/>
                  </a:lnTo>
                  <a:lnTo>
                    <a:pt x="457642" y="12127"/>
                  </a:lnTo>
                  <a:lnTo>
                    <a:pt x="483615" y="15166"/>
                  </a:lnTo>
                  <a:lnTo>
                    <a:pt x="509663" y="16180"/>
                  </a:lnTo>
                  <a:lnTo>
                    <a:pt x="697703" y="16180"/>
                  </a:lnTo>
                  <a:lnTo>
                    <a:pt x="735219" y="32344"/>
                  </a:lnTo>
                  <a:lnTo>
                    <a:pt x="770636" y="52471"/>
                  </a:lnTo>
                  <a:lnTo>
                    <a:pt x="803529" y="76474"/>
                  </a:lnTo>
                  <a:lnTo>
                    <a:pt x="833475" y="104269"/>
                  </a:lnTo>
                  <a:lnTo>
                    <a:pt x="1015067" y="409978"/>
                  </a:lnTo>
                  <a:lnTo>
                    <a:pt x="995197" y="422550"/>
                  </a:lnTo>
                  <a:lnTo>
                    <a:pt x="207681" y="422550"/>
                  </a:lnTo>
                  <a:lnTo>
                    <a:pt x="173516" y="485496"/>
                  </a:lnTo>
                  <a:close/>
                </a:path>
                <a:path w="1015365" h="989964">
                  <a:moveTo>
                    <a:pt x="697703" y="16180"/>
                  </a:moveTo>
                  <a:lnTo>
                    <a:pt x="509663" y="16180"/>
                  </a:lnTo>
                  <a:lnTo>
                    <a:pt x="535671" y="15166"/>
                  </a:lnTo>
                  <a:lnTo>
                    <a:pt x="561524" y="12127"/>
                  </a:lnTo>
                  <a:lnTo>
                    <a:pt x="587099" y="7070"/>
                  </a:lnTo>
                  <a:lnTo>
                    <a:pt x="612276" y="0"/>
                  </a:lnTo>
                  <a:lnTo>
                    <a:pt x="633972" y="1509"/>
                  </a:lnTo>
                  <a:lnTo>
                    <a:pt x="655666" y="4706"/>
                  </a:lnTo>
                  <a:lnTo>
                    <a:pt x="677021" y="9596"/>
                  </a:lnTo>
                  <a:lnTo>
                    <a:pt x="697703" y="16180"/>
                  </a:lnTo>
                  <a:close/>
                </a:path>
                <a:path w="1015365" h="989964">
                  <a:moveTo>
                    <a:pt x="790318" y="989894"/>
                  </a:moveTo>
                  <a:lnTo>
                    <a:pt x="180703" y="961113"/>
                  </a:lnTo>
                  <a:lnTo>
                    <a:pt x="180925" y="933576"/>
                  </a:lnTo>
                  <a:lnTo>
                    <a:pt x="182396" y="889887"/>
                  </a:lnTo>
                  <a:lnTo>
                    <a:pt x="184848" y="834003"/>
                  </a:lnTo>
                  <a:lnTo>
                    <a:pt x="188014" y="769879"/>
                  </a:lnTo>
                  <a:lnTo>
                    <a:pt x="191626" y="701470"/>
                  </a:lnTo>
                  <a:lnTo>
                    <a:pt x="195416" y="632733"/>
                  </a:lnTo>
                  <a:lnTo>
                    <a:pt x="199118" y="567621"/>
                  </a:lnTo>
                  <a:lnTo>
                    <a:pt x="202463" y="510092"/>
                  </a:lnTo>
                  <a:lnTo>
                    <a:pt x="205183" y="464100"/>
                  </a:lnTo>
                  <a:lnTo>
                    <a:pt x="207681" y="422550"/>
                  </a:lnTo>
                  <a:lnTo>
                    <a:pt x="995197" y="422550"/>
                  </a:lnTo>
                  <a:lnTo>
                    <a:pt x="946854" y="453136"/>
                  </a:lnTo>
                  <a:lnTo>
                    <a:pt x="763341" y="453136"/>
                  </a:lnTo>
                  <a:lnTo>
                    <a:pt x="790318" y="989894"/>
                  </a:lnTo>
                  <a:close/>
                </a:path>
                <a:path w="1015365" h="989964">
                  <a:moveTo>
                    <a:pt x="794813" y="549330"/>
                  </a:moveTo>
                  <a:lnTo>
                    <a:pt x="763341" y="453136"/>
                  </a:lnTo>
                  <a:lnTo>
                    <a:pt x="946854" y="453136"/>
                  </a:lnTo>
                  <a:lnTo>
                    <a:pt x="794813" y="549330"/>
                  </a:lnTo>
                  <a:close/>
                </a:path>
              </a:pathLst>
            </a:custGeom>
            <a:solidFill>
              <a:srgbClr val="B1AAA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" name="object 2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343505" y="4650807"/>
              <a:ext cx="200349" cy="243088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7560374" y="4581561"/>
              <a:ext cx="332105" cy="167640"/>
            </a:xfrm>
            <a:custGeom>
              <a:avLst/>
              <a:gdLst/>
              <a:ahLst/>
              <a:cxnLst/>
              <a:rect l="l" t="t" r="r" b="b"/>
              <a:pathLst>
                <a:path w="332104" h="167639">
                  <a:moveTo>
                    <a:pt x="75399" y="167215"/>
                  </a:moveTo>
                  <a:lnTo>
                    <a:pt x="50070" y="166975"/>
                  </a:lnTo>
                  <a:lnTo>
                    <a:pt x="28437" y="166202"/>
                  </a:lnTo>
                  <a:lnTo>
                    <a:pt x="11435" y="164819"/>
                  </a:lnTo>
                  <a:lnTo>
                    <a:pt x="0" y="162749"/>
                  </a:lnTo>
                  <a:lnTo>
                    <a:pt x="2645" y="149141"/>
                  </a:lnTo>
                  <a:lnTo>
                    <a:pt x="48784" y="131490"/>
                  </a:lnTo>
                  <a:lnTo>
                    <a:pt x="102677" y="116202"/>
                  </a:lnTo>
                  <a:lnTo>
                    <a:pt x="128584" y="109682"/>
                  </a:lnTo>
                  <a:lnTo>
                    <a:pt x="128584" y="2691"/>
                  </a:lnTo>
                  <a:lnTo>
                    <a:pt x="329077" y="0"/>
                  </a:lnTo>
                  <a:lnTo>
                    <a:pt x="331769" y="157335"/>
                  </a:lnTo>
                  <a:lnTo>
                    <a:pt x="319167" y="158252"/>
                  </a:lnTo>
                  <a:lnTo>
                    <a:pt x="286821" y="160150"/>
                  </a:lnTo>
                  <a:lnTo>
                    <a:pt x="240385" y="162493"/>
                  </a:lnTo>
                  <a:lnTo>
                    <a:pt x="185744" y="164784"/>
                  </a:lnTo>
                  <a:lnTo>
                    <a:pt x="128787" y="166524"/>
                  </a:lnTo>
                  <a:lnTo>
                    <a:pt x="75399" y="167215"/>
                  </a:lnTo>
                  <a:close/>
                </a:path>
              </a:pathLst>
            </a:custGeom>
            <a:solidFill>
              <a:srgbClr val="F6A8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7554074" y="4679479"/>
              <a:ext cx="338455" cy="68580"/>
            </a:xfrm>
            <a:custGeom>
              <a:avLst/>
              <a:gdLst/>
              <a:ahLst/>
              <a:cxnLst/>
              <a:rect l="l" t="t" r="r" b="b"/>
              <a:pathLst>
                <a:path w="338454" h="68579">
                  <a:moveTo>
                    <a:pt x="338061" y="54927"/>
                  </a:moveTo>
                  <a:lnTo>
                    <a:pt x="337172" y="88"/>
                  </a:lnTo>
                  <a:lnTo>
                    <a:pt x="335940" y="25"/>
                  </a:lnTo>
                  <a:lnTo>
                    <a:pt x="334721" y="0"/>
                  </a:lnTo>
                  <a:lnTo>
                    <a:pt x="333476" y="0"/>
                  </a:lnTo>
                  <a:lnTo>
                    <a:pt x="290410" y="15379"/>
                  </a:lnTo>
                  <a:lnTo>
                    <a:pt x="265785" y="56388"/>
                  </a:lnTo>
                  <a:lnTo>
                    <a:pt x="70129" y="60337"/>
                  </a:lnTo>
                  <a:lnTo>
                    <a:pt x="68961" y="56413"/>
                  </a:lnTo>
                  <a:lnTo>
                    <a:pt x="65519" y="47752"/>
                  </a:lnTo>
                  <a:lnTo>
                    <a:pt x="59880" y="39103"/>
                  </a:lnTo>
                  <a:lnTo>
                    <a:pt x="52146" y="35166"/>
                  </a:lnTo>
                  <a:lnTo>
                    <a:pt x="42862" y="38138"/>
                  </a:lnTo>
                  <a:lnTo>
                    <a:pt x="23037" y="45389"/>
                  </a:lnTo>
                  <a:lnTo>
                    <a:pt x="4737" y="54508"/>
                  </a:lnTo>
                  <a:lnTo>
                    <a:pt x="0" y="63030"/>
                  </a:lnTo>
                  <a:lnTo>
                    <a:pt x="9144" y="65468"/>
                  </a:lnTo>
                  <a:lnTo>
                    <a:pt x="30454" y="67183"/>
                  </a:lnTo>
                  <a:lnTo>
                    <a:pt x="61531" y="68173"/>
                  </a:lnTo>
                  <a:lnTo>
                    <a:pt x="99974" y="68503"/>
                  </a:lnTo>
                  <a:lnTo>
                    <a:pt x="148501" y="68110"/>
                  </a:lnTo>
                  <a:lnTo>
                    <a:pt x="199885" y="66967"/>
                  </a:lnTo>
                  <a:lnTo>
                    <a:pt x="250812" y="65112"/>
                  </a:lnTo>
                  <a:lnTo>
                    <a:pt x="297967" y="62585"/>
                  </a:lnTo>
                  <a:lnTo>
                    <a:pt x="338061" y="59423"/>
                  </a:lnTo>
                  <a:lnTo>
                    <a:pt x="338061" y="56730"/>
                  </a:lnTo>
                  <a:lnTo>
                    <a:pt x="338061" y="54927"/>
                  </a:lnTo>
                  <a:close/>
                </a:path>
              </a:pathLst>
            </a:custGeom>
            <a:solidFill>
              <a:srgbClr val="01465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2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604419" y="4670567"/>
              <a:ext cx="107907" cy="72825"/>
            </a:xfrm>
            <a:prstGeom prst="rect">
              <a:avLst/>
            </a:prstGeom>
          </p:spPr>
        </p:pic>
        <p:sp>
          <p:nvSpPr>
            <p:cNvPr id="25" name="object 25"/>
            <p:cNvSpPr/>
            <p:nvPr/>
          </p:nvSpPr>
          <p:spPr>
            <a:xfrm>
              <a:off x="7734795" y="4595977"/>
              <a:ext cx="155575" cy="141605"/>
            </a:xfrm>
            <a:custGeom>
              <a:avLst/>
              <a:gdLst/>
              <a:ahLst/>
              <a:cxnLst/>
              <a:rect l="l" t="t" r="r" b="b"/>
              <a:pathLst>
                <a:path w="155575" h="141604">
                  <a:moveTo>
                    <a:pt x="58432" y="122986"/>
                  </a:moveTo>
                  <a:lnTo>
                    <a:pt x="57924" y="122897"/>
                  </a:lnTo>
                  <a:lnTo>
                    <a:pt x="57010" y="122897"/>
                  </a:lnTo>
                  <a:lnTo>
                    <a:pt x="52971" y="123075"/>
                  </a:lnTo>
                  <a:lnTo>
                    <a:pt x="46786" y="123482"/>
                  </a:lnTo>
                  <a:lnTo>
                    <a:pt x="38887" y="123875"/>
                  </a:lnTo>
                  <a:lnTo>
                    <a:pt x="29679" y="124053"/>
                  </a:lnTo>
                  <a:lnTo>
                    <a:pt x="21856" y="123990"/>
                  </a:lnTo>
                  <a:lnTo>
                    <a:pt x="14782" y="123863"/>
                  </a:lnTo>
                  <a:lnTo>
                    <a:pt x="8763" y="123723"/>
                  </a:lnTo>
                  <a:lnTo>
                    <a:pt x="4089" y="123672"/>
                  </a:lnTo>
                  <a:lnTo>
                    <a:pt x="1485" y="123672"/>
                  </a:lnTo>
                  <a:lnTo>
                    <a:pt x="0" y="123761"/>
                  </a:lnTo>
                  <a:lnTo>
                    <a:pt x="0" y="124053"/>
                  </a:lnTo>
                  <a:lnTo>
                    <a:pt x="7251" y="125387"/>
                  </a:lnTo>
                  <a:lnTo>
                    <a:pt x="14465" y="126212"/>
                  </a:lnTo>
                  <a:lnTo>
                    <a:pt x="24384" y="126212"/>
                  </a:lnTo>
                  <a:lnTo>
                    <a:pt x="27012" y="126098"/>
                  </a:lnTo>
                  <a:lnTo>
                    <a:pt x="29679" y="125857"/>
                  </a:lnTo>
                  <a:lnTo>
                    <a:pt x="37071" y="125691"/>
                  </a:lnTo>
                  <a:lnTo>
                    <a:pt x="44399" y="125183"/>
                  </a:lnTo>
                  <a:lnTo>
                    <a:pt x="51536" y="124345"/>
                  </a:lnTo>
                  <a:lnTo>
                    <a:pt x="58432" y="123164"/>
                  </a:lnTo>
                  <a:lnTo>
                    <a:pt x="58432" y="122986"/>
                  </a:lnTo>
                  <a:close/>
                </a:path>
                <a:path w="155575" h="141604">
                  <a:moveTo>
                    <a:pt x="133972" y="0"/>
                  </a:moveTo>
                  <a:lnTo>
                    <a:pt x="133057" y="0"/>
                  </a:lnTo>
                  <a:lnTo>
                    <a:pt x="133299" y="1587"/>
                  </a:lnTo>
                  <a:lnTo>
                    <a:pt x="133680" y="4813"/>
                  </a:lnTo>
                  <a:lnTo>
                    <a:pt x="133769" y="3187"/>
                  </a:lnTo>
                  <a:lnTo>
                    <a:pt x="133858" y="1587"/>
                  </a:lnTo>
                  <a:lnTo>
                    <a:pt x="133972" y="0"/>
                  </a:lnTo>
                  <a:close/>
                </a:path>
                <a:path w="155575" h="141604">
                  <a:moveTo>
                    <a:pt x="136448" y="61696"/>
                  </a:moveTo>
                  <a:lnTo>
                    <a:pt x="136283" y="51473"/>
                  </a:lnTo>
                  <a:lnTo>
                    <a:pt x="135775" y="41351"/>
                  </a:lnTo>
                  <a:lnTo>
                    <a:pt x="135648" y="31965"/>
                  </a:lnTo>
                  <a:lnTo>
                    <a:pt x="135255" y="22796"/>
                  </a:lnTo>
                  <a:lnTo>
                    <a:pt x="134594" y="13766"/>
                  </a:lnTo>
                  <a:lnTo>
                    <a:pt x="133680" y="4813"/>
                  </a:lnTo>
                  <a:lnTo>
                    <a:pt x="133108" y="22796"/>
                  </a:lnTo>
                  <a:lnTo>
                    <a:pt x="133146" y="31965"/>
                  </a:lnTo>
                  <a:lnTo>
                    <a:pt x="133248" y="43484"/>
                  </a:lnTo>
                  <a:lnTo>
                    <a:pt x="134188" y="63055"/>
                  </a:lnTo>
                  <a:lnTo>
                    <a:pt x="135775" y="82702"/>
                  </a:lnTo>
                  <a:lnTo>
                    <a:pt x="136283" y="72072"/>
                  </a:lnTo>
                  <a:lnTo>
                    <a:pt x="136448" y="61696"/>
                  </a:lnTo>
                  <a:close/>
                </a:path>
                <a:path w="155575" h="141604">
                  <a:moveTo>
                    <a:pt x="155536" y="83591"/>
                  </a:moveTo>
                  <a:lnTo>
                    <a:pt x="153733" y="82702"/>
                  </a:lnTo>
                  <a:lnTo>
                    <a:pt x="152844" y="81813"/>
                  </a:lnTo>
                  <a:lnTo>
                    <a:pt x="140246" y="81813"/>
                  </a:lnTo>
                  <a:lnTo>
                    <a:pt x="94234" y="108978"/>
                  </a:lnTo>
                  <a:lnTo>
                    <a:pt x="84518" y="133045"/>
                  </a:lnTo>
                  <a:lnTo>
                    <a:pt x="84518" y="141147"/>
                  </a:lnTo>
                  <a:lnTo>
                    <a:pt x="85407" y="141147"/>
                  </a:lnTo>
                  <a:lnTo>
                    <a:pt x="85407" y="134848"/>
                  </a:lnTo>
                  <a:lnTo>
                    <a:pt x="88125" y="126746"/>
                  </a:lnTo>
                  <a:lnTo>
                    <a:pt x="96266" y="110655"/>
                  </a:lnTo>
                  <a:lnTo>
                    <a:pt x="108115" y="97751"/>
                  </a:lnTo>
                  <a:lnTo>
                    <a:pt x="122999" y="88569"/>
                  </a:lnTo>
                  <a:lnTo>
                    <a:pt x="140246" y="83591"/>
                  </a:lnTo>
                  <a:lnTo>
                    <a:pt x="155536" y="83591"/>
                  </a:lnTo>
                  <a:close/>
                </a:path>
              </a:pathLst>
            </a:custGeom>
            <a:solidFill>
              <a:srgbClr val="01465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7826502" y="4686109"/>
              <a:ext cx="57785" cy="44450"/>
            </a:xfrm>
            <a:custGeom>
              <a:avLst/>
              <a:gdLst/>
              <a:ahLst/>
              <a:cxnLst/>
              <a:rect l="l" t="t" r="r" b="b"/>
              <a:pathLst>
                <a:path w="57784" h="44450">
                  <a:moveTo>
                    <a:pt x="6299" y="32118"/>
                  </a:moveTo>
                  <a:lnTo>
                    <a:pt x="2692" y="33921"/>
                  </a:lnTo>
                  <a:lnTo>
                    <a:pt x="1803" y="36614"/>
                  </a:lnTo>
                  <a:lnTo>
                    <a:pt x="0" y="40220"/>
                  </a:lnTo>
                  <a:lnTo>
                    <a:pt x="914" y="43827"/>
                  </a:lnTo>
                  <a:lnTo>
                    <a:pt x="1803" y="43827"/>
                  </a:lnTo>
                  <a:lnTo>
                    <a:pt x="2692" y="41109"/>
                  </a:lnTo>
                  <a:lnTo>
                    <a:pt x="4495" y="38417"/>
                  </a:lnTo>
                  <a:lnTo>
                    <a:pt x="5384" y="34836"/>
                  </a:lnTo>
                  <a:lnTo>
                    <a:pt x="6299" y="32118"/>
                  </a:lnTo>
                  <a:close/>
                </a:path>
                <a:path w="57784" h="44450">
                  <a:moveTo>
                    <a:pt x="20675" y="13246"/>
                  </a:moveTo>
                  <a:lnTo>
                    <a:pt x="17983" y="14135"/>
                  </a:lnTo>
                  <a:lnTo>
                    <a:pt x="16179" y="16852"/>
                  </a:lnTo>
                  <a:lnTo>
                    <a:pt x="14376" y="18630"/>
                  </a:lnTo>
                  <a:lnTo>
                    <a:pt x="12598" y="20434"/>
                  </a:lnTo>
                  <a:lnTo>
                    <a:pt x="13487" y="21348"/>
                  </a:lnTo>
                  <a:lnTo>
                    <a:pt x="16179" y="20434"/>
                  </a:lnTo>
                  <a:lnTo>
                    <a:pt x="17983" y="18630"/>
                  </a:lnTo>
                  <a:lnTo>
                    <a:pt x="19786" y="15938"/>
                  </a:lnTo>
                  <a:lnTo>
                    <a:pt x="20675" y="13246"/>
                  </a:lnTo>
                  <a:close/>
                </a:path>
                <a:path w="57784" h="44450">
                  <a:moveTo>
                    <a:pt x="42265" y="4521"/>
                  </a:moveTo>
                  <a:lnTo>
                    <a:pt x="40906" y="3898"/>
                  </a:lnTo>
                  <a:lnTo>
                    <a:pt x="37388" y="3898"/>
                  </a:lnTo>
                  <a:lnTo>
                    <a:pt x="32359" y="5143"/>
                  </a:lnTo>
                  <a:lnTo>
                    <a:pt x="30581" y="8750"/>
                  </a:lnTo>
                  <a:lnTo>
                    <a:pt x="30734" y="8928"/>
                  </a:lnTo>
                  <a:lnTo>
                    <a:pt x="32283" y="8928"/>
                  </a:lnTo>
                  <a:lnTo>
                    <a:pt x="33959" y="7683"/>
                  </a:lnTo>
                  <a:lnTo>
                    <a:pt x="36855" y="6946"/>
                  </a:lnTo>
                  <a:lnTo>
                    <a:pt x="39573" y="5143"/>
                  </a:lnTo>
                  <a:lnTo>
                    <a:pt x="42265" y="5143"/>
                  </a:lnTo>
                  <a:lnTo>
                    <a:pt x="42265" y="4521"/>
                  </a:lnTo>
                  <a:close/>
                </a:path>
                <a:path w="57784" h="44450">
                  <a:moveTo>
                    <a:pt x="57531" y="673"/>
                  </a:moveTo>
                  <a:lnTo>
                    <a:pt x="57086" y="203"/>
                  </a:lnTo>
                  <a:lnTo>
                    <a:pt x="56642" y="0"/>
                  </a:lnTo>
                  <a:lnTo>
                    <a:pt x="56083" y="0"/>
                  </a:lnTo>
                  <a:lnTo>
                    <a:pt x="55524" y="0"/>
                  </a:lnTo>
                  <a:lnTo>
                    <a:pt x="54838" y="203"/>
                  </a:lnTo>
                  <a:lnTo>
                    <a:pt x="53949" y="673"/>
                  </a:lnTo>
                  <a:lnTo>
                    <a:pt x="52146" y="1562"/>
                  </a:lnTo>
                  <a:lnTo>
                    <a:pt x="51257" y="2451"/>
                  </a:lnTo>
                  <a:lnTo>
                    <a:pt x="51257" y="3365"/>
                  </a:lnTo>
                  <a:lnTo>
                    <a:pt x="54838" y="3365"/>
                  </a:lnTo>
                  <a:lnTo>
                    <a:pt x="56642" y="2451"/>
                  </a:lnTo>
                  <a:lnTo>
                    <a:pt x="57531" y="1562"/>
                  </a:lnTo>
                  <a:lnTo>
                    <a:pt x="57531" y="673"/>
                  </a:lnTo>
                  <a:close/>
                </a:path>
              </a:pathLst>
            </a:custGeom>
            <a:solidFill>
              <a:srgbClr val="B1AAA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7552270" y="2561277"/>
              <a:ext cx="1004569" cy="2104390"/>
            </a:xfrm>
            <a:custGeom>
              <a:avLst/>
              <a:gdLst/>
              <a:ahLst/>
              <a:cxnLst/>
              <a:rect l="l" t="t" r="r" b="b"/>
              <a:pathLst>
                <a:path w="1004570" h="2104390">
                  <a:moveTo>
                    <a:pt x="406399" y="2090418"/>
                  </a:moveTo>
                  <a:lnTo>
                    <a:pt x="93531" y="2084117"/>
                  </a:lnTo>
                  <a:lnTo>
                    <a:pt x="0" y="0"/>
                  </a:lnTo>
                  <a:lnTo>
                    <a:pt x="606922" y="0"/>
                  </a:lnTo>
                  <a:lnTo>
                    <a:pt x="672306" y="346174"/>
                  </a:lnTo>
                  <a:lnTo>
                    <a:pt x="355166" y="346174"/>
                  </a:lnTo>
                  <a:lnTo>
                    <a:pt x="406399" y="2090418"/>
                  </a:lnTo>
                  <a:close/>
                </a:path>
                <a:path w="1004570" h="2104390">
                  <a:moveTo>
                    <a:pt x="1004299" y="2103906"/>
                  </a:moveTo>
                  <a:lnTo>
                    <a:pt x="706695" y="2103906"/>
                  </a:lnTo>
                  <a:lnTo>
                    <a:pt x="355166" y="346174"/>
                  </a:lnTo>
                  <a:lnTo>
                    <a:pt x="672306" y="346174"/>
                  </a:lnTo>
                  <a:lnTo>
                    <a:pt x="1004299" y="2103906"/>
                  </a:lnTo>
                  <a:close/>
                </a:path>
              </a:pathLst>
            </a:custGeom>
            <a:solidFill>
              <a:srgbClr val="01465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8243702" y="4623830"/>
              <a:ext cx="313055" cy="48260"/>
            </a:xfrm>
            <a:custGeom>
              <a:avLst/>
              <a:gdLst/>
              <a:ahLst/>
              <a:cxnLst/>
              <a:rect l="l" t="t" r="r" b="b"/>
              <a:pathLst>
                <a:path w="313054" h="48260">
                  <a:moveTo>
                    <a:pt x="312867" y="47653"/>
                  </a:moveTo>
                  <a:lnTo>
                    <a:pt x="7187" y="44044"/>
                  </a:lnTo>
                  <a:lnTo>
                    <a:pt x="0" y="13488"/>
                  </a:lnTo>
                  <a:lnTo>
                    <a:pt x="308371" y="0"/>
                  </a:lnTo>
                  <a:lnTo>
                    <a:pt x="312867" y="47653"/>
                  </a:lnTo>
                  <a:close/>
                </a:path>
              </a:pathLst>
            </a:custGeom>
            <a:solidFill>
              <a:srgbClr val="B1AAA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7902023" y="4633711"/>
              <a:ext cx="7620" cy="19050"/>
            </a:xfrm>
            <a:custGeom>
              <a:avLst/>
              <a:gdLst/>
              <a:ahLst/>
              <a:cxnLst/>
              <a:rect l="l" t="t" r="r" b="b"/>
              <a:pathLst>
                <a:path w="7620" h="19050">
                  <a:moveTo>
                    <a:pt x="5412" y="18871"/>
                  </a:moveTo>
                  <a:lnTo>
                    <a:pt x="1803" y="18871"/>
                  </a:lnTo>
                  <a:lnTo>
                    <a:pt x="916" y="14404"/>
                  </a:lnTo>
                  <a:lnTo>
                    <a:pt x="0" y="8991"/>
                  </a:lnTo>
                  <a:lnTo>
                    <a:pt x="0" y="4495"/>
                  </a:lnTo>
                  <a:lnTo>
                    <a:pt x="1803" y="0"/>
                  </a:lnTo>
                  <a:lnTo>
                    <a:pt x="2720" y="0"/>
                  </a:lnTo>
                  <a:lnTo>
                    <a:pt x="4495" y="0"/>
                  </a:lnTo>
                  <a:lnTo>
                    <a:pt x="6299" y="3608"/>
                  </a:lnTo>
                  <a:lnTo>
                    <a:pt x="6299" y="8991"/>
                  </a:lnTo>
                  <a:lnTo>
                    <a:pt x="7217" y="14404"/>
                  </a:lnTo>
                  <a:lnTo>
                    <a:pt x="5412" y="18871"/>
                  </a:lnTo>
                  <a:close/>
                </a:path>
              </a:pathLst>
            </a:custGeom>
            <a:solidFill>
              <a:srgbClr val="455A6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7637691" y="2747403"/>
              <a:ext cx="862330" cy="1913889"/>
            </a:xfrm>
            <a:custGeom>
              <a:avLst/>
              <a:gdLst/>
              <a:ahLst/>
              <a:cxnLst/>
              <a:rect l="l" t="t" r="r" b="b"/>
              <a:pathLst>
                <a:path w="862329" h="1913889">
                  <a:moveTo>
                    <a:pt x="241846" y="837971"/>
                  </a:moveTo>
                  <a:lnTo>
                    <a:pt x="240957" y="828979"/>
                  </a:lnTo>
                  <a:lnTo>
                    <a:pt x="239153" y="828979"/>
                  </a:lnTo>
                  <a:lnTo>
                    <a:pt x="237350" y="828979"/>
                  </a:lnTo>
                  <a:lnTo>
                    <a:pt x="235572" y="837971"/>
                  </a:lnTo>
                  <a:lnTo>
                    <a:pt x="235572" y="858647"/>
                  </a:lnTo>
                  <a:lnTo>
                    <a:pt x="237350" y="866749"/>
                  </a:lnTo>
                  <a:lnTo>
                    <a:pt x="240957" y="866749"/>
                  </a:lnTo>
                  <a:lnTo>
                    <a:pt x="241846" y="858647"/>
                  </a:lnTo>
                  <a:lnTo>
                    <a:pt x="241846" y="837971"/>
                  </a:lnTo>
                  <a:close/>
                </a:path>
                <a:path w="862329" h="1913889">
                  <a:moveTo>
                    <a:pt x="241846" y="761530"/>
                  </a:moveTo>
                  <a:lnTo>
                    <a:pt x="240957" y="753452"/>
                  </a:lnTo>
                  <a:lnTo>
                    <a:pt x="239153" y="753452"/>
                  </a:lnTo>
                  <a:lnTo>
                    <a:pt x="237350" y="753452"/>
                  </a:lnTo>
                  <a:lnTo>
                    <a:pt x="235572" y="761530"/>
                  </a:lnTo>
                  <a:lnTo>
                    <a:pt x="235572" y="782205"/>
                  </a:lnTo>
                  <a:lnTo>
                    <a:pt x="237350" y="791197"/>
                  </a:lnTo>
                  <a:lnTo>
                    <a:pt x="240957" y="791197"/>
                  </a:lnTo>
                  <a:lnTo>
                    <a:pt x="241846" y="782205"/>
                  </a:lnTo>
                  <a:lnTo>
                    <a:pt x="241846" y="761530"/>
                  </a:lnTo>
                  <a:close/>
                </a:path>
                <a:path w="862329" h="1913889">
                  <a:moveTo>
                    <a:pt x="242760" y="912596"/>
                  </a:moveTo>
                  <a:lnTo>
                    <a:pt x="240957" y="904494"/>
                  </a:lnTo>
                  <a:lnTo>
                    <a:pt x="239153" y="904494"/>
                  </a:lnTo>
                  <a:lnTo>
                    <a:pt x="237350" y="904494"/>
                  </a:lnTo>
                  <a:lnTo>
                    <a:pt x="236461" y="912596"/>
                  </a:lnTo>
                  <a:lnTo>
                    <a:pt x="236461" y="933272"/>
                  </a:lnTo>
                  <a:lnTo>
                    <a:pt x="238264" y="942263"/>
                  </a:lnTo>
                  <a:lnTo>
                    <a:pt x="241846" y="942263"/>
                  </a:lnTo>
                  <a:lnTo>
                    <a:pt x="242760" y="933272"/>
                  </a:lnTo>
                  <a:lnTo>
                    <a:pt x="242760" y="912596"/>
                  </a:lnTo>
                  <a:close/>
                </a:path>
                <a:path w="862329" h="1913889">
                  <a:moveTo>
                    <a:pt x="242760" y="686015"/>
                  </a:moveTo>
                  <a:lnTo>
                    <a:pt x="240957" y="677938"/>
                  </a:lnTo>
                  <a:lnTo>
                    <a:pt x="239153" y="677938"/>
                  </a:lnTo>
                  <a:lnTo>
                    <a:pt x="237350" y="677938"/>
                  </a:lnTo>
                  <a:lnTo>
                    <a:pt x="235572" y="686015"/>
                  </a:lnTo>
                  <a:lnTo>
                    <a:pt x="235572" y="706691"/>
                  </a:lnTo>
                  <a:lnTo>
                    <a:pt x="237350" y="715683"/>
                  </a:lnTo>
                  <a:lnTo>
                    <a:pt x="240957" y="715683"/>
                  </a:lnTo>
                  <a:lnTo>
                    <a:pt x="241846" y="706691"/>
                  </a:lnTo>
                  <a:lnTo>
                    <a:pt x="241846" y="696810"/>
                  </a:lnTo>
                  <a:lnTo>
                    <a:pt x="242760" y="686015"/>
                  </a:lnTo>
                  <a:close/>
                </a:path>
                <a:path w="862329" h="1913889">
                  <a:moveTo>
                    <a:pt x="242760" y="610501"/>
                  </a:moveTo>
                  <a:lnTo>
                    <a:pt x="241846" y="602399"/>
                  </a:lnTo>
                  <a:lnTo>
                    <a:pt x="240068" y="602399"/>
                  </a:lnTo>
                  <a:lnTo>
                    <a:pt x="238264" y="602399"/>
                  </a:lnTo>
                  <a:lnTo>
                    <a:pt x="236461" y="610501"/>
                  </a:lnTo>
                  <a:lnTo>
                    <a:pt x="236461" y="631177"/>
                  </a:lnTo>
                  <a:lnTo>
                    <a:pt x="237350" y="639279"/>
                  </a:lnTo>
                  <a:lnTo>
                    <a:pt x="239153" y="640168"/>
                  </a:lnTo>
                  <a:lnTo>
                    <a:pt x="240957" y="640168"/>
                  </a:lnTo>
                  <a:lnTo>
                    <a:pt x="242760" y="631177"/>
                  </a:lnTo>
                  <a:lnTo>
                    <a:pt x="242760" y="610501"/>
                  </a:lnTo>
                  <a:close/>
                </a:path>
                <a:path w="862329" h="1913889">
                  <a:moveTo>
                    <a:pt x="243649" y="988110"/>
                  </a:moveTo>
                  <a:lnTo>
                    <a:pt x="241846" y="980008"/>
                  </a:lnTo>
                  <a:lnTo>
                    <a:pt x="240068" y="980008"/>
                  </a:lnTo>
                  <a:lnTo>
                    <a:pt x="238264" y="980008"/>
                  </a:lnTo>
                  <a:lnTo>
                    <a:pt x="237350" y="988110"/>
                  </a:lnTo>
                  <a:lnTo>
                    <a:pt x="237350" y="1009675"/>
                  </a:lnTo>
                  <a:lnTo>
                    <a:pt x="239153" y="1017790"/>
                  </a:lnTo>
                  <a:lnTo>
                    <a:pt x="242760" y="1017790"/>
                  </a:lnTo>
                  <a:lnTo>
                    <a:pt x="243649" y="1008799"/>
                  </a:lnTo>
                  <a:lnTo>
                    <a:pt x="243649" y="988110"/>
                  </a:lnTo>
                  <a:close/>
                </a:path>
                <a:path w="862329" h="1913889">
                  <a:moveTo>
                    <a:pt x="244563" y="534974"/>
                  </a:moveTo>
                  <a:lnTo>
                    <a:pt x="242760" y="526872"/>
                  </a:lnTo>
                  <a:lnTo>
                    <a:pt x="240957" y="526872"/>
                  </a:lnTo>
                  <a:lnTo>
                    <a:pt x="239153" y="526872"/>
                  </a:lnTo>
                  <a:lnTo>
                    <a:pt x="237350" y="534974"/>
                  </a:lnTo>
                  <a:lnTo>
                    <a:pt x="237350" y="555663"/>
                  </a:lnTo>
                  <a:lnTo>
                    <a:pt x="238264" y="564654"/>
                  </a:lnTo>
                  <a:lnTo>
                    <a:pt x="241846" y="564654"/>
                  </a:lnTo>
                  <a:lnTo>
                    <a:pt x="243649" y="555663"/>
                  </a:lnTo>
                  <a:lnTo>
                    <a:pt x="243649" y="545744"/>
                  </a:lnTo>
                  <a:lnTo>
                    <a:pt x="244563" y="534974"/>
                  </a:lnTo>
                  <a:close/>
                </a:path>
                <a:path w="862329" h="1913889">
                  <a:moveTo>
                    <a:pt x="245452" y="1074432"/>
                  </a:moveTo>
                  <a:lnTo>
                    <a:pt x="244563" y="1063637"/>
                  </a:lnTo>
                  <a:lnTo>
                    <a:pt x="243649" y="1055560"/>
                  </a:lnTo>
                  <a:lnTo>
                    <a:pt x="241846" y="1055560"/>
                  </a:lnTo>
                  <a:lnTo>
                    <a:pt x="240068" y="1055560"/>
                  </a:lnTo>
                  <a:lnTo>
                    <a:pt x="238264" y="1063637"/>
                  </a:lnTo>
                  <a:lnTo>
                    <a:pt x="238264" y="1074432"/>
                  </a:lnTo>
                  <a:lnTo>
                    <a:pt x="239153" y="1085227"/>
                  </a:lnTo>
                  <a:lnTo>
                    <a:pt x="240068" y="1093304"/>
                  </a:lnTo>
                  <a:lnTo>
                    <a:pt x="243649" y="1093304"/>
                  </a:lnTo>
                  <a:lnTo>
                    <a:pt x="245452" y="1084313"/>
                  </a:lnTo>
                  <a:lnTo>
                    <a:pt x="245452" y="1074432"/>
                  </a:lnTo>
                  <a:close/>
                </a:path>
                <a:path w="862329" h="1913889">
                  <a:moveTo>
                    <a:pt x="245452" y="459435"/>
                  </a:moveTo>
                  <a:lnTo>
                    <a:pt x="244563" y="450443"/>
                  </a:lnTo>
                  <a:lnTo>
                    <a:pt x="242760" y="450443"/>
                  </a:lnTo>
                  <a:lnTo>
                    <a:pt x="240957" y="450443"/>
                  </a:lnTo>
                  <a:lnTo>
                    <a:pt x="239153" y="459435"/>
                  </a:lnTo>
                  <a:lnTo>
                    <a:pt x="239153" y="480110"/>
                  </a:lnTo>
                  <a:lnTo>
                    <a:pt x="240068" y="489102"/>
                  </a:lnTo>
                  <a:lnTo>
                    <a:pt x="243649" y="489102"/>
                  </a:lnTo>
                  <a:lnTo>
                    <a:pt x="245452" y="480110"/>
                  </a:lnTo>
                  <a:lnTo>
                    <a:pt x="245452" y="459435"/>
                  </a:lnTo>
                  <a:close/>
                </a:path>
                <a:path w="862329" h="1913889">
                  <a:moveTo>
                    <a:pt x="247256" y="1149946"/>
                  </a:moveTo>
                  <a:lnTo>
                    <a:pt x="246341" y="1139151"/>
                  </a:lnTo>
                  <a:lnTo>
                    <a:pt x="244563" y="1131074"/>
                  </a:lnTo>
                  <a:lnTo>
                    <a:pt x="243649" y="1131074"/>
                  </a:lnTo>
                  <a:lnTo>
                    <a:pt x="240957" y="1131074"/>
                  </a:lnTo>
                  <a:lnTo>
                    <a:pt x="240068" y="1140066"/>
                  </a:lnTo>
                  <a:lnTo>
                    <a:pt x="240068" y="1149946"/>
                  </a:lnTo>
                  <a:lnTo>
                    <a:pt x="240957" y="1160741"/>
                  </a:lnTo>
                  <a:lnTo>
                    <a:pt x="241846" y="1168844"/>
                  </a:lnTo>
                  <a:lnTo>
                    <a:pt x="246341" y="1168844"/>
                  </a:lnTo>
                  <a:lnTo>
                    <a:pt x="247256" y="1159852"/>
                  </a:lnTo>
                  <a:lnTo>
                    <a:pt x="247256" y="1149946"/>
                  </a:lnTo>
                  <a:close/>
                </a:path>
                <a:path w="862329" h="1913889">
                  <a:moveTo>
                    <a:pt x="248145" y="383921"/>
                  </a:moveTo>
                  <a:lnTo>
                    <a:pt x="246341" y="374929"/>
                  </a:lnTo>
                  <a:lnTo>
                    <a:pt x="244563" y="374929"/>
                  </a:lnTo>
                  <a:lnTo>
                    <a:pt x="243649" y="374929"/>
                  </a:lnTo>
                  <a:lnTo>
                    <a:pt x="240957" y="383921"/>
                  </a:lnTo>
                  <a:lnTo>
                    <a:pt x="240957" y="393827"/>
                  </a:lnTo>
                  <a:lnTo>
                    <a:pt x="240068" y="404596"/>
                  </a:lnTo>
                  <a:lnTo>
                    <a:pt x="240957" y="413588"/>
                  </a:lnTo>
                  <a:lnTo>
                    <a:pt x="245452" y="413588"/>
                  </a:lnTo>
                  <a:lnTo>
                    <a:pt x="247256" y="404596"/>
                  </a:lnTo>
                  <a:lnTo>
                    <a:pt x="247256" y="394716"/>
                  </a:lnTo>
                  <a:lnTo>
                    <a:pt x="248145" y="383921"/>
                  </a:lnTo>
                  <a:close/>
                </a:path>
                <a:path w="862329" h="1913889">
                  <a:moveTo>
                    <a:pt x="249059" y="1214704"/>
                  </a:moveTo>
                  <a:lnTo>
                    <a:pt x="247256" y="1206588"/>
                  </a:lnTo>
                  <a:lnTo>
                    <a:pt x="245452" y="1206588"/>
                  </a:lnTo>
                  <a:lnTo>
                    <a:pt x="243649" y="1206588"/>
                  </a:lnTo>
                  <a:lnTo>
                    <a:pt x="241846" y="1214704"/>
                  </a:lnTo>
                  <a:lnTo>
                    <a:pt x="242760" y="1225461"/>
                  </a:lnTo>
                  <a:lnTo>
                    <a:pt x="242760" y="1236268"/>
                  </a:lnTo>
                  <a:lnTo>
                    <a:pt x="244563" y="1244371"/>
                  </a:lnTo>
                  <a:lnTo>
                    <a:pt x="248145" y="1244371"/>
                  </a:lnTo>
                  <a:lnTo>
                    <a:pt x="249059" y="1235379"/>
                  </a:lnTo>
                  <a:lnTo>
                    <a:pt x="249059" y="1214704"/>
                  </a:lnTo>
                  <a:close/>
                </a:path>
                <a:path w="862329" h="1913889">
                  <a:moveTo>
                    <a:pt x="251752" y="1301013"/>
                  </a:moveTo>
                  <a:lnTo>
                    <a:pt x="250837" y="1290218"/>
                  </a:lnTo>
                  <a:lnTo>
                    <a:pt x="249059" y="1282115"/>
                  </a:lnTo>
                  <a:lnTo>
                    <a:pt x="247256" y="1282115"/>
                  </a:lnTo>
                  <a:lnTo>
                    <a:pt x="245452" y="1282115"/>
                  </a:lnTo>
                  <a:lnTo>
                    <a:pt x="244563" y="1290218"/>
                  </a:lnTo>
                  <a:lnTo>
                    <a:pt x="244563" y="1301013"/>
                  </a:lnTo>
                  <a:lnTo>
                    <a:pt x="245452" y="1311783"/>
                  </a:lnTo>
                  <a:lnTo>
                    <a:pt x="247256" y="1319885"/>
                  </a:lnTo>
                  <a:lnTo>
                    <a:pt x="250837" y="1319885"/>
                  </a:lnTo>
                  <a:lnTo>
                    <a:pt x="251752" y="1310894"/>
                  </a:lnTo>
                  <a:lnTo>
                    <a:pt x="251752" y="1301013"/>
                  </a:lnTo>
                  <a:close/>
                </a:path>
                <a:path w="862329" h="1913889">
                  <a:moveTo>
                    <a:pt x="251752" y="308394"/>
                  </a:moveTo>
                  <a:lnTo>
                    <a:pt x="250837" y="299402"/>
                  </a:lnTo>
                  <a:lnTo>
                    <a:pt x="249059" y="299402"/>
                  </a:lnTo>
                  <a:lnTo>
                    <a:pt x="247256" y="299402"/>
                  </a:lnTo>
                  <a:lnTo>
                    <a:pt x="245452" y="308394"/>
                  </a:lnTo>
                  <a:lnTo>
                    <a:pt x="244563" y="318274"/>
                  </a:lnTo>
                  <a:lnTo>
                    <a:pt x="243649" y="329069"/>
                  </a:lnTo>
                  <a:lnTo>
                    <a:pt x="245452" y="337185"/>
                  </a:lnTo>
                  <a:lnTo>
                    <a:pt x="248145" y="337185"/>
                  </a:lnTo>
                  <a:lnTo>
                    <a:pt x="249948" y="329069"/>
                  </a:lnTo>
                  <a:lnTo>
                    <a:pt x="250837" y="319189"/>
                  </a:lnTo>
                  <a:lnTo>
                    <a:pt x="251752" y="308394"/>
                  </a:lnTo>
                  <a:close/>
                </a:path>
                <a:path w="862329" h="1913889">
                  <a:moveTo>
                    <a:pt x="254444" y="1375613"/>
                  </a:moveTo>
                  <a:lnTo>
                    <a:pt x="253555" y="1365732"/>
                  </a:lnTo>
                  <a:lnTo>
                    <a:pt x="251752" y="1357655"/>
                  </a:lnTo>
                  <a:lnTo>
                    <a:pt x="249948" y="1357655"/>
                  </a:lnTo>
                  <a:lnTo>
                    <a:pt x="248145" y="1357655"/>
                  </a:lnTo>
                  <a:lnTo>
                    <a:pt x="247256" y="1365732"/>
                  </a:lnTo>
                  <a:lnTo>
                    <a:pt x="248145" y="1376527"/>
                  </a:lnTo>
                  <a:lnTo>
                    <a:pt x="248145" y="1386408"/>
                  </a:lnTo>
                  <a:lnTo>
                    <a:pt x="249948" y="1395399"/>
                  </a:lnTo>
                  <a:lnTo>
                    <a:pt x="251752" y="1395399"/>
                  </a:lnTo>
                  <a:lnTo>
                    <a:pt x="253555" y="1394510"/>
                  </a:lnTo>
                  <a:lnTo>
                    <a:pt x="254444" y="1386408"/>
                  </a:lnTo>
                  <a:lnTo>
                    <a:pt x="254444" y="1375613"/>
                  </a:lnTo>
                  <a:close/>
                </a:path>
                <a:path w="862329" h="1913889">
                  <a:moveTo>
                    <a:pt x="258051" y="1461935"/>
                  </a:moveTo>
                  <a:lnTo>
                    <a:pt x="257136" y="1452054"/>
                  </a:lnTo>
                  <a:lnTo>
                    <a:pt x="257136" y="1441246"/>
                  </a:lnTo>
                  <a:lnTo>
                    <a:pt x="255333" y="1433182"/>
                  </a:lnTo>
                  <a:lnTo>
                    <a:pt x="253555" y="1433182"/>
                  </a:lnTo>
                  <a:lnTo>
                    <a:pt x="251752" y="1433182"/>
                  </a:lnTo>
                  <a:lnTo>
                    <a:pt x="249948" y="1441246"/>
                  </a:lnTo>
                  <a:lnTo>
                    <a:pt x="250837" y="1452054"/>
                  </a:lnTo>
                  <a:lnTo>
                    <a:pt x="251752" y="1462849"/>
                  </a:lnTo>
                  <a:lnTo>
                    <a:pt x="252641" y="1470926"/>
                  </a:lnTo>
                  <a:lnTo>
                    <a:pt x="257136" y="1470926"/>
                  </a:lnTo>
                  <a:lnTo>
                    <a:pt x="258051" y="1461935"/>
                  </a:lnTo>
                  <a:close/>
                </a:path>
                <a:path w="862329" h="1913889">
                  <a:moveTo>
                    <a:pt x="258051" y="232879"/>
                  </a:moveTo>
                  <a:lnTo>
                    <a:pt x="257136" y="224777"/>
                  </a:lnTo>
                  <a:lnTo>
                    <a:pt x="255333" y="224777"/>
                  </a:lnTo>
                  <a:lnTo>
                    <a:pt x="255155" y="224713"/>
                  </a:lnTo>
                  <a:lnTo>
                    <a:pt x="253377" y="224713"/>
                  </a:lnTo>
                  <a:lnTo>
                    <a:pt x="251701" y="232524"/>
                  </a:lnTo>
                  <a:lnTo>
                    <a:pt x="250837" y="242760"/>
                  </a:lnTo>
                  <a:lnTo>
                    <a:pt x="249948" y="253555"/>
                  </a:lnTo>
                  <a:lnTo>
                    <a:pt x="249948" y="261632"/>
                  </a:lnTo>
                  <a:lnTo>
                    <a:pt x="251752" y="261632"/>
                  </a:lnTo>
                  <a:lnTo>
                    <a:pt x="253796" y="261696"/>
                  </a:lnTo>
                  <a:lnTo>
                    <a:pt x="256286" y="253085"/>
                  </a:lnTo>
                  <a:lnTo>
                    <a:pt x="257136" y="243649"/>
                  </a:lnTo>
                  <a:lnTo>
                    <a:pt x="258051" y="232879"/>
                  </a:lnTo>
                  <a:close/>
                </a:path>
                <a:path w="862329" h="1913889">
                  <a:moveTo>
                    <a:pt x="259829" y="1516799"/>
                  </a:moveTo>
                  <a:lnTo>
                    <a:pt x="258051" y="1508696"/>
                  </a:lnTo>
                  <a:lnTo>
                    <a:pt x="256247" y="1508696"/>
                  </a:lnTo>
                  <a:lnTo>
                    <a:pt x="254444" y="1508696"/>
                  </a:lnTo>
                  <a:lnTo>
                    <a:pt x="253555" y="1516799"/>
                  </a:lnTo>
                  <a:lnTo>
                    <a:pt x="253555" y="1538363"/>
                  </a:lnTo>
                  <a:lnTo>
                    <a:pt x="255333" y="1546466"/>
                  </a:lnTo>
                  <a:lnTo>
                    <a:pt x="258940" y="1546466"/>
                  </a:lnTo>
                  <a:lnTo>
                    <a:pt x="259829" y="1537474"/>
                  </a:lnTo>
                  <a:lnTo>
                    <a:pt x="259829" y="1516799"/>
                  </a:lnTo>
                  <a:close/>
                </a:path>
                <a:path w="862329" h="1913889">
                  <a:moveTo>
                    <a:pt x="262547" y="1613877"/>
                  </a:moveTo>
                  <a:lnTo>
                    <a:pt x="261632" y="1603108"/>
                  </a:lnTo>
                  <a:lnTo>
                    <a:pt x="261632" y="1592313"/>
                  </a:lnTo>
                  <a:lnTo>
                    <a:pt x="259829" y="1584210"/>
                  </a:lnTo>
                  <a:lnTo>
                    <a:pt x="258051" y="1584210"/>
                  </a:lnTo>
                  <a:lnTo>
                    <a:pt x="256247" y="1584210"/>
                  </a:lnTo>
                  <a:lnTo>
                    <a:pt x="255333" y="1592313"/>
                  </a:lnTo>
                  <a:lnTo>
                    <a:pt x="255333" y="1603108"/>
                  </a:lnTo>
                  <a:lnTo>
                    <a:pt x="256247" y="1613877"/>
                  </a:lnTo>
                  <a:lnTo>
                    <a:pt x="257136" y="1621980"/>
                  </a:lnTo>
                  <a:lnTo>
                    <a:pt x="260743" y="1621980"/>
                  </a:lnTo>
                  <a:lnTo>
                    <a:pt x="262547" y="1613877"/>
                  </a:lnTo>
                  <a:close/>
                </a:path>
                <a:path w="862329" h="1913889">
                  <a:moveTo>
                    <a:pt x="264325" y="1678635"/>
                  </a:moveTo>
                  <a:lnTo>
                    <a:pt x="263436" y="1667840"/>
                  </a:lnTo>
                  <a:lnTo>
                    <a:pt x="261632" y="1659724"/>
                  </a:lnTo>
                  <a:lnTo>
                    <a:pt x="259829" y="1659724"/>
                  </a:lnTo>
                  <a:lnTo>
                    <a:pt x="258051" y="1659724"/>
                  </a:lnTo>
                  <a:lnTo>
                    <a:pt x="257136" y="1668729"/>
                  </a:lnTo>
                  <a:lnTo>
                    <a:pt x="257136" y="1678635"/>
                  </a:lnTo>
                  <a:lnTo>
                    <a:pt x="258051" y="1689430"/>
                  </a:lnTo>
                  <a:lnTo>
                    <a:pt x="258940" y="1697507"/>
                  </a:lnTo>
                  <a:lnTo>
                    <a:pt x="262547" y="1697507"/>
                  </a:lnTo>
                  <a:lnTo>
                    <a:pt x="264325" y="1688515"/>
                  </a:lnTo>
                  <a:lnTo>
                    <a:pt x="264325" y="1678635"/>
                  </a:lnTo>
                  <a:close/>
                </a:path>
                <a:path w="862329" h="1913889">
                  <a:moveTo>
                    <a:pt x="265239" y="173545"/>
                  </a:moveTo>
                  <a:lnTo>
                    <a:pt x="264325" y="168135"/>
                  </a:lnTo>
                  <a:lnTo>
                    <a:pt x="262547" y="168135"/>
                  </a:lnTo>
                  <a:lnTo>
                    <a:pt x="260743" y="168135"/>
                  </a:lnTo>
                  <a:lnTo>
                    <a:pt x="258940" y="171742"/>
                  </a:lnTo>
                  <a:lnTo>
                    <a:pt x="258051" y="177126"/>
                  </a:lnTo>
                  <a:lnTo>
                    <a:pt x="257136" y="182537"/>
                  </a:lnTo>
                  <a:lnTo>
                    <a:pt x="258051" y="187032"/>
                  </a:lnTo>
                  <a:lnTo>
                    <a:pt x="261632" y="187032"/>
                  </a:lnTo>
                  <a:lnTo>
                    <a:pt x="264325" y="183426"/>
                  </a:lnTo>
                  <a:lnTo>
                    <a:pt x="264325" y="178041"/>
                  </a:lnTo>
                  <a:lnTo>
                    <a:pt x="265239" y="173545"/>
                  </a:lnTo>
                  <a:close/>
                </a:path>
                <a:path w="862329" h="1913889">
                  <a:moveTo>
                    <a:pt x="266128" y="1754149"/>
                  </a:moveTo>
                  <a:lnTo>
                    <a:pt x="265239" y="1743354"/>
                  </a:lnTo>
                  <a:lnTo>
                    <a:pt x="263436" y="1735277"/>
                  </a:lnTo>
                  <a:lnTo>
                    <a:pt x="261632" y="1735277"/>
                  </a:lnTo>
                  <a:lnTo>
                    <a:pt x="259829" y="1735277"/>
                  </a:lnTo>
                  <a:lnTo>
                    <a:pt x="258940" y="1744268"/>
                  </a:lnTo>
                  <a:lnTo>
                    <a:pt x="258940" y="1754149"/>
                  </a:lnTo>
                  <a:lnTo>
                    <a:pt x="259829" y="1764944"/>
                  </a:lnTo>
                  <a:lnTo>
                    <a:pt x="261632" y="1773021"/>
                  </a:lnTo>
                  <a:lnTo>
                    <a:pt x="265239" y="1773021"/>
                  </a:lnTo>
                  <a:lnTo>
                    <a:pt x="266128" y="1764944"/>
                  </a:lnTo>
                  <a:lnTo>
                    <a:pt x="266128" y="1754149"/>
                  </a:lnTo>
                  <a:close/>
                </a:path>
                <a:path w="862329" h="1913889">
                  <a:moveTo>
                    <a:pt x="268820" y="1840458"/>
                  </a:moveTo>
                  <a:lnTo>
                    <a:pt x="267931" y="1829663"/>
                  </a:lnTo>
                  <a:lnTo>
                    <a:pt x="267931" y="1818906"/>
                  </a:lnTo>
                  <a:lnTo>
                    <a:pt x="266128" y="1810791"/>
                  </a:lnTo>
                  <a:lnTo>
                    <a:pt x="264325" y="1810791"/>
                  </a:lnTo>
                  <a:lnTo>
                    <a:pt x="262547" y="1810791"/>
                  </a:lnTo>
                  <a:lnTo>
                    <a:pt x="261632" y="1819783"/>
                  </a:lnTo>
                  <a:lnTo>
                    <a:pt x="261632" y="1829663"/>
                  </a:lnTo>
                  <a:lnTo>
                    <a:pt x="262547" y="1840458"/>
                  </a:lnTo>
                  <a:lnTo>
                    <a:pt x="264325" y="1848573"/>
                  </a:lnTo>
                  <a:lnTo>
                    <a:pt x="267931" y="1848573"/>
                  </a:lnTo>
                  <a:lnTo>
                    <a:pt x="268820" y="1840458"/>
                  </a:lnTo>
                  <a:close/>
                </a:path>
                <a:path w="862329" h="1913889">
                  <a:moveTo>
                    <a:pt x="330885" y="1913293"/>
                  </a:moveTo>
                  <a:lnTo>
                    <a:pt x="329082" y="1858454"/>
                  </a:lnTo>
                  <a:lnTo>
                    <a:pt x="0" y="1860257"/>
                  </a:lnTo>
                  <a:lnTo>
                    <a:pt x="0" y="1907908"/>
                  </a:lnTo>
                  <a:lnTo>
                    <a:pt x="330885" y="1913293"/>
                  </a:lnTo>
                  <a:close/>
                </a:path>
                <a:path w="862329" h="1913889">
                  <a:moveTo>
                    <a:pt x="521500" y="13487"/>
                  </a:moveTo>
                  <a:lnTo>
                    <a:pt x="520573" y="8102"/>
                  </a:lnTo>
                  <a:lnTo>
                    <a:pt x="519696" y="3606"/>
                  </a:lnTo>
                  <a:lnTo>
                    <a:pt x="517004" y="0"/>
                  </a:lnTo>
                  <a:lnTo>
                    <a:pt x="515200" y="0"/>
                  </a:lnTo>
                  <a:lnTo>
                    <a:pt x="513384" y="0"/>
                  </a:lnTo>
                  <a:lnTo>
                    <a:pt x="513384" y="4495"/>
                  </a:lnTo>
                  <a:lnTo>
                    <a:pt x="514273" y="9906"/>
                  </a:lnTo>
                  <a:lnTo>
                    <a:pt x="515099" y="13982"/>
                  </a:lnTo>
                  <a:lnTo>
                    <a:pt x="517448" y="18097"/>
                  </a:lnTo>
                  <a:lnTo>
                    <a:pt x="519366" y="18097"/>
                  </a:lnTo>
                  <a:lnTo>
                    <a:pt x="519518" y="18072"/>
                  </a:lnTo>
                  <a:lnTo>
                    <a:pt x="519696" y="17983"/>
                  </a:lnTo>
                  <a:lnTo>
                    <a:pt x="520573" y="17983"/>
                  </a:lnTo>
                  <a:lnTo>
                    <a:pt x="521500" y="13487"/>
                  </a:lnTo>
                  <a:close/>
                </a:path>
                <a:path w="862329" h="1913889">
                  <a:moveTo>
                    <a:pt x="535876" y="81813"/>
                  </a:moveTo>
                  <a:lnTo>
                    <a:pt x="533184" y="71932"/>
                  </a:lnTo>
                  <a:lnTo>
                    <a:pt x="531380" y="61137"/>
                  </a:lnTo>
                  <a:lnTo>
                    <a:pt x="528688" y="53949"/>
                  </a:lnTo>
                  <a:lnTo>
                    <a:pt x="526872" y="53949"/>
                  </a:lnTo>
                  <a:lnTo>
                    <a:pt x="525068" y="54838"/>
                  </a:lnTo>
                  <a:lnTo>
                    <a:pt x="524192" y="62941"/>
                  </a:lnTo>
                  <a:lnTo>
                    <a:pt x="526872" y="72821"/>
                  </a:lnTo>
                  <a:lnTo>
                    <a:pt x="528688" y="82727"/>
                  </a:lnTo>
                  <a:lnTo>
                    <a:pt x="531380" y="89916"/>
                  </a:lnTo>
                  <a:lnTo>
                    <a:pt x="535876" y="89916"/>
                  </a:lnTo>
                  <a:lnTo>
                    <a:pt x="535876" y="81813"/>
                  </a:lnTo>
                  <a:close/>
                </a:path>
                <a:path w="862329" h="1913889">
                  <a:moveTo>
                    <a:pt x="550252" y="153758"/>
                  </a:moveTo>
                  <a:lnTo>
                    <a:pt x="547560" y="143878"/>
                  </a:lnTo>
                  <a:lnTo>
                    <a:pt x="545757" y="133083"/>
                  </a:lnTo>
                  <a:lnTo>
                    <a:pt x="543064" y="125895"/>
                  </a:lnTo>
                  <a:lnTo>
                    <a:pt x="541248" y="125895"/>
                  </a:lnTo>
                  <a:lnTo>
                    <a:pt x="539445" y="126771"/>
                  </a:lnTo>
                  <a:lnTo>
                    <a:pt x="539445" y="134886"/>
                  </a:lnTo>
                  <a:lnTo>
                    <a:pt x="541248" y="144767"/>
                  </a:lnTo>
                  <a:lnTo>
                    <a:pt x="542975" y="154139"/>
                  </a:lnTo>
                  <a:lnTo>
                    <a:pt x="545490" y="161912"/>
                  </a:lnTo>
                  <a:lnTo>
                    <a:pt x="547382" y="161912"/>
                  </a:lnTo>
                  <a:lnTo>
                    <a:pt x="547560" y="161823"/>
                  </a:lnTo>
                  <a:lnTo>
                    <a:pt x="550252" y="161823"/>
                  </a:lnTo>
                  <a:lnTo>
                    <a:pt x="550252" y="153758"/>
                  </a:lnTo>
                  <a:close/>
                </a:path>
                <a:path w="862329" h="1913889">
                  <a:moveTo>
                    <a:pt x="564654" y="225691"/>
                  </a:moveTo>
                  <a:lnTo>
                    <a:pt x="561936" y="215785"/>
                  </a:lnTo>
                  <a:lnTo>
                    <a:pt x="560158" y="205905"/>
                  </a:lnTo>
                  <a:lnTo>
                    <a:pt x="557428" y="197802"/>
                  </a:lnTo>
                  <a:lnTo>
                    <a:pt x="555663" y="197802"/>
                  </a:lnTo>
                  <a:lnTo>
                    <a:pt x="553859" y="198716"/>
                  </a:lnTo>
                  <a:lnTo>
                    <a:pt x="553859" y="206794"/>
                  </a:lnTo>
                  <a:lnTo>
                    <a:pt x="555663" y="216700"/>
                  </a:lnTo>
                  <a:lnTo>
                    <a:pt x="557352" y="226072"/>
                  </a:lnTo>
                  <a:lnTo>
                    <a:pt x="559854" y="233832"/>
                  </a:lnTo>
                  <a:lnTo>
                    <a:pt x="561848" y="233832"/>
                  </a:lnTo>
                  <a:lnTo>
                    <a:pt x="564654" y="233768"/>
                  </a:lnTo>
                  <a:lnTo>
                    <a:pt x="564654" y="225691"/>
                  </a:lnTo>
                  <a:close/>
                </a:path>
                <a:path w="862329" h="1913889">
                  <a:moveTo>
                    <a:pt x="579031" y="305701"/>
                  </a:moveTo>
                  <a:lnTo>
                    <a:pt x="578116" y="297599"/>
                  </a:lnTo>
                  <a:lnTo>
                    <a:pt x="576338" y="287718"/>
                  </a:lnTo>
                  <a:lnTo>
                    <a:pt x="574535" y="277812"/>
                  </a:lnTo>
                  <a:lnTo>
                    <a:pt x="571842" y="269735"/>
                  </a:lnTo>
                  <a:lnTo>
                    <a:pt x="570039" y="269735"/>
                  </a:lnTo>
                  <a:lnTo>
                    <a:pt x="568236" y="270624"/>
                  </a:lnTo>
                  <a:lnTo>
                    <a:pt x="568236" y="278726"/>
                  </a:lnTo>
                  <a:lnTo>
                    <a:pt x="570039" y="288607"/>
                  </a:lnTo>
                  <a:lnTo>
                    <a:pt x="571754" y="298018"/>
                  </a:lnTo>
                  <a:lnTo>
                    <a:pt x="574268" y="305765"/>
                  </a:lnTo>
                  <a:lnTo>
                    <a:pt x="576122" y="305765"/>
                  </a:lnTo>
                  <a:lnTo>
                    <a:pt x="576249" y="305739"/>
                  </a:lnTo>
                  <a:lnTo>
                    <a:pt x="579031" y="305701"/>
                  </a:lnTo>
                  <a:close/>
                </a:path>
                <a:path w="862329" h="1913889">
                  <a:moveTo>
                    <a:pt x="592518" y="369544"/>
                  </a:moveTo>
                  <a:lnTo>
                    <a:pt x="590715" y="359625"/>
                  </a:lnTo>
                  <a:lnTo>
                    <a:pt x="588911" y="349745"/>
                  </a:lnTo>
                  <a:lnTo>
                    <a:pt x="586219" y="341680"/>
                  </a:lnTo>
                  <a:lnTo>
                    <a:pt x="584415" y="341680"/>
                  </a:lnTo>
                  <a:lnTo>
                    <a:pt x="582612" y="342557"/>
                  </a:lnTo>
                  <a:lnTo>
                    <a:pt x="582612" y="350672"/>
                  </a:lnTo>
                  <a:lnTo>
                    <a:pt x="584415" y="360553"/>
                  </a:lnTo>
                  <a:lnTo>
                    <a:pt x="586219" y="370433"/>
                  </a:lnTo>
                  <a:lnTo>
                    <a:pt x="588911" y="378536"/>
                  </a:lnTo>
                  <a:lnTo>
                    <a:pt x="590715" y="378536"/>
                  </a:lnTo>
                  <a:lnTo>
                    <a:pt x="592518" y="377609"/>
                  </a:lnTo>
                  <a:lnTo>
                    <a:pt x="592518" y="369544"/>
                  </a:lnTo>
                  <a:close/>
                </a:path>
                <a:path w="862329" h="1913889">
                  <a:moveTo>
                    <a:pt x="606894" y="441452"/>
                  </a:moveTo>
                  <a:lnTo>
                    <a:pt x="605091" y="431571"/>
                  </a:lnTo>
                  <a:lnTo>
                    <a:pt x="603313" y="421690"/>
                  </a:lnTo>
                  <a:lnTo>
                    <a:pt x="599706" y="414502"/>
                  </a:lnTo>
                  <a:lnTo>
                    <a:pt x="597903" y="414502"/>
                  </a:lnTo>
                  <a:lnTo>
                    <a:pt x="596099" y="414502"/>
                  </a:lnTo>
                  <a:lnTo>
                    <a:pt x="596099" y="422579"/>
                  </a:lnTo>
                  <a:lnTo>
                    <a:pt x="597903" y="432485"/>
                  </a:lnTo>
                  <a:lnTo>
                    <a:pt x="600595" y="442366"/>
                  </a:lnTo>
                  <a:lnTo>
                    <a:pt x="603313" y="450443"/>
                  </a:lnTo>
                  <a:lnTo>
                    <a:pt x="605091" y="450443"/>
                  </a:lnTo>
                  <a:lnTo>
                    <a:pt x="606894" y="449554"/>
                  </a:lnTo>
                  <a:lnTo>
                    <a:pt x="606894" y="441452"/>
                  </a:lnTo>
                  <a:close/>
                </a:path>
                <a:path w="862329" h="1913889">
                  <a:moveTo>
                    <a:pt x="621271" y="521487"/>
                  </a:moveTo>
                  <a:lnTo>
                    <a:pt x="620382" y="513384"/>
                  </a:lnTo>
                  <a:lnTo>
                    <a:pt x="618578" y="503504"/>
                  </a:lnTo>
                  <a:lnTo>
                    <a:pt x="616775" y="493598"/>
                  </a:lnTo>
                  <a:lnTo>
                    <a:pt x="614083" y="486410"/>
                  </a:lnTo>
                  <a:lnTo>
                    <a:pt x="612279" y="486410"/>
                  </a:lnTo>
                  <a:lnTo>
                    <a:pt x="610501" y="486410"/>
                  </a:lnTo>
                  <a:lnTo>
                    <a:pt x="610501" y="494512"/>
                  </a:lnTo>
                  <a:lnTo>
                    <a:pt x="612279" y="504393"/>
                  </a:lnTo>
                  <a:lnTo>
                    <a:pt x="614083" y="515188"/>
                  </a:lnTo>
                  <a:lnTo>
                    <a:pt x="616775" y="522376"/>
                  </a:lnTo>
                  <a:lnTo>
                    <a:pt x="618578" y="522376"/>
                  </a:lnTo>
                  <a:lnTo>
                    <a:pt x="621271" y="521487"/>
                  </a:lnTo>
                  <a:close/>
                </a:path>
                <a:path w="862329" h="1913889">
                  <a:moveTo>
                    <a:pt x="634758" y="585330"/>
                  </a:moveTo>
                  <a:lnTo>
                    <a:pt x="632980" y="575411"/>
                  </a:lnTo>
                  <a:lnTo>
                    <a:pt x="630262" y="565531"/>
                  </a:lnTo>
                  <a:lnTo>
                    <a:pt x="627570" y="558342"/>
                  </a:lnTo>
                  <a:lnTo>
                    <a:pt x="625767" y="558342"/>
                  </a:lnTo>
                  <a:lnTo>
                    <a:pt x="623989" y="558342"/>
                  </a:lnTo>
                  <a:lnTo>
                    <a:pt x="623989" y="567347"/>
                  </a:lnTo>
                  <a:lnTo>
                    <a:pt x="625767" y="577215"/>
                  </a:lnTo>
                  <a:lnTo>
                    <a:pt x="627570" y="587133"/>
                  </a:lnTo>
                  <a:lnTo>
                    <a:pt x="630262" y="594321"/>
                  </a:lnTo>
                  <a:lnTo>
                    <a:pt x="634758" y="594321"/>
                  </a:lnTo>
                  <a:lnTo>
                    <a:pt x="634758" y="585330"/>
                  </a:lnTo>
                  <a:close/>
                </a:path>
                <a:path w="862329" h="1913889">
                  <a:moveTo>
                    <a:pt x="648246" y="657237"/>
                  </a:moveTo>
                  <a:lnTo>
                    <a:pt x="646468" y="647357"/>
                  </a:lnTo>
                  <a:lnTo>
                    <a:pt x="644664" y="637476"/>
                  </a:lnTo>
                  <a:lnTo>
                    <a:pt x="641057" y="630288"/>
                  </a:lnTo>
                  <a:lnTo>
                    <a:pt x="640168" y="630288"/>
                  </a:lnTo>
                  <a:lnTo>
                    <a:pt x="638365" y="630288"/>
                  </a:lnTo>
                  <a:lnTo>
                    <a:pt x="637476" y="639279"/>
                  </a:lnTo>
                  <a:lnTo>
                    <a:pt x="640168" y="649160"/>
                  </a:lnTo>
                  <a:lnTo>
                    <a:pt x="641858" y="658533"/>
                  </a:lnTo>
                  <a:lnTo>
                    <a:pt x="644398" y="666318"/>
                  </a:lnTo>
                  <a:lnTo>
                    <a:pt x="646264" y="666318"/>
                  </a:lnTo>
                  <a:lnTo>
                    <a:pt x="646468" y="666229"/>
                  </a:lnTo>
                  <a:lnTo>
                    <a:pt x="648246" y="666229"/>
                  </a:lnTo>
                  <a:lnTo>
                    <a:pt x="648246" y="657237"/>
                  </a:lnTo>
                  <a:close/>
                </a:path>
                <a:path w="862329" h="1913889">
                  <a:moveTo>
                    <a:pt x="661733" y="730059"/>
                  </a:moveTo>
                  <a:lnTo>
                    <a:pt x="659930" y="720178"/>
                  </a:lnTo>
                  <a:lnTo>
                    <a:pt x="658152" y="710298"/>
                  </a:lnTo>
                  <a:lnTo>
                    <a:pt x="655434" y="702195"/>
                  </a:lnTo>
                  <a:lnTo>
                    <a:pt x="653656" y="702195"/>
                  </a:lnTo>
                  <a:lnTo>
                    <a:pt x="651852" y="703110"/>
                  </a:lnTo>
                  <a:lnTo>
                    <a:pt x="651852" y="711187"/>
                  </a:lnTo>
                  <a:lnTo>
                    <a:pt x="653656" y="721093"/>
                  </a:lnTo>
                  <a:lnTo>
                    <a:pt x="655345" y="730478"/>
                  </a:lnTo>
                  <a:lnTo>
                    <a:pt x="657860" y="738225"/>
                  </a:lnTo>
                  <a:lnTo>
                    <a:pt x="659841" y="738225"/>
                  </a:lnTo>
                  <a:lnTo>
                    <a:pt x="661733" y="738162"/>
                  </a:lnTo>
                  <a:lnTo>
                    <a:pt x="661733" y="730059"/>
                  </a:lnTo>
                  <a:close/>
                </a:path>
                <a:path w="862329" h="1913889">
                  <a:moveTo>
                    <a:pt x="675220" y="802005"/>
                  </a:moveTo>
                  <a:lnTo>
                    <a:pt x="673417" y="792124"/>
                  </a:lnTo>
                  <a:lnTo>
                    <a:pt x="671639" y="782205"/>
                  </a:lnTo>
                  <a:lnTo>
                    <a:pt x="668921" y="775017"/>
                  </a:lnTo>
                  <a:lnTo>
                    <a:pt x="667143" y="775017"/>
                  </a:lnTo>
                  <a:lnTo>
                    <a:pt x="665340" y="775017"/>
                  </a:lnTo>
                  <a:lnTo>
                    <a:pt x="665340" y="783132"/>
                  </a:lnTo>
                  <a:lnTo>
                    <a:pt x="667143" y="793000"/>
                  </a:lnTo>
                  <a:lnTo>
                    <a:pt x="668921" y="802919"/>
                  </a:lnTo>
                  <a:lnTo>
                    <a:pt x="671639" y="810996"/>
                  </a:lnTo>
                  <a:lnTo>
                    <a:pt x="673417" y="810996"/>
                  </a:lnTo>
                  <a:lnTo>
                    <a:pt x="675220" y="810107"/>
                  </a:lnTo>
                  <a:lnTo>
                    <a:pt x="675220" y="802005"/>
                  </a:lnTo>
                  <a:close/>
                </a:path>
                <a:path w="862329" h="1913889">
                  <a:moveTo>
                    <a:pt x="688708" y="873937"/>
                  </a:moveTo>
                  <a:lnTo>
                    <a:pt x="686904" y="864031"/>
                  </a:lnTo>
                  <a:lnTo>
                    <a:pt x="685126" y="854151"/>
                  </a:lnTo>
                  <a:lnTo>
                    <a:pt x="682409" y="846963"/>
                  </a:lnTo>
                  <a:lnTo>
                    <a:pt x="680631" y="846963"/>
                  </a:lnTo>
                  <a:lnTo>
                    <a:pt x="678827" y="846963"/>
                  </a:lnTo>
                  <a:lnTo>
                    <a:pt x="678827" y="855040"/>
                  </a:lnTo>
                  <a:lnTo>
                    <a:pt x="680631" y="864946"/>
                  </a:lnTo>
                  <a:lnTo>
                    <a:pt x="682409" y="875741"/>
                  </a:lnTo>
                  <a:lnTo>
                    <a:pt x="685126" y="882929"/>
                  </a:lnTo>
                  <a:lnTo>
                    <a:pt x="688708" y="882929"/>
                  </a:lnTo>
                  <a:lnTo>
                    <a:pt x="688708" y="873937"/>
                  </a:lnTo>
                  <a:close/>
                </a:path>
                <a:path w="862329" h="1913889">
                  <a:moveTo>
                    <a:pt x="702195" y="946759"/>
                  </a:moveTo>
                  <a:lnTo>
                    <a:pt x="700392" y="935964"/>
                  </a:lnTo>
                  <a:lnTo>
                    <a:pt x="698588" y="926084"/>
                  </a:lnTo>
                  <a:lnTo>
                    <a:pt x="695896" y="918895"/>
                  </a:lnTo>
                  <a:lnTo>
                    <a:pt x="694118" y="918895"/>
                  </a:lnTo>
                  <a:lnTo>
                    <a:pt x="692315" y="918895"/>
                  </a:lnTo>
                  <a:lnTo>
                    <a:pt x="692315" y="927862"/>
                  </a:lnTo>
                  <a:lnTo>
                    <a:pt x="694118" y="937768"/>
                  </a:lnTo>
                  <a:lnTo>
                    <a:pt x="695807" y="947153"/>
                  </a:lnTo>
                  <a:lnTo>
                    <a:pt x="698322" y="954925"/>
                  </a:lnTo>
                  <a:lnTo>
                    <a:pt x="700214" y="954925"/>
                  </a:lnTo>
                  <a:lnTo>
                    <a:pt x="700392" y="954836"/>
                  </a:lnTo>
                  <a:lnTo>
                    <a:pt x="702195" y="954836"/>
                  </a:lnTo>
                  <a:lnTo>
                    <a:pt x="702195" y="946759"/>
                  </a:lnTo>
                  <a:close/>
                </a:path>
                <a:path w="862329" h="1913889">
                  <a:moveTo>
                    <a:pt x="715683" y="1026782"/>
                  </a:moveTo>
                  <a:lnTo>
                    <a:pt x="714794" y="1018667"/>
                  </a:lnTo>
                  <a:lnTo>
                    <a:pt x="712990" y="1008799"/>
                  </a:lnTo>
                  <a:lnTo>
                    <a:pt x="711187" y="998918"/>
                  </a:lnTo>
                  <a:lnTo>
                    <a:pt x="708494" y="990803"/>
                  </a:lnTo>
                  <a:lnTo>
                    <a:pt x="706691" y="990803"/>
                  </a:lnTo>
                  <a:lnTo>
                    <a:pt x="704888" y="991730"/>
                  </a:lnTo>
                  <a:lnTo>
                    <a:pt x="704888" y="999794"/>
                  </a:lnTo>
                  <a:lnTo>
                    <a:pt x="706691" y="1009675"/>
                  </a:lnTo>
                  <a:lnTo>
                    <a:pt x="708494" y="1019594"/>
                  </a:lnTo>
                  <a:lnTo>
                    <a:pt x="711187" y="1027671"/>
                  </a:lnTo>
                  <a:lnTo>
                    <a:pt x="712990" y="1027671"/>
                  </a:lnTo>
                  <a:lnTo>
                    <a:pt x="715683" y="1026782"/>
                  </a:lnTo>
                  <a:close/>
                </a:path>
                <a:path w="862329" h="1913889">
                  <a:moveTo>
                    <a:pt x="728294" y="1090612"/>
                  </a:moveTo>
                  <a:lnTo>
                    <a:pt x="726490" y="1080731"/>
                  </a:lnTo>
                  <a:lnTo>
                    <a:pt x="724674" y="1070825"/>
                  </a:lnTo>
                  <a:lnTo>
                    <a:pt x="721982" y="1063637"/>
                  </a:lnTo>
                  <a:lnTo>
                    <a:pt x="720178" y="1063637"/>
                  </a:lnTo>
                  <a:lnTo>
                    <a:pt x="718375" y="1063637"/>
                  </a:lnTo>
                  <a:lnTo>
                    <a:pt x="718375" y="1072629"/>
                  </a:lnTo>
                  <a:lnTo>
                    <a:pt x="720178" y="1082535"/>
                  </a:lnTo>
                  <a:lnTo>
                    <a:pt x="721982" y="1092415"/>
                  </a:lnTo>
                  <a:lnTo>
                    <a:pt x="724674" y="1099604"/>
                  </a:lnTo>
                  <a:lnTo>
                    <a:pt x="728294" y="1099604"/>
                  </a:lnTo>
                  <a:lnTo>
                    <a:pt x="728294" y="1090612"/>
                  </a:lnTo>
                  <a:close/>
                </a:path>
                <a:path w="862329" h="1913889">
                  <a:moveTo>
                    <a:pt x="740854" y="1163434"/>
                  </a:moveTo>
                  <a:lnTo>
                    <a:pt x="739051" y="1153553"/>
                  </a:lnTo>
                  <a:lnTo>
                    <a:pt x="737285" y="1143647"/>
                  </a:lnTo>
                  <a:lnTo>
                    <a:pt x="734555" y="1135570"/>
                  </a:lnTo>
                  <a:lnTo>
                    <a:pt x="732790" y="1135570"/>
                  </a:lnTo>
                  <a:lnTo>
                    <a:pt x="730986" y="1135570"/>
                  </a:lnTo>
                  <a:lnTo>
                    <a:pt x="730986" y="1144562"/>
                  </a:lnTo>
                  <a:lnTo>
                    <a:pt x="732790" y="1154442"/>
                  </a:lnTo>
                  <a:lnTo>
                    <a:pt x="734466" y="1163828"/>
                  </a:lnTo>
                  <a:lnTo>
                    <a:pt x="736981" y="1171600"/>
                  </a:lnTo>
                  <a:lnTo>
                    <a:pt x="738873" y="1171600"/>
                  </a:lnTo>
                  <a:lnTo>
                    <a:pt x="739051" y="1171536"/>
                  </a:lnTo>
                  <a:lnTo>
                    <a:pt x="740854" y="1171536"/>
                  </a:lnTo>
                  <a:lnTo>
                    <a:pt x="740854" y="1163434"/>
                  </a:lnTo>
                  <a:close/>
                </a:path>
                <a:path w="862329" h="1913889">
                  <a:moveTo>
                    <a:pt x="754354" y="1235379"/>
                  </a:moveTo>
                  <a:lnTo>
                    <a:pt x="752551" y="1225461"/>
                  </a:lnTo>
                  <a:lnTo>
                    <a:pt x="750735" y="1215593"/>
                  </a:lnTo>
                  <a:lnTo>
                    <a:pt x="748042" y="1208405"/>
                  </a:lnTo>
                  <a:lnTo>
                    <a:pt x="746239" y="1208405"/>
                  </a:lnTo>
                  <a:lnTo>
                    <a:pt x="743546" y="1208405"/>
                  </a:lnTo>
                  <a:lnTo>
                    <a:pt x="743546" y="1216469"/>
                  </a:lnTo>
                  <a:lnTo>
                    <a:pt x="746239" y="1226388"/>
                  </a:lnTo>
                  <a:lnTo>
                    <a:pt x="748042" y="1236268"/>
                  </a:lnTo>
                  <a:lnTo>
                    <a:pt x="750735" y="1244371"/>
                  </a:lnTo>
                  <a:lnTo>
                    <a:pt x="752551" y="1244371"/>
                  </a:lnTo>
                  <a:lnTo>
                    <a:pt x="754354" y="1243457"/>
                  </a:lnTo>
                  <a:lnTo>
                    <a:pt x="754354" y="1235379"/>
                  </a:lnTo>
                  <a:close/>
                </a:path>
                <a:path w="862329" h="1913889">
                  <a:moveTo>
                    <a:pt x="766953" y="1308201"/>
                  </a:moveTo>
                  <a:lnTo>
                    <a:pt x="765149" y="1297406"/>
                  </a:lnTo>
                  <a:lnTo>
                    <a:pt x="763346" y="1287526"/>
                  </a:lnTo>
                  <a:lnTo>
                    <a:pt x="760653" y="1280337"/>
                  </a:lnTo>
                  <a:lnTo>
                    <a:pt x="758850" y="1280337"/>
                  </a:lnTo>
                  <a:lnTo>
                    <a:pt x="757047" y="1280337"/>
                  </a:lnTo>
                  <a:lnTo>
                    <a:pt x="757047" y="1289329"/>
                  </a:lnTo>
                  <a:lnTo>
                    <a:pt x="758850" y="1299210"/>
                  </a:lnTo>
                  <a:lnTo>
                    <a:pt x="760564" y="1308582"/>
                  </a:lnTo>
                  <a:lnTo>
                    <a:pt x="763079" y="1316367"/>
                  </a:lnTo>
                  <a:lnTo>
                    <a:pt x="764933" y="1316367"/>
                  </a:lnTo>
                  <a:lnTo>
                    <a:pt x="765060" y="1316342"/>
                  </a:lnTo>
                  <a:lnTo>
                    <a:pt x="766953" y="1316278"/>
                  </a:lnTo>
                  <a:lnTo>
                    <a:pt x="766953" y="1308201"/>
                  </a:lnTo>
                  <a:close/>
                </a:path>
                <a:path w="862329" h="1913889">
                  <a:moveTo>
                    <a:pt x="779526" y="1380109"/>
                  </a:moveTo>
                  <a:lnTo>
                    <a:pt x="777722" y="1370228"/>
                  </a:lnTo>
                  <a:lnTo>
                    <a:pt x="775944" y="1360347"/>
                  </a:lnTo>
                  <a:lnTo>
                    <a:pt x="773226" y="1352245"/>
                  </a:lnTo>
                  <a:lnTo>
                    <a:pt x="771448" y="1352245"/>
                  </a:lnTo>
                  <a:lnTo>
                    <a:pt x="769645" y="1353159"/>
                  </a:lnTo>
                  <a:lnTo>
                    <a:pt x="769645" y="1361236"/>
                  </a:lnTo>
                  <a:lnTo>
                    <a:pt x="771448" y="1371142"/>
                  </a:lnTo>
                  <a:lnTo>
                    <a:pt x="773226" y="1381023"/>
                  </a:lnTo>
                  <a:lnTo>
                    <a:pt x="775944" y="1389100"/>
                  </a:lnTo>
                  <a:lnTo>
                    <a:pt x="777722" y="1389100"/>
                  </a:lnTo>
                  <a:lnTo>
                    <a:pt x="779526" y="1388211"/>
                  </a:lnTo>
                  <a:lnTo>
                    <a:pt x="779526" y="1380109"/>
                  </a:lnTo>
                  <a:close/>
                </a:path>
                <a:path w="862329" h="1913889">
                  <a:moveTo>
                    <a:pt x="791210" y="1452054"/>
                  </a:moveTo>
                  <a:lnTo>
                    <a:pt x="790321" y="1442173"/>
                  </a:lnTo>
                  <a:lnTo>
                    <a:pt x="788517" y="1432255"/>
                  </a:lnTo>
                  <a:lnTo>
                    <a:pt x="785825" y="1425067"/>
                  </a:lnTo>
                  <a:lnTo>
                    <a:pt x="784021" y="1425067"/>
                  </a:lnTo>
                  <a:lnTo>
                    <a:pt x="782218" y="1425067"/>
                  </a:lnTo>
                  <a:lnTo>
                    <a:pt x="782218" y="1433182"/>
                  </a:lnTo>
                  <a:lnTo>
                    <a:pt x="784021" y="1443062"/>
                  </a:lnTo>
                  <a:lnTo>
                    <a:pt x="785825" y="1452968"/>
                  </a:lnTo>
                  <a:lnTo>
                    <a:pt x="788517" y="1461046"/>
                  </a:lnTo>
                  <a:lnTo>
                    <a:pt x="790321" y="1461046"/>
                  </a:lnTo>
                  <a:lnTo>
                    <a:pt x="791210" y="1460157"/>
                  </a:lnTo>
                  <a:lnTo>
                    <a:pt x="791210" y="1452054"/>
                  </a:lnTo>
                  <a:close/>
                </a:path>
                <a:path w="862329" h="1913889">
                  <a:moveTo>
                    <a:pt x="803808" y="1524876"/>
                  </a:moveTo>
                  <a:lnTo>
                    <a:pt x="802894" y="1514995"/>
                  </a:lnTo>
                  <a:lnTo>
                    <a:pt x="801116" y="1505089"/>
                  </a:lnTo>
                  <a:lnTo>
                    <a:pt x="797509" y="1497012"/>
                  </a:lnTo>
                  <a:lnTo>
                    <a:pt x="796620" y="1497012"/>
                  </a:lnTo>
                  <a:lnTo>
                    <a:pt x="793902" y="1497901"/>
                  </a:lnTo>
                  <a:lnTo>
                    <a:pt x="794816" y="1506004"/>
                  </a:lnTo>
                  <a:lnTo>
                    <a:pt x="796620" y="1515884"/>
                  </a:lnTo>
                  <a:lnTo>
                    <a:pt x="797509" y="1525790"/>
                  </a:lnTo>
                  <a:lnTo>
                    <a:pt x="801116" y="1533867"/>
                  </a:lnTo>
                  <a:lnTo>
                    <a:pt x="802894" y="1533867"/>
                  </a:lnTo>
                  <a:lnTo>
                    <a:pt x="803808" y="1532978"/>
                  </a:lnTo>
                  <a:lnTo>
                    <a:pt x="803808" y="1524876"/>
                  </a:lnTo>
                  <a:close/>
                </a:path>
                <a:path w="862329" h="1913889">
                  <a:moveTo>
                    <a:pt x="816381" y="1596809"/>
                  </a:moveTo>
                  <a:lnTo>
                    <a:pt x="814603" y="1586903"/>
                  </a:lnTo>
                  <a:lnTo>
                    <a:pt x="812800" y="1577022"/>
                  </a:lnTo>
                  <a:lnTo>
                    <a:pt x="810107" y="1569834"/>
                  </a:lnTo>
                  <a:lnTo>
                    <a:pt x="808304" y="1569834"/>
                  </a:lnTo>
                  <a:lnTo>
                    <a:pt x="806500" y="1569834"/>
                  </a:lnTo>
                  <a:lnTo>
                    <a:pt x="806500" y="1577911"/>
                  </a:lnTo>
                  <a:lnTo>
                    <a:pt x="808304" y="1587817"/>
                  </a:lnTo>
                  <a:lnTo>
                    <a:pt x="810107" y="1598612"/>
                  </a:lnTo>
                  <a:lnTo>
                    <a:pt x="812800" y="1605800"/>
                  </a:lnTo>
                  <a:lnTo>
                    <a:pt x="816381" y="1605800"/>
                  </a:lnTo>
                  <a:lnTo>
                    <a:pt x="816381" y="1596809"/>
                  </a:lnTo>
                  <a:close/>
                </a:path>
                <a:path w="862329" h="1913889">
                  <a:moveTo>
                    <a:pt x="828065" y="1669643"/>
                  </a:moveTo>
                  <a:lnTo>
                    <a:pt x="827176" y="1659724"/>
                  </a:lnTo>
                  <a:lnTo>
                    <a:pt x="825373" y="1649857"/>
                  </a:lnTo>
                  <a:lnTo>
                    <a:pt x="822680" y="1641779"/>
                  </a:lnTo>
                  <a:lnTo>
                    <a:pt x="820877" y="1641779"/>
                  </a:lnTo>
                  <a:lnTo>
                    <a:pt x="819099" y="1642668"/>
                  </a:lnTo>
                  <a:lnTo>
                    <a:pt x="819099" y="1650771"/>
                  </a:lnTo>
                  <a:lnTo>
                    <a:pt x="820877" y="1660652"/>
                  </a:lnTo>
                  <a:lnTo>
                    <a:pt x="822680" y="1670532"/>
                  </a:lnTo>
                  <a:lnTo>
                    <a:pt x="825373" y="1678635"/>
                  </a:lnTo>
                  <a:lnTo>
                    <a:pt x="827176" y="1678635"/>
                  </a:lnTo>
                  <a:lnTo>
                    <a:pt x="828065" y="1677720"/>
                  </a:lnTo>
                  <a:lnTo>
                    <a:pt x="828065" y="1669643"/>
                  </a:lnTo>
                  <a:close/>
                </a:path>
                <a:path w="862329" h="1913889">
                  <a:moveTo>
                    <a:pt x="840663" y="1741551"/>
                  </a:moveTo>
                  <a:lnTo>
                    <a:pt x="838860" y="1731670"/>
                  </a:lnTo>
                  <a:lnTo>
                    <a:pt x="837057" y="1721789"/>
                  </a:lnTo>
                  <a:lnTo>
                    <a:pt x="834364" y="1714601"/>
                  </a:lnTo>
                  <a:lnTo>
                    <a:pt x="832561" y="1714601"/>
                  </a:lnTo>
                  <a:lnTo>
                    <a:pt x="830783" y="1714601"/>
                  </a:lnTo>
                  <a:lnTo>
                    <a:pt x="830783" y="1722678"/>
                  </a:lnTo>
                  <a:lnTo>
                    <a:pt x="832561" y="1733473"/>
                  </a:lnTo>
                  <a:lnTo>
                    <a:pt x="834364" y="1743354"/>
                  </a:lnTo>
                  <a:lnTo>
                    <a:pt x="837057" y="1750542"/>
                  </a:lnTo>
                  <a:lnTo>
                    <a:pt x="840663" y="1750542"/>
                  </a:lnTo>
                  <a:lnTo>
                    <a:pt x="840663" y="1741551"/>
                  </a:lnTo>
                  <a:close/>
                </a:path>
                <a:path w="862329" h="1913889">
                  <a:moveTo>
                    <a:pt x="852347" y="1814410"/>
                  </a:moveTo>
                  <a:lnTo>
                    <a:pt x="850544" y="1804492"/>
                  </a:lnTo>
                  <a:lnTo>
                    <a:pt x="848766" y="1794611"/>
                  </a:lnTo>
                  <a:lnTo>
                    <a:pt x="846048" y="1786509"/>
                  </a:lnTo>
                  <a:lnTo>
                    <a:pt x="844270" y="1786509"/>
                  </a:lnTo>
                  <a:lnTo>
                    <a:pt x="843356" y="1787423"/>
                  </a:lnTo>
                  <a:lnTo>
                    <a:pt x="843356" y="1795500"/>
                  </a:lnTo>
                  <a:lnTo>
                    <a:pt x="844270" y="1805406"/>
                  </a:lnTo>
                  <a:lnTo>
                    <a:pt x="846048" y="1815287"/>
                  </a:lnTo>
                  <a:lnTo>
                    <a:pt x="848766" y="1823364"/>
                  </a:lnTo>
                  <a:lnTo>
                    <a:pt x="850544" y="1823364"/>
                  </a:lnTo>
                  <a:lnTo>
                    <a:pt x="852347" y="1822475"/>
                  </a:lnTo>
                  <a:lnTo>
                    <a:pt x="852347" y="1814410"/>
                  </a:lnTo>
                  <a:close/>
                </a:path>
                <a:path w="862329" h="1913889">
                  <a:moveTo>
                    <a:pt x="862253" y="1872830"/>
                  </a:moveTo>
                  <a:lnTo>
                    <a:pt x="861339" y="1868335"/>
                  </a:lnTo>
                  <a:lnTo>
                    <a:pt x="860450" y="1862950"/>
                  </a:lnTo>
                  <a:lnTo>
                    <a:pt x="858647" y="1859330"/>
                  </a:lnTo>
                  <a:lnTo>
                    <a:pt x="856843" y="1859330"/>
                  </a:lnTo>
                  <a:lnTo>
                    <a:pt x="855040" y="1859330"/>
                  </a:lnTo>
                  <a:lnTo>
                    <a:pt x="854151" y="1863826"/>
                  </a:lnTo>
                  <a:lnTo>
                    <a:pt x="855040" y="1869249"/>
                  </a:lnTo>
                  <a:lnTo>
                    <a:pt x="855865" y="1873326"/>
                  </a:lnTo>
                  <a:lnTo>
                    <a:pt x="857440" y="1877441"/>
                  </a:lnTo>
                  <a:lnTo>
                    <a:pt x="859243" y="1877441"/>
                  </a:lnTo>
                  <a:lnTo>
                    <a:pt x="859383" y="1877415"/>
                  </a:lnTo>
                  <a:lnTo>
                    <a:pt x="859536" y="1877326"/>
                  </a:lnTo>
                  <a:lnTo>
                    <a:pt x="861339" y="1877326"/>
                  </a:lnTo>
                  <a:lnTo>
                    <a:pt x="862253" y="1872830"/>
                  </a:lnTo>
                  <a:close/>
                </a:path>
              </a:pathLst>
            </a:custGeom>
            <a:solidFill>
              <a:srgbClr val="B1AAA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645080" y="1045390"/>
              <a:ext cx="1812603" cy="1578832"/>
            </a:xfrm>
            <a:prstGeom prst="rect">
              <a:avLst/>
            </a:prstGeom>
          </p:spPr>
        </p:pic>
        <p:sp>
          <p:nvSpPr>
            <p:cNvPr id="32" name="object 32"/>
            <p:cNvSpPr/>
            <p:nvPr/>
          </p:nvSpPr>
          <p:spPr>
            <a:xfrm>
              <a:off x="6465252" y="1644218"/>
              <a:ext cx="267335" cy="170180"/>
            </a:xfrm>
            <a:custGeom>
              <a:avLst/>
              <a:gdLst/>
              <a:ahLst/>
              <a:cxnLst/>
              <a:rect l="l" t="t" r="r" b="b"/>
              <a:pathLst>
                <a:path w="267334" h="170180">
                  <a:moveTo>
                    <a:pt x="267055" y="166319"/>
                  </a:moveTo>
                  <a:lnTo>
                    <a:pt x="256489" y="165138"/>
                  </a:lnTo>
                  <a:lnTo>
                    <a:pt x="227711" y="164299"/>
                  </a:lnTo>
                  <a:lnTo>
                    <a:pt x="185115" y="163804"/>
                  </a:lnTo>
                  <a:lnTo>
                    <a:pt x="133083" y="163626"/>
                  </a:lnTo>
                  <a:lnTo>
                    <a:pt x="81178" y="163931"/>
                  </a:lnTo>
                  <a:lnTo>
                    <a:pt x="38887" y="164642"/>
                  </a:lnTo>
                  <a:lnTo>
                    <a:pt x="10426" y="165531"/>
                  </a:lnTo>
                  <a:lnTo>
                    <a:pt x="0" y="166319"/>
                  </a:lnTo>
                  <a:lnTo>
                    <a:pt x="10426" y="167652"/>
                  </a:lnTo>
                  <a:lnTo>
                    <a:pt x="38887" y="168808"/>
                  </a:lnTo>
                  <a:lnTo>
                    <a:pt x="81178" y="169621"/>
                  </a:lnTo>
                  <a:lnTo>
                    <a:pt x="133083" y="169938"/>
                  </a:lnTo>
                  <a:lnTo>
                    <a:pt x="185115" y="169621"/>
                  </a:lnTo>
                  <a:lnTo>
                    <a:pt x="227711" y="168808"/>
                  </a:lnTo>
                  <a:lnTo>
                    <a:pt x="256489" y="167652"/>
                  </a:lnTo>
                  <a:lnTo>
                    <a:pt x="267055" y="166319"/>
                  </a:lnTo>
                  <a:close/>
                </a:path>
                <a:path w="267334" h="170180">
                  <a:moveTo>
                    <a:pt x="267055" y="33274"/>
                  </a:moveTo>
                  <a:lnTo>
                    <a:pt x="250710" y="27393"/>
                  </a:lnTo>
                  <a:lnTo>
                    <a:pt x="234111" y="22021"/>
                  </a:lnTo>
                  <a:lnTo>
                    <a:pt x="217347" y="17335"/>
                  </a:lnTo>
                  <a:lnTo>
                    <a:pt x="200494" y="13487"/>
                  </a:lnTo>
                  <a:lnTo>
                    <a:pt x="184150" y="9093"/>
                  </a:lnTo>
                  <a:lnTo>
                    <a:pt x="167474" y="5384"/>
                  </a:lnTo>
                  <a:lnTo>
                    <a:pt x="150444" y="2349"/>
                  </a:lnTo>
                  <a:lnTo>
                    <a:pt x="133083" y="0"/>
                  </a:lnTo>
                  <a:lnTo>
                    <a:pt x="165773" y="10248"/>
                  </a:lnTo>
                  <a:lnTo>
                    <a:pt x="199047" y="19316"/>
                  </a:lnTo>
                  <a:lnTo>
                    <a:pt x="232829" y="27051"/>
                  </a:lnTo>
                  <a:lnTo>
                    <a:pt x="267055" y="33274"/>
                  </a:lnTo>
                  <a:close/>
                </a:path>
              </a:pathLst>
            </a:custGeom>
            <a:solidFill>
              <a:srgbClr val="01465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3" name="object 3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95836" y="1100528"/>
              <a:ext cx="1432952" cy="3661057"/>
            </a:xfrm>
            <a:prstGeom prst="rect">
              <a:avLst/>
            </a:prstGeom>
          </p:spPr>
        </p:pic>
        <p:sp>
          <p:nvSpPr>
            <p:cNvPr id="34" name="object 34"/>
            <p:cNvSpPr/>
            <p:nvPr/>
          </p:nvSpPr>
          <p:spPr>
            <a:xfrm>
              <a:off x="201362" y="781064"/>
              <a:ext cx="696595" cy="794385"/>
            </a:xfrm>
            <a:custGeom>
              <a:avLst/>
              <a:gdLst/>
              <a:ahLst/>
              <a:cxnLst/>
              <a:rect l="l" t="t" r="r" b="b"/>
              <a:pathLst>
                <a:path w="696594" h="794385">
                  <a:moveTo>
                    <a:pt x="353288" y="726188"/>
                  </a:moveTo>
                  <a:lnTo>
                    <a:pt x="346899" y="726188"/>
                  </a:lnTo>
                  <a:lnTo>
                    <a:pt x="340510" y="725981"/>
                  </a:lnTo>
                  <a:lnTo>
                    <a:pt x="273788" y="717492"/>
                  </a:lnTo>
                  <a:lnTo>
                    <a:pt x="215445" y="698590"/>
                  </a:lnTo>
                  <a:lnTo>
                    <a:pt x="172194" y="675730"/>
                  </a:lnTo>
                  <a:lnTo>
                    <a:pt x="132873" y="647567"/>
                  </a:lnTo>
                  <a:lnTo>
                    <a:pt x="97893" y="614636"/>
                  </a:lnTo>
                  <a:lnTo>
                    <a:pt x="67662" y="577473"/>
                  </a:lnTo>
                  <a:lnTo>
                    <a:pt x="42591" y="536614"/>
                  </a:lnTo>
                  <a:lnTo>
                    <a:pt x="23090" y="492594"/>
                  </a:lnTo>
                  <a:lnTo>
                    <a:pt x="9569" y="445948"/>
                  </a:lnTo>
                  <a:lnTo>
                    <a:pt x="6302" y="433364"/>
                  </a:lnTo>
                  <a:lnTo>
                    <a:pt x="6197" y="432918"/>
                  </a:lnTo>
                  <a:lnTo>
                    <a:pt x="5010" y="426489"/>
                  </a:lnTo>
                  <a:lnTo>
                    <a:pt x="4156" y="419888"/>
                  </a:lnTo>
                  <a:lnTo>
                    <a:pt x="3268" y="411783"/>
                  </a:lnTo>
                  <a:lnTo>
                    <a:pt x="1464" y="402790"/>
                  </a:lnTo>
                  <a:lnTo>
                    <a:pt x="1464" y="394715"/>
                  </a:lnTo>
                  <a:lnTo>
                    <a:pt x="435" y="382036"/>
                  </a:lnTo>
                  <a:lnTo>
                    <a:pt x="0" y="369531"/>
                  </a:lnTo>
                  <a:lnTo>
                    <a:pt x="74" y="357032"/>
                  </a:lnTo>
                  <a:lnTo>
                    <a:pt x="541" y="345257"/>
                  </a:lnTo>
                  <a:lnTo>
                    <a:pt x="576" y="344370"/>
                  </a:lnTo>
                  <a:lnTo>
                    <a:pt x="2393" y="321824"/>
                  </a:lnTo>
                  <a:lnTo>
                    <a:pt x="2476" y="320793"/>
                  </a:lnTo>
                  <a:lnTo>
                    <a:pt x="10314" y="274317"/>
                  </a:lnTo>
                  <a:lnTo>
                    <a:pt x="23494" y="231037"/>
                  </a:lnTo>
                  <a:lnTo>
                    <a:pt x="41028" y="190944"/>
                  </a:lnTo>
                  <a:lnTo>
                    <a:pt x="72332" y="140439"/>
                  </a:lnTo>
                  <a:lnTo>
                    <a:pt x="122486" y="85244"/>
                  </a:lnTo>
                  <a:lnTo>
                    <a:pt x="175707" y="46722"/>
                  </a:lnTo>
                  <a:lnTo>
                    <a:pt x="226594" y="21834"/>
                  </a:lnTo>
                  <a:lnTo>
                    <a:pt x="273896" y="7187"/>
                  </a:lnTo>
                  <a:lnTo>
                    <a:pt x="280196" y="6300"/>
                  </a:lnTo>
                  <a:lnTo>
                    <a:pt x="287384" y="4496"/>
                  </a:lnTo>
                  <a:lnTo>
                    <a:pt x="293685" y="4496"/>
                  </a:lnTo>
                  <a:lnTo>
                    <a:pt x="301574" y="2691"/>
                  </a:lnTo>
                  <a:lnTo>
                    <a:pt x="301830" y="2691"/>
                  </a:lnTo>
                  <a:lnTo>
                    <a:pt x="308508" y="1697"/>
                  </a:lnTo>
                  <a:lnTo>
                    <a:pt x="315926" y="1097"/>
                  </a:lnTo>
                  <a:lnTo>
                    <a:pt x="323353" y="916"/>
                  </a:lnTo>
                  <a:lnTo>
                    <a:pt x="341338" y="0"/>
                  </a:lnTo>
                  <a:lnTo>
                    <a:pt x="347609" y="916"/>
                  </a:lnTo>
                  <a:lnTo>
                    <a:pt x="341338" y="916"/>
                  </a:lnTo>
                  <a:lnTo>
                    <a:pt x="323353" y="2691"/>
                  </a:lnTo>
                  <a:lnTo>
                    <a:pt x="315427" y="3001"/>
                  </a:lnTo>
                  <a:lnTo>
                    <a:pt x="307842" y="3819"/>
                  </a:lnTo>
                  <a:lnTo>
                    <a:pt x="300596" y="4975"/>
                  </a:lnTo>
                  <a:lnTo>
                    <a:pt x="293685" y="6300"/>
                  </a:lnTo>
                  <a:lnTo>
                    <a:pt x="286497" y="7187"/>
                  </a:lnTo>
                  <a:lnTo>
                    <a:pt x="280196" y="8992"/>
                  </a:lnTo>
                  <a:lnTo>
                    <a:pt x="274783" y="9879"/>
                  </a:lnTo>
                  <a:lnTo>
                    <a:pt x="253219" y="16180"/>
                  </a:lnTo>
                  <a:lnTo>
                    <a:pt x="201288" y="36871"/>
                  </a:lnTo>
                  <a:lnTo>
                    <a:pt x="153416" y="65638"/>
                  </a:lnTo>
                  <a:lnTo>
                    <a:pt x="98693" y="114977"/>
                  </a:lnTo>
                  <a:lnTo>
                    <a:pt x="55418" y="174433"/>
                  </a:lnTo>
                  <a:lnTo>
                    <a:pt x="35972" y="212975"/>
                  </a:lnTo>
                  <a:lnTo>
                    <a:pt x="21253" y="253559"/>
                  </a:lnTo>
                  <a:lnTo>
                    <a:pt x="10578" y="298732"/>
                  </a:lnTo>
                  <a:lnTo>
                    <a:pt x="6017" y="344370"/>
                  </a:lnTo>
                  <a:lnTo>
                    <a:pt x="5960" y="345257"/>
                  </a:lnTo>
                  <a:lnTo>
                    <a:pt x="5490" y="357032"/>
                  </a:lnTo>
                  <a:lnTo>
                    <a:pt x="5410" y="369531"/>
                  </a:lnTo>
                  <a:lnTo>
                    <a:pt x="5847" y="382036"/>
                  </a:lnTo>
                  <a:lnTo>
                    <a:pt x="6877" y="394715"/>
                  </a:lnTo>
                  <a:lnTo>
                    <a:pt x="6877" y="402790"/>
                  </a:lnTo>
                  <a:lnTo>
                    <a:pt x="8652" y="410895"/>
                  </a:lnTo>
                  <a:lnTo>
                    <a:pt x="9569" y="418971"/>
                  </a:lnTo>
                  <a:lnTo>
                    <a:pt x="10406" y="425562"/>
                  </a:lnTo>
                  <a:lnTo>
                    <a:pt x="11584" y="431904"/>
                  </a:lnTo>
                  <a:lnTo>
                    <a:pt x="13100" y="438080"/>
                  </a:lnTo>
                  <a:lnTo>
                    <a:pt x="14952" y="444173"/>
                  </a:lnTo>
                  <a:lnTo>
                    <a:pt x="21358" y="469611"/>
                  </a:lnTo>
                  <a:lnTo>
                    <a:pt x="40247" y="519135"/>
                  </a:lnTo>
                  <a:lnTo>
                    <a:pt x="77344" y="581191"/>
                  </a:lnTo>
                  <a:lnTo>
                    <a:pt x="106626" y="615529"/>
                  </a:lnTo>
                  <a:lnTo>
                    <a:pt x="140050" y="645726"/>
                  </a:lnTo>
                  <a:lnTo>
                    <a:pt x="177098" y="671438"/>
                  </a:lnTo>
                  <a:lnTo>
                    <a:pt x="217250" y="692319"/>
                  </a:lnTo>
                  <a:lnTo>
                    <a:pt x="274347" y="711084"/>
                  </a:lnTo>
                  <a:lnTo>
                    <a:pt x="340451" y="718793"/>
                  </a:lnTo>
                  <a:lnTo>
                    <a:pt x="346722" y="719000"/>
                  </a:lnTo>
                  <a:lnTo>
                    <a:pt x="417644" y="719000"/>
                  </a:lnTo>
                  <a:lnTo>
                    <a:pt x="406591" y="721467"/>
                  </a:lnTo>
                  <a:lnTo>
                    <a:pt x="380073" y="724999"/>
                  </a:lnTo>
                  <a:lnTo>
                    <a:pt x="353288" y="726188"/>
                  </a:lnTo>
                  <a:close/>
                </a:path>
                <a:path w="696594" h="794385">
                  <a:moveTo>
                    <a:pt x="381191" y="1697"/>
                  </a:moveTo>
                  <a:lnTo>
                    <a:pt x="351891" y="1697"/>
                  </a:lnTo>
                  <a:lnTo>
                    <a:pt x="350330" y="916"/>
                  </a:lnTo>
                  <a:lnTo>
                    <a:pt x="363819" y="916"/>
                  </a:lnTo>
                  <a:lnTo>
                    <a:pt x="381191" y="1697"/>
                  </a:lnTo>
                  <a:close/>
                </a:path>
                <a:path w="696594" h="794385">
                  <a:moveTo>
                    <a:pt x="641731" y="780527"/>
                  </a:moveTo>
                  <a:lnTo>
                    <a:pt x="633884" y="780527"/>
                  </a:lnTo>
                  <a:lnTo>
                    <a:pt x="620692" y="740257"/>
                  </a:lnTo>
                  <a:lnTo>
                    <a:pt x="607946" y="700694"/>
                  </a:lnTo>
                  <a:lnTo>
                    <a:pt x="595494" y="661913"/>
                  </a:lnTo>
                  <a:lnTo>
                    <a:pt x="583184" y="623990"/>
                  </a:lnTo>
                  <a:lnTo>
                    <a:pt x="583184" y="621268"/>
                  </a:lnTo>
                  <a:lnTo>
                    <a:pt x="584101" y="620381"/>
                  </a:lnTo>
                  <a:lnTo>
                    <a:pt x="613567" y="587192"/>
                  </a:lnTo>
                  <a:lnTo>
                    <a:pt x="638488" y="551141"/>
                  </a:lnTo>
                  <a:lnTo>
                    <a:pt x="658688" y="512395"/>
                  </a:lnTo>
                  <a:lnTo>
                    <a:pt x="673995" y="471120"/>
                  </a:lnTo>
                  <a:lnTo>
                    <a:pt x="683939" y="432228"/>
                  </a:lnTo>
                  <a:lnTo>
                    <a:pt x="689424" y="393129"/>
                  </a:lnTo>
                  <a:lnTo>
                    <a:pt x="690679" y="352556"/>
                  </a:lnTo>
                  <a:lnTo>
                    <a:pt x="690683" y="352403"/>
                  </a:lnTo>
                  <a:lnTo>
                    <a:pt x="687483" y="311980"/>
                  </a:lnTo>
                  <a:lnTo>
                    <a:pt x="676753" y="260015"/>
                  </a:lnTo>
                  <a:lnTo>
                    <a:pt x="658815" y="210377"/>
                  </a:lnTo>
                  <a:lnTo>
                    <a:pt x="634013" y="163885"/>
                  </a:lnTo>
                  <a:lnTo>
                    <a:pt x="602693" y="121360"/>
                  </a:lnTo>
                  <a:lnTo>
                    <a:pt x="565199" y="83622"/>
                  </a:lnTo>
                  <a:lnTo>
                    <a:pt x="530407" y="57026"/>
                  </a:lnTo>
                  <a:lnTo>
                    <a:pt x="492492" y="35403"/>
                  </a:lnTo>
                  <a:lnTo>
                    <a:pt x="452048" y="19010"/>
                  </a:lnTo>
                  <a:lnTo>
                    <a:pt x="409668" y="8104"/>
                  </a:lnTo>
                  <a:lnTo>
                    <a:pt x="362645" y="1697"/>
                  </a:lnTo>
                  <a:lnTo>
                    <a:pt x="382777" y="1697"/>
                  </a:lnTo>
                  <a:lnTo>
                    <a:pt x="428755" y="9277"/>
                  </a:lnTo>
                  <a:lnTo>
                    <a:pt x="482494" y="26976"/>
                  </a:lnTo>
                  <a:lnTo>
                    <a:pt x="526768" y="50799"/>
                  </a:lnTo>
                  <a:lnTo>
                    <a:pt x="567004" y="80013"/>
                  </a:lnTo>
                  <a:lnTo>
                    <a:pt x="610616" y="124295"/>
                  </a:lnTo>
                  <a:lnTo>
                    <a:pt x="646130" y="175320"/>
                  </a:lnTo>
                  <a:lnTo>
                    <a:pt x="676254" y="241298"/>
                  </a:lnTo>
                  <a:lnTo>
                    <a:pt x="692867" y="311980"/>
                  </a:lnTo>
                  <a:lnTo>
                    <a:pt x="696086" y="352403"/>
                  </a:lnTo>
                  <a:lnTo>
                    <a:pt x="695969" y="357407"/>
                  </a:lnTo>
                  <a:lnTo>
                    <a:pt x="695037" y="392570"/>
                  </a:lnTo>
                  <a:lnTo>
                    <a:pt x="695022" y="393129"/>
                  </a:lnTo>
                  <a:lnTo>
                    <a:pt x="689918" y="431904"/>
                  </a:lnTo>
                  <a:lnTo>
                    <a:pt x="689876" y="432228"/>
                  </a:lnTo>
                  <a:lnTo>
                    <a:pt x="689785" y="432918"/>
                  </a:lnTo>
                  <a:lnTo>
                    <a:pt x="680295" y="472925"/>
                  </a:lnTo>
                  <a:lnTo>
                    <a:pt x="664678" y="514504"/>
                  </a:lnTo>
                  <a:lnTo>
                    <a:pt x="644544" y="553696"/>
                  </a:lnTo>
                  <a:lnTo>
                    <a:pt x="619967" y="590099"/>
                  </a:lnTo>
                  <a:lnTo>
                    <a:pt x="591023" y="623309"/>
                  </a:lnTo>
                  <a:lnTo>
                    <a:pt x="641731" y="780527"/>
                  </a:lnTo>
                  <a:close/>
                </a:path>
                <a:path w="696594" h="794385">
                  <a:moveTo>
                    <a:pt x="417644" y="719000"/>
                  </a:moveTo>
                  <a:lnTo>
                    <a:pt x="352963" y="719000"/>
                  </a:lnTo>
                  <a:lnTo>
                    <a:pt x="378970" y="717842"/>
                  </a:lnTo>
                  <a:lnTo>
                    <a:pt x="404728" y="714438"/>
                  </a:lnTo>
                  <a:lnTo>
                    <a:pt x="430242" y="708893"/>
                  </a:lnTo>
                  <a:lnTo>
                    <a:pt x="455517" y="701312"/>
                  </a:lnTo>
                  <a:lnTo>
                    <a:pt x="467201" y="696816"/>
                  </a:lnTo>
                  <a:lnTo>
                    <a:pt x="469005" y="695899"/>
                  </a:lnTo>
                  <a:lnTo>
                    <a:pt x="469893" y="696816"/>
                  </a:lnTo>
                  <a:lnTo>
                    <a:pt x="483336" y="703678"/>
                  </a:lnTo>
                  <a:lnTo>
                    <a:pt x="468354" y="703678"/>
                  </a:lnTo>
                  <a:lnTo>
                    <a:pt x="458209" y="707583"/>
                  </a:lnTo>
                  <a:lnTo>
                    <a:pt x="432688" y="715644"/>
                  </a:lnTo>
                  <a:lnTo>
                    <a:pt x="417644" y="719000"/>
                  </a:lnTo>
                  <a:close/>
                </a:path>
                <a:path w="696594" h="794385">
                  <a:moveTo>
                    <a:pt x="646130" y="793897"/>
                  </a:moveTo>
                  <a:lnTo>
                    <a:pt x="638025" y="790318"/>
                  </a:lnTo>
                  <a:lnTo>
                    <a:pt x="468354" y="703678"/>
                  </a:lnTo>
                  <a:lnTo>
                    <a:pt x="483336" y="703678"/>
                  </a:lnTo>
                  <a:lnTo>
                    <a:pt x="633884" y="780527"/>
                  </a:lnTo>
                  <a:lnTo>
                    <a:pt x="641731" y="780527"/>
                  </a:lnTo>
                  <a:lnTo>
                    <a:pt x="643439" y="785822"/>
                  </a:lnTo>
                  <a:lnTo>
                    <a:pt x="646130" y="793897"/>
                  </a:lnTo>
                  <a:close/>
                </a:path>
              </a:pathLst>
            </a:custGeom>
            <a:solidFill>
              <a:srgbClr val="01465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415912" y="971651"/>
              <a:ext cx="282575" cy="299720"/>
            </a:xfrm>
            <a:custGeom>
              <a:avLst/>
              <a:gdLst/>
              <a:ahLst/>
              <a:cxnLst/>
              <a:rect l="l" t="t" r="r" b="b"/>
              <a:pathLst>
                <a:path w="282575" h="299719">
                  <a:moveTo>
                    <a:pt x="211289" y="283260"/>
                  </a:moveTo>
                  <a:lnTo>
                    <a:pt x="211201" y="266166"/>
                  </a:lnTo>
                  <a:lnTo>
                    <a:pt x="211099" y="249986"/>
                  </a:lnTo>
                  <a:lnTo>
                    <a:pt x="210400" y="125895"/>
                  </a:lnTo>
                  <a:lnTo>
                    <a:pt x="185204" y="125895"/>
                  </a:lnTo>
                  <a:lnTo>
                    <a:pt x="176225" y="113525"/>
                  </a:lnTo>
                  <a:lnTo>
                    <a:pt x="130365" y="50380"/>
                  </a:lnTo>
                  <a:lnTo>
                    <a:pt x="130365" y="0"/>
                  </a:lnTo>
                  <a:lnTo>
                    <a:pt x="129743" y="0"/>
                  </a:lnTo>
                  <a:lnTo>
                    <a:pt x="121831" y="1308"/>
                  </a:lnTo>
                  <a:lnTo>
                    <a:pt x="109677" y="8737"/>
                  </a:lnTo>
                  <a:lnTo>
                    <a:pt x="99402" y="27546"/>
                  </a:lnTo>
                  <a:lnTo>
                    <a:pt x="97116" y="62979"/>
                  </a:lnTo>
                  <a:lnTo>
                    <a:pt x="98971" y="89090"/>
                  </a:lnTo>
                  <a:lnTo>
                    <a:pt x="99504" y="104444"/>
                  </a:lnTo>
                  <a:lnTo>
                    <a:pt x="99174" y="111518"/>
                  </a:lnTo>
                  <a:lnTo>
                    <a:pt x="98793" y="112534"/>
                  </a:lnTo>
                  <a:lnTo>
                    <a:pt x="98361" y="113525"/>
                  </a:lnTo>
                  <a:lnTo>
                    <a:pt x="97739" y="113525"/>
                  </a:lnTo>
                  <a:lnTo>
                    <a:pt x="97116" y="111518"/>
                  </a:lnTo>
                  <a:lnTo>
                    <a:pt x="88341" y="111518"/>
                  </a:lnTo>
                  <a:lnTo>
                    <a:pt x="25031" y="114935"/>
                  </a:lnTo>
                  <a:lnTo>
                    <a:pt x="2349" y="169976"/>
                  </a:lnTo>
                  <a:lnTo>
                    <a:pt x="876" y="211670"/>
                  </a:lnTo>
                  <a:lnTo>
                    <a:pt x="0" y="249986"/>
                  </a:lnTo>
                  <a:lnTo>
                    <a:pt x="1917" y="266166"/>
                  </a:lnTo>
                  <a:lnTo>
                    <a:pt x="8547" y="280327"/>
                  </a:lnTo>
                  <a:lnTo>
                    <a:pt x="19113" y="291350"/>
                  </a:lnTo>
                  <a:lnTo>
                    <a:pt x="33274" y="298526"/>
                  </a:lnTo>
                  <a:lnTo>
                    <a:pt x="36855" y="299440"/>
                  </a:lnTo>
                  <a:lnTo>
                    <a:pt x="42265" y="299440"/>
                  </a:lnTo>
                  <a:lnTo>
                    <a:pt x="70662" y="296913"/>
                  </a:lnTo>
                  <a:lnTo>
                    <a:pt x="112953" y="291350"/>
                  </a:lnTo>
                  <a:lnTo>
                    <a:pt x="168135" y="283260"/>
                  </a:lnTo>
                  <a:lnTo>
                    <a:pt x="211289" y="283260"/>
                  </a:lnTo>
                  <a:close/>
                </a:path>
                <a:path w="282575" h="299719">
                  <a:moveTo>
                    <a:pt x="282308" y="112407"/>
                  </a:moveTo>
                  <a:lnTo>
                    <a:pt x="223862" y="116014"/>
                  </a:lnTo>
                  <a:lnTo>
                    <a:pt x="223862" y="283260"/>
                  </a:lnTo>
                  <a:lnTo>
                    <a:pt x="267017" y="283260"/>
                  </a:lnTo>
                  <a:lnTo>
                    <a:pt x="282308" y="112407"/>
                  </a:lnTo>
                  <a:close/>
                </a:path>
              </a:pathLst>
            </a:custGeom>
            <a:solidFill>
              <a:srgbClr val="FCD65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9"/>
            <a:ext cx="8013700" cy="5143500"/>
          </a:xfrm>
          <a:custGeom>
            <a:avLst/>
            <a:gdLst/>
            <a:ahLst/>
            <a:cxnLst/>
            <a:rect l="l" t="t" r="r" b="b"/>
            <a:pathLst>
              <a:path w="8013700" h="5143500">
                <a:moveTo>
                  <a:pt x="8013599" y="5143499"/>
                </a:moveTo>
                <a:lnTo>
                  <a:pt x="0" y="5143499"/>
                </a:lnTo>
                <a:lnTo>
                  <a:pt x="0" y="0"/>
                </a:lnTo>
                <a:lnTo>
                  <a:pt x="8013599" y="0"/>
                </a:lnTo>
                <a:lnTo>
                  <a:pt x="8013599" y="5143499"/>
                </a:lnTo>
                <a:close/>
              </a:path>
            </a:pathLst>
          </a:custGeom>
          <a:solidFill>
            <a:srgbClr val="00A2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515423" y="2239181"/>
            <a:ext cx="3917950" cy="2463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7970" marR="62230" indent="-25527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267970" algn="l"/>
              </a:tabLst>
            </a:pPr>
            <a:r>
              <a:rPr sz="1600" spc="60" dirty="0">
                <a:solidFill>
                  <a:srgbClr val="FFFFFF"/>
                </a:solidFill>
                <a:latin typeface="Trebuchet MS"/>
                <a:cs typeface="Trebuchet MS"/>
              </a:rPr>
              <a:t>Manusia</a:t>
            </a:r>
            <a:r>
              <a:rPr sz="1600" spc="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50" dirty="0">
                <a:solidFill>
                  <a:srgbClr val="FFFFFF"/>
                </a:solidFill>
                <a:latin typeface="Trebuchet MS"/>
                <a:cs typeface="Trebuchet MS"/>
              </a:rPr>
              <a:t>merupakan</a:t>
            </a:r>
            <a:r>
              <a:rPr sz="1600" spc="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FFFFFF"/>
                </a:solidFill>
                <a:latin typeface="Trebuchet MS"/>
                <a:cs typeface="Trebuchet MS"/>
              </a:rPr>
              <a:t>makhluk</a:t>
            </a:r>
            <a:r>
              <a:rPr sz="1600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60" dirty="0">
                <a:solidFill>
                  <a:srgbClr val="FFFFFF"/>
                </a:solidFill>
                <a:latin typeface="Trebuchet MS"/>
                <a:cs typeface="Trebuchet MS"/>
              </a:rPr>
              <a:t>yang </a:t>
            </a:r>
            <a:r>
              <a:rPr sz="1600" dirty="0">
                <a:solidFill>
                  <a:srgbClr val="FFFFFF"/>
                </a:solidFill>
                <a:latin typeface="Trebuchet MS"/>
                <a:cs typeface="Trebuchet MS"/>
              </a:rPr>
              <a:t>berbudi,</a:t>
            </a:r>
            <a:r>
              <a:rPr sz="1600" spc="-1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80" dirty="0">
                <a:solidFill>
                  <a:srgbClr val="FFFFFF"/>
                </a:solidFill>
                <a:latin typeface="Trebuchet MS"/>
                <a:cs typeface="Trebuchet MS"/>
              </a:rPr>
              <a:t>yang</a:t>
            </a:r>
            <a:r>
              <a:rPr sz="1600" spc="-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FFFFFF"/>
                </a:solidFill>
                <a:latin typeface="Trebuchet MS"/>
                <a:cs typeface="Trebuchet MS"/>
              </a:rPr>
              <a:t>memiliki</a:t>
            </a:r>
            <a:r>
              <a:rPr sz="1600" spc="-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-45" dirty="0">
                <a:solidFill>
                  <a:srgbClr val="FFFFFF"/>
                </a:solidFill>
                <a:latin typeface="Trebuchet MS"/>
                <a:cs typeface="Trebuchet MS"/>
              </a:rPr>
              <a:t>cipta,</a:t>
            </a:r>
            <a:r>
              <a:rPr sz="1600" spc="-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-25" dirty="0">
                <a:solidFill>
                  <a:srgbClr val="FFFFFF"/>
                </a:solidFill>
                <a:latin typeface="Trebuchet MS"/>
                <a:cs typeface="Trebuchet MS"/>
              </a:rPr>
              <a:t>rasa,</a:t>
            </a:r>
            <a:r>
              <a:rPr sz="1600" spc="-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35" dirty="0">
                <a:solidFill>
                  <a:srgbClr val="FFFFFF"/>
                </a:solidFill>
                <a:latin typeface="Trebuchet MS"/>
                <a:cs typeface="Trebuchet MS"/>
              </a:rPr>
              <a:t>dan 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karsa.</a:t>
            </a:r>
            <a:endParaRPr sz="16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60"/>
              </a:spcBef>
              <a:buClr>
                <a:srgbClr val="FFFFFF"/>
              </a:buClr>
              <a:buFont typeface="Arial MT"/>
              <a:buChar char="•"/>
            </a:pPr>
            <a:endParaRPr sz="1600">
              <a:latin typeface="Trebuchet MS"/>
              <a:cs typeface="Trebuchet MS"/>
            </a:endParaRPr>
          </a:p>
          <a:p>
            <a:pPr marL="267970" marR="5080" indent="-255270">
              <a:lnSpc>
                <a:spcPct val="100000"/>
              </a:lnSpc>
              <a:buFont typeface="Arial MT"/>
              <a:buChar char="•"/>
              <a:tabLst>
                <a:tab pos="267970" algn="l"/>
              </a:tabLst>
            </a:pPr>
            <a:r>
              <a:rPr sz="1600" spc="60" dirty="0">
                <a:solidFill>
                  <a:srgbClr val="FFFFFF"/>
                </a:solidFill>
                <a:latin typeface="Trebuchet MS"/>
                <a:cs typeface="Trebuchet MS"/>
              </a:rPr>
              <a:t>Manusia</a:t>
            </a:r>
            <a:r>
              <a:rPr sz="1600" spc="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FFFFFF"/>
                </a:solidFill>
                <a:latin typeface="Trebuchet MS"/>
                <a:cs typeface="Trebuchet MS"/>
              </a:rPr>
              <a:t>mengerti</a:t>
            </a:r>
            <a:r>
              <a:rPr sz="1600" spc="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60" dirty="0">
                <a:solidFill>
                  <a:srgbClr val="FFFFFF"/>
                </a:solidFill>
                <a:latin typeface="Trebuchet MS"/>
                <a:cs typeface="Trebuchet MS"/>
              </a:rPr>
              <a:t>dan</a:t>
            </a:r>
            <a:r>
              <a:rPr sz="1600" spc="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FFFFFF"/>
                </a:solidFill>
                <a:latin typeface="Trebuchet MS"/>
                <a:cs typeface="Trebuchet MS"/>
              </a:rPr>
              <a:t>menyadari</a:t>
            </a:r>
            <a:r>
              <a:rPr sz="1600" spc="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Trebuchet MS"/>
                <a:cs typeface="Trebuchet MS"/>
              </a:rPr>
              <a:t>akan </a:t>
            </a:r>
            <a:r>
              <a:rPr sz="1600" dirty="0">
                <a:solidFill>
                  <a:srgbClr val="FFFFFF"/>
                </a:solidFill>
                <a:latin typeface="Trebuchet MS"/>
                <a:cs typeface="Trebuchet MS"/>
              </a:rPr>
              <a:t>keberadaan</a:t>
            </a:r>
            <a:r>
              <a:rPr sz="1600" spc="1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-40" dirty="0">
                <a:solidFill>
                  <a:srgbClr val="FFFFFF"/>
                </a:solidFill>
                <a:latin typeface="Trebuchet MS"/>
                <a:cs typeface="Trebuchet MS"/>
              </a:rPr>
              <a:t>dirinya,</a:t>
            </a:r>
            <a:r>
              <a:rPr sz="1600" spc="1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FFFFFF"/>
                </a:solidFill>
                <a:latin typeface="Trebuchet MS"/>
                <a:cs typeface="Trebuchet MS"/>
              </a:rPr>
              <a:t>dapat</a:t>
            </a:r>
            <a:r>
              <a:rPr sz="1600" spc="1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mengatur, </a:t>
            </a:r>
            <a:r>
              <a:rPr sz="1600" dirty="0">
                <a:solidFill>
                  <a:srgbClr val="FFFFFF"/>
                </a:solidFill>
                <a:latin typeface="Trebuchet MS"/>
                <a:cs typeface="Trebuchet MS"/>
              </a:rPr>
              <a:t>menentukan,</a:t>
            </a:r>
            <a:r>
              <a:rPr sz="1600" spc="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60" dirty="0">
                <a:solidFill>
                  <a:srgbClr val="FFFFFF"/>
                </a:solidFill>
                <a:latin typeface="Trebuchet MS"/>
                <a:cs typeface="Trebuchet MS"/>
              </a:rPr>
              <a:t>dan</a:t>
            </a:r>
            <a:r>
              <a:rPr sz="1600" spc="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65" dirty="0">
                <a:solidFill>
                  <a:srgbClr val="FFFFFF"/>
                </a:solidFill>
                <a:latin typeface="Trebuchet MS"/>
                <a:cs typeface="Trebuchet MS"/>
              </a:rPr>
              <a:t>menguasai</a:t>
            </a:r>
            <a:r>
              <a:rPr sz="1600" spc="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dirinya, </a:t>
            </a:r>
            <a:r>
              <a:rPr sz="1600" dirty="0">
                <a:solidFill>
                  <a:srgbClr val="FFFFFF"/>
                </a:solidFill>
                <a:latin typeface="Trebuchet MS"/>
                <a:cs typeface="Trebuchet MS"/>
              </a:rPr>
              <a:t>memiliki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FFFFFF"/>
                </a:solidFill>
                <a:latin typeface="Trebuchet MS"/>
                <a:cs typeface="Trebuchet MS"/>
              </a:rPr>
              <a:t>budi</a:t>
            </a:r>
            <a:r>
              <a:rPr sz="1600" spc="-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60" dirty="0">
                <a:solidFill>
                  <a:srgbClr val="FFFFFF"/>
                </a:solidFill>
                <a:latin typeface="Trebuchet MS"/>
                <a:cs typeface="Trebuchet MS"/>
              </a:rPr>
              <a:t>dan</a:t>
            </a:r>
            <a:r>
              <a:rPr sz="1600" spc="-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FFFFFF"/>
                </a:solidFill>
                <a:latin typeface="Trebuchet MS"/>
                <a:cs typeface="Trebuchet MS"/>
              </a:rPr>
              <a:t>kehendak,</a:t>
            </a:r>
            <a:r>
              <a:rPr sz="1600" spc="-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memiliki </a:t>
            </a:r>
            <a:r>
              <a:rPr sz="1600" spc="60" dirty="0">
                <a:solidFill>
                  <a:srgbClr val="FFFFFF"/>
                </a:solidFill>
                <a:latin typeface="Trebuchet MS"/>
                <a:cs typeface="Trebuchet MS"/>
              </a:rPr>
              <a:t>dorongan</a:t>
            </a:r>
            <a:r>
              <a:rPr sz="1600" spc="-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FFFFFF"/>
                </a:solidFill>
                <a:latin typeface="Trebuchet MS"/>
                <a:cs typeface="Trebuchet MS"/>
              </a:rPr>
              <a:t>untuk </a:t>
            </a:r>
            <a:r>
              <a:rPr sz="1600" spc="75" dirty="0">
                <a:solidFill>
                  <a:srgbClr val="FFFFFF"/>
                </a:solidFill>
                <a:latin typeface="Trebuchet MS"/>
                <a:cs typeface="Trebuchet MS"/>
              </a:rPr>
              <a:t>mengembangkan </a:t>
            </a:r>
            <a:r>
              <a:rPr sz="1600" dirty="0">
                <a:solidFill>
                  <a:srgbClr val="FFFFFF"/>
                </a:solidFill>
                <a:latin typeface="Trebuchet MS"/>
                <a:cs typeface="Trebuchet MS"/>
              </a:rPr>
              <a:t>pribadinya</a:t>
            </a:r>
            <a:r>
              <a:rPr sz="1600" spc="-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FFFFFF"/>
                </a:solidFill>
                <a:latin typeface="Trebuchet MS"/>
                <a:cs typeface="Trebuchet MS"/>
              </a:rPr>
              <a:t>menjadi lebih </a:t>
            </a:r>
            <a:r>
              <a:rPr sz="1600" spc="-20" dirty="0">
                <a:solidFill>
                  <a:srgbClr val="FFFFFF"/>
                </a:solidFill>
                <a:latin typeface="Trebuchet MS"/>
                <a:cs typeface="Trebuchet MS"/>
              </a:rPr>
              <a:t>baik</a:t>
            </a:r>
            <a:endParaRPr sz="16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671868" y="1427896"/>
            <a:ext cx="356997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b="1" spc="55" dirty="0">
                <a:solidFill>
                  <a:srgbClr val="FCD65D"/>
                </a:solidFill>
                <a:latin typeface="Trebuchet MS"/>
                <a:cs typeface="Trebuchet MS"/>
              </a:rPr>
              <a:t>Pemikiran</a:t>
            </a:r>
            <a:r>
              <a:rPr sz="2000" b="1" spc="-30" dirty="0">
                <a:solidFill>
                  <a:srgbClr val="FCD65D"/>
                </a:solidFill>
                <a:latin typeface="Trebuchet MS"/>
                <a:cs typeface="Trebuchet MS"/>
              </a:rPr>
              <a:t> </a:t>
            </a:r>
            <a:r>
              <a:rPr sz="2000" b="1" spc="60" dirty="0">
                <a:solidFill>
                  <a:srgbClr val="FCD65D"/>
                </a:solidFill>
                <a:latin typeface="Trebuchet MS"/>
                <a:cs typeface="Trebuchet MS"/>
              </a:rPr>
              <a:t>Ki</a:t>
            </a:r>
            <a:r>
              <a:rPr sz="2000" b="1" spc="-25" dirty="0">
                <a:solidFill>
                  <a:srgbClr val="FCD65D"/>
                </a:solidFill>
                <a:latin typeface="Trebuchet MS"/>
                <a:cs typeface="Trebuchet MS"/>
              </a:rPr>
              <a:t> </a:t>
            </a:r>
            <a:r>
              <a:rPr sz="2000" b="1" spc="-10" dirty="0">
                <a:solidFill>
                  <a:srgbClr val="FCD65D"/>
                </a:solidFill>
                <a:latin typeface="Trebuchet MS"/>
                <a:cs typeface="Trebuchet MS"/>
              </a:rPr>
              <a:t>Hadjar </a:t>
            </a:r>
            <a:r>
              <a:rPr sz="2000" b="1" spc="80" dirty="0">
                <a:solidFill>
                  <a:srgbClr val="FCD65D"/>
                </a:solidFill>
                <a:latin typeface="Trebuchet MS"/>
                <a:cs typeface="Trebuchet MS"/>
              </a:rPr>
              <a:t>Dewantara</a:t>
            </a:r>
            <a:r>
              <a:rPr sz="2000" b="1" spc="-60" dirty="0">
                <a:solidFill>
                  <a:srgbClr val="FCD65D"/>
                </a:solidFill>
                <a:latin typeface="Trebuchet MS"/>
                <a:cs typeface="Trebuchet MS"/>
              </a:rPr>
              <a:t> </a:t>
            </a:r>
            <a:r>
              <a:rPr sz="2000" b="1" spc="70" dirty="0">
                <a:solidFill>
                  <a:srgbClr val="FCD65D"/>
                </a:solidFill>
                <a:latin typeface="Trebuchet MS"/>
                <a:cs typeface="Trebuchet MS"/>
              </a:rPr>
              <a:t>tentang</a:t>
            </a:r>
            <a:r>
              <a:rPr sz="2000" b="1" spc="-20" dirty="0">
                <a:solidFill>
                  <a:srgbClr val="FCD65D"/>
                </a:solidFill>
                <a:latin typeface="Trebuchet MS"/>
                <a:cs typeface="Trebuchet MS"/>
              </a:rPr>
              <a:t> </a:t>
            </a:r>
            <a:r>
              <a:rPr sz="2000" b="1" spc="75" dirty="0">
                <a:solidFill>
                  <a:srgbClr val="FCD65D"/>
                </a:solidFill>
                <a:latin typeface="Trebuchet MS"/>
                <a:cs typeface="Trebuchet MS"/>
              </a:rPr>
              <a:t>manusia</a:t>
            </a:r>
            <a:endParaRPr sz="2000">
              <a:latin typeface="Trebuchet MS"/>
              <a:cs typeface="Trebuchet MS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201362" y="781064"/>
            <a:ext cx="8611235" cy="4112895"/>
            <a:chOff x="201362" y="781064"/>
            <a:chExt cx="8611235" cy="4112895"/>
          </a:xfrm>
        </p:grpSpPr>
        <p:sp>
          <p:nvSpPr>
            <p:cNvPr id="6" name="object 6"/>
            <p:cNvSpPr/>
            <p:nvPr/>
          </p:nvSpPr>
          <p:spPr>
            <a:xfrm>
              <a:off x="230035" y="4757432"/>
              <a:ext cx="8582660" cy="5080"/>
            </a:xfrm>
            <a:custGeom>
              <a:avLst/>
              <a:gdLst/>
              <a:ahLst/>
              <a:cxnLst/>
              <a:rect l="l" t="t" r="r" b="b"/>
              <a:pathLst>
                <a:path w="8582660" h="5079">
                  <a:moveTo>
                    <a:pt x="8582266" y="1270"/>
                  </a:moveTo>
                  <a:lnTo>
                    <a:pt x="7885874" y="1270"/>
                  </a:lnTo>
                  <a:lnTo>
                    <a:pt x="7885874" y="0"/>
                  </a:lnTo>
                  <a:lnTo>
                    <a:pt x="696328" y="0"/>
                  </a:lnTo>
                  <a:lnTo>
                    <a:pt x="696328" y="1270"/>
                  </a:lnTo>
                  <a:lnTo>
                    <a:pt x="0" y="1270"/>
                  </a:lnTo>
                  <a:lnTo>
                    <a:pt x="0" y="2540"/>
                  </a:lnTo>
                  <a:lnTo>
                    <a:pt x="160909" y="2540"/>
                  </a:lnTo>
                  <a:lnTo>
                    <a:pt x="160909" y="3810"/>
                  </a:lnTo>
                  <a:lnTo>
                    <a:pt x="1537995" y="3810"/>
                  </a:lnTo>
                  <a:lnTo>
                    <a:pt x="1537995" y="5080"/>
                  </a:lnTo>
                  <a:lnTo>
                    <a:pt x="7043585" y="5080"/>
                  </a:lnTo>
                  <a:lnTo>
                    <a:pt x="7043585" y="3810"/>
                  </a:lnTo>
                  <a:lnTo>
                    <a:pt x="8421243" y="3810"/>
                  </a:lnTo>
                  <a:lnTo>
                    <a:pt x="8421243" y="2540"/>
                  </a:lnTo>
                  <a:lnTo>
                    <a:pt x="8582266" y="2540"/>
                  </a:lnTo>
                  <a:lnTo>
                    <a:pt x="8582266" y="1270"/>
                  </a:lnTo>
                  <a:close/>
                </a:path>
              </a:pathLst>
            </a:custGeom>
            <a:solidFill>
              <a:srgbClr val="01465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989255" y="3158290"/>
              <a:ext cx="52705" cy="53975"/>
            </a:xfrm>
            <a:custGeom>
              <a:avLst/>
              <a:gdLst/>
              <a:ahLst/>
              <a:cxnLst/>
              <a:rect l="l" t="t" r="r" b="b"/>
              <a:pathLst>
                <a:path w="52704" h="53975">
                  <a:moveTo>
                    <a:pt x="33306" y="53362"/>
                  </a:moveTo>
                  <a:lnTo>
                    <a:pt x="26888" y="53362"/>
                  </a:lnTo>
                  <a:lnTo>
                    <a:pt x="16946" y="51473"/>
                  </a:lnTo>
                  <a:lnTo>
                    <a:pt x="8341" y="46126"/>
                  </a:lnTo>
                  <a:lnTo>
                    <a:pt x="2287" y="37800"/>
                  </a:lnTo>
                  <a:lnTo>
                    <a:pt x="0" y="26976"/>
                  </a:lnTo>
                  <a:lnTo>
                    <a:pt x="2064" y="16310"/>
                  </a:lnTo>
                  <a:lnTo>
                    <a:pt x="7753" y="7753"/>
                  </a:lnTo>
                  <a:lnTo>
                    <a:pt x="16310" y="2064"/>
                  </a:lnTo>
                  <a:lnTo>
                    <a:pt x="26976" y="0"/>
                  </a:lnTo>
                  <a:lnTo>
                    <a:pt x="42045" y="4763"/>
                  </a:lnTo>
                  <a:lnTo>
                    <a:pt x="51132" y="16524"/>
                  </a:lnTo>
                  <a:lnTo>
                    <a:pt x="52638" y="31484"/>
                  </a:lnTo>
                  <a:lnTo>
                    <a:pt x="44961" y="45848"/>
                  </a:lnTo>
                  <a:lnTo>
                    <a:pt x="39755" y="51025"/>
                  </a:lnTo>
                  <a:lnTo>
                    <a:pt x="33306" y="53362"/>
                  </a:lnTo>
                  <a:close/>
                </a:path>
              </a:pathLst>
            </a:custGeom>
            <a:solidFill>
              <a:srgbClr val="E0E0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698838" y="1141022"/>
              <a:ext cx="306705" cy="506095"/>
            </a:xfrm>
            <a:custGeom>
              <a:avLst/>
              <a:gdLst/>
              <a:ahLst/>
              <a:cxnLst/>
              <a:rect l="l" t="t" r="r" b="b"/>
              <a:pathLst>
                <a:path w="306704" h="506094">
                  <a:moveTo>
                    <a:pt x="274235" y="505877"/>
                  </a:moveTo>
                  <a:lnTo>
                    <a:pt x="80930" y="490584"/>
                  </a:lnTo>
                  <a:lnTo>
                    <a:pt x="80543" y="463823"/>
                  </a:lnTo>
                  <a:lnTo>
                    <a:pt x="80586" y="426868"/>
                  </a:lnTo>
                  <a:lnTo>
                    <a:pt x="80801" y="394129"/>
                  </a:lnTo>
                  <a:lnTo>
                    <a:pt x="80930" y="380014"/>
                  </a:lnTo>
                  <a:lnTo>
                    <a:pt x="68409" y="376795"/>
                  </a:lnTo>
                  <a:lnTo>
                    <a:pt x="40798" y="363711"/>
                  </a:lnTo>
                  <a:lnTo>
                    <a:pt x="13019" y="335626"/>
                  </a:lnTo>
                  <a:lnTo>
                    <a:pt x="0" y="287399"/>
                  </a:lnTo>
                  <a:lnTo>
                    <a:pt x="1346" y="212342"/>
                  </a:lnTo>
                  <a:lnTo>
                    <a:pt x="6067" y="125230"/>
                  </a:lnTo>
                  <a:lnTo>
                    <a:pt x="11127" y="53121"/>
                  </a:lnTo>
                  <a:lnTo>
                    <a:pt x="40629" y="12940"/>
                  </a:lnTo>
                  <a:lnTo>
                    <a:pt x="96320" y="1429"/>
                  </a:lnTo>
                  <a:lnTo>
                    <a:pt x="124442" y="0"/>
                  </a:lnTo>
                  <a:lnTo>
                    <a:pt x="169593" y="3695"/>
                  </a:lnTo>
                  <a:lnTo>
                    <a:pt x="213637" y="14697"/>
                  </a:lnTo>
                  <a:lnTo>
                    <a:pt x="255701" y="32882"/>
                  </a:lnTo>
                  <a:lnTo>
                    <a:pt x="294912" y="58124"/>
                  </a:lnTo>
                  <a:lnTo>
                    <a:pt x="306596" y="67116"/>
                  </a:lnTo>
                  <a:lnTo>
                    <a:pt x="274235" y="505877"/>
                  </a:lnTo>
                  <a:close/>
                </a:path>
              </a:pathLst>
            </a:custGeom>
            <a:solidFill>
              <a:srgbClr val="FFBE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710513" y="1271981"/>
              <a:ext cx="163195" cy="114300"/>
            </a:xfrm>
            <a:custGeom>
              <a:avLst/>
              <a:gdLst/>
              <a:ahLst/>
              <a:cxnLst/>
              <a:rect l="l" t="t" r="r" b="b"/>
              <a:pathLst>
                <a:path w="163195" h="114300">
                  <a:moveTo>
                    <a:pt x="25171" y="17983"/>
                  </a:moveTo>
                  <a:lnTo>
                    <a:pt x="20675" y="13487"/>
                  </a:lnTo>
                  <a:lnTo>
                    <a:pt x="18554" y="11061"/>
                  </a:lnTo>
                  <a:lnTo>
                    <a:pt x="15709" y="9969"/>
                  </a:lnTo>
                  <a:lnTo>
                    <a:pt x="12865" y="9969"/>
                  </a:lnTo>
                  <a:lnTo>
                    <a:pt x="7315" y="9969"/>
                  </a:lnTo>
                  <a:lnTo>
                    <a:pt x="1803" y="14135"/>
                  </a:lnTo>
                  <a:lnTo>
                    <a:pt x="1803" y="20675"/>
                  </a:lnTo>
                  <a:lnTo>
                    <a:pt x="1155" y="27660"/>
                  </a:lnTo>
                  <a:lnTo>
                    <a:pt x="6781" y="32385"/>
                  </a:lnTo>
                  <a:lnTo>
                    <a:pt x="15113" y="32385"/>
                  </a:lnTo>
                  <a:lnTo>
                    <a:pt x="17665" y="31534"/>
                  </a:lnTo>
                  <a:lnTo>
                    <a:pt x="19786" y="29667"/>
                  </a:lnTo>
                  <a:lnTo>
                    <a:pt x="25171" y="25171"/>
                  </a:lnTo>
                  <a:lnTo>
                    <a:pt x="25171" y="17983"/>
                  </a:lnTo>
                  <a:close/>
                </a:path>
                <a:path w="163195" h="114300">
                  <a:moveTo>
                    <a:pt x="42278" y="9880"/>
                  </a:moveTo>
                  <a:lnTo>
                    <a:pt x="40474" y="8102"/>
                  </a:lnTo>
                  <a:lnTo>
                    <a:pt x="36855" y="5384"/>
                  </a:lnTo>
                  <a:lnTo>
                    <a:pt x="31915" y="1803"/>
                  </a:lnTo>
                  <a:lnTo>
                    <a:pt x="26301" y="0"/>
                  </a:lnTo>
                  <a:lnTo>
                    <a:pt x="20675" y="0"/>
                  </a:lnTo>
                  <a:lnTo>
                    <a:pt x="15062" y="0"/>
                  </a:lnTo>
                  <a:lnTo>
                    <a:pt x="9436" y="1803"/>
                  </a:lnTo>
                  <a:lnTo>
                    <a:pt x="4495" y="5384"/>
                  </a:lnTo>
                  <a:lnTo>
                    <a:pt x="889" y="8102"/>
                  </a:lnTo>
                  <a:lnTo>
                    <a:pt x="0" y="10795"/>
                  </a:lnTo>
                  <a:lnTo>
                    <a:pt x="889" y="11684"/>
                  </a:lnTo>
                  <a:lnTo>
                    <a:pt x="1016" y="11925"/>
                  </a:lnTo>
                  <a:lnTo>
                    <a:pt x="1244" y="12014"/>
                  </a:lnTo>
                  <a:lnTo>
                    <a:pt x="3873" y="12014"/>
                  </a:lnTo>
                  <a:lnTo>
                    <a:pt x="11239" y="7188"/>
                  </a:lnTo>
                  <a:lnTo>
                    <a:pt x="30645" y="7188"/>
                  </a:lnTo>
                  <a:lnTo>
                    <a:pt x="38315" y="11798"/>
                  </a:lnTo>
                  <a:lnTo>
                    <a:pt x="41059" y="11798"/>
                  </a:lnTo>
                  <a:lnTo>
                    <a:pt x="41236" y="11772"/>
                  </a:lnTo>
                  <a:lnTo>
                    <a:pt x="42278" y="9880"/>
                  </a:lnTo>
                  <a:close/>
                </a:path>
                <a:path w="163195" h="114300">
                  <a:moveTo>
                    <a:pt x="82715" y="17094"/>
                  </a:moveTo>
                  <a:lnTo>
                    <a:pt x="75641" y="30746"/>
                  </a:lnTo>
                  <a:lnTo>
                    <a:pt x="69240" y="44742"/>
                  </a:lnTo>
                  <a:lnTo>
                    <a:pt x="63512" y="59067"/>
                  </a:lnTo>
                  <a:lnTo>
                    <a:pt x="58458" y="73736"/>
                  </a:lnTo>
                  <a:lnTo>
                    <a:pt x="54838" y="81813"/>
                  </a:lnTo>
                  <a:lnTo>
                    <a:pt x="52158" y="89001"/>
                  </a:lnTo>
                  <a:lnTo>
                    <a:pt x="49466" y="96189"/>
                  </a:lnTo>
                  <a:lnTo>
                    <a:pt x="47663" y="99796"/>
                  </a:lnTo>
                  <a:lnTo>
                    <a:pt x="47663" y="104292"/>
                  </a:lnTo>
                  <a:lnTo>
                    <a:pt x="48539" y="107911"/>
                  </a:lnTo>
                  <a:lnTo>
                    <a:pt x="49466" y="110604"/>
                  </a:lnTo>
                  <a:lnTo>
                    <a:pt x="51269" y="112407"/>
                  </a:lnTo>
                  <a:lnTo>
                    <a:pt x="53035" y="113284"/>
                  </a:lnTo>
                  <a:lnTo>
                    <a:pt x="58458" y="113284"/>
                  </a:lnTo>
                  <a:lnTo>
                    <a:pt x="61150" y="113728"/>
                  </a:lnTo>
                  <a:lnTo>
                    <a:pt x="64071" y="113969"/>
                  </a:lnTo>
                  <a:lnTo>
                    <a:pt x="70142" y="113969"/>
                  </a:lnTo>
                  <a:lnTo>
                    <a:pt x="73279" y="113728"/>
                  </a:lnTo>
                  <a:lnTo>
                    <a:pt x="76441" y="113284"/>
                  </a:lnTo>
                  <a:lnTo>
                    <a:pt x="71031" y="110604"/>
                  </a:lnTo>
                  <a:lnTo>
                    <a:pt x="64757" y="108788"/>
                  </a:lnTo>
                  <a:lnTo>
                    <a:pt x="55765" y="108788"/>
                  </a:lnTo>
                  <a:lnTo>
                    <a:pt x="53035" y="107911"/>
                  </a:lnTo>
                  <a:lnTo>
                    <a:pt x="53035" y="103416"/>
                  </a:lnTo>
                  <a:lnTo>
                    <a:pt x="53962" y="100685"/>
                  </a:lnTo>
                  <a:lnTo>
                    <a:pt x="54838" y="97993"/>
                  </a:lnTo>
                  <a:lnTo>
                    <a:pt x="63842" y="75514"/>
                  </a:lnTo>
                  <a:lnTo>
                    <a:pt x="69583" y="61201"/>
                  </a:lnTo>
                  <a:lnTo>
                    <a:pt x="74637" y="46634"/>
                  </a:lnTo>
                  <a:lnTo>
                    <a:pt x="79019" y="31902"/>
                  </a:lnTo>
                  <a:lnTo>
                    <a:pt x="82715" y="17094"/>
                  </a:lnTo>
                  <a:close/>
                </a:path>
                <a:path w="163195" h="114300">
                  <a:moveTo>
                    <a:pt x="145592" y="30886"/>
                  </a:moveTo>
                  <a:lnTo>
                    <a:pt x="143852" y="25171"/>
                  </a:lnTo>
                  <a:lnTo>
                    <a:pt x="142074" y="21031"/>
                  </a:lnTo>
                  <a:lnTo>
                    <a:pt x="138379" y="18846"/>
                  </a:lnTo>
                  <a:lnTo>
                    <a:pt x="134505" y="18846"/>
                  </a:lnTo>
                  <a:lnTo>
                    <a:pt x="132486" y="18846"/>
                  </a:lnTo>
                  <a:lnTo>
                    <a:pt x="130416" y="19431"/>
                  </a:lnTo>
                  <a:lnTo>
                    <a:pt x="128587" y="20675"/>
                  </a:lnTo>
                  <a:lnTo>
                    <a:pt x="123964" y="25806"/>
                  </a:lnTo>
                  <a:lnTo>
                    <a:pt x="123304" y="32029"/>
                  </a:lnTo>
                  <a:lnTo>
                    <a:pt x="126174" y="37744"/>
                  </a:lnTo>
                  <a:lnTo>
                    <a:pt x="132168" y="41351"/>
                  </a:lnTo>
                  <a:lnTo>
                    <a:pt x="132905" y="41503"/>
                  </a:lnTo>
                  <a:lnTo>
                    <a:pt x="133616" y="41592"/>
                  </a:lnTo>
                  <a:lnTo>
                    <a:pt x="134327" y="41592"/>
                  </a:lnTo>
                  <a:lnTo>
                    <a:pt x="139903" y="40068"/>
                  </a:lnTo>
                  <a:lnTo>
                    <a:pt x="143967" y="36169"/>
                  </a:lnTo>
                  <a:lnTo>
                    <a:pt x="145592" y="30886"/>
                  </a:lnTo>
                  <a:close/>
                </a:path>
                <a:path w="163195" h="114300">
                  <a:moveTo>
                    <a:pt x="162750" y="19786"/>
                  </a:moveTo>
                  <a:lnTo>
                    <a:pt x="160947" y="17983"/>
                  </a:lnTo>
                  <a:lnTo>
                    <a:pt x="157340" y="15290"/>
                  </a:lnTo>
                  <a:lnTo>
                    <a:pt x="152844" y="11684"/>
                  </a:lnTo>
                  <a:lnTo>
                    <a:pt x="146570" y="9880"/>
                  </a:lnTo>
                  <a:lnTo>
                    <a:pt x="141160" y="9880"/>
                  </a:lnTo>
                  <a:lnTo>
                    <a:pt x="134861" y="9880"/>
                  </a:lnTo>
                  <a:lnTo>
                    <a:pt x="129476" y="11684"/>
                  </a:lnTo>
                  <a:lnTo>
                    <a:pt x="124980" y="15290"/>
                  </a:lnTo>
                  <a:lnTo>
                    <a:pt x="121373" y="17983"/>
                  </a:lnTo>
                  <a:lnTo>
                    <a:pt x="120484" y="20675"/>
                  </a:lnTo>
                  <a:lnTo>
                    <a:pt x="120484" y="21590"/>
                  </a:lnTo>
                  <a:lnTo>
                    <a:pt x="120751" y="21678"/>
                  </a:lnTo>
                  <a:lnTo>
                    <a:pt x="123380" y="21678"/>
                  </a:lnTo>
                  <a:lnTo>
                    <a:pt x="131102" y="16179"/>
                  </a:lnTo>
                  <a:lnTo>
                    <a:pt x="150596" y="16179"/>
                  </a:lnTo>
                  <a:lnTo>
                    <a:pt x="157988" y="21005"/>
                  </a:lnTo>
                  <a:lnTo>
                    <a:pt x="161302" y="21005"/>
                  </a:lnTo>
                  <a:lnTo>
                    <a:pt x="161632" y="20916"/>
                  </a:lnTo>
                  <a:lnTo>
                    <a:pt x="161836" y="20675"/>
                  </a:lnTo>
                  <a:lnTo>
                    <a:pt x="162750" y="19786"/>
                  </a:lnTo>
                  <a:close/>
                </a:path>
              </a:pathLst>
            </a:custGeom>
            <a:solidFill>
              <a:srgbClr val="01465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768973" y="1396948"/>
              <a:ext cx="54610" cy="29845"/>
            </a:xfrm>
            <a:custGeom>
              <a:avLst/>
              <a:gdLst/>
              <a:ahLst/>
              <a:cxnLst/>
              <a:rect l="l" t="t" r="r" b="b"/>
              <a:pathLst>
                <a:path w="54609" h="29844">
                  <a:moveTo>
                    <a:pt x="29017" y="29580"/>
                  </a:moveTo>
                  <a:lnTo>
                    <a:pt x="25527" y="29580"/>
                  </a:lnTo>
                  <a:lnTo>
                    <a:pt x="17961" y="28670"/>
                  </a:lnTo>
                  <a:lnTo>
                    <a:pt x="10922" y="25963"/>
                  </a:lnTo>
                  <a:lnTo>
                    <a:pt x="4803" y="21493"/>
                  </a:lnTo>
                  <a:lnTo>
                    <a:pt x="0" y="15292"/>
                  </a:lnTo>
                  <a:lnTo>
                    <a:pt x="13612" y="12778"/>
                  </a:lnTo>
                  <a:lnTo>
                    <a:pt x="27309" y="9332"/>
                  </a:lnTo>
                  <a:lnTo>
                    <a:pt x="40839" y="5043"/>
                  </a:lnTo>
                  <a:lnTo>
                    <a:pt x="53953" y="0"/>
                  </a:lnTo>
                  <a:lnTo>
                    <a:pt x="54554" y="3089"/>
                  </a:lnTo>
                  <a:lnTo>
                    <a:pt x="54057" y="10560"/>
                  </a:lnTo>
                  <a:lnTo>
                    <a:pt x="49011" y="19716"/>
                  </a:lnTo>
                  <a:lnTo>
                    <a:pt x="35968" y="27864"/>
                  </a:lnTo>
                  <a:lnTo>
                    <a:pt x="32537" y="29018"/>
                  </a:lnTo>
                  <a:lnTo>
                    <a:pt x="29017" y="295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7780656" y="1490451"/>
              <a:ext cx="104775" cy="51435"/>
            </a:xfrm>
            <a:custGeom>
              <a:avLst/>
              <a:gdLst/>
              <a:ahLst/>
              <a:cxnLst/>
              <a:rect l="l" t="t" r="r" b="b"/>
              <a:pathLst>
                <a:path w="104775" h="51434">
                  <a:moveTo>
                    <a:pt x="13547" y="50966"/>
                  </a:moveTo>
                  <a:lnTo>
                    <a:pt x="9228" y="50966"/>
                  </a:lnTo>
                  <a:lnTo>
                    <a:pt x="4702" y="50788"/>
                  </a:lnTo>
                  <a:lnTo>
                    <a:pt x="0" y="50345"/>
                  </a:lnTo>
                  <a:lnTo>
                    <a:pt x="0" y="29668"/>
                  </a:lnTo>
                  <a:lnTo>
                    <a:pt x="2839" y="29727"/>
                  </a:lnTo>
                  <a:lnTo>
                    <a:pt x="4259" y="29727"/>
                  </a:lnTo>
                  <a:lnTo>
                    <a:pt x="30706" y="27757"/>
                  </a:lnTo>
                  <a:lnTo>
                    <a:pt x="56542" y="21996"/>
                  </a:lnTo>
                  <a:lnTo>
                    <a:pt x="81247" y="12668"/>
                  </a:lnTo>
                  <a:lnTo>
                    <a:pt x="104299" y="0"/>
                  </a:lnTo>
                  <a:lnTo>
                    <a:pt x="99857" y="7963"/>
                  </a:lnTo>
                  <a:lnTo>
                    <a:pt x="84891" y="25483"/>
                  </a:lnTo>
                  <a:lnTo>
                    <a:pt x="56941" y="43002"/>
                  </a:lnTo>
                  <a:lnTo>
                    <a:pt x="13547" y="50966"/>
                  </a:lnTo>
                  <a:close/>
                </a:path>
              </a:pathLst>
            </a:custGeom>
            <a:solidFill>
              <a:srgbClr val="B7887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709635" y="1120937"/>
              <a:ext cx="313055" cy="196215"/>
            </a:xfrm>
            <a:custGeom>
              <a:avLst/>
              <a:gdLst/>
              <a:ahLst/>
              <a:cxnLst/>
              <a:rect l="l" t="t" r="r" b="b"/>
              <a:pathLst>
                <a:path w="313054" h="196215">
                  <a:moveTo>
                    <a:pt x="289498" y="195997"/>
                  </a:moveTo>
                  <a:lnTo>
                    <a:pt x="288966" y="195997"/>
                  </a:lnTo>
                  <a:lnTo>
                    <a:pt x="271490" y="183351"/>
                  </a:lnTo>
                  <a:lnTo>
                    <a:pt x="264855" y="155531"/>
                  </a:lnTo>
                  <a:lnTo>
                    <a:pt x="264337" y="127711"/>
                  </a:lnTo>
                  <a:lnTo>
                    <a:pt x="265213" y="115066"/>
                  </a:lnTo>
                  <a:lnTo>
                    <a:pt x="241821" y="99358"/>
                  </a:lnTo>
                  <a:lnTo>
                    <a:pt x="229041" y="79008"/>
                  </a:lnTo>
                  <a:lnTo>
                    <a:pt x="221990" y="59833"/>
                  </a:lnTo>
                  <a:lnTo>
                    <a:pt x="215785" y="47653"/>
                  </a:lnTo>
                  <a:lnTo>
                    <a:pt x="212768" y="44902"/>
                  </a:lnTo>
                  <a:lnTo>
                    <a:pt x="206053" y="43571"/>
                  </a:lnTo>
                  <a:lnTo>
                    <a:pt x="196972" y="43571"/>
                  </a:lnTo>
                  <a:lnTo>
                    <a:pt x="179388" y="44838"/>
                  </a:lnTo>
                  <a:lnTo>
                    <a:pt x="158614" y="48562"/>
                  </a:lnTo>
                  <a:lnTo>
                    <a:pt x="136100" y="54627"/>
                  </a:lnTo>
                  <a:lnTo>
                    <a:pt x="113291" y="62916"/>
                  </a:lnTo>
                  <a:lnTo>
                    <a:pt x="97284" y="68586"/>
                  </a:lnTo>
                  <a:lnTo>
                    <a:pt x="54958" y="74926"/>
                  </a:lnTo>
                  <a:lnTo>
                    <a:pt x="15443" y="68921"/>
                  </a:lnTo>
                  <a:lnTo>
                    <a:pt x="0" y="17984"/>
                  </a:lnTo>
                  <a:lnTo>
                    <a:pt x="64720" y="5383"/>
                  </a:lnTo>
                  <a:lnTo>
                    <a:pt x="148343" y="0"/>
                  </a:lnTo>
                  <a:lnTo>
                    <a:pt x="233770" y="22480"/>
                  </a:lnTo>
                  <a:lnTo>
                    <a:pt x="311091" y="67412"/>
                  </a:lnTo>
                  <a:lnTo>
                    <a:pt x="312268" y="87504"/>
                  </a:lnTo>
                  <a:lnTo>
                    <a:pt x="312430" y="131704"/>
                  </a:lnTo>
                  <a:lnTo>
                    <a:pt x="306524" y="175905"/>
                  </a:lnTo>
                  <a:lnTo>
                    <a:pt x="289498" y="195997"/>
                  </a:lnTo>
                  <a:close/>
                </a:path>
              </a:pathLst>
            </a:custGeom>
            <a:solidFill>
              <a:srgbClr val="01465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991947" y="1288834"/>
              <a:ext cx="57150" cy="83820"/>
            </a:xfrm>
            <a:custGeom>
              <a:avLst/>
              <a:gdLst/>
              <a:ahLst/>
              <a:cxnLst/>
              <a:rect l="l" t="t" r="r" b="b"/>
              <a:pathLst>
                <a:path w="57150" h="83819">
                  <a:moveTo>
                    <a:pt x="14997" y="83652"/>
                  </a:moveTo>
                  <a:lnTo>
                    <a:pt x="6447" y="83652"/>
                  </a:lnTo>
                  <a:lnTo>
                    <a:pt x="0" y="81759"/>
                  </a:lnTo>
                  <a:lnTo>
                    <a:pt x="0" y="81137"/>
                  </a:lnTo>
                  <a:lnTo>
                    <a:pt x="420" y="68543"/>
                  </a:lnTo>
                  <a:lnTo>
                    <a:pt x="2271" y="15023"/>
                  </a:lnTo>
                  <a:lnTo>
                    <a:pt x="11654" y="0"/>
                  </a:lnTo>
                  <a:lnTo>
                    <a:pt x="21534" y="0"/>
                  </a:lnTo>
                  <a:lnTo>
                    <a:pt x="33925" y="1588"/>
                  </a:lnTo>
                  <a:lnTo>
                    <a:pt x="45501" y="7624"/>
                  </a:lnTo>
                  <a:lnTo>
                    <a:pt x="53871" y="20016"/>
                  </a:lnTo>
                  <a:lnTo>
                    <a:pt x="56645" y="40672"/>
                  </a:lnTo>
                  <a:lnTo>
                    <a:pt x="51943" y="62600"/>
                  </a:lnTo>
                  <a:lnTo>
                    <a:pt x="41522" y="75684"/>
                  </a:lnTo>
                  <a:lnTo>
                    <a:pt x="28251" y="82007"/>
                  </a:lnTo>
                  <a:lnTo>
                    <a:pt x="14997" y="83652"/>
                  </a:lnTo>
                  <a:close/>
                </a:path>
              </a:pathLst>
            </a:custGeom>
            <a:solidFill>
              <a:srgbClr val="FFBE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009015" y="1306138"/>
              <a:ext cx="26670" cy="48260"/>
            </a:xfrm>
            <a:custGeom>
              <a:avLst/>
              <a:gdLst/>
              <a:ahLst/>
              <a:cxnLst/>
              <a:rect l="l" t="t" r="r" b="b"/>
              <a:pathLst>
                <a:path w="26670" h="48259">
                  <a:moveTo>
                    <a:pt x="6300" y="8104"/>
                  </a:moveTo>
                  <a:lnTo>
                    <a:pt x="4495" y="8104"/>
                  </a:lnTo>
                  <a:lnTo>
                    <a:pt x="4495" y="7187"/>
                  </a:lnTo>
                  <a:lnTo>
                    <a:pt x="5412" y="5413"/>
                  </a:lnTo>
                  <a:lnTo>
                    <a:pt x="5412" y="3608"/>
                  </a:lnTo>
                  <a:lnTo>
                    <a:pt x="6300" y="2691"/>
                  </a:lnTo>
                  <a:lnTo>
                    <a:pt x="7216" y="1804"/>
                  </a:lnTo>
                  <a:lnTo>
                    <a:pt x="10796" y="0"/>
                  </a:lnTo>
                  <a:lnTo>
                    <a:pt x="12600" y="0"/>
                  </a:lnTo>
                  <a:lnTo>
                    <a:pt x="17096" y="1804"/>
                  </a:lnTo>
                  <a:lnTo>
                    <a:pt x="18286" y="2691"/>
                  </a:lnTo>
                  <a:lnTo>
                    <a:pt x="9909" y="2691"/>
                  </a:lnTo>
                  <a:lnTo>
                    <a:pt x="7216" y="3608"/>
                  </a:lnTo>
                  <a:lnTo>
                    <a:pt x="5412" y="7187"/>
                  </a:lnTo>
                  <a:lnTo>
                    <a:pt x="6300" y="8104"/>
                  </a:lnTo>
                  <a:close/>
                </a:path>
                <a:path w="26670" h="48259">
                  <a:moveTo>
                    <a:pt x="14203" y="45641"/>
                  </a:moveTo>
                  <a:lnTo>
                    <a:pt x="7216" y="45641"/>
                  </a:lnTo>
                  <a:lnTo>
                    <a:pt x="8548" y="45405"/>
                  </a:lnTo>
                  <a:lnTo>
                    <a:pt x="9909" y="44961"/>
                  </a:lnTo>
                  <a:lnTo>
                    <a:pt x="17096" y="40465"/>
                  </a:lnTo>
                  <a:lnTo>
                    <a:pt x="21593" y="33277"/>
                  </a:lnTo>
                  <a:lnTo>
                    <a:pt x="20705" y="24285"/>
                  </a:lnTo>
                  <a:lnTo>
                    <a:pt x="21593" y="19788"/>
                  </a:lnTo>
                  <a:lnTo>
                    <a:pt x="20705" y="15292"/>
                  </a:lnTo>
                  <a:lnTo>
                    <a:pt x="18901" y="10796"/>
                  </a:lnTo>
                  <a:lnTo>
                    <a:pt x="17984" y="7187"/>
                  </a:lnTo>
                  <a:lnTo>
                    <a:pt x="15292" y="4496"/>
                  </a:lnTo>
                  <a:lnTo>
                    <a:pt x="11712" y="2691"/>
                  </a:lnTo>
                  <a:lnTo>
                    <a:pt x="18286" y="2691"/>
                  </a:lnTo>
                  <a:lnTo>
                    <a:pt x="20705" y="4496"/>
                  </a:lnTo>
                  <a:lnTo>
                    <a:pt x="22479" y="8992"/>
                  </a:lnTo>
                  <a:lnTo>
                    <a:pt x="25202" y="14375"/>
                  </a:lnTo>
                  <a:lnTo>
                    <a:pt x="26089" y="18872"/>
                  </a:lnTo>
                  <a:lnTo>
                    <a:pt x="25202" y="24285"/>
                  </a:lnTo>
                  <a:lnTo>
                    <a:pt x="24590" y="31987"/>
                  </a:lnTo>
                  <a:lnTo>
                    <a:pt x="21704" y="38675"/>
                  </a:lnTo>
                  <a:lnTo>
                    <a:pt x="16966" y="44010"/>
                  </a:lnTo>
                  <a:lnTo>
                    <a:pt x="14203" y="45641"/>
                  </a:lnTo>
                  <a:close/>
                </a:path>
                <a:path w="26670" h="48259">
                  <a:moveTo>
                    <a:pt x="10086" y="47890"/>
                  </a:moveTo>
                  <a:lnTo>
                    <a:pt x="5890" y="47890"/>
                  </a:lnTo>
                  <a:lnTo>
                    <a:pt x="3785" y="47180"/>
                  </a:lnTo>
                  <a:lnTo>
                    <a:pt x="1804" y="45849"/>
                  </a:lnTo>
                  <a:lnTo>
                    <a:pt x="0" y="44961"/>
                  </a:lnTo>
                  <a:lnTo>
                    <a:pt x="0" y="44010"/>
                  </a:lnTo>
                  <a:lnTo>
                    <a:pt x="787" y="44010"/>
                  </a:lnTo>
                  <a:lnTo>
                    <a:pt x="3608" y="45405"/>
                  </a:lnTo>
                  <a:lnTo>
                    <a:pt x="4732" y="45641"/>
                  </a:lnTo>
                  <a:lnTo>
                    <a:pt x="14203" y="45641"/>
                  </a:lnTo>
                  <a:lnTo>
                    <a:pt x="10796" y="47653"/>
                  </a:lnTo>
                  <a:lnTo>
                    <a:pt x="10086" y="47890"/>
                  </a:lnTo>
                  <a:close/>
                </a:path>
              </a:pathLst>
            </a:custGeom>
            <a:solidFill>
              <a:srgbClr val="B7887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7677213" y="1042555"/>
              <a:ext cx="380365" cy="224790"/>
            </a:xfrm>
            <a:custGeom>
              <a:avLst/>
              <a:gdLst/>
              <a:ahLst/>
              <a:cxnLst/>
              <a:rect l="l" t="t" r="r" b="b"/>
              <a:pathLst>
                <a:path w="380365" h="224790">
                  <a:moveTo>
                    <a:pt x="88138" y="223126"/>
                  </a:moveTo>
                  <a:lnTo>
                    <a:pt x="87261" y="219633"/>
                  </a:lnTo>
                  <a:lnTo>
                    <a:pt x="82423" y="215379"/>
                  </a:lnTo>
                  <a:lnTo>
                    <a:pt x="74371" y="211620"/>
                  </a:lnTo>
                  <a:lnTo>
                    <a:pt x="63893" y="209638"/>
                  </a:lnTo>
                  <a:lnTo>
                    <a:pt x="52844" y="210820"/>
                  </a:lnTo>
                  <a:lnTo>
                    <a:pt x="44437" y="213690"/>
                  </a:lnTo>
                  <a:lnTo>
                    <a:pt x="39217" y="217233"/>
                  </a:lnTo>
                  <a:lnTo>
                    <a:pt x="37795" y="220433"/>
                  </a:lnTo>
                  <a:lnTo>
                    <a:pt x="39014" y="222821"/>
                  </a:lnTo>
                  <a:lnTo>
                    <a:pt x="44183" y="223240"/>
                  </a:lnTo>
                  <a:lnTo>
                    <a:pt x="54775" y="223240"/>
                  </a:lnTo>
                  <a:lnTo>
                    <a:pt x="58775" y="223126"/>
                  </a:lnTo>
                  <a:lnTo>
                    <a:pt x="71374" y="223126"/>
                  </a:lnTo>
                  <a:lnTo>
                    <a:pt x="78968" y="224332"/>
                  </a:lnTo>
                  <a:lnTo>
                    <a:pt x="85953" y="224332"/>
                  </a:lnTo>
                  <a:lnTo>
                    <a:pt x="87553" y="224040"/>
                  </a:lnTo>
                  <a:lnTo>
                    <a:pt x="88138" y="223126"/>
                  </a:lnTo>
                  <a:close/>
                </a:path>
                <a:path w="380365" h="224790">
                  <a:moveTo>
                    <a:pt x="211315" y="223126"/>
                  </a:moveTo>
                  <a:lnTo>
                    <a:pt x="210566" y="219633"/>
                  </a:lnTo>
                  <a:lnTo>
                    <a:pt x="205930" y="215379"/>
                  </a:lnTo>
                  <a:lnTo>
                    <a:pt x="197929" y="211620"/>
                  </a:lnTo>
                  <a:lnTo>
                    <a:pt x="187058" y="209638"/>
                  </a:lnTo>
                  <a:lnTo>
                    <a:pt x="176034" y="210820"/>
                  </a:lnTo>
                  <a:lnTo>
                    <a:pt x="167614" y="213690"/>
                  </a:lnTo>
                  <a:lnTo>
                    <a:pt x="162394" y="217233"/>
                  </a:lnTo>
                  <a:lnTo>
                    <a:pt x="160972" y="220433"/>
                  </a:lnTo>
                  <a:lnTo>
                    <a:pt x="162179" y="222821"/>
                  </a:lnTo>
                  <a:lnTo>
                    <a:pt x="167360" y="223240"/>
                  </a:lnTo>
                  <a:lnTo>
                    <a:pt x="177952" y="223240"/>
                  </a:lnTo>
                  <a:lnTo>
                    <a:pt x="181940" y="223126"/>
                  </a:lnTo>
                  <a:lnTo>
                    <a:pt x="194538" y="223126"/>
                  </a:lnTo>
                  <a:lnTo>
                    <a:pt x="202145" y="224332"/>
                  </a:lnTo>
                  <a:lnTo>
                    <a:pt x="209130" y="224332"/>
                  </a:lnTo>
                  <a:lnTo>
                    <a:pt x="210718" y="224040"/>
                  </a:lnTo>
                  <a:lnTo>
                    <a:pt x="211315" y="223126"/>
                  </a:lnTo>
                  <a:close/>
                </a:path>
                <a:path w="380365" h="224790">
                  <a:moveTo>
                    <a:pt x="380365" y="161099"/>
                  </a:moveTo>
                  <a:lnTo>
                    <a:pt x="379869" y="149542"/>
                  </a:lnTo>
                  <a:lnTo>
                    <a:pt x="375170" y="139636"/>
                  </a:lnTo>
                  <a:lnTo>
                    <a:pt x="367106" y="132410"/>
                  </a:lnTo>
                  <a:lnTo>
                    <a:pt x="356489" y="128905"/>
                  </a:lnTo>
                  <a:lnTo>
                    <a:pt x="364375" y="123253"/>
                  </a:lnTo>
                  <a:lnTo>
                    <a:pt x="365074" y="117309"/>
                  </a:lnTo>
                  <a:lnTo>
                    <a:pt x="365709" y="111848"/>
                  </a:lnTo>
                  <a:lnTo>
                    <a:pt x="361619" y="100596"/>
                  </a:lnTo>
                  <a:lnTo>
                    <a:pt x="353212" y="95364"/>
                  </a:lnTo>
                  <a:lnTo>
                    <a:pt x="358775" y="89420"/>
                  </a:lnTo>
                  <a:lnTo>
                    <a:pt x="361264" y="81153"/>
                  </a:lnTo>
                  <a:lnTo>
                    <a:pt x="360451" y="72377"/>
                  </a:lnTo>
                  <a:lnTo>
                    <a:pt x="358711" y="69392"/>
                  </a:lnTo>
                  <a:lnTo>
                    <a:pt x="329819" y="55372"/>
                  </a:lnTo>
                  <a:lnTo>
                    <a:pt x="325018" y="55372"/>
                  </a:lnTo>
                  <a:lnTo>
                    <a:pt x="320230" y="56172"/>
                  </a:lnTo>
                  <a:lnTo>
                    <a:pt x="315696" y="57683"/>
                  </a:lnTo>
                  <a:lnTo>
                    <a:pt x="306019" y="61061"/>
                  </a:lnTo>
                  <a:lnTo>
                    <a:pt x="296075" y="64236"/>
                  </a:lnTo>
                  <a:lnTo>
                    <a:pt x="285788" y="67068"/>
                  </a:lnTo>
                  <a:lnTo>
                    <a:pt x="275183" y="69392"/>
                  </a:lnTo>
                  <a:lnTo>
                    <a:pt x="269163" y="69392"/>
                  </a:lnTo>
                  <a:lnTo>
                    <a:pt x="227418" y="54991"/>
                  </a:lnTo>
                  <a:lnTo>
                    <a:pt x="202323" y="35039"/>
                  </a:lnTo>
                  <a:lnTo>
                    <a:pt x="188963" y="24993"/>
                  </a:lnTo>
                  <a:lnTo>
                    <a:pt x="150342" y="4140"/>
                  </a:lnTo>
                  <a:lnTo>
                    <a:pt x="127762" y="342"/>
                  </a:lnTo>
                  <a:lnTo>
                    <a:pt x="125895" y="342"/>
                  </a:lnTo>
                  <a:lnTo>
                    <a:pt x="117779" y="0"/>
                  </a:lnTo>
                  <a:lnTo>
                    <a:pt x="64617" y="10744"/>
                  </a:lnTo>
                  <a:lnTo>
                    <a:pt x="22504" y="37922"/>
                  </a:lnTo>
                  <a:lnTo>
                    <a:pt x="0" y="82308"/>
                  </a:lnTo>
                  <a:lnTo>
                    <a:pt x="25" y="99060"/>
                  </a:lnTo>
                  <a:lnTo>
                    <a:pt x="26962" y="139141"/>
                  </a:lnTo>
                  <a:lnTo>
                    <a:pt x="71183" y="147662"/>
                  </a:lnTo>
                  <a:lnTo>
                    <a:pt x="88074" y="146646"/>
                  </a:lnTo>
                  <a:lnTo>
                    <a:pt x="104952" y="143598"/>
                  </a:lnTo>
                  <a:lnTo>
                    <a:pt x="121526" y="138531"/>
                  </a:lnTo>
                  <a:lnTo>
                    <a:pt x="137604" y="131419"/>
                  </a:lnTo>
                  <a:lnTo>
                    <a:pt x="154419" y="124523"/>
                  </a:lnTo>
                  <a:lnTo>
                    <a:pt x="173304" y="120205"/>
                  </a:lnTo>
                  <a:lnTo>
                    <a:pt x="193090" y="117957"/>
                  </a:lnTo>
                  <a:lnTo>
                    <a:pt x="212674" y="117309"/>
                  </a:lnTo>
                  <a:lnTo>
                    <a:pt x="233794" y="117957"/>
                  </a:lnTo>
                  <a:lnTo>
                    <a:pt x="251637" y="119430"/>
                  </a:lnTo>
                  <a:lnTo>
                    <a:pt x="263563" y="120891"/>
                  </a:lnTo>
                  <a:lnTo>
                    <a:pt x="267957" y="121551"/>
                  </a:lnTo>
                  <a:lnTo>
                    <a:pt x="268058" y="123253"/>
                  </a:lnTo>
                  <a:lnTo>
                    <a:pt x="268135" y="124523"/>
                  </a:lnTo>
                  <a:lnTo>
                    <a:pt x="291757" y="166166"/>
                  </a:lnTo>
                  <a:lnTo>
                    <a:pt x="330962" y="189738"/>
                  </a:lnTo>
                  <a:lnTo>
                    <a:pt x="341337" y="190766"/>
                  </a:lnTo>
                  <a:lnTo>
                    <a:pt x="345287" y="190766"/>
                  </a:lnTo>
                  <a:lnTo>
                    <a:pt x="357466" y="188023"/>
                  </a:lnTo>
                  <a:lnTo>
                    <a:pt x="367880" y="181660"/>
                  </a:lnTo>
                  <a:lnTo>
                    <a:pt x="375767" y="172427"/>
                  </a:lnTo>
                  <a:lnTo>
                    <a:pt x="380365" y="161099"/>
                  </a:lnTo>
                  <a:close/>
                </a:path>
              </a:pathLst>
            </a:custGeom>
            <a:solidFill>
              <a:srgbClr val="01465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701419" y="1097165"/>
              <a:ext cx="342900" cy="142240"/>
            </a:xfrm>
            <a:custGeom>
              <a:avLst/>
              <a:gdLst/>
              <a:ahLst/>
              <a:cxnLst/>
              <a:rect l="l" t="t" r="r" b="b"/>
              <a:pathLst>
                <a:path w="342900" h="142240">
                  <a:moveTo>
                    <a:pt x="328295" y="30048"/>
                  </a:moveTo>
                  <a:lnTo>
                    <a:pt x="286677" y="40436"/>
                  </a:lnTo>
                  <a:lnTo>
                    <a:pt x="267284" y="43103"/>
                  </a:lnTo>
                  <a:lnTo>
                    <a:pt x="268465" y="43103"/>
                  </a:lnTo>
                  <a:lnTo>
                    <a:pt x="259435" y="43510"/>
                  </a:lnTo>
                  <a:lnTo>
                    <a:pt x="252920" y="43510"/>
                  </a:lnTo>
                  <a:lnTo>
                    <a:pt x="236778" y="43103"/>
                  </a:lnTo>
                  <a:lnTo>
                    <a:pt x="240576" y="43103"/>
                  </a:lnTo>
                  <a:lnTo>
                    <a:pt x="231952" y="42430"/>
                  </a:lnTo>
                  <a:lnTo>
                    <a:pt x="193205" y="33985"/>
                  </a:lnTo>
                  <a:lnTo>
                    <a:pt x="157149" y="21475"/>
                  </a:lnTo>
                  <a:lnTo>
                    <a:pt x="139458" y="13868"/>
                  </a:lnTo>
                  <a:lnTo>
                    <a:pt x="124091" y="7810"/>
                  </a:lnTo>
                  <a:lnTo>
                    <a:pt x="116243" y="5676"/>
                  </a:lnTo>
                  <a:lnTo>
                    <a:pt x="107848" y="3390"/>
                  </a:lnTo>
                  <a:lnTo>
                    <a:pt x="107645" y="3390"/>
                  </a:lnTo>
                  <a:lnTo>
                    <a:pt x="91770" y="863"/>
                  </a:lnTo>
                  <a:lnTo>
                    <a:pt x="75120" y="0"/>
                  </a:lnTo>
                  <a:lnTo>
                    <a:pt x="71386" y="0"/>
                  </a:lnTo>
                  <a:lnTo>
                    <a:pt x="32816" y="9601"/>
                  </a:lnTo>
                  <a:lnTo>
                    <a:pt x="4051" y="40716"/>
                  </a:lnTo>
                  <a:lnTo>
                    <a:pt x="0" y="61556"/>
                  </a:lnTo>
                  <a:lnTo>
                    <a:pt x="63" y="62230"/>
                  </a:lnTo>
                  <a:lnTo>
                    <a:pt x="1016" y="72313"/>
                  </a:lnTo>
                  <a:lnTo>
                    <a:pt x="1905" y="76809"/>
                  </a:lnTo>
                  <a:lnTo>
                    <a:pt x="5486" y="83997"/>
                  </a:lnTo>
                  <a:lnTo>
                    <a:pt x="6400" y="85813"/>
                  </a:lnTo>
                  <a:lnTo>
                    <a:pt x="7289" y="87617"/>
                  </a:lnTo>
                  <a:lnTo>
                    <a:pt x="5486" y="82194"/>
                  </a:lnTo>
                  <a:lnTo>
                    <a:pt x="4597" y="77698"/>
                  </a:lnTo>
                  <a:lnTo>
                    <a:pt x="3708" y="72313"/>
                  </a:lnTo>
                  <a:lnTo>
                    <a:pt x="2844" y="62230"/>
                  </a:lnTo>
                  <a:lnTo>
                    <a:pt x="2933" y="61556"/>
                  </a:lnTo>
                  <a:lnTo>
                    <a:pt x="23241" y="22733"/>
                  </a:lnTo>
                  <a:lnTo>
                    <a:pt x="64541" y="5676"/>
                  </a:lnTo>
                  <a:lnTo>
                    <a:pt x="70180" y="5676"/>
                  </a:lnTo>
                  <a:lnTo>
                    <a:pt x="121335" y="13741"/>
                  </a:lnTo>
                  <a:lnTo>
                    <a:pt x="155384" y="27381"/>
                  </a:lnTo>
                  <a:lnTo>
                    <a:pt x="173101" y="33985"/>
                  </a:lnTo>
                  <a:lnTo>
                    <a:pt x="210502" y="45339"/>
                  </a:lnTo>
                  <a:lnTo>
                    <a:pt x="248246" y="48717"/>
                  </a:lnTo>
                  <a:lnTo>
                    <a:pt x="256565" y="48717"/>
                  </a:lnTo>
                  <a:lnTo>
                    <a:pt x="264934" y="48209"/>
                  </a:lnTo>
                  <a:lnTo>
                    <a:pt x="273418" y="47142"/>
                  </a:lnTo>
                  <a:lnTo>
                    <a:pt x="284391" y="45339"/>
                  </a:lnTo>
                  <a:lnTo>
                    <a:pt x="284200" y="45339"/>
                  </a:lnTo>
                  <a:lnTo>
                    <a:pt x="292315" y="43510"/>
                  </a:lnTo>
                  <a:lnTo>
                    <a:pt x="294119" y="43103"/>
                  </a:lnTo>
                  <a:lnTo>
                    <a:pt x="304546" y="40068"/>
                  </a:lnTo>
                  <a:lnTo>
                    <a:pt x="314807" y="36347"/>
                  </a:lnTo>
                  <a:lnTo>
                    <a:pt x="318389" y="35458"/>
                  </a:lnTo>
                  <a:lnTo>
                    <a:pt x="321081" y="33655"/>
                  </a:lnTo>
                  <a:lnTo>
                    <a:pt x="324688" y="31851"/>
                  </a:lnTo>
                  <a:lnTo>
                    <a:pt x="326491" y="31851"/>
                  </a:lnTo>
                  <a:lnTo>
                    <a:pt x="328295" y="30048"/>
                  </a:lnTo>
                  <a:close/>
                </a:path>
                <a:path w="342900" h="142240">
                  <a:moveTo>
                    <a:pt x="330073" y="88493"/>
                  </a:moveTo>
                  <a:lnTo>
                    <a:pt x="328295" y="87617"/>
                  </a:lnTo>
                  <a:lnTo>
                    <a:pt x="328142" y="87528"/>
                  </a:lnTo>
                  <a:lnTo>
                    <a:pt x="326555" y="87528"/>
                  </a:lnTo>
                  <a:lnTo>
                    <a:pt x="319633" y="94145"/>
                  </a:lnTo>
                  <a:lnTo>
                    <a:pt x="310311" y="98374"/>
                  </a:lnTo>
                  <a:lnTo>
                    <a:pt x="299516" y="103797"/>
                  </a:lnTo>
                  <a:lnTo>
                    <a:pt x="290525" y="105600"/>
                  </a:lnTo>
                  <a:lnTo>
                    <a:pt x="290525" y="108115"/>
                  </a:lnTo>
                  <a:lnTo>
                    <a:pt x="292328" y="108699"/>
                  </a:lnTo>
                  <a:lnTo>
                    <a:pt x="299516" y="108699"/>
                  </a:lnTo>
                  <a:lnTo>
                    <a:pt x="306108" y="107492"/>
                  </a:lnTo>
                  <a:lnTo>
                    <a:pt x="313004" y="103797"/>
                  </a:lnTo>
                  <a:lnTo>
                    <a:pt x="324688" y="98374"/>
                  </a:lnTo>
                  <a:lnTo>
                    <a:pt x="330073" y="88493"/>
                  </a:lnTo>
                  <a:close/>
                </a:path>
                <a:path w="342900" h="142240">
                  <a:moveTo>
                    <a:pt x="342671" y="117284"/>
                  </a:moveTo>
                  <a:lnTo>
                    <a:pt x="341757" y="117284"/>
                  </a:lnTo>
                  <a:lnTo>
                    <a:pt x="341541" y="117132"/>
                  </a:lnTo>
                  <a:lnTo>
                    <a:pt x="341401" y="117132"/>
                  </a:lnTo>
                  <a:lnTo>
                    <a:pt x="340093" y="117132"/>
                  </a:lnTo>
                  <a:lnTo>
                    <a:pt x="336600" y="120446"/>
                  </a:lnTo>
                  <a:lnTo>
                    <a:pt x="296202" y="136156"/>
                  </a:lnTo>
                  <a:lnTo>
                    <a:pt x="289471" y="135763"/>
                  </a:lnTo>
                  <a:lnTo>
                    <a:pt x="258165" y="123583"/>
                  </a:lnTo>
                  <a:lnTo>
                    <a:pt x="257238" y="123583"/>
                  </a:lnTo>
                  <a:lnTo>
                    <a:pt x="297230" y="141719"/>
                  </a:lnTo>
                  <a:lnTo>
                    <a:pt x="306895" y="140855"/>
                  </a:lnTo>
                  <a:lnTo>
                    <a:pt x="316318" y="138303"/>
                  </a:lnTo>
                  <a:lnTo>
                    <a:pt x="325323" y="134035"/>
                  </a:lnTo>
                  <a:lnTo>
                    <a:pt x="333679" y="128079"/>
                  </a:lnTo>
                  <a:lnTo>
                    <a:pt x="339979" y="122669"/>
                  </a:lnTo>
                  <a:lnTo>
                    <a:pt x="342671" y="117284"/>
                  </a:lnTo>
                  <a:close/>
                </a:path>
              </a:pathLst>
            </a:custGeom>
            <a:solidFill>
              <a:srgbClr val="B1AAA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676357" y="1180778"/>
              <a:ext cx="32384" cy="35560"/>
            </a:xfrm>
            <a:custGeom>
              <a:avLst/>
              <a:gdLst/>
              <a:ahLst/>
              <a:cxnLst/>
              <a:rect l="l" t="t" r="r" b="b"/>
              <a:pathLst>
                <a:path w="32384" h="35559">
                  <a:moveTo>
                    <a:pt x="4496" y="35466"/>
                  </a:moveTo>
                  <a:lnTo>
                    <a:pt x="1804" y="35466"/>
                  </a:lnTo>
                  <a:lnTo>
                    <a:pt x="0" y="32745"/>
                  </a:lnTo>
                  <a:lnTo>
                    <a:pt x="887" y="27361"/>
                  </a:lnTo>
                  <a:lnTo>
                    <a:pt x="887" y="21060"/>
                  </a:lnTo>
                  <a:lnTo>
                    <a:pt x="3609" y="14760"/>
                  </a:lnTo>
                  <a:lnTo>
                    <a:pt x="8105" y="10293"/>
                  </a:lnTo>
                  <a:lnTo>
                    <a:pt x="11684" y="4880"/>
                  </a:lnTo>
                  <a:lnTo>
                    <a:pt x="17985" y="1301"/>
                  </a:lnTo>
                  <a:lnTo>
                    <a:pt x="24285" y="384"/>
                  </a:lnTo>
                  <a:lnTo>
                    <a:pt x="26209" y="0"/>
                  </a:lnTo>
                  <a:lnTo>
                    <a:pt x="30379" y="0"/>
                  </a:lnTo>
                  <a:lnTo>
                    <a:pt x="31769" y="384"/>
                  </a:lnTo>
                  <a:lnTo>
                    <a:pt x="32361" y="384"/>
                  </a:lnTo>
                  <a:lnTo>
                    <a:pt x="20676" y="3993"/>
                  </a:lnTo>
                  <a:lnTo>
                    <a:pt x="12601" y="13873"/>
                  </a:lnTo>
                  <a:lnTo>
                    <a:pt x="3609" y="22865"/>
                  </a:lnTo>
                  <a:lnTo>
                    <a:pt x="4496" y="35466"/>
                  </a:lnTo>
                  <a:close/>
                </a:path>
              </a:pathLst>
            </a:custGeom>
            <a:solidFill>
              <a:srgbClr val="01465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661064" y="1135313"/>
              <a:ext cx="45085" cy="49530"/>
            </a:xfrm>
            <a:custGeom>
              <a:avLst/>
              <a:gdLst/>
              <a:ahLst/>
              <a:cxnLst/>
              <a:rect l="l" t="t" r="r" b="b"/>
              <a:pathLst>
                <a:path w="45084" h="49530">
                  <a:moveTo>
                    <a:pt x="44961" y="49457"/>
                  </a:moveTo>
                  <a:lnTo>
                    <a:pt x="8360" y="25153"/>
                  </a:lnTo>
                  <a:lnTo>
                    <a:pt x="0" y="0"/>
                  </a:lnTo>
                  <a:lnTo>
                    <a:pt x="4222" y="7257"/>
                  </a:lnTo>
                  <a:lnTo>
                    <a:pt x="8774" y="14264"/>
                  </a:lnTo>
                  <a:lnTo>
                    <a:pt x="38231" y="44565"/>
                  </a:lnTo>
                  <a:lnTo>
                    <a:pt x="44961" y="49457"/>
                  </a:lnTo>
                  <a:close/>
                </a:path>
              </a:pathLst>
            </a:custGeom>
            <a:solidFill>
              <a:srgbClr val="B1AAA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6933693" y="2016442"/>
              <a:ext cx="679450" cy="370840"/>
            </a:xfrm>
            <a:custGeom>
              <a:avLst/>
              <a:gdLst/>
              <a:ahLst/>
              <a:cxnLst/>
              <a:rect l="l" t="t" r="r" b="b"/>
              <a:pathLst>
                <a:path w="679450" h="370839">
                  <a:moveTo>
                    <a:pt x="323013" y="370252"/>
                  </a:moveTo>
                  <a:lnTo>
                    <a:pt x="220704" y="330523"/>
                  </a:lnTo>
                  <a:lnTo>
                    <a:pt x="115428" y="243117"/>
                  </a:lnTo>
                  <a:lnTo>
                    <a:pt x="33191" y="155712"/>
                  </a:lnTo>
                  <a:lnTo>
                    <a:pt x="0" y="115982"/>
                  </a:lnTo>
                  <a:lnTo>
                    <a:pt x="42269" y="42240"/>
                  </a:lnTo>
                  <a:lnTo>
                    <a:pt x="329964" y="205876"/>
                  </a:lnTo>
                  <a:lnTo>
                    <a:pt x="563735" y="0"/>
                  </a:lnTo>
                  <a:lnTo>
                    <a:pt x="678831" y="115982"/>
                  </a:lnTo>
                  <a:lnTo>
                    <a:pt x="644568" y="146775"/>
                  </a:lnTo>
                  <a:lnTo>
                    <a:pt x="560489" y="218699"/>
                  </a:lnTo>
                  <a:lnTo>
                    <a:pt x="454657" y="301072"/>
                  </a:lnTo>
                  <a:lnTo>
                    <a:pt x="355137" y="363212"/>
                  </a:lnTo>
                  <a:lnTo>
                    <a:pt x="331485" y="369834"/>
                  </a:lnTo>
                  <a:lnTo>
                    <a:pt x="323013" y="370252"/>
                  </a:lnTo>
                  <a:close/>
                </a:path>
              </a:pathLst>
            </a:custGeom>
            <a:solidFill>
              <a:srgbClr val="FFBE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7368874" y="1600163"/>
              <a:ext cx="1015365" cy="989965"/>
            </a:xfrm>
            <a:custGeom>
              <a:avLst/>
              <a:gdLst/>
              <a:ahLst/>
              <a:cxnLst/>
              <a:rect l="l" t="t" r="r" b="b"/>
              <a:pathLst>
                <a:path w="1015365" h="989964">
                  <a:moveTo>
                    <a:pt x="173516" y="485496"/>
                  </a:moveTo>
                  <a:lnTo>
                    <a:pt x="0" y="329964"/>
                  </a:lnTo>
                  <a:lnTo>
                    <a:pt x="152839" y="124945"/>
                  </a:lnTo>
                  <a:lnTo>
                    <a:pt x="184308" y="88787"/>
                  </a:lnTo>
                  <a:lnTo>
                    <a:pt x="220955" y="58322"/>
                  </a:lnTo>
                  <a:lnTo>
                    <a:pt x="261917" y="34069"/>
                  </a:lnTo>
                  <a:lnTo>
                    <a:pt x="306330" y="16545"/>
                  </a:lnTo>
                  <a:lnTo>
                    <a:pt x="353332" y="6270"/>
                  </a:lnTo>
                  <a:lnTo>
                    <a:pt x="396456" y="1225"/>
                  </a:lnTo>
                  <a:lnTo>
                    <a:pt x="406399" y="0"/>
                  </a:lnTo>
                  <a:lnTo>
                    <a:pt x="431864" y="7070"/>
                  </a:lnTo>
                  <a:lnTo>
                    <a:pt x="457642" y="12127"/>
                  </a:lnTo>
                  <a:lnTo>
                    <a:pt x="483615" y="15166"/>
                  </a:lnTo>
                  <a:lnTo>
                    <a:pt x="509663" y="16180"/>
                  </a:lnTo>
                  <a:lnTo>
                    <a:pt x="697703" y="16180"/>
                  </a:lnTo>
                  <a:lnTo>
                    <a:pt x="735219" y="32344"/>
                  </a:lnTo>
                  <a:lnTo>
                    <a:pt x="770636" y="52471"/>
                  </a:lnTo>
                  <a:lnTo>
                    <a:pt x="803529" y="76474"/>
                  </a:lnTo>
                  <a:lnTo>
                    <a:pt x="833475" y="104269"/>
                  </a:lnTo>
                  <a:lnTo>
                    <a:pt x="1015067" y="409978"/>
                  </a:lnTo>
                  <a:lnTo>
                    <a:pt x="995197" y="422550"/>
                  </a:lnTo>
                  <a:lnTo>
                    <a:pt x="207681" y="422550"/>
                  </a:lnTo>
                  <a:lnTo>
                    <a:pt x="173516" y="485496"/>
                  </a:lnTo>
                  <a:close/>
                </a:path>
                <a:path w="1015365" h="989964">
                  <a:moveTo>
                    <a:pt x="697703" y="16180"/>
                  </a:moveTo>
                  <a:lnTo>
                    <a:pt x="509663" y="16180"/>
                  </a:lnTo>
                  <a:lnTo>
                    <a:pt x="535671" y="15166"/>
                  </a:lnTo>
                  <a:lnTo>
                    <a:pt x="561524" y="12127"/>
                  </a:lnTo>
                  <a:lnTo>
                    <a:pt x="587099" y="7070"/>
                  </a:lnTo>
                  <a:lnTo>
                    <a:pt x="612276" y="0"/>
                  </a:lnTo>
                  <a:lnTo>
                    <a:pt x="633972" y="1509"/>
                  </a:lnTo>
                  <a:lnTo>
                    <a:pt x="655666" y="4706"/>
                  </a:lnTo>
                  <a:lnTo>
                    <a:pt x="677021" y="9596"/>
                  </a:lnTo>
                  <a:lnTo>
                    <a:pt x="697703" y="16180"/>
                  </a:lnTo>
                  <a:close/>
                </a:path>
                <a:path w="1015365" h="989964">
                  <a:moveTo>
                    <a:pt x="790318" y="989894"/>
                  </a:moveTo>
                  <a:lnTo>
                    <a:pt x="180703" y="961113"/>
                  </a:lnTo>
                  <a:lnTo>
                    <a:pt x="180925" y="933576"/>
                  </a:lnTo>
                  <a:lnTo>
                    <a:pt x="182396" y="889887"/>
                  </a:lnTo>
                  <a:lnTo>
                    <a:pt x="184848" y="834003"/>
                  </a:lnTo>
                  <a:lnTo>
                    <a:pt x="188014" y="769879"/>
                  </a:lnTo>
                  <a:lnTo>
                    <a:pt x="191626" y="701470"/>
                  </a:lnTo>
                  <a:lnTo>
                    <a:pt x="195416" y="632733"/>
                  </a:lnTo>
                  <a:lnTo>
                    <a:pt x="199118" y="567621"/>
                  </a:lnTo>
                  <a:lnTo>
                    <a:pt x="202463" y="510092"/>
                  </a:lnTo>
                  <a:lnTo>
                    <a:pt x="205183" y="464100"/>
                  </a:lnTo>
                  <a:lnTo>
                    <a:pt x="207681" y="422550"/>
                  </a:lnTo>
                  <a:lnTo>
                    <a:pt x="995197" y="422550"/>
                  </a:lnTo>
                  <a:lnTo>
                    <a:pt x="946854" y="453136"/>
                  </a:lnTo>
                  <a:lnTo>
                    <a:pt x="763341" y="453136"/>
                  </a:lnTo>
                  <a:lnTo>
                    <a:pt x="790318" y="989894"/>
                  </a:lnTo>
                  <a:close/>
                </a:path>
                <a:path w="1015365" h="989964">
                  <a:moveTo>
                    <a:pt x="794813" y="549330"/>
                  </a:moveTo>
                  <a:lnTo>
                    <a:pt x="763341" y="453136"/>
                  </a:lnTo>
                  <a:lnTo>
                    <a:pt x="946854" y="453136"/>
                  </a:lnTo>
                  <a:lnTo>
                    <a:pt x="794813" y="549330"/>
                  </a:lnTo>
                  <a:close/>
                </a:path>
              </a:pathLst>
            </a:custGeom>
            <a:solidFill>
              <a:srgbClr val="B1AAA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" name="object 2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343505" y="4650807"/>
              <a:ext cx="200349" cy="243088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7560374" y="4581561"/>
              <a:ext cx="332105" cy="167640"/>
            </a:xfrm>
            <a:custGeom>
              <a:avLst/>
              <a:gdLst/>
              <a:ahLst/>
              <a:cxnLst/>
              <a:rect l="l" t="t" r="r" b="b"/>
              <a:pathLst>
                <a:path w="332104" h="167639">
                  <a:moveTo>
                    <a:pt x="75399" y="167215"/>
                  </a:moveTo>
                  <a:lnTo>
                    <a:pt x="50070" y="166975"/>
                  </a:lnTo>
                  <a:lnTo>
                    <a:pt x="28437" y="166202"/>
                  </a:lnTo>
                  <a:lnTo>
                    <a:pt x="11435" y="164819"/>
                  </a:lnTo>
                  <a:lnTo>
                    <a:pt x="0" y="162749"/>
                  </a:lnTo>
                  <a:lnTo>
                    <a:pt x="2645" y="149141"/>
                  </a:lnTo>
                  <a:lnTo>
                    <a:pt x="48784" y="131490"/>
                  </a:lnTo>
                  <a:lnTo>
                    <a:pt x="102677" y="116202"/>
                  </a:lnTo>
                  <a:lnTo>
                    <a:pt x="128584" y="109682"/>
                  </a:lnTo>
                  <a:lnTo>
                    <a:pt x="128584" y="2691"/>
                  </a:lnTo>
                  <a:lnTo>
                    <a:pt x="329077" y="0"/>
                  </a:lnTo>
                  <a:lnTo>
                    <a:pt x="331769" y="157335"/>
                  </a:lnTo>
                  <a:lnTo>
                    <a:pt x="319167" y="158252"/>
                  </a:lnTo>
                  <a:lnTo>
                    <a:pt x="286821" y="160150"/>
                  </a:lnTo>
                  <a:lnTo>
                    <a:pt x="240385" y="162493"/>
                  </a:lnTo>
                  <a:lnTo>
                    <a:pt x="185744" y="164784"/>
                  </a:lnTo>
                  <a:lnTo>
                    <a:pt x="128787" y="166524"/>
                  </a:lnTo>
                  <a:lnTo>
                    <a:pt x="75399" y="167215"/>
                  </a:lnTo>
                  <a:close/>
                </a:path>
              </a:pathLst>
            </a:custGeom>
            <a:solidFill>
              <a:srgbClr val="F6A8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7554074" y="4679479"/>
              <a:ext cx="338455" cy="68580"/>
            </a:xfrm>
            <a:custGeom>
              <a:avLst/>
              <a:gdLst/>
              <a:ahLst/>
              <a:cxnLst/>
              <a:rect l="l" t="t" r="r" b="b"/>
              <a:pathLst>
                <a:path w="338454" h="68579">
                  <a:moveTo>
                    <a:pt x="338061" y="54927"/>
                  </a:moveTo>
                  <a:lnTo>
                    <a:pt x="337172" y="88"/>
                  </a:lnTo>
                  <a:lnTo>
                    <a:pt x="335940" y="25"/>
                  </a:lnTo>
                  <a:lnTo>
                    <a:pt x="334721" y="0"/>
                  </a:lnTo>
                  <a:lnTo>
                    <a:pt x="333476" y="0"/>
                  </a:lnTo>
                  <a:lnTo>
                    <a:pt x="290410" y="15379"/>
                  </a:lnTo>
                  <a:lnTo>
                    <a:pt x="265785" y="56388"/>
                  </a:lnTo>
                  <a:lnTo>
                    <a:pt x="70129" y="60337"/>
                  </a:lnTo>
                  <a:lnTo>
                    <a:pt x="68961" y="56413"/>
                  </a:lnTo>
                  <a:lnTo>
                    <a:pt x="65519" y="47752"/>
                  </a:lnTo>
                  <a:lnTo>
                    <a:pt x="59880" y="39103"/>
                  </a:lnTo>
                  <a:lnTo>
                    <a:pt x="52146" y="35166"/>
                  </a:lnTo>
                  <a:lnTo>
                    <a:pt x="42862" y="38138"/>
                  </a:lnTo>
                  <a:lnTo>
                    <a:pt x="23037" y="45389"/>
                  </a:lnTo>
                  <a:lnTo>
                    <a:pt x="4737" y="54508"/>
                  </a:lnTo>
                  <a:lnTo>
                    <a:pt x="0" y="63030"/>
                  </a:lnTo>
                  <a:lnTo>
                    <a:pt x="9144" y="65468"/>
                  </a:lnTo>
                  <a:lnTo>
                    <a:pt x="30454" y="67183"/>
                  </a:lnTo>
                  <a:lnTo>
                    <a:pt x="61531" y="68173"/>
                  </a:lnTo>
                  <a:lnTo>
                    <a:pt x="99974" y="68503"/>
                  </a:lnTo>
                  <a:lnTo>
                    <a:pt x="148501" y="68110"/>
                  </a:lnTo>
                  <a:lnTo>
                    <a:pt x="199885" y="66967"/>
                  </a:lnTo>
                  <a:lnTo>
                    <a:pt x="250812" y="65112"/>
                  </a:lnTo>
                  <a:lnTo>
                    <a:pt x="297967" y="62585"/>
                  </a:lnTo>
                  <a:lnTo>
                    <a:pt x="338061" y="59423"/>
                  </a:lnTo>
                  <a:lnTo>
                    <a:pt x="338061" y="56730"/>
                  </a:lnTo>
                  <a:lnTo>
                    <a:pt x="338061" y="54927"/>
                  </a:lnTo>
                  <a:close/>
                </a:path>
              </a:pathLst>
            </a:custGeom>
            <a:solidFill>
              <a:srgbClr val="01465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2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604419" y="4670567"/>
              <a:ext cx="107907" cy="72825"/>
            </a:xfrm>
            <a:prstGeom prst="rect">
              <a:avLst/>
            </a:prstGeom>
          </p:spPr>
        </p:pic>
        <p:sp>
          <p:nvSpPr>
            <p:cNvPr id="25" name="object 25"/>
            <p:cNvSpPr/>
            <p:nvPr/>
          </p:nvSpPr>
          <p:spPr>
            <a:xfrm>
              <a:off x="7734795" y="4595977"/>
              <a:ext cx="155575" cy="141605"/>
            </a:xfrm>
            <a:custGeom>
              <a:avLst/>
              <a:gdLst/>
              <a:ahLst/>
              <a:cxnLst/>
              <a:rect l="l" t="t" r="r" b="b"/>
              <a:pathLst>
                <a:path w="155575" h="141604">
                  <a:moveTo>
                    <a:pt x="58432" y="122986"/>
                  </a:moveTo>
                  <a:lnTo>
                    <a:pt x="57924" y="122897"/>
                  </a:lnTo>
                  <a:lnTo>
                    <a:pt x="57010" y="122897"/>
                  </a:lnTo>
                  <a:lnTo>
                    <a:pt x="52971" y="123075"/>
                  </a:lnTo>
                  <a:lnTo>
                    <a:pt x="46786" y="123482"/>
                  </a:lnTo>
                  <a:lnTo>
                    <a:pt x="38887" y="123875"/>
                  </a:lnTo>
                  <a:lnTo>
                    <a:pt x="29679" y="124053"/>
                  </a:lnTo>
                  <a:lnTo>
                    <a:pt x="21856" y="123990"/>
                  </a:lnTo>
                  <a:lnTo>
                    <a:pt x="14782" y="123863"/>
                  </a:lnTo>
                  <a:lnTo>
                    <a:pt x="8763" y="123723"/>
                  </a:lnTo>
                  <a:lnTo>
                    <a:pt x="4089" y="123672"/>
                  </a:lnTo>
                  <a:lnTo>
                    <a:pt x="1485" y="123672"/>
                  </a:lnTo>
                  <a:lnTo>
                    <a:pt x="0" y="123761"/>
                  </a:lnTo>
                  <a:lnTo>
                    <a:pt x="0" y="124053"/>
                  </a:lnTo>
                  <a:lnTo>
                    <a:pt x="7251" y="125387"/>
                  </a:lnTo>
                  <a:lnTo>
                    <a:pt x="14465" y="126212"/>
                  </a:lnTo>
                  <a:lnTo>
                    <a:pt x="24384" y="126212"/>
                  </a:lnTo>
                  <a:lnTo>
                    <a:pt x="27012" y="126098"/>
                  </a:lnTo>
                  <a:lnTo>
                    <a:pt x="29679" y="125857"/>
                  </a:lnTo>
                  <a:lnTo>
                    <a:pt x="37071" y="125691"/>
                  </a:lnTo>
                  <a:lnTo>
                    <a:pt x="44399" y="125183"/>
                  </a:lnTo>
                  <a:lnTo>
                    <a:pt x="51536" y="124345"/>
                  </a:lnTo>
                  <a:lnTo>
                    <a:pt x="58432" y="123164"/>
                  </a:lnTo>
                  <a:lnTo>
                    <a:pt x="58432" y="122986"/>
                  </a:lnTo>
                  <a:close/>
                </a:path>
                <a:path w="155575" h="141604">
                  <a:moveTo>
                    <a:pt x="133972" y="0"/>
                  </a:moveTo>
                  <a:lnTo>
                    <a:pt x="133057" y="0"/>
                  </a:lnTo>
                  <a:lnTo>
                    <a:pt x="133299" y="1587"/>
                  </a:lnTo>
                  <a:lnTo>
                    <a:pt x="133680" y="4813"/>
                  </a:lnTo>
                  <a:lnTo>
                    <a:pt x="133769" y="3187"/>
                  </a:lnTo>
                  <a:lnTo>
                    <a:pt x="133858" y="1587"/>
                  </a:lnTo>
                  <a:lnTo>
                    <a:pt x="133972" y="0"/>
                  </a:lnTo>
                  <a:close/>
                </a:path>
                <a:path w="155575" h="141604">
                  <a:moveTo>
                    <a:pt x="136448" y="61696"/>
                  </a:moveTo>
                  <a:lnTo>
                    <a:pt x="136283" y="51473"/>
                  </a:lnTo>
                  <a:lnTo>
                    <a:pt x="135775" y="41351"/>
                  </a:lnTo>
                  <a:lnTo>
                    <a:pt x="135648" y="31965"/>
                  </a:lnTo>
                  <a:lnTo>
                    <a:pt x="135255" y="22796"/>
                  </a:lnTo>
                  <a:lnTo>
                    <a:pt x="134594" y="13766"/>
                  </a:lnTo>
                  <a:lnTo>
                    <a:pt x="133680" y="4813"/>
                  </a:lnTo>
                  <a:lnTo>
                    <a:pt x="133108" y="22796"/>
                  </a:lnTo>
                  <a:lnTo>
                    <a:pt x="133146" y="31965"/>
                  </a:lnTo>
                  <a:lnTo>
                    <a:pt x="133248" y="43484"/>
                  </a:lnTo>
                  <a:lnTo>
                    <a:pt x="134188" y="63055"/>
                  </a:lnTo>
                  <a:lnTo>
                    <a:pt x="135775" y="82702"/>
                  </a:lnTo>
                  <a:lnTo>
                    <a:pt x="136283" y="72072"/>
                  </a:lnTo>
                  <a:lnTo>
                    <a:pt x="136448" y="61696"/>
                  </a:lnTo>
                  <a:close/>
                </a:path>
                <a:path w="155575" h="141604">
                  <a:moveTo>
                    <a:pt x="155536" y="83591"/>
                  </a:moveTo>
                  <a:lnTo>
                    <a:pt x="153733" y="82702"/>
                  </a:lnTo>
                  <a:lnTo>
                    <a:pt x="152844" y="81813"/>
                  </a:lnTo>
                  <a:lnTo>
                    <a:pt x="140246" y="81813"/>
                  </a:lnTo>
                  <a:lnTo>
                    <a:pt x="94234" y="108978"/>
                  </a:lnTo>
                  <a:lnTo>
                    <a:pt x="84518" y="133045"/>
                  </a:lnTo>
                  <a:lnTo>
                    <a:pt x="84518" y="141147"/>
                  </a:lnTo>
                  <a:lnTo>
                    <a:pt x="85407" y="141147"/>
                  </a:lnTo>
                  <a:lnTo>
                    <a:pt x="85407" y="134848"/>
                  </a:lnTo>
                  <a:lnTo>
                    <a:pt x="88125" y="126746"/>
                  </a:lnTo>
                  <a:lnTo>
                    <a:pt x="96266" y="110655"/>
                  </a:lnTo>
                  <a:lnTo>
                    <a:pt x="108115" y="97751"/>
                  </a:lnTo>
                  <a:lnTo>
                    <a:pt x="122999" y="88569"/>
                  </a:lnTo>
                  <a:lnTo>
                    <a:pt x="140246" y="83591"/>
                  </a:lnTo>
                  <a:lnTo>
                    <a:pt x="155536" y="83591"/>
                  </a:lnTo>
                  <a:close/>
                </a:path>
              </a:pathLst>
            </a:custGeom>
            <a:solidFill>
              <a:srgbClr val="01465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7826502" y="4686109"/>
              <a:ext cx="57785" cy="44450"/>
            </a:xfrm>
            <a:custGeom>
              <a:avLst/>
              <a:gdLst/>
              <a:ahLst/>
              <a:cxnLst/>
              <a:rect l="l" t="t" r="r" b="b"/>
              <a:pathLst>
                <a:path w="57784" h="44450">
                  <a:moveTo>
                    <a:pt x="6299" y="32118"/>
                  </a:moveTo>
                  <a:lnTo>
                    <a:pt x="2692" y="33921"/>
                  </a:lnTo>
                  <a:lnTo>
                    <a:pt x="1803" y="36614"/>
                  </a:lnTo>
                  <a:lnTo>
                    <a:pt x="0" y="40220"/>
                  </a:lnTo>
                  <a:lnTo>
                    <a:pt x="914" y="43827"/>
                  </a:lnTo>
                  <a:lnTo>
                    <a:pt x="1803" y="43827"/>
                  </a:lnTo>
                  <a:lnTo>
                    <a:pt x="2692" y="41109"/>
                  </a:lnTo>
                  <a:lnTo>
                    <a:pt x="4495" y="38417"/>
                  </a:lnTo>
                  <a:lnTo>
                    <a:pt x="5384" y="34836"/>
                  </a:lnTo>
                  <a:lnTo>
                    <a:pt x="6299" y="32118"/>
                  </a:lnTo>
                  <a:close/>
                </a:path>
                <a:path w="57784" h="44450">
                  <a:moveTo>
                    <a:pt x="20675" y="13246"/>
                  </a:moveTo>
                  <a:lnTo>
                    <a:pt x="17983" y="14135"/>
                  </a:lnTo>
                  <a:lnTo>
                    <a:pt x="16179" y="16852"/>
                  </a:lnTo>
                  <a:lnTo>
                    <a:pt x="14376" y="18630"/>
                  </a:lnTo>
                  <a:lnTo>
                    <a:pt x="12598" y="20434"/>
                  </a:lnTo>
                  <a:lnTo>
                    <a:pt x="13487" y="21348"/>
                  </a:lnTo>
                  <a:lnTo>
                    <a:pt x="16179" y="20434"/>
                  </a:lnTo>
                  <a:lnTo>
                    <a:pt x="17983" y="18630"/>
                  </a:lnTo>
                  <a:lnTo>
                    <a:pt x="19786" y="15938"/>
                  </a:lnTo>
                  <a:lnTo>
                    <a:pt x="20675" y="13246"/>
                  </a:lnTo>
                  <a:close/>
                </a:path>
                <a:path w="57784" h="44450">
                  <a:moveTo>
                    <a:pt x="42265" y="4521"/>
                  </a:moveTo>
                  <a:lnTo>
                    <a:pt x="40906" y="3898"/>
                  </a:lnTo>
                  <a:lnTo>
                    <a:pt x="37388" y="3898"/>
                  </a:lnTo>
                  <a:lnTo>
                    <a:pt x="32359" y="5143"/>
                  </a:lnTo>
                  <a:lnTo>
                    <a:pt x="30581" y="8750"/>
                  </a:lnTo>
                  <a:lnTo>
                    <a:pt x="30734" y="8928"/>
                  </a:lnTo>
                  <a:lnTo>
                    <a:pt x="32283" y="8928"/>
                  </a:lnTo>
                  <a:lnTo>
                    <a:pt x="33959" y="7683"/>
                  </a:lnTo>
                  <a:lnTo>
                    <a:pt x="36855" y="6946"/>
                  </a:lnTo>
                  <a:lnTo>
                    <a:pt x="39573" y="5143"/>
                  </a:lnTo>
                  <a:lnTo>
                    <a:pt x="42265" y="5143"/>
                  </a:lnTo>
                  <a:lnTo>
                    <a:pt x="42265" y="4521"/>
                  </a:lnTo>
                  <a:close/>
                </a:path>
                <a:path w="57784" h="44450">
                  <a:moveTo>
                    <a:pt x="57531" y="673"/>
                  </a:moveTo>
                  <a:lnTo>
                    <a:pt x="57086" y="203"/>
                  </a:lnTo>
                  <a:lnTo>
                    <a:pt x="56642" y="0"/>
                  </a:lnTo>
                  <a:lnTo>
                    <a:pt x="56083" y="0"/>
                  </a:lnTo>
                  <a:lnTo>
                    <a:pt x="55524" y="0"/>
                  </a:lnTo>
                  <a:lnTo>
                    <a:pt x="54838" y="203"/>
                  </a:lnTo>
                  <a:lnTo>
                    <a:pt x="53949" y="673"/>
                  </a:lnTo>
                  <a:lnTo>
                    <a:pt x="52146" y="1562"/>
                  </a:lnTo>
                  <a:lnTo>
                    <a:pt x="51257" y="2451"/>
                  </a:lnTo>
                  <a:lnTo>
                    <a:pt x="51257" y="3365"/>
                  </a:lnTo>
                  <a:lnTo>
                    <a:pt x="54838" y="3365"/>
                  </a:lnTo>
                  <a:lnTo>
                    <a:pt x="56642" y="2451"/>
                  </a:lnTo>
                  <a:lnTo>
                    <a:pt x="57531" y="1562"/>
                  </a:lnTo>
                  <a:lnTo>
                    <a:pt x="57531" y="673"/>
                  </a:lnTo>
                  <a:close/>
                </a:path>
              </a:pathLst>
            </a:custGeom>
            <a:solidFill>
              <a:srgbClr val="B1AAA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7552270" y="2561277"/>
              <a:ext cx="1004569" cy="2104390"/>
            </a:xfrm>
            <a:custGeom>
              <a:avLst/>
              <a:gdLst/>
              <a:ahLst/>
              <a:cxnLst/>
              <a:rect l="l" t="t" r="r" b="b"/>
              <a:pathLst>
                <a:path w="1004570" h="2104390">
                  <a:moveTo>
                    <a:pt x="406399" y="2090418"/>
                  </a:moveTo>
                  <a:lnTo>
                    <a:pt x="93531" y="2084117"/>
                  </a:lnTo>
                  <a:lnTo>
                    <a:pt x="0" y="0"/>
                  </a:lnTo>
                  <a:lnTo>
                    <a:pt x="606922" y="0"/>
                  </a:lnTo>
                  <a:lnTo>
                    <a:pt x="672306" y="346174"/>
                  </a:lnTo>
                  <a:lnTo>
                    <a:pt x="355166" y="346174"/>
                  </a:lnTo>
                  <a:lnTo>
                    <a:pt x="406399" y="2090418"/>
                  </a:lnTo>
                  <a:close/>
                </a:path>
                <a:path w="1004570" h="2104390">
                  <a:moveTo>
                    <a:pt x="1004299" y="2103906"/>
                  </a:moveTo>
                  <a:lnTo>
                    <a:pt x="706695" y="2103906"/>
                  </a:lnTo>
                  <a:lnTo>
                    <a:pt x="355166" y="346174"/>
                  </a:lnTo>
                  <a:lnTo>
                    <a:pt x="672306" y="346174"/>
                  </a:lnTo>
                  <a:lnTo>
                    <a:pt x="1004299" y="2103906"/>
                  </a:lnTo>
                  <a:close/>
                </a:path>
              </a:pathLst>
            </a:custGeom>
            <a:solidFill>
              <a:srgbClr val="01465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8243702" y="4623830"/>
              <a:ext cx="313055" cy="48260"/>
            </a:xfrm>
            <a:custGeom>
              <a:avLst/>
              <a:gdLst/>
              <a:ahLst/>
              <a:cxnLst/>
              <a:rect l="l" t="t" r="r" b="b"/>
              <a:pathLst>
                <a:path w="313054" h="48260">
                  <a:moveTo>
                    <a:pt x="312867" y="47653"/>
                  </a:moveTo>
                  <a:lnTo>
                    <a:pt x="7187" y="44044"/>
                  </a:lnTo>
                  <a:lnTo>
                    <a:pt x="0" y="13488"/>
                  </a:lnTo>
                  <a:lnTo>
                    <a:pt x="308371" y="0"/>
                  </a:lnTo>
                  <a:lnTo>
                    <a:pt x="312867" y="47653"/>
                  </a:lnTo>
                  <a:close/>
                </a:path>
              </a:pathLst>
            </a:custGeom>
            <a:solidFill>
              <a:srgbClr val="B1AAA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7902023" y="4633711"/>
              <a:ext cx="7620" cy="19050"/>
            </a:xfrm>
            <a:custGeom>
              <a:avLst/>
              <a:gdLst/>
              <a:ahLst/>
              <a:cxnLst/>
              <a:rect l="l" t="t" r="r" b="b"/>
              <a:pathLst>
                <a:path w="7620" h="19050">
                  <a:moveTo>
                    <a:pt x="5412" y="18871"/>
                  </a:moveTo>
                  <a:lnTo>
                    <a:pt x="1803" y="18871"/>
                  </a:lnTo>
                  <a:lnTo>
                    <a:pt x="916" y="14404"/>
                  </a:lnTo>
                  <a:lnTo>
                    <a:pt x="0" y="8991"/>
                  </a:lnTo>
                  <a:lnTo>
                    <a:pt x="0" y="4495"/>
                  </a:lnTo>
                  <a:lnTo>
                    <a:pt x="1803" y="0"/>
                  </a:lnTo>
                  <a:lnTo>
                    <a:pt x="2720" y="0"/>
                  </a:lnTo>
                  <a:lnTo>
                    <a:pt x="4495" y="0"/>
                  </a:lnTo>
                  <a:lnTo>
                    <a:pt x="6299" y="3608"/>
                  </a:lnTo>
                  <a:lnTo>
                    <a:pt x="6299" y="8991"/>
                  </a:lnTo>
                  <a:lnTo>
                    <a:pt x="7217" y="14404"/>
                  </a:lnTo>
                  <a:lnTo>
                    <a:pt x="5412" y="18871"/>
                  </a:lnTo>
                  <a:close/>
                </a:path>
              </a:pathLst>
            </a:custGeom>
            <a:solidFill>
              <a:srgbClr val="455A6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7637691" y="2747403"/>
              <a:ext cx="862330" cy="1913889"/>
            </a:xfrm>
            <a:custGeom>
              <a:avLst/>
              <a:gdLst/>
              <a:ahLst/>
              <a:cxnLst/>
              <a:rect l="l" t="t" r="r" b="b"/>
              <a:pathLst>
                <a:path w="862329" h="1913889">
                  <a:moveTo>
                    <a:pt x="241846" y="837971"/>
                  </a:moveTo>
                  <a:lnTo>
                    <a:pt x="240957" y="828979"/>
                  </a:lnTo>
                  <a:lnTo>
                    <a:pt x="239153" y="828979"/>
                  </a:lnTo>
                  <a:lnTo>
                    <a:pt x="237350" y="828979"/>
                  </a:lnTo>
                  <a:lnTo>
                    <a:pt x="235572" y="837971"/>
                  </a:lnTo>
                  <a:lnTo>
                    <a:pt x="235572" y="858647"/>
                  </a:lnTo>
                  <a:lnTo>
                    <a:pt x="237350" y="866749"/>
                  </a:lnTo>
                  <a:lnTo>
                    <a:pt x="240957" y="866749"/>
                  </a:lnTo>
                  <a:lnTo>
                    <a:pt x="241846" y="858647"/>
                  </a:lnTo>
                  <a:lnTo>
                    <a:pt x="241846" y="837971"/>
                  </a:lnTo>
                  <a:close/>
                </a:path>
                <a:path w="862329" h="1913889">
                  <a:moveTo>
                    <a:pt x="241846" y="761530"/>
                  </a:moveTo>
                  <a:lnTo>
                    <a:pt x="240957" y="753452"/>
                  </a:lnTo>
                  <a:lnTo>
                    <a:pt x="239153" y="753452"/>
                  </a:lnTo>
                  <a:lnTo>
                    <a:pt x="237350" y="753452"/>
                  </a:lnTo>
                  <a:lnTo>
                    <a:pt x="235572" y="761530"/>
                  </a:lnTo>
                  <a:lnTo>
                    <a:pt x="235572" y="782205"/>
                  </a:lnTo>
                  <a:lnTo>
                    <a:pt x="237350" y="791197"/>
                  </a:lnTo>
                  <a:lnTo>
                    <a:pt x="240957" y="791197"/>
                  </a:lnTo>
                  <a:lnTo>
                    <a:pt x="241846" y="782205"/>
                  </a:lnTo>
                  <a:lnTo>
                    <a:pt x="241846" y="761530"/>
                  </a:lnTo>
                  <a:close/>
                </a:path>
                <a:path w="862329" h="1913889">
                  <a:moveTo>
                    <a:pt x="242760" y="912596"/>
                  </a:moveTo>
                  <a:lnTo>
                    <a:pt x="240957" y="904494"/>
                  </a:lnTo>
                  <a:lnTo>
                    <a:pt x="239153" y="904494"/>
                  </a:lnTo>
                  <a:lnTo>
                    <a:pt x="237350" y="904494"/>
                  </a:lnTo>
                  <a:lnTo>
                    <a:pt x="236461" y="912596"/>
                  </a:lnTo>
                  <a:lnTo>
                    <a:pt x="236461" y="933272"/>
                  </a:lnTo>
                  <a:lnTo>
                    <a:pt x="238264" y="942263"/>
                  </a:lnTo>
                  <a:lnTo>
                    <a:pt x="241846" y="942263"/>
                  </a:lnTo>
                  <a:lnTo>
                    <a:pt x="242760" y="933272"/>
                  </a:lnTo>
                  <a:lnTo>
                    <a:pt x="242760" y="912596"/>
                  </a:lnTo>
                  <a:close/>
                </a:path>
                <a:path w="862329" h="1913889">
                  <a:moveTo>
                    <a:pt x="242760" y="686015"/>
                  </a:moveTo>
                  <a:lnTo>
                    <a:pt x="240957" y="677938"/>
                  </a:lnTo>
                  <a:lnTo>
                    <a:pt x="239153" y="677938"/>
                  </a:lnTo>
                  <a:lnTo>
                    <a:pt x="237350" y="677938"/>
                  </a:lnTo>
                  <a:lnTo>
                    <a:pt x="235572" y="686015"/>
                  </a:lnTo>
                  <a:lnTo>
                    <a:pt x="235572" y="706691"/>
                  </a:lnTo>
                  <a:lnTo>
                    <a:pt x="237350" y="715683"/>
                  </a:lnTo>
                  <a:lnTo>
                    <a:pt x="240957" y="715683"/>
                  </a:lnTo>
                  <a:lnTo>
                    <a:pt x="241846" y="706691"/>
                  </a:lnTo>
                  <a:lnTo>
                    <a:pt x="241846" y="696810"/>
                  </a:lnTo>
                  <a:lnTo>
                    <a:pt x="242760" y="686015"/>
                  </a:lnTo>
                  <a:close/>
                </a:path>
                <a:path w="862329" h="1913889">
                  <a:moveTo>
                    <a:pt x="242760" y="610501"/>
                  </a:moveTo>
                  <a:lnTo>
                    <a:pt x="241846" y="602399"/>
                  </a:lnTo>
                  <a:lnTo>
                    <a:pt x="240068" y="602399"/>
                  </a:lnTo>
                  <a:lnTo>
                    <a:pt x="238264" y="602399"/>
                  </a:lnTo>
                  <a:lnTo>
                    <a:pt x="236461" y="610501"/>
                  </a:lnTo>
                  <a:lnTo>
                    <a:pt x="236461" y="631177"/>
                  </a:lnTo>
                  <a:lnTo>
                    <a:pt x="237350" y="639279"/>
                  </a:lnTo>
                  <a:lnTo>
                    <a:pt x="239153" y="640168"/>
                  </a:lnTo>
                  <a:lnTo>
                    <a:pt x="240957" y="640168"/>
                  </a:lnTo>
                  <a:lnTo>
                    <a:pt x="242760" y="631177"/>
                  </a:lnTo>
                  <a:lnTo>
                    <a:pt x="242760" y="610501"/>
                  </a:lnTo>
                  <a:close/>
                </a:path>
                <a:path w="862329" h="1913889">
                  <a:moveTo>
                    <a:pt x="243649" y="988110"/>
                  </a:moveTo>
                  <a:lnTo>
                    <a:pt x="241846" y="980008"/>
                  </a:lnTo>
                  <a:lnTo>
                    <a:pt x="240068" y="980008"/>
                  </a:lnTo>
                  <a:lnTo>
                    <a:pt x="238264" y="980008"/>
                  </a:lnTo>
                  <a:lnTo>
                    <a:pt x="237350" y="988110"/>
                  </a:lnTo>
                  <a:lnTo>
                    <a:pt x="237350" y="1009675"/>
                  </a:lnTo>
                  <a:lnTo>
                    <a:pt x="239153" y="1017790"/>
                  </a:lnTo>
                  <a:lnTo>
                    <a:pt x="242760" y="1017790"/>
                  </a:lnTo>
                  <a:lnTo>
                    <a:pt x="243649" y="1008799"/>
                  </a:lnTo>
                  <a:lnTo>
                    <a:pt x="243649" y="988110"/>
                  </a:lnTo>
                  <a:close/>
                </a:path>
                <a:path w="862329" h="1913889">
                  <a:moveTo>
                    <a:pt x="244563" y="534974"/>
                  </a:moveTo>
                  <a:lnTo>
                    <a:pt x="242760" y="526872"/>
                  </a:lnTo>
                  <a:lnTo>
                    <a:pt x="240957" y="526872"/>
                  </a:lnTo>
                  <a:lnTo>
                    <a:pt x="239153" y="526872"/>
                  </a:lnTo>
                  <a:lnTo>
                    <a:pt x="237350" y="534974"/>
                  </a:lnTo>
                  <a:lnTo>
                    <a:pt x="237350" y="555663"/>
                  </a:lnTo>
                  <a:lnTo>
                    <a:pt x="238264" y="564654"/>
                  </a:lnTo>
                  <a:lnTo>
                    <a:pt x="241846" y="564654"/>
                  </a:lnTo>
                  <a:lnTo>
                    <a:pt x="243649" y="555663"/>
                  </a:lnTo>
                  <a:lnTo>
                    <a:pt x="243649" y="545744"/>
                  </a:lnTo>
                  <a:lnTo>
                    <a:pt x="244563" y="534974"/>
                  </a:lnTo>
                  <a:close/>
                </a:path>
                <a:path w="862329" h="1913889">
                  <a:moveTo>
                    <a:pt x="245452" y="1074432"/>
                  </a:moveTo>
                  <a:lnTo>
                    <a:pt x="244563" y="1063637"/>
                  </a:lnTo>
                  <a:lnTo>
                    <a:pt x="243649" y="1055560"/>
                  </a:lnTo>
                  <a:lnTo>
                    <a:pt x="241846" y="1055560"/>
                  </a:lnTo>
                  <a:lnTo>
                    <a:pt x="240068" y="1055560"/>
                  </a:lnTo>
                  <a:lnTo>
                    <a:pt x="238264" y="1063637"/>
                  </a:lnTo>
                  <a:lnTo>
                    <a:pt x="238264" y="1074432"/>
                  </a:lnTo>
                  <a:lnTo>
                    <a:pt x="239153" y="1085227"/>
                  </a:lnTo>
                  <a:lnTo>
                    <a:pt x="240068" y="1093304"/>
                  </a:lnTo>
                  <a:lnTo>
                    <a:pt x="243649" y="1093304"/>
                  </a:lnTo>
                  <a:lnTo>
                    <a:pt x="245452" y="1084313"/>
                  </a:lnTo>
                  <a:lnTo>
                    <a:pt x="245452" y="1074432"/>
                  </a:lnTo>
                  <a:close/>
                </a:path>
                <a:path w="862329" h="1913889">
                  <a:moveTo>
                    <a:pt x="245452" y="459435"/>
                  </a:moveTo>
                  <a:lnTo>
                    <a:pt x="244563" y="450443"/>
                  </a:lnTo>
                  <a:lnTo>
                    <a:pt x="242760" y="450443"/>
                  </a:lnTo>
                  <a:lnTo>
                    <a:pt x="240957" y="450443"/>
                  </a:lnTo>
                  <a:lnTo>
                    <a:pt x="239153" y="459435"/>
                  </a:lnTo>
                  <a:lnTo>
                    <a:pt x="239153" y="480110"/>
                  </a:lnTo>
                  <a:lnTo>
                    <a:pt x="240068" y="489102"/>
                  </a:lnTo>
                  <a:lnTo>
                    <a:pt x="243649" y="489102"/>
                  </a:lnTo>
                  <a:lnTo>
                    <a:pt x="245452" y="480110"/>
                  </a:lnTo>
                  <a:lnTo>
                    <a:pt x="245452" y="459435"/>
                  </a:lnTo>
                  <a:close/>
                </a:path>
                <a:path w="862329" h="1913889">
                  <a:moveTo>
                    <a:pt x="247256" y="1149946"/>
                  </a:moveTo>
                  <a:lnTo>
                    <a:pt x="246341" y="1139151"/>
                  </a:lnTo>
                  <a:lnTo>
                    <a:pt x="244563" y="1131074"/>
                  </a:lnTo>
                  <a:lnTo>
                    <a:pt x="243649" y="1131074"/>
                  </a:lnTo>
                  <a:lnTo>
                    <a:pt x="240957" y="1131074"/>
                  </a:lnTo>
                  <a:lnTo>
                    <a:pt x="240068" y="1140066"/>
                  </a:lnTo>
                  <a:lnTo>
                    <a:pt x="240068" y="1149946"/>
                  </a:lnTo>
                  <a:lnTo>
                    <a:pt x="240957" y="1160741"/>
                  </a:lnTo>
                  <a:lnTo>
                    <a:pt x="241846" y="1168844"/>
                  </a:lnTo>
                  <a:lnTo>
                    <a:pt x="246341" y="1168844"/>
                  </a:lnTo>
                  <a:lnTo>
                    <a:pt x="247256" y="1159852"/>
                  </a:lnTo>
                  <a:lnTo>
                    <a:pt x="247256" y="1149946"/>
                  </a:lnTo>
                  <a:close/>
                </a:path>
                <a:path w="862329" h="1913889">
                  <a:moveTo>
                    <a:pt x="248145" y="383921"/>
                  </a:moveTo>
                  <a:lnTo>
                    <a:pt x="246341" y="374929"/>
                  </a:lnTo>
                  <a:lnTo>
                    <a:pt x="244563" y="374929"/>
                  </a:lnTo>
                  <a:lnTo>
                    <a:pt x="243649" y="374929"/>
                  </a:lnTo>
                  <a:lnTo>
                    <a:pt x="240957" y="383921"/>
                  </a:lnTo>
                  <a:lnTo>
                    <a:pt x="240957" y="393827"/>
                  </a:lnTo>
                  <a:lnTo>
                    <a:pt x="240068" y="404596"/>
                  </a:lnTo>
                  <a:lnTo>
                    <a:pt x="240957" y="413588"/>
                  </a:lnTo>
                  <a:lnTo>
                    <a:pt x="245452" y="413588"/>
                  </a:lnTo>
                  <a:lnTo>
                    <a:pt x="247256" y="404596"/>
                  </a:lnTo>
                  <a:lnTo>
                    <a:pt x="247256" y="394716"/>
                  </a:lnTo>
                  <a:lnTo>
                    <a:pt x="248145" y="383921"/>
                  </a:lnTo>
                  <a:close/>
                </a:path>
                <a:path w="862329" h="1913889">
                  <a:moveTo>
                    <a:pt x="249059" y="1214704"/>
                  </a:moveTo>
                  <a:lnTo>
                    <a:pt x="247256" y="1206588"/>
                  </a:lnTo>
                  <a:lnTo>
                    <a:pt x="245452" y="1206588"/>
                  </a:lnTo>
                  <a:lnTo>
                    <a:pt x="243649" y="1206588"/>
                  </a:lnTo>
                  <a:lnTo>
                    <a:pt x="241846" y="1214704"/>
                  </a:lnTo>
                  <a:lnTo>
                    <a:pt x="242760" y="1225461"/>
                  </a:lnTo>
                  <a:lnTo>
                    <a:pt x="242760" y="1236268"/>
                  </a:lnTo>
                  <a:lnTo>
                    <a:pt x="244563" y="1244371"/>
                  </a:lnTo>
                  <a:lnTo>
                    <a:pt x="248145" y="1244371"/>
                  </a:lnTo>
                  <a:lnTo>
                    <a:pt x="249059" y="1235379"/>
                  </a:lnTo>
                  <a:lnTo>
                    <a:pt x="249059" y="1214704"/>
                  </a:lnTo>
                  <a:close/>
                </a:path>
                <a:path w="862329" h="1913889">
                  <a:moveTo>
                    <a:pt x="251752" y="1301013"/>
                  </a:moveTo>
                  <a:lnTo>
                    <a:pt x="250837" y="1290218"/>
                  </a:lnTo>
                  <a:lnTo>
                    <a:pt x="249059" y="1282115"/>
                  </a:lnTo>
                  <a:lnTo>
                    <a:pt x="247256" y="1282115"/>
                  </a:lnTo>
                  <a:lnTo>
                    <a:pt x="245452" y="1282115"/>
                  </a:lnTo>
                  <a:lnTo>
                    <a:pt x="244563" y="1290218"/>
                  </a:lnTo>
                  <a:lnTo>
                    <a:pt x="244563" y="1301013"/>
                  </a:lnTo>
                  <a:lnTo>
                    <a:pt x="245452" y="1311783"/>
                  </a:lnTo>
                  <a:lnTo>
                    <a:pt x="247256" y="1319885"/>
                  </a:lnTo>
                  <a:lnTo>
                    <a:pt x="250837" y="1319885"/>
                  </a:lnTo>
                  <a:lnTo>
                    <a:pt x="251752" y="1310894"/>
                  </a:lnTo>
                  <a:lnTo>
                    <a:pt x="251752" y="1301013"/>
                  </a:lnTo>
                  <a:close/>
                </a:path>
                <a:path w="862329" h="1913889">
                  <a:moveTo>
                    <a:pt x="251752" y="308394"/>
                  </a:moveTo>
                  <a:lnTo>
                    <a:pt x="250837" y="299402"/>
                  </a:lnTo>
                  <a:lnTo>
                    <a:pt x="249059" y="299402"/>
                  </a:lnTo>
                  <a:lnTo>
                    <a:pt x="247256" y="299402"/>
                  </a:lnTo>
                  <a:lnTo>
                    <a:pt x="245452" y="308394"/>
                  </a:lnTo>
                  <a:lnTo>
                    <a:pt x="244563" y="318274"/>
                  </a:lnTo>
                  <a:lnTo>
                    <a:pt x="243649" y="329069"/>
                  </a:lnTo>
                  <a:lnTo>
                    <a:pt x="245452" y="337185"/>
                  </a:lnTo>
                  <a:lnTo>
                    <a:pt x="248145" y="337185"/>
                  </a:lnTo>
                  <a:lnTo>
                    <a:pt x="249948" y="329069"/>
                  </a:lnTo>
                  <a:lnTo>
                    <a:pt x="250837" y="319189"/>
                  </a:lnTo>
                  <a:lnTo>
                    <a:pt x="251752" y="308394"/>
                  </a:lnTo>
                  <a:close/>
                </a:path>
                <a:path w="862329" h="1913889">
                  <a:moveTo>
                    <a:pt x="254444" y="1375613"/>
                  </a:moveTo>
                  <a:lnTo>
                    <a:pt x="253555" y="1365732"/>
                  </a:lnTo>
                  <a:lnTo>
                    <a:pt x="251752" y="1357655"/>
                  </a:lnTo>
                  <a:lnTo>
                    <a:pt x="249948" y="1357655"/>
                  </a:lnTo>
                  <a:lnTo>
                    <a:pt x="248145" y="1357655"/>
                  </a:lnTo>
                  <a:lnTo>
                    <a:pt x="247256" y="1365732"/>
                  </a:lnTo>
                  <a:lnTo>
                    <a:pt x="248145" y="1376527"/>
                  </a:lnTo>
                  <a:lnTo>
                    <a:pt x="248145" y="1386408"/>
                  </a:lnTo>
                  <a:lnTo>
                    <a:pt x="249948" y="1395399"/>
                  </a:lnTo>
                  <a:lnTo>
                    <a:pt x="251752" y="1395399"/>
                  </a:lnTo>
                  <a:lnTo>
                    <a:pt x="253555" y="1394510"/>
                  </a:lnTo>
                  <a:lnTo>
                    <a:pt x="254444" y="1386408"/>
                  </a:lnTo>
                  <a:lnTo>
                    <a:pt x="254444" y="1375613"/>
                  </a:lnTo>
                  <a:close/>
                </a:path>
                <a:path w="862329" h="1913889">
                  <a:moveTo>
                    <a:pt x="258051" y="1461935"/>
                  </a:moveTo>
                  <a:lnTo>
                    <a:pt x="257136" y="1452054"/>
                  </a:lnTo>
                  <a:lnTo>
                    <a:pt x="257136" y="1441246"/>
                  </a:lnTo>
                  <a:lnTo>
                    <a:pt x="255333" y="1433182"/>
                  </a:lnTo>
                  <a:lnTo>
                    <a:pt x="253555" y="1433182"/>
                  </a:lnTo>
                  <a:lnTo>
                    <a:pt x="251752" y="1433182"/>
                  </a:lnTo>
                  <a:lnTo>
                    <a:pt x="249948" y="1441246"/>
                  </a:lnTo>
                  <a:lnTo>
                    <a:pt x="250837" y="1452054"/>
                  </a:lnTo>
                  <a:lnTo>
                    <a:pt x="251752" y="1462849"/>
                  </a:lnTo>
                  <a:lnTo>
                    <a:pt x="252641" y="1470926"/>
                  </a:lnTo>
                  <a:lnTo>
                    <a:pt x="257136" y="1470926"/>
                  </a:lnTo>
                  <a:lnTo>
                    <a:pt x="258051" y="1461935"/>
                  </a:lnTo>
                  <a:close/>
                </a:path>
                <a:path w="862329" h="1913889">
                  <a:moveTo>
                    <a:pt x="258051" y="232879"/>
                  </a:moveTo>
                  <a:lnTo>
                    <a:pt x="257136" y="224777"/>
                  </a:lnTo>
                  <a:lnTo>
                    <a:pt x="255333" y="224777"/>
                  </a:lnTo>
                  <a:lnTo>
                    <a:pt x="255155" y="224713"/>
                  </a:lnTo>
                  <a:lnTo>
                    <a:pt x="253377" y="224713"/>
                  </a:lnTo>
                  <a:lnTo>
                    <a:pt x="251701" y="232524"/>
                  </a:lnTo>
                  <a:lnTo>
                    <a:pt x="250837" y="242760"/>
                  </a:lnTo>
                  <a:lnTo>
                    <a:pt x="249948" y="253555"/>
                  </a:lnTo>
                  <a:lnTo>
                    <a:pt x="249948" y="261632"/>
                  </a:lnTo>
                  <a:lnTo>
                    <a:pt x="251752" y="261632"/>
                  </a:lnTo>
                  <a:lnTo>
                    <a:pt x="253796" y="261696"/>
                  </a:lnTo>
                  <a:lnTo>
                    <a:pt x="256286" y="253085"/>
                  </a:lnTo>
                  <a:lnTo>
                    <a:pt x="257136" y="243649"/>
                  </a:lnTo>
                  <a:lnTo>
                    <a:pt x="258051" y="232879"/>
                  </a:lnTo>
                  <a:close/>
                </a:path>
                <a:path w="862329" h="1913889">
                  <a:moveTo>
                    <a:pt x="259829" y="1516799"/>
                  </a:moveTo>
                  <a:lnTo>
                    <a:pt x="258051" y="1508696"/>
                  </a:lnTo>
                  <a:lnTo>
                    <a:pt x="256247" y="1508696"/>
                  </a:lnTo>
                  <a:lnTo>
                    <a:pt x="254444" y="1508696"/>
                  </a:lnTo>
                  <a:lnTo>
                    <a:pt x="253555" y="1516799"/>
                  </a:lnTo>
                  <a:lnTo>
                    <a:pt x="253555" y="1538363"/>
                  </a:lnTo>
                  <a:lnTo>
                    <a:pt x="255333" y="1546466"/>
                  </a:lnTo>
                  <a:lnTo>
                    <a:pt x="258940" y="1546466"/>
                  </a:lnTo>
                  <a:lnTo>
                    <a:pt x="259829" y="1537474"/>
                  </a:lnTo>
                  <a:lnTo>
                    <a:pt x="259829" y="1516799"/>
                  </a:lnTo>
                  <a:close/>
                </a:path>
                <a:path w="862329" h="1913889">
                  <a:moveTo>
                    <a:pt x="262547" y="1613877"/>
                  </a:moveTo>
                  <a:lnTo>
                    <a:pt x="261632" y="1603108"/>
                  </a:lnTo>
                  <a:lnTo>
                    <a:pt x="261632" y="1592313"/>
                  </a:lnTo>
                  <a:lnTo>
                    <a:pt x="259829" y="1584210"/>
                  </a:lnTo>
                  <a:lnTo>
                    <a:pt x="258051" y="1584210"/>
                  </a:lnTo>
                  <a:lnTo>
                    <a:pt x="256247" y="1584210"/>
                  </a:lnTo>
                  <a:lnTo>
                    <a:pt x="255333" y="1592313"/>
                  </a:lnTo>
                  <a:lnTo>
                    <a:pt x="255333" y="1603108"/>
                  </a:lnTo>
                  <a:lnTo>
                    <a:pt x="256247" y="1613877"/>
                  </a:lnTo>
                  <a:lnTo>
                    <a:pt x="257136" y="1621980"/>
                  </a:lnTo>
                  <a:lnTo>
                    <a:pt x="260743" y="1621980"/>
                  </a:lnTo>
                  <a:lnTo>
                    <a:pt x="262547" y="1613877"/>
                  </a:lnTo>
                  <a:close/>
                </a:path>
                <a:path w="862329" h="1913889">
                  <a:moveTo>
                    <a:pt x="264325" y="1678635"/>
                  </a:moveTo>
                  <a:lnTo>
                    <a:pt x="263436" y="1667840"/>
                  </a:lnTo>
                  <a:lnTo>
                    <a:pt x="261632" y="1659724"/>
                  </a:lnTo>
                  <a:lnTo>
                    <a:pt x="259829" y="1659724"/>
                  </a:lnTo>
                  <a:lnTo>
                    <a:pt x="258051" y="1659724"/>
                  </a:lnTo>
                  <a:lnTo>
                    <a:pt x="257136" y="1668729"/>
                  </a:lnTo>
                  <a:lnTo>
                    <a:pt x="257136" y="1678635"/>
                  </a:lnTo>
                  <a:lnTo>
                    <a:pt x="258051" y="1689430"/>
                  </a:lnTo>
                  <a:lnTo>
                    <a:pt x="258940" y="1697507"/>
                  </a:lnTo>
                  <a:lnTo>
                    <a:pt x="262547" y="1697507"/>
                  </a:lnTo>
                  <a:lnTo>
                    <a:pt x="264325" y="1688515"/>
                  </a:lnTo>
                  <a:lnTo>
                    <a:pt x="264325" y="1678635"/>
                  </a:lnTo>
                  <a:close/>
                </a:path>
                <a:path w="862329" h="1913889">
                  <a:moveTo>
                    <a:pt x="265239" y="173545"/>
                  </a:moveTo>
                  <a:lnTo>
                    <a:pt x="264325" y="168135"/>
                  </a:lnTo>
                  <a:lnTo>
                    <a:pt x="262547" y="168135"/>
                  </a:lnTo>
                  <a:lnTo>
                    <a:pt x="260743" y="168135"/>
                  </a:lnTo>
                  <a:lnTo>
                    <a:pt x="258940" y="171742"/>
                  </a:lnTo>
                  <a:lnTo>
                    <a:pt x="258051" y="177126"/>
                  </a:lnTo>
                  <a:lnTo>
                    <a:pt x="257136" y="182537"/>
                  </a:lnTo>
                  <a:lnTo>
                    <a:pt x="258051" y="187032"/>
                  </a:lnTo>
                  <a:lnTo>
                    <a:pt x="261632" y="187032"/>
                  </a:lnTo>
                  <a:lnTo>
                    <a:pt x="264325" y="183426"/>
                  </a:lnTo>
                  <a:lnTo>
                    <a:pt x="264325" y="178041"/>
                  </a:lnTo>
                  <a:lnTo>
                    <a:pt x="265239" y="173545"/>
                  </a:lnTo>
                  <a:close/>
                </a:path>
                <a:path w="862329" h="1913889">
                  <a:moveTo>
                    <a:pt x="266128" y="1754149"/>
                  </a:moveTo>
                  <a:lnTo>
                    <a:pt x="265239" y="1743354"/>
                  </a:lnTo>
                  <a:lnTo>
                    <a:pt x="263436" y="1735277"/>
                  </a:lnTo>
                  <a:lnTo>
                    <a:pt x="261632" y="1735277"/>
                  </a:lnTo>
                  <a:lnTo>
                    <a:pt x="259829" y="1735277"/>
                  </a:lnTo>
                  <a:lnTo>
                    <a:pt x="258940" y="1744268"/>
                  </a:lnTo>
                  <a:lnTo>
                    <a:pt x="258940" y="1754149"/>
                  </a:lnTo>
                  <a:lnTo>
                    <a:pt x="259829" y="1764944"/>
                  </a:lnTo>
                  <a:lnTo>
                    <a:pt x="261632" y="1773021"/>
                  </a:lnTo>
                  <a:lnTo>
                    <a:pt x="265239" y="1773021"/>
                  </a:lnTo>
                  <a:lnTo>
                    <a:pt x="266128" y="1764944"/>
                  </a:lnTo>
                  <a:lnTo>
                    <a:pt x="266128" y="1754149"/>
                  </a:lnTo>
                  <a:close/>
                </a:path>
                <a:path w="862329" h="1913889">
                  <a:moveTo>
                    <a:pt x="268820" y="1840458"/>
                  </a:moveTo>
                  <a:lnTo>
                    <a:pt x="267931" y="1829663"/>
                  </a:lnTo>
                  <a:lnTo>
                    <a:pt x="267931" y="1818906"/>
                  </a:lnTo>
                  <a:lnTo>
                    <a:pt x="266128" y="1810791"/>
                  </a:lnTo>
                  <a:lnTo>
                    <a:pt x="264325" y="1810791"/>
                  </a:lnTo>
                  <a:lnTo>
                    <a:pt x="262547" y="1810791"/>
                  </a:lnTo>
                  <a:lnTo>
                    <a:pt x="261632" y="1819783"/>
                  </a:lnTo>
                  <a:lnTo>
                    <a:pt x="261632" y="1829663"/>
                  </a:lnTo>
                  <a:lnTo>
                    <a:pt x="262547" y="1840458"/>
                  </a:lnTo>
                  <a:lnTo>
                    <a:pt x="264325" y="1848573"/>
                  </a:lnTo>
                  <a:lnTo>
                    <a:pt x="267931" y="1848573"/>
                  </a:lnTo>
                  <a:lnTo>
                    <a:pt x="268820" y="1840458"/>
                  </a:lnTo>
                  <a:close/>
                </a:path>
                <a:path w="862329" h="1913889">
                  <a:moveTo>
                    <a:pt x="330885" y="1913293"/>
                  </a:moveTo>
                  <a:lnTo>
                    <a:pt x="329082" y="1858454"/>
                  </a:lnTo>
                  <a:lnTo>
                    <a:pt x="0" y="1860257"/>
                  </a:lnTo>
                  <a:lnTo>
                    <a:pt x="0" y="1907908"/>
                  </a:lnTo>
                  <a:lnTo>
                    <a:pt x="330885" y="1913293"/>
                  </a:lnTo>
                  <a:close/>
                </a:path>
                <a:path w="862329" h="1913889">
                  <a:moveTo>
                    <a:pt x="521500" y="13487"/>
                  </a:moveTo>
                  <a:lnTo>
                    <a:pt x="520573" y="8102"/>
                  </a:lnTo>
                  <a:lnTo>
                    <a:pt x="519696" y="3606"/>
                  </a:lnTo>
                  <a:lnTo>
                    <a:pt x="517004" y="0"/>
                  </a:lnTo>
                  <a:lnTo>
                    <a:pt x="515200" y="0"/>
                  </a:lnTo>
                  <a:lnTo>
                    <a:pt x="513384" y="0"/>
                  </a:lnTo>
                  <a:lnTo>
                    <a:pt x="513384" y="4495"/>
                  </a:lnTo>
                  <a:lnTo>
                    <a:pt x="514273" y="9906"/>
                  </a:lnTo>
                  <a:lnTo>
                    <a:pt x="515099" y="13982"/>
                  </a:lnTo>
                  <a:lnTo>
                    <a:pt x="517448" y="18097"/>
                  </a:lnTo>
                  <a:lnTo>
                    <a:pt x="519366" y="18097"/>
                  </a:lnTo>
                  <a:lnTo>
                    <a:pt x="519518" y="18072"/>
                  </a:lnTo>
                  <a:lnTo>
                    <a:pt x="519696" y="17983"/>
                  </a:lnTo>
                  <a:lnTo>
                    <a:pt x="520573" y="17983"/>
                  </a:lnTo>
                  <a:lnTo>
                    <a:pt x="521500" y="13487"/>
                  </a:lnTo>
                  <a:close/>
                </a:path>
                <a:path w="862329" h="1913889">
                  <a:moveTo>
                    <a:pt x="535876" y="81813"/>
                  </a:moveTo>
                  <a:lnTo>
                    <a:pt x="533184" y="71932"/>
                  </a:lnTo>
                  <a:lnTo>
                    <a:pt x="531380" y="61137"/>
                  </a:lnTo>
                  <a:lnTo>
                    <a:pt x="528688" y="53949"/>
                  </a:lnTo>
                  <a:lnTo>
                    <a:pt x="526872" y="53949"/>
                  </a:lnTo>
                  <a:lnTo>
                    <a:pt x="525068" y="54838"/>
                  </a:lnTo>
                  <a:lnTo>
                    <a:pt x="524192" y="62941"/>
                  </a:lnTo>
                  <a:lnTo>
                    <a:pt x="526872" y="72821"/>
                  </a:lnTo>
                  <a:lnTo>
                    <a:pt x="528688" y="82727"/>
                  </a:lnTo>
                  <a:lnTo>
                    <a:pt x="531380" y="89916"/>
                  </a:lnTo>
                  <a:lnTo>
                    <a:pt x="535876" y="89916"/>
                  </a:lnTo>
                  <a:lnTo>
                    <a:pt x="535876" y="81813"/>
                  </a:lnTo>
                  <a:close/>
                </a:path>
                <a:path w="862329" h="1913889">
                  <a:moveTo>
                    <a:pt x="550252" y="153758"/>
                  </a:moveTo>
                  <a:lnTo>
                    <a:pt x="547560" y="143878"/>
                  </a:lnTo>
                  <a:lnTo>
                    <a:pt x="545757" y="133083"/>
                  </a:lnTo>
                  <a:lnTo>
                    <a:pt x="543064" y="125895"/>
                  </a:lnTo>
                  <a:lnTo>
                    <a:pt x="541248" y="125895"/>
                  </a:lnTo>
                  <a:lnTo>
                    <a:pt x="539445" y="126771"/>
                  </a:lnTo>
                  <a:lnTo>
                    <a:pt x="539445" y="134886"/>
                  </a:lnTo>
                  <a:lnTo>
                    <a:pt x="541248" y="144767"/>
                  </a:lnTo>
                  <a:lnTo>
                    <a:pt x="542975" y="154139"/>
                  </a:lnTo>
                  <a:lnTo>
                    <a:pt x="545490" y="161912"/>
                  </a:lnTo>
                  <a:lnTo>
                    <a:pt x="547382" y="161912"/>
                  </a:lnTo>
                  <a:lnTo>
                    <a:pt x="547560" y="161823"/>
                  </a:lnTo>
                  <a:lnTo>
                    <a:pt x="550252" y="161823"/>
                  </a:lnTo>
                  <a:lnTo>
                    <a:pt x="550252" y="153758"/>
                  </a:lnTo>
                  <a:close/>
                </a:path>
                <a:path w="862329" h="1913889">
                  <a:moveTo>
                    <a:pt x="564654" y="225691"/>
                  </a:moveTo>
                  <a:lnTo>
                    <a:pt x="561936" y="215785"/>
                  </a:lnTo>
                  <a:lnTo>
                    <a:pt x="560158" y="205905"/>
                  </a:lnTo>
                  <a:lnTo>
                    <a:pt x="557428" y="197802"/>
                  </a:lnTo>
                  <a:lnTo>
                    <a:pt x="555663" y="197802"/>
                  </a:lnTo>
                  <a:lnTo>
                    <a:pt x="553859" y="198716"/>
                  </a:lnTo>
                  <a:lnTo>
                    <a:pt x="553859" y="206794"/>
                  </a:lnTo>
                  <a:lnTo>
                    <a:pt x="555663" y="216700"/>
                  </a:lnTo>
                  <a:lnTo>
                    <a:pt x="557352" y="226072"/>
                  </a:lnTo>
                  <a:lnTo>
                    <a:pt x="559854" y="233832"/>
                  </a:lnTo>
                  <a:lnTo>
                    <a:pt x="561848" y="233832"/>
                  </a:lnTo>
                  <a:lnTo>
                    <a:pt x="564654" y="233768"/>
                  </a:lnTo>
                  <a:lnTo>
                    <a:pt x="564654" y="225691"/>
                  </a:lnTo>
                  <a:close/>
                </a:path>
                <a:path w="862329" h="1913889">
                  <a:moveTo>
                    <a:pt x="579031" y="305701"/>
                  </a:moveTo>
                  <a:lnTo>
                    <a:pt x="578116" y="297599"/>
                  </a:lnTo>
                  <a:lnTo>
                    <a:pt x="576338" y="287718"/>
                  </a:lnTo>
                  <a:lnTo>
                    <a:pt x="574535" y="277812"/>
                  </a:lnTo>
                  <a:lnTo>
                    <a:pt x="571842" y="269735"/>
                  </a:lnTo>
                  <a:lnTo>
                    <a:pt x="570039" y="269735"/>
                  </a:lnTo>
                  <a:lnTo>
                    <a:pt x="568236" y="270624"/>
                  </a:lnTo>
                  <a:lnTo>
                    <a:pt x="568236" y="278726"/>
                  </a:lnTo>
                  <a:lnTo>
                    <a:pt x="570039" y="288607"/>
                  </a:lnTo>
                  <a:lnTo>
                    <a:pt x="571754" y="298018"/>
                  </a:lnTo>
                  <a:lnTo>
                    <a:pt x="574268" y="305765"/>
                  </a:lnTo>
                  <a:lnTo>
                    <a:pt x="576122" y="305765"/>
                  </a:lnTo>
                  <a:lnTo>
                    <a:pt x="576249" y="305739"/>
                  </a:lnTo>
                  <a:lnTo>
                    <a:pt x="579031" y="305701"/>
                  </a:lnTo>
                  <a:close/>
                </a:path>
                <a:path w="862329" h="1913889">
                  <a:moveTo>
                    <a:pt x="592518" y="369544"/>
                  </a:moveTo>
                  <a:lnTo>
                    <a:pt x="590715" y="359625"/>
                  </a:lnTo>
                  <a:lnTo>
                    <a:pt x="588911" y="349745"/>
                  </a:lnTo>
                  <a:lnTo>
                    <a:pt x="586219" y="341680"/>
                  </a:lnTo>
                  <a:lnTo>
                    <a:pt x="584415" y="341680"/>
                  </a:lnTo>
                  <a:lnTo>
                    <a:pt x="582612" y="342557"/>
                  </a:lnTo>
                  <a:lnTo>
                    <a:pt x="582612" y="350672"/>
                  </a:lnTo>
                  <a:lnTo>
                    <a:pt x="584415" y="360553"/>
                  </a:lnTo>
                  <a:lnTo>
                    <a:pt x="586219" y="370433"/>
                  </a:lnTo>
                  <a:lnTo>
                    <a:pt x="588911" y="378536"/>
                  </a:lnTo>
                  <a:lnTo>
                    <a:pt x="590715" y="378536"/>
                  </a:lnTo>
                  <a:lnTo>
                    <a:pt x="592518" y="377609"/>
                  </a:lnTo>
                  <a:lnTo>
                    <a:pt x="592518" y="369544"/>
                  </a:lnTo>
                  <a:close/>
                </a:path>
                <a:path w="862329" h="1913889">
                  <a:moveTo>
                    <a:pt x="606894" y="441452"/>
                  </a:moveTo>
                  <a:lnTo>
                    <a:pt x="605091" y="431571"/>
                  </a:lnTo>
                  <a:lnTo>
                    <a:pt x="603313" y="421690"/>
                  </a:lnTo>
                  <a:lnTo>
                    <a:pt x="599706" y="414502"/>
                  </a:lnTo>
                  <a:lnTo>
                    <a:pt x="597903" y="414502"/>
                  </a:lnTo>
                  <a:lnTo>
                    <a:pt x="596099" y="414502"/>
                  </a:lnTo>
                  <a:lnTo>
                    <a:pt x="596099" y="422579"/>
                  </a:lnTo>
                  <a:lnTo>
                    <a:pt x="597903" y="432485"/>
                  </a:lnTo>
                  <a:lnTo>
                    <a:pt x="600595" y="442366"/>
                  </a:lnTo>
                  <a:lnTo>
                    <a:pt x="603313" y="450443"/>
                  </a:lnTo>
                  <a:lnTo>
                    <a:pt x="605091" y="450443"/>
                  </a:lnTo>
                  <a:lnTo>
                    <a:pt x="606894" y="449554"/>
                  </a:lnTo>
                  <a:lnTo>
                    <a:pt x="606894" y="441452"/>
                  </a:lnTo>
                  <a:close/>
                </a:path>
                <a:path w="862329" h="1913889">
                  <a:moveTo>
                    <a:pt x="621271" y="521487"/>
                  </a:moveTo>
                  <a:lnTo>
                    <a:pt x="620382" y="513384"/>
                  </a:lnTo>
                  <a:lnTo>
                    <a:pt x="618578" y="503504"/>
                  </a:lnTo>
                  <a:lnTo>
                    <a:pt x="616775" y="493598"/>
                  </a:lnTo>
                  <a:lnTo>
                    <a:pt x="614083" y="486410"/>
                  </a:lnTo>
                  <a:lnTo>
                    <a:pt x="612279" y="486410"/>
                  </a:lnTo>
                  <a:lnTo>
                    <a:pt x="610501" y="486410"/>
                  </a:lnTo>
                  <a:lnTo>
                    <a:pt x="610501" y="494512"/>
                  </a:lnTo>
                  <a:lnTo>
                    <a:pt x="612279" y="504393"/>
                  </a:lnTo>
                  <a:lnTo>
                    <a:pt x="614083" y="515188"/>
                  </a:lnTo>
                  <a:lnTo>
                    <a:pt x="616775" y="522376"/>
                  </a:lnTo>
                  <a:lnTo>
                    <a:pt x="618578" y="522376"/>
                  </a:lnTo>
                  <a:lnTo>
                    <a:pt x="621271" y="521487"/>
                  </a:lnTo>
                  <a:close/>
                </a:path>
                <a:path w="862329" h="1913889">
                  <a:moveTo>
                    <a:pt x="634758" y="585330"/>
                  </a:moveTo>
                  <a:lnTo>
                    <a:pt x="632980" y="575411"/>
                  </a:lnTo>
                  <a:lnTo>
                    <a:pt x="630262" y="565531"/>
                  </a:lnTo>
                  <a:lnTo>
                    <a:pt x="627570" y="558342"/>
                  </a:lnTo>
                  <a:lnTo>
                    <a:pt x="625767" y="558342"/>
                  </a:lnTo>
                  <a:lnTo>
                    <a:pt x="623989" y="558342"/>
                  </a:lnTo>
                  <a:lnTo>
                    <a:pt x="623989" y="567347"/>
                  </a:lnTo>
                  <a:lnTo>
                    <a:pt x="625767" y="577215"/>
                  </a:lnTo>
                  <a:lnTo>
                    <a:pt x="627570" y="587133"/>
                  </a:lnTo>
                  <a:lnTo>
                    <a:pt x="630262" y="594321"/>
                  </a:lnTo>
                  <a:lnTo>
                    <a:pt x="634758" y="594321"/>
                  </a:lnTo>
                  <a:lnTo>
                    <a:pt x="634758" y="585330"/>
                  </a:lnTo>
                  <a:close/>
                </a:path>
                <a:path w="862329" h="1913889">
                  <a:moveTo>
                    <a:pt x="648246" y="657237"/>
                  </a:moveTo>
                  <a:lnTo>
                    <a:pt x="646468" y="647357"/>
                  </a:lnTo>
                  <a:lnTo>
                    <a:pt x="644664" y="637476"/>
                  </a:lnTo>
                  <a:lnTo>
                    <a:pt x="641057" y="630288"/>
                  </a:lnTo>
                  <a:lnTo>
                    <a:pt x="640168" y="630288"/>
                  </a:lnTo>
                  <a:lnTo>
                    <a:pt x="638365" y="630288"/>
                  </a:lnTo>
                  <a:lnTo>
                    <a:pt x="637476" y="639279"/>
                  </a:lnTo>
                  <a:lnTo>
                    <a:pt x="640168" y="649160"/>
                  </a:lnTo>
                  <a:lnTo>
                    <a:pt x="641858" y="658533"/>
                  </a:lnTo>
                  <a:lnTo>
                    <a:pt x="644398" y="666318"/>
                  </a:lnTo>
                  <a:lnTo>
                    <a:pt x="646264" y="666318"/>
                  </a:lnTo>
                  <a:lnTo>
                    <a:pt x="646468" y="666229"/>
                  </a:lnTo>
                  <a:lnTo>
                    <a:pt x="648246" y="666229"/>
                  </a:lnTo>
                  <a:lnTo>
                    <a:pt x="648246" y="657237"/>
                  </a:lnTo>
                  <a:close/>
                </a:path>
                <a:path w="862329" h="1913889">
                  <a:moveTo>
                    <a:pt x="661733" y="730059"/>
                  </a:moveTo>
                  <a:lnTo>
                    <a:pt x="659930" y="720178"/>
                  </a:lnTo>
                  <a:lnTo>
                    <a:pt x="658152" y="710298"/>
                  </a:lnTo>
                  <a:lnTo>
                    <a:pt x="655434" y="702195"/>
                  </a:lnTo>
                  <a:lnTo>
                    <a:pt x="653656" y="702195"/>
                  </a:lnTo>
                  <a:lnTo>
                    <a:pt x="651852" y="703110"/>
                  </a:lnTo>
                  <a:lnTo>
                    <a:pt x="651852" y="711187"/>
                  </a:lnTo>
                  <a:lnTo>
                    <a:pt x="653656" y="721093"/>
                  </a:lnTo>
                  <a:lnTo>
                    <a:pt x="655345" y="730478"/>
                  </a:lnTo>
                  <a:lnTo>
                    <a:pt x="657860" y="738225"/>
                  </a:lnTo>
                  <a:lnTo>
                    <a:pt x="659841" y="738225"/>
                  </a:lnTo>
                  <a:lnTo>
                    <a:pt x="661733" y="738162"/>
                  </a:lnTo>
                  <a:lnTo>
                    <a:pt x="661733" y="730059"/>
                  </a:lnTo>
                  <a:close/>
                </a:path>
                <a:path w="862329" h="1913889">
                  <a:moveTo>
                    <a:pt x="675220" y="802005"/>
                  </a:moveTo>
                  <a:lnTo>
                    <a:pt x="673417" y="792124"/>
                  </a:lnTo>
                  <a:lnTo>
                    <a:pt x="671639" y="782205"/>
                  </a:lnTo>
                  <a:lnTo>
                    <a:pt x="668921" y="775017"/>
                  </a:lnTo>
                  <a:lnTo>
                    <a:pt x="667143" y="775017"/>
                  </a:lnTo>
                  <a:lnTo>
                    <a:pt x="665340" y="775017"/>
                  </a:lnTo>
                  <a:lnTo>
                    <a:pt x="665340" y="783132"/>
                  </a:lnTo>
                  <a:lnTo>
                    <a:pt x="667143" y="793000"/>
                  </a:lnTo>
                  <a:lnTo>
                    <a:pt x="668921" y="802919"/>
                  </a:lnTo>
                  <a:lnTo>
                    <a:pt x="671639" y="810996"/>
                  </a:lnTo>
                  <a:lnTo>
                    <a:pt x="673417" y="810996"/>
                  </a:lnTo>
                  <a:lnTo>
                    <a:pt x="675220" y="810107"/>
                  </a:lnTo>
                  <a:lnTo>
                    <a:pt x="675220" y="802005"/>
                  </a:lnTo>
                  <a:close/>
                </a:path>
                <a:path w="862329" h="1913889">
                  <a:moveTo>
                    <a:pt x="688708" y="873937"/>
                  </a:moveTo>
                  <a:lnTo>
                    <a:pt x="686904" y="864031"/>
                  </a:lnTo>
                  <a:lnTo>
                    <a:pt x="685126" y="854151"/>
                  </a:lnTo>
                  <a:lnTo>
                    <a:pt x="682409" y="846963"/>
                  </a:lnTo>
                  <a:lnTo>
                    <a:pt x="680631" y="846963"/>
                  </a:lnTo>
                  <a:lnTo>
                    <a:pt x="678827" y="846963"/>
                  </a:lnTo>
                  <a:lnTo>
                    <a:pt x="678827" y="855040"/>
                  </a:lnTo>
                  <a:lnTo>
                    <a:pt x="680631" y="864946"/>
                  </a:lnTo>
                  <a:lnTo>
                    <a:pt x="682409" y="875741"/>
                  </a:lnTo>
                  <a:lnTo>
                    <a:pt x="685126" y="882929"/>
                  </a:lnTo>
                  <a:lnTo>
                    <a:pt x="688708" y="882929"/>
                  </a:lnTo>
                  <a:lnTo>
                    <a:pt x="688708" y="873937"/>
                  </a:lnTo>
                  <a:close/>
                </a:path>
                <a:path w="862329" h="1913889">
                  <a:moveTo>
                    <a:pt x="702195" y="946759"/>
                  </a:moveTo>
                  <a:lnTo>
                    <a:pt x="700392" y="935964"/>
                  </a:lnTo>
                  <a:lnTo>
                    <a:pt x="698588" y="926084"/>
                  </a:lnTo>
                  <a:lnTo>
                    <a:pt x="695896" y="918895"/>
                  </a:lnTo>
                  <a:lnTo>
                    <a:pt x="694118" y="918895"/>
                  </a:lnTo>
                  <a:lnTo>
                    <a:pt x="692315" y="918895"/>
                  </a:lnTo>
                  <a:lnTo>
                    <a:pt x="692315" y="927862"/>
                  </a:lnTo>
                  <a:lnTo>
                    <a:pt x="694118" y="937768"/>
                  </a:lnTo>
                  <a:lnTo>
                    <a:pt x="695807" y="947153"/>
                  </a:lnTo>
                  <a:lnTo>
                    <a:pt x="698322" y="954925"/>
                  </a:lnTo>
                  <a:lnTo>
                    <a:pt x="700214" y="954925"/>
                  </a:lnTo>
                  <a:lnTo>
                    <a:pt x="700392" y="954836"/>
                  </a:lnTo>
                  <a:lnTo>
                    <a:pt x="702195" y="954836"/>
                  </a:lnTo>
                  <a:lnTo>
                    <a:pt x="702195" y="946759"/>
                  </a:lnTo>
                  <a:close/>
                </a:path>
                <a:path w="862329" h="1913889">
                  <a:moveTo>
                    <a:pt x="715683" y="1026782"/>
                  </a:moveTo>
                  <a:lnTo>
                    <a:pt x="714794" y="1018667"/>
                  </a:lnTo>
                  <a:lnTo>
                    <a:pt x="712990" y="1008799"/>
                  </a:lnTo>
                  <a:lnTo>
                    <a:pt x="711187" y="998918"/>
                  </a:lnTo>
                  <a:lnTo>
                    <a:pt x="708494" y="990803"/>
                  </a:lnTo>
                  <a:lnTo>
                    <a:pt x="706691" y="990803"/>
                  </a:lnTo>
                  <a:lnTo>
                    <a:pt x="704888" y="991730"/>
                  </a:lnTo>
                  <a:lnTo>
                    <a:pt x="704888" y="999794"/>
                  </a:lnTo>
                  <a:lnTo>
                    <a:pt x="706691" y="1009675"/>
                  </a:lnTo>
                  <a:lnTo>
                    <a:pt x="708494" y="1019594"/>
                  </a:lnTo>
                  <a:lnTo>
                    <a:pt x="711187" y="1027671"/>
                  </a:lnTo>
                  <a:lnTo>
                    <a:pt x="712990" y="1027671"/>
                  </a:lnTo>
                  <a:lnTo>
                    <a:pt x="715683" y="1026782"/>
                  </a:lnTo>
                  <a:close/>
                </a:path>
                <a:path w="862329" h="1913889">
                  <a:moveTo>
                    <a:pt x="728294" y="1090612"/>
                  </a:moveTo>
                  <a:lnTo>
                    <a:pt x="726490" y="1080731"/>
                  </a:lnTo>
                  <a:lnTo>
                    <a:pt x="724674" y="1070825"/>
                  </a:lnTo>
                  <a:lnTo>
                    <a:pt x="721982" y="1063637"/>
                  </a:lnTo>
                  <a:lnTo>
                    <a:pt x="720178" y="1063637"/>
                  </a:lnTo>
                  <a:lnTo>
                    <a:pt x="718375" y="1063637"/>
                  </a:lnTo>
                  <a:lnTo>
                    <a:pt x="718375" y="1072629"/>
                  </a:lnTo>
                  <a:lnTo>
                    <a:pt x="720178" y="1082535"/>
                  </a:lnTo>
                  <a:lnTo>
                    <a:pt x="721982" y="1092415"/>
                  </a:lnTo>
                  <a:lnTo>
                    <a:pt x="724674" y="1099604"/>
                  </a:lnTo>
                  <a:lnTo>
                    <a:pt x="728294" y="1099604"/>
                  </a:lnTo>
                  <a:lnTo>
                    <a:pt x="728294" y="1090612"/>
                  </a:lnTo>
                  <a:close/>
                </a:path>
                <a:path w="862329" h="1913889">
                  <a:moveTo>
                    <a:pt x="740854" y="1163434"/>
                  </a:moveTo>
                  <a:lnTo>
                    <a:pt x="739051" y="1153553"/>
                  </a:lnTo>
                  <a:lnTo>
                    <a:pt x="737285" y="1143647"/>
                  </a:lnTo>
                  <a:lnTo>
                    <a:pt x="734555" y="1135570"/>
                  </a:lnTo>
                  <a:lnTo>
                    <a:pt x="732790" y="1135570"/>
                  </a:lnTo>
                  <a:lnTo>
                    <a:pt x="730986" y="1135570"/>
                  </a:lnTo>
                  <a:lnTo>
                    <a:pt x="730986" y="1144562"/>
                  </a:lnTo>
                  <a:lnTo>
                    <a:pt x="732790" y="1154442"/>
                  </a:lnTo>
                  <a:lnTo>
                    <a:pt x="734466" y="1163828"/>
                  </a:lnTo>
                  <a:lnTo>
                    <a:pt x="736981" y="1171600"/>
                  </a:lnTo>
                  <a:lnTo>
                    <a:pt x="738873" y="1171600"/>
                  </a:lnTo>
                  <a:lnTo>
                    <a:pt x="739051" y="1171536"/>
                  </a:lnTo>
                  <a:lnTo>
                    <a:pt x="740854" y="1171536"/>
                  </a:lnTo>
                  <a:lnTo>
                    <a:pt x="740854" y="1163434"/>
                  </a:lnTo>
                  <a:close/>
                </a:path>
                <a:path w="862329" h="1913889">
                  <a:moveTo>
                    <a:pt x="754354" y="1235379"/>
                  </a:moveTo>
                  <a:lnTo>
                    <a:pt x="752551" y="1225461"/>
                  </a:lnTo>
                  <a:lnTo>
                    <a:pt x="750735" y="1215593"/>
                  </a:lnTo>
                  <a:lnTo>
                    <a:pt x="748042" y="1208405"/>
                  </a:lnTo>
                  <a:lnTo>
                    <a:pt x="746239" y="1208405"/>
                  </a:lnTo>
                  <a:lnTo>
                    <a:pt x="743546" y="1208405"/>
                  </a:lnTo>
                  <a:lnTo>
                    <a:pt x="743546" y="1216469"/>
                  </a:lnTo>
                  <a:lnTo>
                    <a:pt x="746239" y="1226388"/>
                  </a:lnTo>
                  <a:lnTo>
                    <a:pt x="748042" y="1236268"/>
                  </a:lnTo>
                  <a:lnTo>
                    <a:pt x="750735" y="1244371"/>
                  </a:lnTo>
                  <a:lnTo>
                    <a:pt x="752551" y="1244371"/>
                  </a:lnTo>
                  <a:lnTo>
                    <a:pt x="754354" y="1243457"/>
                  </a:lnTo>
                  <a:lnTo>
                    <a:pt x="754354" y="1235379"/>
                  </a:lnTo>
                  <a:close/>
                </a:path>
                <a:path w="862329" h="1913889">
                  <a:moveTo>
                    <a:pt x="766953" y="1308201"/>
                  </a:moveTo>
                  <a:lnTo>
                    <a:pt x="765149" y="1297406"/>
                  </a:lnTo>
                  <a:lnTo>
                    <a:pt x="763346" y="1287526"/>
                  </a:lnTo>
                  <a:lnTo>
                    <a:pt x="760653" y="1280337"/>
                  </a:lnTo>
                  <a:lnTo>
                    <a:pt x="758850" y="1280337"/>
                  </a:lnTo>
                  <a:lnTo>
                    <a:pt x="757047" y="1280337"/>
                  </a:lnTo>
                  <a:lnTo>
                    <a:pt x="757047" y="1289329"/>
                  </a:lnTo>
                  <a:lnTo>
                    <a:pt x="758850" y="1299210"/>
                  </a:lnTo>
                  <a:lnTo>
                    <a:pt x="760564" y="1308582"/>
                  </a:lnTo>
                  <a:lnTo>
                    <a:pt x="763079" y="1316367"/>
                  </a:lnTo>
                  <a:lnTo>
                    <a:pt x="764933" y="1316367"/>
                  </a:lnTo>
                  <a:lnTo>
                    <a:pt x="765060" y="1316342"/>
                  </a:lnTo>
                  <a:lnTo>
                    <a:pt x="766953" y="1316278"/>
                  </a:lnTo>
                  <a:lnTo>
                    <a:pt x="766953" y="1308201"/>
                  </a:lnTo>
                  <a:close/>
                </a:path>
                <a:path w="862329" h="1913889">
                  <a:moveTo>
                    <a:pt x="779526" y="1380109"/>
                  </a:moveTo>
                  <a:lnTo>
                    <a:pt x="777722" y="1370228"/>
                  </a:lnTo>
                  <a:lnTo>
                    <a:pt x="775944" y="1360347"/>
                  </a:lnTo>
                  <a:lnTo>
                    <a:pt x="773226" y="1352245"/>
                  </a:lnTo>
                  <a:lnTo>
                    <a:pt x="771448" y="1352245"/>
                  </a:lnTo>
                  <a:lnTo>
                    <a:pt x="769645" y="1353159"/>
                  </a:lnTo>
                  <a:lnTo>
                    <a:pt x="769645" y="1361236"/>
                  </a:lnTo>
                  <a:lnTo>
                    <a:pt x="771448" y="1371142"/>
                  </a:lnTo>
                  <a:lnTo>
                    <a:pt x="773226" y="1381023"/>
                  </a:lnTo>
                  <a:lnTo>
                    <a:pt x="775944" y="1389100"/>
                  </a:lnTo>
                  <a:lnTo>
                    <a:pt x="777722" y="1389100"/>
                  </a:lnTo>
                  <a:lnTo>
                    <a:pt x="779526" y="1388211"/>
                  </a:lnTo>
                  <a:lnTo>
                    <a:pt x="779526" y="1380109"/>
                  </a:lnTo>
                  <a:close/>
                </a:path>
                <a:path w="862329" h="1913889">
                  <a:moveTo>
                    <a:pt x="791210" y="1452054"/>
                  </a:moveTo>
                  <a:lnTo>
                    <a:pt x="790321" y="1442173"/>
                  </a:lnTo>
                  <a:lnTo>
                    <a:pt x="788517" y="1432255"/>
                  </a:lnTo>
                  <a:lnTo>
                    <a:pt x="785825" y="1425067"/>
                  </a:lnTo>
                  <a:lnTo>
                    <a:pt x="784021" y="1425067"/>
                  </a:lnTo>
                  <a:lnTo>
                    <a:pt x="782218" y="1425067"/>
                  </a:lnTo>
                  <a:lnTo>
                    <a:pt x="782218" y="1433182"/>
                  </a:lnTo>
                  <a:lnTo>
                    <a:pt x="784021" y="1443062"/>
                  </a:lnTo>
                  <a:lnTo>
                    <a:pt x="785825" y="1452968"/>
                  </a:lnTo>
                  <a:lnTo>
                    <a:pt x="788517" y="1461046"/>
                  </a:lnTo>
                  <a:lnTo>
                    <a:pt x="790321" y="1461046"/>
                  </a:lnTo>
                  <a:lnTo>
                    <a:pt x="791210" y="1460157"/>
                  </a:lnTo>
                  <a:lnTo>
                    <a:pt x="791210" y="1452054"/>
                  </a:lnTo>
                  <a:close/>
                </a:path>
                <a:path w="862329" h="1913889">
                  <a:moveTo>
                    <a:pt x="803808" y="1524876"/>
                  </a:moveTo>
                  <a:lnTo>
                    <a:pt x="802894" y="1514995"/>
                  </a:lnTo>
                  <a:lnTo>
                    <a:pt x="801116" y="1505089"/>
                  </a:lnTo>
                  <a:lnTo>
                    <a:pt x="797509" y="1497012"/>
                  </a:lnTo>
                  <a:lnTo>
                    <a:pt x="796620" y="1497012"/>
                  </a:lnTo>
                  <a:lnTo>
                    <a:pt x="793902" y="1497901"/>
                  </a:lnTo>
                  <a:lnTo>
                    <a:pt x="794816" y="1506004"/>
                  </a:lnTo>
                  <a:lnTo>
                    <a:pt x="796620" y="1515884"/>
                  </a:lnTo>
                  <a:lnTo>
                    <a:pt x="797509" y="1525790"/>
                  </a:lnTo>
                  <a:lnTo>
                    <a:pt x="801116" y="1533867"/>
                  </a:lnTo>
                  <a:lnTo>
                    <a:pt x="802894" y="1533867"/>
                  </a:lnTo>
                  <a:lnTo>
                    <a:pt x="803808" y="1532978"/>
                  </a:lnTo>
                  <a:lnTo>
                    <a:pt x="803808" y="1524876"/>
                  </a:lnTo>
                  <a:close/>
                </a:path>
                <a:path w="862329" h="1913889">
                  <a:moveTo>
                    <a:pt x="816381" y="1596809"/>
                  </a:moveTo>
                  <a:lnTo>
                    <a:pt x="814603" y="1586903"/>
                  </a:lnTo>
                  <a:lnTo>
                    <a:pt x="812800" y="1577022"/>
                  </a:lnTo>
                  <a:lnTo>
                    <a:pt x="810107" y="1569834"/>
                  </a:lnTo>
                  <a:lnTo>
                    <a:pt x="808304" y="1569834"/>
                  </a:lnTo>
                  <a:lnTo>
                    <a:pt x="806500" y="1569834"/>
                  </a:lnTo>
                  <a:lnTo>
                    <a:pt x="806500" y="1577911"/>
                  </a:lnTo>
                  <a:lnTo>
                    <a:pt x="808304" y="1587817"/>
                  </a:lnTo>
                  <a:lnTo>
                    <a:pt x="810107" y="1598612"/>
                  </a:lnTo>
                  <a:lnTo>
                    <a:pt x="812800" y="1605800"/>
                  </a:lnTo>
                  <a:lnTo>
                    <a:pt x="816381" y="1605800"/>
                  </a:lnTo>
                  <a:lnTo>
                    <a:pt x="816381" y="1596809"/>
                  </a:lnTo>
                  <a:close/>
                </a:path>
                <a:path w="862329" h="1913889">
                  <a:moveTo>
                    <a:pt x="828065" y="1669643"/>
                  </a:moveTo>
                  <a:lnTo>
                    <a:pt x="827176" y="1659724"/>
                  </a:lnTo>
                  <a:lnTo>
                    <a:pt x="825373" y="1649857"/>
                  </a:lnTo>
                  <a:lnTo>
                    <a:pt x="822680" y="1641779"/>
                  </a:lnTo>
                  <a:lnTo>
                    <a:pt x="820877" y="1641779"/>
                  </a:lnTo>
                  <a:lnTo>
                    <a:pt x="819099" y="1642668"/>
                  </a:lnTo>
                  <a:lnTo>
                    <a:pt x="819099" y="1650771"/>
                  </a:lnTo>
                  <a:lnTo>
                    <a:pt x="820877" y="1660652"/>
                  </a:lnTo>
                  <a:lnTo>
                    <a:pt x="822680" y="1670532"/>
                  </a:lnTo>
                  <a:lnTo>
                    <a:pt x="825373" y="1678635"/>
                  </a:lnTo>
                  <a:lnTo>
                    <a:pt x="827176" y="1678635"/>
                  </a:lnTo>
                  <a:lnTo>
                    <a:pt x="828065" y="1677720"/>
                  </a:lnTo>
                  <a:lnTo>
                    <a:pt x="828065" y="1669643"/>
                  </a:lnTo>
                  <a:close/>
                </a:path>
                <a:path w="862329" h="1913889">
                  <a:moveTo>
                    <a:pt x="840663" y="1741551"/>
                  </a:moveTo>
                  <a:lnTo>
                    <a:pt x="838860" y="1731670"/>
                  </a:lnTo>
                  <a:lnTo>
                    <a:pt x="837057" y="1721789"/>
                  </a:lnTo>
                  <a:lnTo>
                    <a:pt x="834364" y="1714601"/>
                  </a:lnTo>
                  <a:lnTo>
                    <a:pt x="832561" y="1714601"/>
                  </a:lnTo>
                  <a:lnTo>
                    <a:pt x="830783" y="1714601"/>
                  </a:lnTo>
                  <a:lnTo>
                    <a:pt x="830783" y="1722678"/>
                  </a:lnTo>
                  <a:lnTo>
                    <a:pt x="832561" y="1733473"/>
                  </a:lnTo>
                  <a:lnTo>
                    <a:pt x="834364" y="1743354"/>
                  </a:lnTo>
                  <a:lnTo>
                    <a:pt x="837057" y="1750542"/>
                  </a:lnTo>
                  <a:lnTo>
                    <a:pt x="840663" y="1750542"/>
                  </a:lnTo>
                  <a:lnTo>
                    <a:pt x="840663" y="1741551"/>
                  </a:lnTo>
                  <a:close/>
                </a:path>
                <a:path w="862329" h="1913889">
                  <a:moveTo>
                    <a:pt x="852347" y="1814410"/>
                  </a:moveTo>
                  <a:lnTo>
                    <a:pt x="850544" y="1804492"/>
                  </a:lnTo>
                  <a:lnTo>
                    <a:pt x="848766" y="1794611"/>
                  </a:lnTo>
                  <a:lnTo>
                    <a:pt x="846048" y="1786509"/>
                  </a:lnTo>
                  <a:lnTo>
                    <a:pt x="844270" y="1786509"/>
                  </a:lnTo>
                  <a:lnTo>
                    <a:pt x="843356" y="1787423"/>
                  </a:lnTo>
                  <a:lnTo>
                    <a:pt x="843356" y="1795500"/>
                  </a:lnTo>
                  <a:lnTo>
                    <a:pt x="844270" y="1805406"/>
                  </a:lnTo>
                  <a:lnTo>
                    <a:pt x="846048" y="1815287"/>
                  </a:lnTo>
                  <a:lnTo>
                    <a:pt x="848766" y="1823364"/>
                  </a:lnTo>
                  <a:lnTo>
                    <a:pt x="850544" y="1823364"/>
                  </a:lnTo>
                  <a:lnTo>
                    <a:pt x="852347" y="1822475"/>
                  </a:lnTo>
                  <a:lnTo>
                    <a:pt x="852347" y="1814410"/>
                  </a:lnTo>
                  <a:close/>
                </a:path>
                <a:path w="862329" h="1913889">
                  <a:moveTo>
                    <a:pt x="862253" y="1872830"/>
                  </a:moveTo>
                  <a:lnTo>
                    <a:pt x="861339" y="1868335"/>
                  </a:lnTo>
                  <a:lnTo>
                    <a:pt x="860450" y="1862950"/>
                  </a:lnTo>
                  <a:lnTo>
                    <a:pt x="858647" y="1859330"/>
                  </a:lnTo>
                  <a:lnTo>
                    <a:pt x="856843" y="1859330"/>
                  </a:lnTo>
                  <a:lnTo>
                    <a:pt x="855040" y="1859330"/>
                  </a:lnTo>
                  <a:lnTo>
                    <a:pt x="854151" y="1863826"/>
                  </a:lnTo>
                  <a:lnTo>
                    <a:pt x="855040" y="1869249"/>
                  </a:lnTo>
                  <a:lnTo>
                    <a:pt x="855865" y="1873326"/>
                  </a:lnTo>
                  <a:lnTo>
                    <a:pt x="857440" y="1877441"/>
                  </a:lnTo>
                  <a:lnTo>
                    <a:pt x="859243" y="1877441"/>
                  </a:lnTo>
                  <a:lnTo>
                    <a:pt x="859383" y="1877415"/>
                  </a:lnTo>
                  <a:lnTo>
                    <a:pt x="859536" y="1877326"/>
                  </a:lnTo>
                  <a:lnTo>
                    <a:pt x="861339" y="1877326"/>
                  </a:lnTo>
                  <a:lnTo>
                    <a:pt x="862253" y="1872830"/>
                  </a:lnTo>
                  <a:close/>
                </a:path>
              </a:pathLst>
            </a:custGeom>
            <a:solidFill>
              <a:srgbClr val="B1AAA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645080" y="1045390"/>
              <a:ext cx="1812603" cy="1578832"/>
            </a:xfrm>
            <a:prstGeom prst="rect">
              <a:avLst/>
            </a:prstGeom>
          </p:spPr>
        </p:pic>
        <p:sp>
          <p:nvSpPr>
            <p:cNvPr id="32" name="object 32"/>
            <p:cNvSpPr/>
            <p:nvPr/>
          </p:nvSpPr>
          <p:spPr>
            <a:xfrm>
              <a:off x="6465252" y="1644218"/>
              <a:ext cx="267335" cy="170180"/>
            </a:xfrm>
            <a:custGeom>
              <a:avLst/>
              <a:gdLst/>
              <a:ahLst/>
              <a:cxnLst/>
              <a:rect l="l" t="t" r="r" b="b"/>
              <a:pathLst>
                <a:path w="267334" h="170180">
                  <a:moveTo>
                    <a:pt x="267055" y="166319"/>
                  </a:moveTo>
                  <a:lnTo>
                    <a:pt x="256489" y="165138"/>
                  </a:lnTo>
                  <a:lnTo>
                    <a:pt x="227711" y="164299"/>
                  </a:lnTo>
                  <a:lnTo>
                    <a:pt x="185115" y="163804"/>
                  </a:lnTo>
                  <a:lnTo>
                    <a:pt x="133083" y="163626"/>
                  </a:lnTo>
                  <a:lnTo>
                    <a:pt x="81178" y="163931"/>
                  </a:lnTo>
                  <a:lnTo>
                    <a:pt x="38887" y="164642"/>
                  </a:lnTo>
                  <a:lnTo>
                    <a:pt x="10426" y="165531"/>
                  </a:lnTo>
                  <a:lnTo>
                    <a:pt x="0" y="166319"/>
                  </a:lnTo>
                  <a:lnTo>
                    <a:pt x="10426" y="167652"/>
                  </a:lnTo>
                  <a:lnTo>
                    <a:pt x="38887" y="168808"/>
                  </a:lnTo>
                  <a:lnTo>
                    <a:pt x="81178" y="169621"/>
                  </a:lnTo>
                  <a:lnTo>
                    <a:pt x="133083" y="169938"/>
                  </a:lnTo>
                  <a:lnTo>
                    <a:pt x="185115" y="169621"/>
                  </a:lnTo>
                  <a:lnTo>
                    <a:pt x="227711" y="168808"/>
                  </a:lnTo>
                  <a:lnTo>
                    <a:pt x="256489" y="167652"/>
                  </a:lnTo>
                  <a:lnTo>
                    <a:pt x="267055" y="166319"/>
                  </a:lnTo>
                  <a:close/>
                </a:path>
                <a:path w="267334" h="170180">
                  <a:moveTo>
                    <a:pt x="267055" y="33274"/>
                  </a:moveTo>
                  <a:lnTo>
                    <a:pt x="250710" y="27393"/>
                  </a:lnTo>
                  <a:lnTo>
                    <a:pt x="234111" y="22021"/>
                  </a:lnTo>
                  <a:lnTo>
                    <a:pt x="217347" y="17335"/>
                  </a:lnTo>
                  <a:lnTo>
                    <a:pt x="200494" y="13487"/>
                  </a:lnTo>
                  <a:lnTo>
                    <a:pt x="184150" y="9093"/>
                  </a:lnTo>
                  <a:lnTo>
                    <a:pt x="167474" y="5384"/>
                  </a:lnTo>
                  <a:lnTo>
                    <a:pt x="150444" y="2349"/>
                  </a:lnTo>
                  <a:lnTo>
                    <a:pt x="133083" y="0"/>
                  </a:lnTo>
                  <a:lnTo>
                    <a:pt x="165773" y="10248"/>
                  </a:lnTo>
                  <a:lnTo>
                    <a:pt x="199047" y="19316"/>
                  </a:lnTo>
                  <a:lnTo>
                    <a:pt x="232829" y="27051"/>
                  </a:lnTo>
                  <a:lnTo>
                    <a:pt x="267055" y="33274"/>
                  </a:lnTo>
                  <a:close/>
                </a:path>
              </a:pathLst>
            </a:custGeom>
            <a:solidFill>
              <a:srgbClr val="01465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3" name="object 3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95836" y="1100528"/>
              <a:ext cx="1432952" cy="3661057"/>
            </a:xfrm>
            <a:prstGeom prst="rect">
              <a:avLst/>
            </a:prstGeom>
          </p:spPr>
        </p:pic>
        <p:sp>
          <p:nvSpPr>
            <p:cNvPr id="34" name="object 34"/>
            <p:cNvSpPr/>
            <p:nvPr/>
          </p:nvSpPr>
          <p:spPr>
            <a:xfrm>
              <a:off x="201362" y="781064"/>
              <a:ext cx="696595" cy="794385"/>
            </a:xfrm>
            <a:custGeom>
              <a:avLst/>
              <a:gdLst/>
              <a:ahLst/>
              <a:cxnLst/>
              <a:rect l="l" t="t" r="r" b="b"/>
              <a:pathLst>
                <a:path w="696594" h="794385">
                  <a:moveTo>
                    <a:pt x="353288" y="726188"/>
                  </a:moveTo>
                  <a:lnTo>
                    <a:pt x="346899" y="726188"/>
                  </a:lnTo>
                  <a:lnTo>
                    <a:pt x="340510" y="725981"/>
                  </a:lnTo>
                  <a:lnTo>
                    <a:pt x="273788" y="717492"/>
                  </a:lnTo>
                  <a:lnTo>
                    <a:pt x="215445" y="698590"/>
                  </a:lnTo>
                  <a:lnTo>
                    <a:pt x="172194" y="675730"/>
                  </a:lnTo>
                  <a:lnTo>
                    <a:pt x="132873" y="647567"/>
                  </a:lnTo>
                  <a:lnTo>
                    <a:pt x="97893" y="614636"/>
                  </a:lnTo>
                  <a:lnTo>
                    <a:pt x="67662" y="577473"/>
                  </a:lnTo>
                  <a:lnTo>
                    <a:pt x="42591" y="536614"/>
                  </a:lnTo>
                  <a:lnTo>
                    <a:pt x="23090" y="492594"/>
                  </a:lnTo>
                  <a:lnTo>
                    <a:pt x="9569" y="445948"/>
                  </a:lnTo>
                  <a:lnTo>
                    <a:pt x="6302" y="433364"/>
                  </a:lnTo>
                  <a:lnTo>
                    <a:pt x="6197" y="432918"/>
                  </a:lnTo>
                  <a:lnTo>
                    <a:pt x="5010" y="426489"/>
                  </a:lnTo>
                  <a:lnTo>
                    <a:pt x="4156" y="419888"/>
                  </a:lnTo>
                  <a:lnTo>
                    <a:pt x="3268" y="411783"/>
                  </a:lnTo>
                  <a:lnTo>
                    <a:pt x="1464" y="402790"/>
                  </a:lnTo>
                  <a:lnTo>
                    <a:pt x="1464" y="394715"/>
                  </a:lnTo>
                  <a:lnTo>
                    <a:pt x="435" y="382036"/>
                  </a:lnTo>
                  <a:lnTo>
                    <a:pt x="0" y="369531"/>
                  </a:lnTo>
                  <a:lnTo>
                    <a:pt x="74" y="357032"/>
                  </a:lnTo>
                  <a:lnTo>
                    <a:pt x="541" y="345257"/>
                  </a:lnTo>
                  <a:lnTo>
                    <a:pt x="576" y="344370"/>
                  </a:lnTo>
                  <a:lnTo>
                    <a:pt x="2393" y="321824"/>
                  </a:lnTo>
                  <a:lnTo>
                    <a:pt x="2476" y="320793"/>
                  </a:lnTo>
                  <a:lnTo>
                    <a:pt x="10314" y="274317"/>
                  </a:lnTo>
                  <a:lnTo>
                    <a:pt x="23494" y="231037"/>
                  </a:lnTo>
                  <a:lnTo>
                    <a:pt x="41028" y="190944"/>
                  </a:lnTo>
                  <a:lnTo>
                    <a:pt x="72332" y="140439"/>
                  </a:lnTo>
                  <a:lnTo>
                    <a:pt x="122486" y="85244"/>
                  </a:lnTo>
                  <a:lnTo>
                    <a:pt x="175707" y="46722"/>
                  </a:lnTo>
                  <a:lnTo>
                    <a:pt x="226594" y="21834"/>
                  </a:lnTo>
                  <a:lnTo>
                    <a:pt x="273896" y="7187"/>
                  </a:lnTo>
                  <a:lnTo>
                    <a:pt x="280196" y="6300"/>
                  </a:lnTo>
                  <a:lnTo>
                    <a:pt x="287384" y="4496"/>
                  </a:lnTo>
                  <a:lnTo>
                    <a:pt x="293685" y="4496"/>
                  </a:lnTo>
                  <a:lnTo>
                    <a:pt x="301574" y="2691"/>
                  </a:lnTo>
                  <a:lnTo>
                    <a:pt x="301830" y="2691"/>
                  </a:lnTo>
                  <a:lnTo>
                    <a:pt x="308508" y="1697"/>
                  </a:lnTo>
                  <a:lnTo>
                    <a:pt x="315926" y="1097"/>
                  </a:lnTo>
                  <a:lnTo>
                    <a:pt x="323353" y="916"/>
                  </a:lnTo>
                  <a:lnTo>
                    <a:pt x="341338" y="0"/>
                  </a:lnTo>
                  <a:lnTo>
                    <a:pt x="347609" y="916"/>
                  </a:lnTo>
                  <a:lnTo>
                    <a:pt x="341338" y="916"/>
                  </a:lnTo>
                  <a:lnTo>
                    <a:pt x="323353" y="2691"/>
                  </a:lnTo>
                  <a:lnTo>
                    <a:pt x="315427" y="3001"/>
                  </a:lnTo>
                  <a:lnTo>
                    <a:pt x="307842" y="3819"/>
                  </a:lnTo>
                  <a:lnTo>
                    <a:pt x="300596" y="4975"/>
                  </a:lnTo>
                  <a:lnTo>
                    <a:pt x="293685" y="6300"/>
                  </a:lnTo>
                  <a:lnTo>
                    <a:pt x="286497" y="7187"/>
                  </a:lnTo>
                  <a:lnTo>
                    <a:pt x="280196" y="8992"/>
                  </a:lnTo>
                  <a:lnTo>
                    <a:pt x="274783" y="9879"/>
                  </a:lnTo>
                  <a:lnTo>
                    <a:pt x="253219" y="16180"/>
                  </a:lnTo>
                  <a:lnTo>
                    <a:pt x="201288" y="36871"/>
                  </a:lnTo>
                  <a:lnTo>
                    <a:pt x="153416" y="65638"/>
                  </a:lnTo>
                  <a:lnTo>
                    <a:pt x="98693" y="114977"/>
                  </a:lnTo>
                  <a:lnTo>
                    <a:pt x="55418" y="174433"/>
                  </a:lnTo>
                  <a:lnTo>
                    <a:pt x="35972" y="212975"/>
                  </a:lnTo>
                  <a:lnTo>
                    <a:pt x="21253" y="253559"/>
                  </a:lnTo>
                  <a:lnTo>
                    <a:pt x="10578" y="298732"/>
                  </a:lnTo>
                  <a:lnTo>
                    <a:pt x="6017" y="344370"/>
                  </a:lnTo>
                  <a:lnTo>
                    <a:pt x="5960" y="345257"/>
                  </a:lnTo>
                  <a:lnTo>
                    <a:pt x="5490" y="357032"/>
                  </a:lnTo>
                  <a:lnTo>
                    <a:pt x="5410" y="369531"/>
                  </a:lnTo>
                  <a:lnTo>
                    <a:pt x="5847" y="382036"/>
                  </a:lnTo>
                  <a:lnTo>
                    <a:pt x="6877" y="394715"/>
                  </a:lnTo>
                  <a:lnTo>
                    <a:pt x="6877" y="402790"/>
                  </a:lnTo>
                  <a:lnTo>
                    <a:pt x="8652" y="410895"/>
                  </a:lnTo>
                  <a:lnTo>
                    <a:pt x="9569" y="418971"/>
                  </a:lnTo>
                  <a:lnTo>
                    <a:pt x="10406" y="425562"/>
                  </a:lnTo>
                  <a:lnTo>
                    <a:pt x="11584" y="431904"/>
                  </a:lnTo>
                  <a:lnTo>
                    <a:pt x="13100" y="438080"/>
                  </a:lnTo>
                  <a:lnTo>
                    <a:pt x="14952" y="444173"/>
                  </a:lnTo>
                  <a:lnTo>
                    <a:pt x="21358" y="469611"/>
                  </a:lnTo>
                  <a:lnTo>
                    <a:pt x="40247" y="519135"/>
                  </a:lnTo>
                  <a:lnTo>
                    <a:pt x="77344" y="581191"/>
                  </a:lnTo>
                  <a:lnTo>
                    <a:pt x="106626" y="615529"/>
                  </a:lnTo>
                  <a:lnTo>
                    <a:pt x="140050" y="645726"/>
                  </a:lnTo>
                  <a:lnTo>
                    <a:pt x="177098" y="671438"/>
                  </a:lnTo>
                  <a:lnTo>
                    <a:pt x="217250" y="692319"/>
                  </a:lnTo>
                  <a:lnTo>
                    <a:pt x="274347" y="711084"/>
                  </a:lnTo>
                  <a:lnTo>
                    <a:pt x="340451" y="718793"/>
                  </a:lnTo>
                  <a:lnTo>
                    <a:pt x="346722" y="719000"/>
                  </a:lnTo>
                  <a:lnTo>
                    <a:pt x="417644" y="719000"/>
                  </a:lnTo>
                  <a:lnTo>
                    <a:pt x="406591" y="721467"/>
                  </a:lnTo>
                  <a:lnTo>
                    <a:pt x="380073" y="724999"/>
                  </a:lnTo>
                  <a:lnTo>
                    <a:pt x="353288" y="726188"/>
                  </a:lnTo>
                  <a:close/>
                </a:path>
                <a:path w="696594" h="794385">
                  <a:moveTo>
                    <a:pt x="381191" y="1697"/>
                  </a:moveTo>
                  <a:lnTo>
                    <a:pt x="351891" y="1697"/>
                  </a:lnTo>
                  <a:lnTo>
                    <a:pt x="350330" y="916"/>
                  </a:lnTo>
                  <a:lnTo>
                    <a:pt x="363819" y="916"/>
                  </a:lnTo>
                  <a:lnTo>
                    <a:pt x="381191" y="1697"/>
                  </a:lnTo>
                  <a:close/>
                </a:path>
                <a:path w="696594" h="794385">
                  <a:moveTo>
                    <a:pt x="641731" y="780527"/>
                  </a:moveTo>
                  <a:lnTo>
                    <a:pt x="633884" y="780527"/>
                  </a:lnTo>
                  <a:lnTo>
                    <a:pt x="620692" y="740257"/>
                  </a:lnTo>
                  <a:lnTo>
                    <a:pt x="607946" y="700694"/>
                  </a:lnTo>
                  <a:lnTo>
                    <a:pt x="595494" y="661913"/>
                  </a:lnTo>
                  <a:lnTo>
                    <a:pt x="583184" y="623990"/>
                  </a:lnTo>
                  <a:lnTo>
                    <a:pt x="583184" y="621268"/>
                  </a:lnTo>
                  <a:lnTo>
                    <a:pt x="584101" y="620381"/>
                  </a:lnTo>
                  <a:lnTo>
                    <a:pt x="613567" y="587192"/>
                  </a:lnTo>
                  <a:lnTo>
                    <a:pt x="638488" y="551141"/>
                  </a:lnTo>
                  <a:lnTo>
                    <a:pt x="658688" y="512395"/>
                  </a:lnTo>
                  <a:lnTo>
                    <a:pt x="673995" y="471120"/>
                  </a:lnTo>
                  <a:lnTo>
                    <a:pt x="683939" y="432228"/>
                  </a:lnTo>
                  <a:lnTo>
                    <a:pt x="689424" y="393129"/>
                  </a:lnTo>
                  <a:lnTo>
                    <a:pt x="690679" y="352556"/>
                  </a:lnTo>
                  <a:lnTo>
                    <a:pt x="690683" y="352403"/>
                  </a:lnTo>
                  <a:lnTo>
                    <a:pt x="687483" y="311980"/>
                  </a:lnTo>
                  <a:lnTo>
                    <a:pt x="676753" y="260015"/>
                  </a:lnTo>
                  <a:lnTo>
                    <a:pt x="658815" y="210377"/>
                  </a:lnTo>
                  <a:lnTo>
                    <a:pt x="634013" y="163885"/>
                  </a:lnTo>
                  <a:lnTo>
                    <a:pt x="602693" y="121360"/>
                  </a:lnTo>
                  <a:lnTo>
                    <a:pt x="565199" y="83622"/>
                  </a:lnTo>
                  <a:lnTo>
                    <a:pt x="530407" y="57026"/>
                  </a:lnTo>
                  <a:lnTo>
                    <a:pt x="492492" y="35403"/>
                  </a:lnTo>
                  <a:lnTo>
                    <a:pt x="452048" y="19010"/>
                  </a:lnTo>
                  <a:lnTo>
                    <a:pt x="409668" y="8104"/>
                  </a:lnTo>
                  <a:lnTo>
                    <a:pt x="362645" y="1697"/>
                  </a:lnTo>
                  <a:lnTo>
                    <a:pt x="382777" y="1697"/>
                  </a:lnTo>
                  <a:lnTo>
                    <a:pt x="428755" y="9277"/>
                  </a:lnTo>
                  <a:lnTo>
                    <a:pt x="482494" y="26976"/>
                  </a:lnTo>
                  <a:lnTo>
                    <a:pt x="526768" y="50799"/>
                  </a:lnTo>
                  <a:lnTo>
                    <a:pt x="567004" y="80013"/>
                  </a:lnTo>
                  <a:lnTo>
                    <a:pt x="610616" y="124295"/>
                  </a:lnTo>
                  <a:lnTo>
                    <a:pt x="646130" y="175320"/>
                  </a:lnTo>
                  <a:lnTo>
                    <a:pt x="676254" y="241298"/>
                  </a:lnTo>
                  <a:lnTo>
                    <a:pt x="692867" y="311980"/>
                  </a:lnTo>
                  <a:lnTo>
                    <a:pt x="696086" y="352403"/>
                  </a:lnTo>
                  <a:lnTo>
                    <a:pt x="695969" y="357407"/>
                  </a:lnTo>
                  <a:lnTo>
                    <a:pt x="695037" y="392570"/>
                  </a:lnTo>
                  <a:lnTo>
                    <a:pt x="695022" y="393129"/>
                  </a:lnTo>
                  <a:lnTo>
                    <a:pt x="689918" y="431904"/>
                  </a:lnTo>
                  <a:lnTo>
                    <a:pt x="689876" y="432228"/>
                  </a:lnTo>
                  <a:lnTo>
                    <a:pt x="689785" y="432918"/>
                  </a:lnTo>
                  <a:lnTo>
                    <a:pt x="680295" y="472925"/>
                  </a:lnTo>
                  <a:lnTo>
                    <a:pt x="664678" y="514504"/>
                  </a:lnTo>
                  <a:lnTo>
                    <a:pt x="644544" y="553696"/>
                  </a:lnTo>
                  <a:lnTo>
                    <a:pt x="619967" y="590099"/>
                  </a:lnTo>
                  <a:lnTo>
                    <a:pt x="591023" y="623309"/>
                  </a:lnTo>
                  <a:lnTo>
                    <a:pt x="641731" y="780527"/>
                  </a:lnTo>
                  <a:close/>
                </a:path>
                <a:path w="696594" h="794385">
                  <a:moveTo>
                    <a:pt x="417644" y="719000"/>
                  </a:moveTo>
                  <a:lnTo>
                    <a:pt x="352963" y="719000"/>
                  </a:lnTo>
                  <a:lnTo>
                    <a:pt x="378970" y="717842"/>
                  </a:lnTo>
                  <a:lnTo>
                    <a:pt x="404728" y="714438"/>
                  </a:lnTo>
                  <a:lnTo>
                    <a:pt x="430242" y="708893"/>
                  </a:lnTo>
                  <a:lnTo>
                    <a:pt x="455517" y="701312"/>
                  </a:lnTo>
                  <a:lnTo>
                    <a:pt x="467201" y="696816"/>
                  </a:lnTo>
                  <a:lnTo>
                    <a:pt x="469005" y="695899"/>
                  </a:lnTo>
                  <a:lnTo>
                    <a:pt x="469893" y="696816"/>
                  </a:lnTo>
                  <a:lnTo>
                    <a:pt x="483336" y="703678"/>
                  </a:lnTo>
                  <a:lnTo>
                    <a:pt x="468354" y="703678"/>
                  </a:lnTo>
                  <a:lnTo>
                    <a:pt x="458209" y="707583"/>
                  </a:lnTo>
                  <a:lnTo>
                    <a:pt x="432688" y="715644"/>
                  </a:lnTo>
                  <a:lnTo>
                    <a:pt x="417644" y="719000"/>
                  </a:lnTo>
                  <a:close/>
                </a:path>
                <a:path w="696594" h="794385">
                  <a:moveTo>
                    <a:pt x="646130" y="793897"/>
                  </a:moveTo>
                  <a:lnTo>
                    <a:pt x="638025" y="790318"/>
                  </a:lnTo>
                  <a:lnTo>
                    <a:pt x="468354" y="703678"/>
                  </a:lnTo>
                  <a:lnTo>
                    <a:pt x="483336" y="703678"/>
                  </a:lnTo>
                  <a:lnTo>
                    <a:pt x="633884" y="780527"/>
                  </a:lnTo>
                  <a:lnTo>
                    <a:pt x="641731" y="780527"/>
                  </a:lnTo>
                  <a:lnTo>
                    <a:pt x="643439" y="785822"/>
                  </a:lnTo>
                  <a:lnTo>
                    <a:pt x="646130" y="793897"/>
                  </a:lnTo>
                  <a:close/>
                </a:path>
              </a:pathLst>
            </a:custGeom>
            <a:solidFill>
              <a:srgbClr val="01465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415912" y="971651"/>
              <a:ext cx="282575" cy="299720"/>
            </a:xfrm>
            <a:custGeom>
              <a:avLst/>
              <a:gdLst/>
              <a:ahLst/>
              <a:cxnLst/>
              <a:rect l="l" t="t" r="r" b="b"/>
              <a:pathLst>
                <a:path w="282575" h="299719">
                  <a:moveTo>
                    <a:pt x="211289" y="283260"/>
                  </a:moveTo>
                  <a:lnTo>
                    <a:pt x="211201" y="266166"/>
                  </a:lnTo>
                  <a:lnTo>
                    <a:pt x="211099" y="249986"/>
                  </a:lnTo>
                  <a:lnTo>
                    <a:pt x="210400" y="125895"/>
                  </a:lnTo>
                  <a:lnTo>
                    <a:pt x="185204" y="125895"/>
                  </a:lnTo>
                  <a:lnTo>
                    <a:pt x="176225" y="113525"/>
                  </a:lnTo>
                  <a:lnTo>
                    <a:pt x="130365" y="50380"/>
                  </a:lnTo>
                  <a:lnTo>
                    <a:pt x="130365" y="0"/>
                  </a:lnTo>
                  <a:lnTo>
                    <a:pt x="129743" y="0"/>
                  </a:lnTo>
                  <a:lnTo>
                    <a:pt x="121831" y="1308"/>
                  </a:lnTo>
                  <a:lnTo>
                    <a:pt x="109677" y="8737"/>
                  </a:lnTo>
                  <a:lnTo>
                    <a:pt x="99402" y="27546"/>
                  </a:lnTo>
                  <a:lnTo>
                    <a:pt x="97116" y="62979"/>
                  </a:lnTo>
                  <a:lnTo>
                    <a:pt x="98971" y="89090"/>
                  </a:lnTo>
                  <a:lnTo>
                    <a:pt x="99504" y="104444"/>
                  </a:lnTo>
                  <a:lnTo>
                    <a:pt x="99174" y="111518"/>
                  </a:lnTo>
                  <a:lnTo>
                    <a:pt x="98793" y="112534"/>
                  </a:lnTo>
                  <a:lnTo>
                    <a:pt x="98361" y="113525"/>
                  </a:lnTo>
                  <a:lnTo>
                    <a:pt x="97739" y="113525"/>
                  </a:lnTo>
                  <a:lnTo>
                    <a:pt x="97116" y="111518"/>
                  </a:lnTo>
                  <a:lnTo>
                    <a:pt x="88341" y="111518"/>
                  </a:lnTo>
                  <a:lnTo>
                    <a:pt x="25031" y="114935"/>
                  </a:lnTo>
                  <a:lnTo>
                    <a:pt x="2349" y="169976"/>
                  </a:lnTo>
                  <a:lnTo>
                    <a:pt x="876" y="211670"/>
                  </a:lnTo>
                  <a:lnTo>
                    <a:pt x="0" y="249986"/>
                  </a:lnTo>
                  <a:lnTo>
                    <a:pt x="1917" y="266166"/>
                  </a:lnTo>
                  <a:lnTo>
                    <a:pt x="8547" y="280327"/>
                  </a:lnTo>
                  <a:lnTo>
                    <a:pt x="19113" y="291350"/>
                  </a:lnTo>
                  <a:lnTo>
                    <a:pt x="33274" y="298526"/>
                  </a:lnTo>
                  <a:lnTo>
                    <a:pt x="36855" y="299440"/>
                  </a:lnTo>
                  <a:lnTo>
                    <a:pt x="42265" y="299440"/>
                  </a:lnTo>
                  <a:lnTo>
                    <a:pt x="70662" y="296913"/>
                  </a:lnTo>
                  <a:lnTo>
                    <a:pt x="112953" y="291350"/>
                  </a:lnTo>
                  <a:lnTo>
                    <a:pt x="168135" y="283260"/>
                  </a:lnTo>
                  <a:lnTo>
                    <a:pt x="211289" y="283260"/>
                  </a:lnTo>
                  <a:close/>
                </a:path>
                <a:path w="282575" h="299719">
                  <a:moveTo>
                    <a:pt x="282308" y="112407"/>
                  </a:moveTo>
                  <a:lnTo>
                    <a:pt x="223862" y="116014"/>
                  </a:lnTo>
                  <a:lnTo>
                    <a:pt x="223862" y="283260"/>
                  </a:lnTo>
                  <a:lnTo>
                    <a:pt x="267017" y="283260"/>
                  </a:lnTo>
                  <a:lnTo>
                    <a:pt x="282308" y="112407"/>
                  </a:lnTo>
                  <a:close/>
                </a:path>
              </a:pathLst>
            </a:custGeom>
            <a:solidFill>
              <a:srgbClr val="FCD65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3999" y="5143499"/>
                </a:moveTo>
                <a:lnTo>
                  <a:pt x="0" y="5143499"/>
                </a:lnTo>
                <a:lnTo>
                  <a:pt x="0" y="0"/>
                </a:lnTo>
                <a:lnTo>
                  <a:pt x="9143999" y="0"/>
                </a:lnTo>
                <a:lnTo>
                  <a:pt x="9143999" y="5143499"/>
                </a:lnTo>
                <a:close/>
              </a:path>
            </a:pathLst>
          </a:custGeom>
          <a:solidFill>
            <a:srgbClr val="00A2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6885" y="280792"/>
            <a:ext cx="576453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84680" marR="5080" indent="-1872614">
              <a:lnSpc>
                <a:spcPct val="100000"/>
              </a:lnSpc>
              <a:spcBef>
                <a:spcPts val="100"/>
              </a:spcBef>
            </a:pPr>
            <a:r>
              <a:rPr sz="3000" spc="125" dirty="0">
                <a:solidFill>
                  <a:srgbClr val="FCD65D"/>
                </a:solidFill>
              </a:rPr>
              <a:t>Penerapan </a:t>
            </a:r>
            <a:r>
              <a:rPr sz="3000" spc="110" dirty="0">
                <a:solidFill>
                  <a:srgbClr val="FCD65D"/>
                </a:solidFill>
              </a:rPr>
              <a:t>Pemikiran</a:t>
            </a:r>
            <a:r>
              <a:rPr sz="3000" spc="125" dirty="0">
                <a:solidFill>
                  <a:srgbClr val="FCD65D"/>
                </a:solidFill>
              </a:rPr>
              <a:t> </a:t>
            </a:r>
            <a:r>
              <a:rPr sz="3000" spc="90" dirty="0">
                <a:solidFill>
                  <a:srgbClr val="FCD65D"/>
                </a:solidFill>
              </a:rPr>
              <a:t>Ki</a:t>
            </a:r>
            <a:r>
              <a:rPr sz="3000" spc="125" dirty="0">
                <a:solidFill>
                  <a:srgbClr val="FCD65D"/>
                </a:solidFill>
              </a:rPr>
              <a:t> </a:t>
            </a:r>
            <a:r>
              <a:rPr sz="3000" spc="45" dirty="0">
                <a:solidFill>
                  <a:srgbClr val="FCD65D"/>
                </a:solidFill>
              </a:rPr>
              <a:t>Hadjar </a:t>
            </a:r>
            <a:r>
              <a:rPr sz="3000" spc="125" dirty="0">
                <a:solidFill>
                  <a:srgbClr val="FCD65D"/>
                </a:solidFill>
              </a:rPr>
              <a:t>Dewantara</a:t>
            </a:r>
            <a:endParaRPr sz="3000"/>
          </a:p>
        </p:txBody>
      </p:sp>
      <p:grpSp>
        <p:nvGrpSpPr>
          <p:cNvPr id="4" name="object 4"/>
          <p:cNvGrpSpPr/>
          <p:nvPr/>
        </p:nvGrpSpPr>
        <p:grpSpPr>
          <a:xfrm>
            <a:off x="276193" y="2282948"/>
            <a:ext cx="1854200" cy="1192530"/>
            <a:chOff x="276193" y="2282948"/>
            <a:chExt cx="1854200" cy="1192530"/>
          </a:xfrm>
        </p:grpSpPr>
        <p:sp>
          <p:nvSpPr>
            <p:cNvPr id="5" name="object 5"/>
            <p:cNvSpPr/>
            <p:nvPr/>
          </p:nvSpPr>
          <p:spPr>
            <a:xfrm>
              <a:off x="288893" y="2295648"/>
              <a:ext cx="1828800" cy="1167130"/>
            </a:xfrm>
            <a:custGeom>
              <a:avLst/>
              <a:gdLst/>
              <a:ahLst/>
              <a:cxnLst/>
              <a:rect l="l" t="t" r="r" b="b"/>
              <a:pathLst>
                <a:path w="1828800" h="1167129">
                  <a:moveTo>
                    <a:pt x="914399" y="1166879"/>
                  </a:moveTo>
                  <a:lnTo>
                    <a:pt x="856571" y="1165732"/>
                  </a:lnTo>
                  <a:lnTo>
                    <a:pt x="799699" y="1162334"/>
                  </a:lnTo>
                  <a:lnTo>
                    <a:pt x="743890" y="1156754"/>
                  </a:lnTo>
                  <a:lnTo>
                    <a:pt x="689250" y="1149061"/>
                  </a:lnTo>
                  <a:lnTo>
                    <a:pt x="635888" y="1139322"/>
                  </a:lnTo>
                  <a:lnTo>
                    <a:pt x="583910" y="1127607"/>
                  </a:lnTo>
                  <a:lnTo>
                    <a:pt x="533424" y="1113984"/>
                  </a:lnTo>
                  <a:lnTo>
                    <a:pt x="484535" y="1098520"/>
                  </a:lnTo>
                  <a:lnTo>
                    <a:pt x="437353" y="1081285"/>
                  </a:lnTo>
                  <a:lnTo>
                    <a:pt x="391983" y="1062346"/>
                  </a:lnTo>
                  <a:lnTo>
                    <a:pt x="348533" y="1041773"/>
                  </a:lnTo>
                  <a:lnTo>
                    <a:pt x="307110" y="1019633"/>
                  </a:lnTo>
                  <a:lnTo>
                    <a:pt x="267821" y="995994"/>
                  </a:lnTo>
                  <a:lnTo>
                    <a:pt x="230773" y="970925"/>
                  </a:lnTo>
                  <a:lnTo>
                    <a:pt x="196074" y="944495"/>
                  </a:lnTo>
                  <a:lnTo>
                    <a:pt x="163829" y="916771"/>
                  </a:lnTo>
                  <a:lnTo>
                    <a:pt x="134148" y="887823"/>
                  </a:lnTo>
                  <a:lnTo>
                    <a:pt x="107136" y="857718"/>
                  </a:lnTo>
                  <a:lnTo>
                    <a:pt x="82900" y="826524"/>
                  </a:lnTo>
                  <a:lnTo>
                    <a:pt x="61549" y="794311"/>
                  </a:lnTo>
                  <a:lnTo>
                    <a:pt x="27926" y="727098"/>
                  </a:lnTo>
                  <a:lnTo>
                    <a:pt x="7124" y="656625"/>
                  </a:lnTo>
                  <a:lnTo>
                    <a:pt x="0" y="583439"/>
                  </a:lnTo>
                  <a:lnTo>
                    <a:pt x="1798" y="546542"/>
                  </a:lnTo>
                  <a:lnTo>
                    <a:pt x="15869" y="474644"/>
                  </a:lnTo>
                  <a:lnTo>
                    <a:pt x="43189" y="405733"/>
                  </a:lnTo>
                  <a:lnTo>
                    <a:pt x="82900" y="340355"/>
                  </a:lnTo>
                  <a:lnTo>
                    <a:pt x="107136" y="309161"/>
                  </a:lnTo>
                  <a:lnTo>
                    <a:pt x="134148" y="279056"/>
                  </a:lnTo>
                  <a:lnTo>
                    <a:pt x="163829" y="250108"/>
                  </a:lnTo>
                  <a:lnTo>
                    <a:pt x="196074" y="222384"/>
                  </a:lnTo>
                  <a:lnTo>
                    <a:pt x="230773" y="195954"/>
                  </a:lnTo>
                  <a:lnTo>
                    <a:pt x="267821" y="170885"/>
                  </a:lnTo>
                  <a:lnTo>
                    <a:pt x="307110" y="147246"/>
                  </a:lnTo>
                  <a:lnTo>
                    <a:pt x="348533" y="125106"/>
                  </a:lnTo>
                  <a:lnTo>
                    <a:pt x="391983" y="104532"/>
                  </a:lnTo>
                  <a:lnTo>
                    <a:pt x="437353" y="85594"/>
                  </a:lnTo>
                  <a:lnTo>
                    <a:pt x="484535" y="68359"/>
                  </a:lnTo>
                  <a:lnTo>
                    <a:pt x="533424" y="52895"/>
                  </a:lnTo>
                  <a:lnTo>
                    <a:pt x="583910" y="39272"/>
                  </a:lnTo>
                  <a:lnTo>
                    <a:pt x="635888" y="27557"/>
                  </a:lnTo>
                  <a:lnTo>
                    <a:pt x="689250" y="17818"/>
                  </a:lnTo>
                  <a:lnTo>
                    <a:pt x="743890" y="10125"/>
                  </a:lnTo>
                  <a:lnTo>
                    <a:pt x="799699" y="4545"/>
                  </a:lnTo>
                  <a:lnTo>
                    <a:pt x="856571" y="1147"/>
                  </a:lnTo>
                  <a:lnTo>
                    <a:pt x="914399" y="0"/>
                  </a:lnTo>
                  <a:lnTo>
                    <a:pt x="972228" y="1147"/>
                  </a:lnTo>
                  <a:lnTo>
                    <a:pt x="1029100" y="4545"/>
                  </a:lnTo>
                  <a:lnTo>
                    <a:pt x="1084909" y="10125"/>
                  </a:lnTo>
                  <a:lnTo>
                    <a:pt x="1139549" y="17818"/>
                  </a:lnTo>
                  <a:lnTo>
                    <a:pt x="1192911" y="27557"/>
                  </a:lnTo>
                  <a:lnTo>
                    <a:pt x="1244889" y="39272"/>
                  </a:lnTo>
                  <a:lnTo>
                    <a:pt x="1295375" y="52895"/>
                  </a:lnTo>
                  <a:lnTo>
                    <a:pt x="1344264" y="68359"/>
                  </a:lnTo>
                  <a:lnTo>
                    <a:pt x="1391446" y="85594"/>
                  </a:lnTo>
                  <a:lnTo>
                    <a:pt x="1436816" y="104532"/>
                  </a:lnTo>
                  <a:lnTo>
                    <a:pt x="1480266" y="125106"/>
                  </a:lnTo>
                  <a:lnTo>
                    <a:pt x="1521689" y="147246"/>
                  </a:lnTo>
                  <a:lnTo>
                    <a:pt x="1560978" y="170885"/>
                  </a:lnTo>
                  <a:lnTo>
                    <a:pt x="1598026" y="195954"/>
                  </a:lnTo>
                  <a:lnTo>
                    <a:pt x="1632725" y="222384"/>
                  </a:lnTo>
                  <a:lnTo>
                    <a:pt x="1664969" y="250108"/>
                  </a:lnTo>
                  <a:lnTo>
                    <a:pt x="1694651" y="279056"/>
                  </a:lnTo>
                  <a:lnTo>
                    <a:pt x="1721663" y="309161"/>
                  </a:lnTo>
                  <a:lnTo>
                    <a:pt x="1745898" y="340355"/>
                  </a:lnTo>
                  <a:lnTo>
                    <a:pt x="1767250" y="372568"/>
                  </a:lnTo>
                  <a:lnTo>
                    <a:pt x="1800873" y="439781"/>
                  </a:lnTo>
                  <a:lnTo>
                    <a:pt x="1821675" y="510254"/>
                  </a:lnTo>
                  <a:lnTo>
                    <a:pt x="1828799" y="583439"/>
                  </a:lnTo>
                  <a:lnTo>
                    <a:pt x="1827001" y="620337"/>
                  </a:lnTo>
                  <a:lnTo>
                    <a:pt x="1812930" y="692235"/>
                  </a:lnTo>
                  <a:lnTo>
                    <a:pt x="1785610" y="761146"/>
                  </a:lnTo>
                  <a:lnTo>
                    <a:pt x="1745898" y="826524"/>
                  </a:lnTo>
                  <a:lnTo>
                    <a:pt x="1721663" y="857718"/>
                  </a:lnTo>
                  <a:lnTo>
                    <a:pt x="1694651" y="887823"/>
                  </a:lnTo>
                  <a:lnTo>
                    <a:pt x="1664969" y="916771"/>
                  </a:lnTo>
                  <a:lnTo>
                    <a:pt x="1632725" y="944495"/>
                  </a:lnTo>
                  <a:lnTo>
                    <a:pt x="1598026" y="970925"/>
                  </a:lnTo>
                  <a:lnTo>
                    <a:pt x="1560978" y="995994"/>
                  </a:lnTo>
                  <a:lnTo>
                    <a:pt x="1521689" y="1019633"/>
                  </a:lnTo>
                  <a:lnTo>
                    <a:pt x="1480266" y="1041773"/>
                  </a:lnTo>
                  <a:lnTo>
                    <a:pt x="1436816" y="1062346"/>
                  </a:lnTo>
                  <a:lnTo>
                    <a:pt x="1391446" y="1081285"/>
                  </a:lnTo>
                  <a:lnTo>
                    <a:pt x="1344264" y="1098520"/>
                  </a:lnTo>
                  <a:lnTo>
                    <a:pt x="1295375" y="1113984"/>
                  </a:lnTo>
                  <a:lnTo>
                    <a:pt x="1244889" y="1127607"/>
                  </a:lnTo>
                  <a:lnTo>
                    <a:pt x="1192911" y="1139322"/>
                  </a:lnTo>
                  <a:lnTo>
                    <a:pt x="1139549" y="1149061"/>
                  </a:lnTo>
                  <a:lnTo>
                    <a:pt x="1084909" y="1156754"/>
                  </a:lnTo>
                  <a:lnTo>
                    <a:pt x="1029100" y="1162334"/>
                  </a:lnTo>
                  <a:lnTo>
                    <a:pt x="972228" y="1165732"/>
                  </a:lnTo>
                  <a:lnTo>
                    <a:pt x="914399" y="1166879"/>
                  </a:lnTo>
                  <a:close/>
                </a:path>
              </a:pathLst>
            </a:custGeom>
            <a:solidFill>
              <a:srgbClr val="01465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88893" y="2295648"/>
              <a:ext cx="1828800" cy="1167130"/>
            </a:xfrm>
            <a:custGeom>
              <a:avLst/>
              <a:gdLst/>
              <a:ahLst/>
              <a:cxnLst/>
              <a:rect l="l" t="t" r="r" b="b"/>
              <a:pathLst>
                <a:path w="1828800" h="1167129">
                  <a:moveTo>
                    <a:pt x="0" y="583439"/>
                  </a:moveTo>
                  <a:lnTo>
                    <a:pt x="1798" y="546542"/>
                  </a:lnTo>
                  <a:lnTo>
                    <a:pt x="7124" y="510254"/>
                  </a:lnTo>
                  <a:lnTo>
                    <a:pt x="27926" y="439781"/>
                  </a:lnTo>
                  <a:lnTo>
                    <a:pt x="61549" y="372568"/>
                  </a:lnTo>
                  <a:lnTo>
                    <a:pt x="82900" y="340355"/>
                  </a:lnTo>
                  <a:lnTo>
                    <a:pt x="107136" y="309161"/>
                  </a:lnTo>
                  <a:lnTo>
                    <a:pt x="134148" y="279056"/>
                  </a:lnTo>
                  <a:lnTo>
                    <a:pt x="163829" y="250108"/>
                  </a:lnTo>
                  <a:lnTo>
                    <a:pt x="196074" y="222384"/>
                  </a:lnTo>
                  <a:lnTo>
                    <a:pt x="230773" y="195954"/>
                  </a:lnTo>
                  <a:lnTo>
                    <a:pt x="267821" y="170885"/>
                  </a:lnTo>
                  <a:lnTo>
                    <a:pt x="307110" y="147246"/>
                  </a:lnTo>
                  <a:lnTo>
                    <a:pt x="348533" y="125106"/>
                  </a:lnTo>
                  <a:lnTo>
                    <a:pt x="391983" y="104532"/>
                  </a:lnTo>
                  <a:lnTo>
                    <a:pt x="437353" y="85594"/>
                  </a:lnTo>
                  <a:lnTo>
                    <a:pt x="484535" y="68359"/>
                  </a:lnTo>
                  <a:lnTo>
                    <a:pt x="533424" y="52895"/>
                  </a:lnTo>
                  <a:lnTo>
                    <a:pt x="583910" y="39272"/>
                  </a:lnTo>
                  <a:lnTo>
                    <a:pt x="635888" y="27557"/>
                  </a:lnTo>
                  <a:lnTo>
                    <a:pt x="689250" y="17818"/>
                  </a:lnTo>
                  <a:lnTo>
                    <a:pt x="743890" y="10125"/>
                  </a:lnTo>
                  <a:lnTo>
                    <a:pt x="799699" y="4545"/>
                  </a:lnTo>
                  <a:lnTo>
                    <a:pt x="856571" y="1147"/>
                  </a:lnTo>
                  <a:lnTo>
                    <a:pt x="914399" y="0"/>
                  </a:lnTo>
                  <a:lnTo>
                    <a:pt x="972228" y="1147"/>
                  </a:lnTo>
                  <a:lnTo>
                    <a:pt x="1029100" y="4545"/>
                  </a:lnTo>
                  <a:lnTo>
                    <a:pt x="1084909" y="10125"/>
                  </a:lnTo>
                  <a:lnTo>
                    <a:pt x="1139549" y="17818"/>
                  </a:lnTo>
                  <a:lnTo>
                    <a:pt x="1192911" y="27557"/>
                  </a:lnTo>
                  <a:lnTo>
                    <a:pt x="1244889" y="39272"/>
                  </a:lnTo>
                  <a:lnTo>
                    <a:pt x="1295375" y="52895"/>
                  </a:lnTo>
                  <a:lnTo>
                    <a:pt x="1344264" y="68359"/>
                  </a:lnTo>
                  <a:lnTo>
                    <a:pt x="1391446" y="85594"/>
                  </a:lnTo>
                  <a:lnTo>
                    <a:pt x="1436816" y="104532"/>
                  </a:lnTo>
                  <a:lnTo>
                    <a:pt x="1480266" y="125106"/>
                  </a:lnTo>
                  <a:lnTo>
                    <a:pt x="1521689" y="147246"/>
                  </a:lnTo>
                  <a:lnTo>
                    <a:pt x="1560978" y="170885"/>
                  </a:lnTo>
                  <a:lnTo>
                    <a:pt x="1598026" y="195954"/>
                  </a:lnTo>
                  <a:lnTo>
                    <a:pt x="1632725" y="222384"/>
                  </a:lnTo>
                  <a:lnTo>
                    <a:pt x="1664969" y="250108"/>
                  </a:lnTo>
                  <a:lnTo>
                    <a:pt x="1694651" y="279056"/>
                  </a:lnTo>
                  <a:lnTo>
                    <a:pt x="1721663" y="309161"/>
                  </a:lnTo>
                  <a:lnTo>
                    <a:pt x="1745898" y="340355"/>
                  </a:lnTo>
                  <a:lnTo>
                    <a:pt x="1767250" y="372568"/>
                  </a:lnTo>
                  <a:lnTo>
                    <a:pt x="1800873" y="439781"/>
                  </a:lnTo>
                  <a:lnTo>
                    <a:pt x="1821675" y="510254"/>
                  </a:lnTo>
                  <a:lnTo>
                    <a:pt x="1828799" y="583439"/>
                  </a:lnTo>
                  <a:lnTo>
                    <a:pt x="1821675" y="656625"/>
                  </a:lnTo>
                  <a:lnTo>
                    <a:pt x="1800873" y="727098"/>
                  </a:lnTo>
                  <a:lnTo>
                    <a:pt x="1767250" y="794311"/>
                  </a:lnTo>
                  <a:lnTo>
                    <a:pt x="1745898" y="826524"/>
                  </a:lnTo>
                  <a:lnTo>
                    <a:pt x="1721663" y="857718"/>
                  </a:lnTo>
                  <a:lnTo>
                    <a:pt x="1694651" y="887823"/>
                  </a:lnTo>
                  <a:lnTo>
                    <a:pt x="1664969" y="916771"/>
                  </a:lnTo>
                  <a:lnTo>
                    <a:pt x="1632725" y="944495"/>
                  </a:lnTo>
                  <a:lnTo>
                    <a:pt x="1598026" y="970925"/>
                  </a:lnTo>
                  <a:lnTo>
                    <a:pt x="1560978" y="995994"/>
                  </a:lnTo>
                  <a:lnTo>
                    <a:pt x="1521689" y="1019633"/>
                  </a:lnTo>
                  <a:lnTo>
                    <a:pt x="1480266" y="1041773"/>
                  </a:lnTo>
                  <a:lnTo>
                    <a:pt x="1436816" y="1062346"/>
                  </a:lnTo>
                  <a:lnTo>
                    <a:pt x="1391446" y="1081285"/>
                  </a:lnTo>
                  <a:lnTo>
                    <a:pt x="1344264" y="1098520"/>
                  </a:lnTo>
                  <a:lnTo>
                    <a:pt x="1295375" y="1113984"/>
                  </a:lnTo>
                  <a:lnTo>
                    <a:pt x="1244889" y="1127607"/>
                  </a:lnTo>
                  <a:lnTo>
                    <a:pt x="1192911" y="1139322"/>
                  </a:lnTo>
                  <a:lnTo>
                    <a:pt x="1139549" y="1149061"/>
                  </a:lnTo>
                  <a:lnTo>
                    <a:pt x="1084909" y="1156754"/>
                  </a:lnTo>
                  <a:lnTo>
                    <a:pt x="1029100" y="1162334"/>
                  </a:lnTo>
                  <a:lnTo>
                    <a:pt x="972228" y="1165732"/>
                  </a:lnTo>
                  <a:lnTo>
                    <a:pt x="914399" y="1166879"/>
                  </a:lnTo>
                  <a:lnTo>
                    <a:pt x="856571" y="1165732"/>
                  </a:lnTo>
                  <a:lnTo>
                    <a:pt x="799699" y="1162334"/>
                  </a:lnTo>
                  <a:lnTo>
                    <a:pt x="743890" y="1156754"/>
                  </a:lnTo>
                  <a:lnTo>
                    <a:pt x="689250" y="1149061"/>
                  </a:lnTo>
                  <a:lnTo>
                    <a:pt x="635888" y="1139322"/>
                  </a:lnTo>
                  <a:lnTo>
                    <a:pt x="583910" y="1127607"/>
                  </a:lnTo>
                  <a:lnTo>
                    <a:pt x="533424" y="1113984"/>
                  </a:lnTo>
                  <a:lnTo>
                    <a:pt x="484535" y="1098520"/>
                  </a:lnTo>
                  <a:lnTo>
                    <a:pt x="437353" y="1081285"/>
                  </a:lnTo>
                  <a:lnTo>
                    <a:pt x="391983" y="1062346"/>
                  </a:lnTo>
                  <a:lnTo>
                    <a:pt x="348533" y="1041773"/>
                  </a:lnTo>
                  <a:lnTo>
                    <a:pt x="307110" y="1019633"/>
                  </a:lnTo>
                  <a:lnTo>
                    <a:pt x="267821" y="995994"/>
                  </a:lnTo>
                  <a:lnTo>
                    <a:pt x="230773" y="970925"/>
                  </a:lnTo>
                  <a:lnTo>
                    <a:pt x="196074" y="944495"/>
                  </a:lnTo>
                  <a:lnTo>
                    <a:pt x="163829" y="916771"/>
                  </a:lnTo>
                  <a:lnTo>
                    <a:pt x="134148" y="887823"/>
                  </a:lnTo>
                  <a:lnTo>
                    <a:pt x="107136" y="857718"/>
                  </a:lnTo>
                  <a:lnTo>
                    <a:pt x="82900" y="826524"/>
                  </a:lnTo>
                  <a:lnTo>
                    <a:pt x="61549" y="794311"/>
                  </a:lnTo>
                  <a:lnTo>
                    <a:pt x="27926" y="727098"/>
                  </a:lnTo>
                  <a:lnTo>
                    <a:pt x="7124" y="656625"/>
                  </a:lnTo>
                  <a:lnTo>
                    <a:pt x="1798" y="620337"/>
                  </a:lnTo>
                  <a:lnTo>
                    <a:pt x="0" y="583439"/>
                  </a:lnTo>
                  <a:close/>
                </a:path>
              </a:pathLst>
            </a:custGeom>
            <a:ln w="25399">
              <a:solidFill>
                <a:srgbClr val="00333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889302" y="2645916"/>
            <a:ext cx="62865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2225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Sistem </a:t>
            </a:r>
            <a:r>
              <a:rPr sz="1400" spc="95" dirty="0">
                <a:solidFill>
                  <a:srgbClr val="FFFFFF"/>
                </a:solidFill>
                <a:latin typeface="Trebuchet MS"/>
                <a:cs typeface="Trebuchet MS"/>
              </a:rPr>
              <a:t>Among</a:t>
            </a:r>
            <a:endParaRPr sz="1400">
              <a:latin typeface="Trebuchet MS"/>
              <a:cs typeface="Trebuchet MS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2547620" y="1124457"/>
            <a:ext cx="5975350" cy="1095375"/>
            <a:chOff x="2547620" y="1124457"/>
            <a:chExt cx="5975350" cy="1095375"/>
          </a:xfrm>
        </p:grpSpPr>
        <p:sp>
          <p:nvSpPr>
            <p:cNvPr id="9" name="object 9"/>
            <p:cNvSpPr/>
            <p:nvPr/>
          </p:nvSpPr>
          <p:spPr>
            <a:xfrm>
              <a:off x="2560320" y="1500992"/>
              <a:ext cx="5949950" cy="706120"/>
            </a:xfrm>
            <a:custGeom>
              <a:avLst/>
              <a:gdLst/>
              <a:ahLst/>
              <a:cxnLst/>
              <a:rect l="l" t="t" r="r" b="b"/>
              <a:pathLst>
                <a:path w="5949950" h="706119">
                  <a:moveTo>
                    <a:pt x="5949694" y="705599"/>
                  </a:moveTo>
                  <a:lnTo>
                    <a:pt x="0" y="705599"/>
                  </a:lnTo>
                  <a:lnTo>
                    <a:pt x="0" y="0"/>
                  </a:lnTo>
                  <a:lnTo>
                    <a:pt x="5949694" y="0"/>
                  </a:lnTo>
                  <a:lnTo>
                    <a:pt x="5949694" y="705599"/>
                  </a:lnTo>
                  <a:close/>
                </a:path>
              </a:pathLst>
            </a:custGeom>
            <a:solidFill>
              <a:srgbClr val="FFFFFF">
                <a:alpha val="89802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560320" y="1500992"/>
              <a:ext cx="5949950" cy="706120"/>
            </a:xfrm>
            <a:custGeom>
              <a:avLst/>
              <a:gdLst/>
              <a:ahLst/>
              <a:cxnLst/>
              <a:rect l="l" t="t" r="r" b="b"/>
              <a:pathLst>
                <a:path w="5949950" h="706119">
                  <a:moveTo>
                    <a:pt x="0" y="0"/>
                  </a:moveTo>
                  <a:lnTo>
                    <a:pt x="5949694" y="0"/>
                  </a:lnTo>
                  <a:lnTo>
                    <a:pt x="5949694" y="705599"/>
                  </a:lnTo>
                  <a:lnTo>
                    <a:pt x="0" y="705599"/>
                  </a:lnTo>
                  <a:lnTo>
                    <a:pt x="0" y="0"/>
                  </a:lnTo>
                  <a:close/>
                </a:path>
              </a:pathLst>
            </a:custGeom>
            <a:ln w="25399">
              <a:solidFill>
                <a:srgbClr val="00465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857804" y="1137157"/>
              <a:ext cx="3945890" cy="777240"/>
            </a:xfrm>
            <a:custGeom>
              <a:avLst/>
              <a:gdLst/>
              <a:ahLst/>
              <a:cxnLst/>
              <a:rect l="l" t="t" r="r" b="b"/>
              <a:pathLst>
                <a:path w="3945890" h="777239">
                  <a:moveTo>
                    <a:pt x="3815822" y="777114"/>
                  </a:moveTo>
                  <a:lnTo>
                    <a:pt x="129521" y="777114"/>
                  </a:lnTo>
                  <a:lnTo>
                    <a:pt x="79105" y="766936"/>
                  </a:lnTo>
                  <a:lnTo>
                    <a:pt x="37935" y="739178"/>
                  </a:lnTo>
                  <a:lnTo>
                    <a:pt x="10178" y="698009"/>
                  </a:lnTo>
                  <a:lnTo>
                    <a:pt x="0" y="647593"/>
                  </a:lnTo>
                  <a:lnTo>
                    <a:pt x="0" y="129521"/>
                  </a:lnTo>
                  <a:lnTo>
                    <a:pt x="10178" y="79106"/>
                  </a:lnTo>
                  <a:lnTo>
                    <a:pt x="37935" y="37936"/>
                  </a:lnTo>
                  <a:lnTo>
                    <a:pt x="79105" y="10178"/>
                  </a:lnTo>
                  <a:lnTo>
                    <a:pt x="129521" y="0"/>
                  </a:lnTo>
                  <a:lnTo>
                    <a:pt x="3815822" y="0"/>
                  </a:lnTo>
                  <a:lnTo>
                    <a:pt x="3865388" y="9859"/>
                  </a:lnTo>
                  <a:lnTo>
                    <a:pt x="3907407" y="37936"/>
                  </a:lnTo>
                  <a:lnTo>
                    <a:pt x="3935484" y="79955"/>
                  </a:lnTo>
                  <a:lnTo>
                    <a:pt x="3945343" y="129521"/>
                  </a:lnTo>
                  <a:lnTo>
                    <a:pt x="3945343" y="647593"/>
                  </a:lnTo>
                  <a:lnTo>
                    <a:pt x="3935165" y="698009"/>
                  </a:lnTo>
                  <a:lnTo>
                    <a:pt x="3907407" y="739178"/>
                  </a:lnTo>
                  <a:lnTo>
                    <a:pt x="3866238" y="766936"/>
                  </a:lnTo>
                  <a:lnTo>
                    <a:pt x="3815822" y="777114"/>
                  </a:lnTo>
                  <a:close/>
                </a:path>
              </a:pathLst>
            </a:custGeom>
            <a:solidFill>
              <a:srgbClr val="00465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857804" y="1137157"/>
              <a:ext cx="3945890" cy="777240"/>
            </a:xfrm>
            <a:custGeom>
              <a:avLst/>
              <a:gdLst/>
              <a:ahLst/>
              <a:cxnLst/>
              <a:rect l="l" t="t" r="r" b="b"/>
              <a:pathLst>
                <a:path w="3945890" h="777239">
                  <a:moveTo>
                    <a:pt x="0" y="129521"/>
                  </a:moveTo>
                  <a:lnTo>
                    <a:pt x="10178" y="79106"/>
                  </a:lnTo>
                  <a:lnTo>
                    <a:pt x="37935" y="37936"/>
                  </a:lnTo>
                  <a:lnTo>
                    <a:pt x="79105" y="10178"/>
                  </a:lnTo>
                  <a:lnTo>
                    <a:pt x="129521" y="0"/>
                  </a:lnTo>
                  <a:lnTo>
                    <a:pt x="3815822" y="0"/>
                  </a:lnTo>
                  <a:lnTo>
                    <a:pt x="3865388" y="9859"/>
                  </a:lnTo>
                  <a:lnTo>
                    <a:pt x="3907407" y="37936"/>
                  </a:lnTo>
                  <a:lnTo>
                    <a:pt x="3935484" y="79955"/>
                  </a:lnTo>
                  <a:lnTo>
                    <a:pt x="3945343" y="129521"/>
                  </a:lnTo>
                  <a:lnTo>
                    <a:pt x="3945343" y="647593"/>
                  </a:lnTo>
                  <a:lnTo>
                    <a:pt x="3935165" y="698009"/>
                  </a:lnTo>
                  <a:lnTo>
                    <a:pt x="3907407" y="739178"/>
                  </a:lnTo>
                  <a:lnTo>
                    <a:pt x="3866238" y="766936"/>
                  </a:lnTo>
                  <a:lnTo>
                    <a:pt x="3815822" y="777114"/>
                  </a:lnTo>
                  <a:lnTo>
                    <a:pt x="129521" y="777114"/>
                  </a:lnTo>
                  <a:lnTo>
                    <a:pt x="79105" y="766936"/>
                  </a:lnTo>
                  <a:lnTo>
                    <a:pt x="37935" y="739178"/>
                  </a:lnTo>
                  <a:lnTo>
                    <a:pt x="10178" y="698009"/>
                  </a:lnTo>
                  <a:lnTo>
                    <a:pt x="0" y="647593"/>
                  </a:lnTo>
                  <a:lnTo>
                    <a:pt x="0" y="129521"/>
                  </a:lnTo>
                  <a:close/>
                </a:path>
              </a:pathLst>
            </a:custGeom>
            <a:ln w="253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3035440" y="1200797"/>
            <a:ext cx="3538220" cy="622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595"/>
              </a:lnSpc>
              <a:spcBef>
                <a:spcPts val="100"/>
              </a:spcBef>
            </a:pPr>
            <a:r>
              <a:rPr sz="1400" spc="55" dirty="0">
                <a:solidFill>
                  <a:srgbClr val="FFFFFF"/>
                </a:solidFill>
                <a:latin typeface="Trebuchet MS"/>
                <a:cs typeface="Trebuchet MS"/>
              </a:rPr>
              <a:t>Memberi</a:t>
            </a:r>
            <a:r>
              <a:rPr sz="1400" spc="-1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tuntunan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dan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55" dirty="0">
                <a:solidFill>
                  <a:srgbClr val="FFFFFF"/>
                </a:solidFill>
                <a:latin typeface="Trebuchet MS"/>
                <a:cs typeface="Trebuchet MS"/>
              </a:rPr>
              <a:t>menyokong</a:t>
            </a:r>
            <a:endParaRPr sz="1400">
              <a:latin typeface="Trebuchet MS"/>
              <a:cs typeface="Trebuchet MS"/>
            </a:endParaRPr>
          </a:p>
          <a:p>
            <a:pPr marL="12700" marR="5080">
              <a:lnSpc>
                <a:spcPts val="1510"/>
              </a:lnSpc>
              <a:spcBef>
                <a:spcPts val="105"/>
              </a:spcBef>
            </a:pP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anak-anak</a:t>
            </a:r>
            <a:r>
              <a:rPr sz="1400" spc="10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untuk</a:t>
            </a:r>
            <a:r>
              <a:rPr sz="1400" spc="10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tumbuh</a:t>
            </a:r>
            <a:r>
              <a:rPr sz="1400" spc="1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dan</a:t>
            </a:r>
            <a:r>
              <a:rPr sz="1400" spc="10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45" dirty="0">
                <a:solidFill>
                  <a:srgbClr val="FFFFFF"/>
                </a:solidFill>
                <a:latin typeface="Trebuchet MS"/>
                <a:cs typeface="Trebuchet MS"/>
              </a:rPr>
              <a:t>berkembang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sesuai</a:t>
            </a:r>
            <a:r>
              <a:rPr sz="1400" spc="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kodrat</a:t>
            </a:r>
            <a:r>
              <a:rPr sz="1400" spc="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dan</a:t>
            </a:r>
            <a:r>
              <a:rPr sz="1400" spc="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iradatnya</a:t>
            </a:r>
            <a:r>
              <a:rPr sz="1400" spc="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sendiri</a:t>
            </a:r>
            <a:endParaRPr sz="1400">
              <a:latin typeface="Trebuchet MS"/>
              <a:cs typeface="Trebuchet MS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2547620" y="2345091"/>
            <a:ext cx="5975350" cy="1144905"/>
            <a:chOff x="2547620" y="2345091"/>
            <a:chExt cx="5975350" cy="1144905"/>
          </a:xfrm>
        </p:grpSpPr>
        <p:sp>
          <p:nvSpPr>
            <p:cNvPr id="15" name="object 15"/>
            <p:cNvSpPr/>
            <p:nvPr/>
          </p:nvSpPr>
          <p:spPr>
            <a:xfrm>
              <a:off x="2560320" y="2771071"/>
              <a:ext cx="5949950" cy="706120"/>
            </a:xfrm>
            <a:custGeom>
              <a:avLst/>
              <a:gdLst/>
              <a:ahLst/>
              <a:cxnLst/>
              <a:rect l="l" t="t" r="r" b="b"/>
              <a:pathLst>
                <a:path w="5949950" h="706120">
                  <a:moveTo>
                    <a:pt x="5949694" y="705599"/>
                  </a:moveTo>
                  <a:lnTo>
                    <a:pt x="0" y="705599"/>
                  </a:lnTo>
                  <a:lnTo>
                    <a:pt x="0" y="0"/>
                  </a:lnTo>
                  <a:lnTo>
                    <a:pt x="5949694" y="0"/>
                  </a:lnTo>
                  <a:lnTo>
                    <a:pt x="5949694" y="705599"/>
                  </a:lnTo>
                  <a:close/>
                </a:path>
              </a:pathLst>
            </a:custGeom>
            <a:solidFill>
              <a:srgbClr val="FFFFFF">
                <a:alpha val="89802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560320" y="2771071"/>
              <a:ext cx="5949950" cy="706120"/>
            </a:xfrm>
            <a:custGeom>
              <a:avLst/>
              <a:gdLst/>
              <a:ahLst/>
              <a:cxnLst/>
              <a:rect l="l" t="t" r="r" b="b"/>
              <a:pathLst>
                <a:path w="5949950" h="706120">
                  <a:moveTo>
                    <a:pt x="0" y="0"/>
                  </a:moveTo>
                  <a:lnTo>
                    <a:pt x="5949694" y="0"/>
                  </a:lnTo>
                  <a:lnTo>
                    <a:pt x="5949694" y="705599"/>
                  </a:lnTo>
                  <a:lnTo>
                    <a:pt x="0" y="705599"/>
                  </a:lnTo>
                  <a:lnTo>
                    <a:pt x="0" y="0"/>
                  </a:lnTo>
                  <a:close/>
                </a:path>
              </a:pathLst>
            </a:custGeom>
            <a:ln w="25399">
              <a:solidFill>
                <a:srgbClr val="00465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2857804" y="2357791"/>
              <a:ext cx="4164965" cy="826769"/>
            </a:xfrm>
            <a:custGeom>
              <a:avLst/>
              <a:gdLst/>
              <a:ahLst/>
              <a:cxnLst/>
              <a:rect l="l" t="t" r="r" b="b"/>
              <a:pathLst>
                <a:path w="4164965" h="826769">
                  <a:moveTo>
                    <a:pt x="4027023" y="826559"/>
                  </a:moveTo>
                  <a:lnTo>
                    <a:pt x="137762" y="826559"/>
                  </a:lnTo>
                  <a:lnTo>
                    <a:pt x="94219" y="819536"/>
                  </a:lnTo>
                  <a:lnTo>
                    <a:pt x="56401" y="799979"/>
                  </a:lnTo>
                  <a:lnTo>
                    <a:pt x="26580" y="770158"/>
                  </a:lnTo>
                  <a:lnTo>
                    <a:pt x="7023" y="732340"/>
                  </a:lnTo>
                  <a:lnTo>
                    <a:pt x="0" y="688797"/>
                  </a:lnTo>
                  <a:lnTo>
                    <a:pt x="0" y="137762"/>
                  </a:lnTo>
                  <a:lnTo>
                    <a:pt x="7023" y="94219"/>
                  </a:lnTo>
                  <a:lnTo>
                    <a:pt x="26580" y="56401"/>
                  </a:lnTo>
                  <a:lnTo>
                    <a:pt x="56401" y="26580"/>
                  </a:lnTo>
                  <a:lnTo>
                    <a:pt x="94219" y="7023"/>
                  </a:lnTo>
                  <a:lnTo>
                    <a:pt x="137762" y="0"/>
                  </a:lnTo>
                  <a:lnTo>
                    <a:pt x="4027023" y="0"/>
                  </a:lnTo>
                  <a:lnTo>
                    <a:pt x="4079743" y="10486"/>
                  </a:lnTo>
                  <a:lnTo>
                    <a:pt x="4124437" y="40349"/>
                  </a:lnTo>
                  <a:lnTo>
                    <a:pt x="4154300" y="85043"/>
                  </a:lnTo>
                  <a:lnTo>
                    <a:pt x="4164786" y="137762"/>
                  </a:lnTo>
                  <a:lnTo>
                    <a:pt x="4164786" y="688797"/>
                  </a:lnTo>
                  <a:lnTo>
                    <a:pt x="4157763" y="732340"/>
                  </a:lnTo>
                  <a:lnTo>
                    <a:pt x="4138206" y="770158"/>
                  </a:lnTo>
                  <a:lnTo>
                    <a:pt x="4108384" y="799979"/>
                  </a:lnTo>
                  <a:lnTo>
                    <a:pt x="4070567" y="819536"/>
                  </a:lnTo>
                  <a:lnTo>
                    <a:pt x="4027023" y="826559"/>
                  </a:lnTo>
                  <a:close/>
                </a:path>
              </a:pathLst>
            </a:custGeom>
            <a:solidFill>
              <a:srgbClr val="00465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857804" y="2357791"/>
              <a:ext cx="4164965" cy="826769"/>
            </a:xfrm>
            <a:custGeom>
              <a:avLst/>
              <a:gdLst/>
              <a:ahLst/>
              <a:cxnLst/>
              <a:rect l="l" t="t" r="r" b="b"/>
              <a:pathLst>
                <a:path w="4164965" h="826769">
                  <a:moveTo>
                    <a:pt x="0" y="137762"/>
                  </a:moveTo>
                  <a:lnTo>
                    <a:pt x="7023" y="94219"/>
                  </a:lnTo>
                  <a:lnTo>
                    <a:pt x="26580" y="56401"/>
                  </a:lnTo>
                  <a:lnTo>
                    <a:pt x="56401" y="26580"/>
                  </a:lnTo>
                  <a:lnTo>
                    <a:pt x="94219" y="7023"/>
                  </a:lnTo>
                  <a:lnTo>
                    <a:pt x="137762" y="0"/>
                  </a:lnTo>
                  <a:lnTo>
                    <a:pt x="4027023" y="0"/>
                  </a:lnTo>
                  <a:lnTo>
                    <a:pt x="4079743" y="10486"/>
                  </a:lnTo>
                  <a:lnTo>
                    <a:pt x="4124437" y="40349"/>
                  </a:lnTo>
                  <a:lnTo>
                    <a:pt x="4154300" y="85043"/>
                  </a:lnTo>
                  <a:lnTo>
                    <a:pt x="4164786" y="137762"/>
                  </a:lnTo>
                  <a:lnTo>
                    <a:pt x="4164786" y="688797"/>
                  </a:lnTo>
                  <a:lnTo>
                    <a:pt x="4157763" y="732340"/>
                  </a:lnTo>
                  <a:lnTo>
                    <a:pt x="4138206" y="770158"/>
                  </a:lnTo>
                  <a:lnTo>
                    <a:pt x="4108384" y="799979"/>
                  </a:lnTo>
                  <a:lnTo>
                    <a:pt x="4070567" y="819536"/>
                  </a:lnTo>
                  <a:lnTo>
                    <a:pt x="4027023" y="826559"/>
                  </a:lnTo>
                  <a:lnTo>
                    <a:pt x="137762" y="826559"/>
                  </a:lnTo>
                  <a:lnTo>
                    <a:pt x="94219" y="819536"/>
                  </a:lnTo>
                  <a:lnTo>
                    <a:pt x="56401" y="799979"/>
                  </a:lnTo>
                  <a:lnTo>
                    <a:pt x="26580" y="770158"/>
                  </a:lnTo>
                  <a:lnTo>
                    <a:pt x="7023" y="732340"/>
                  </a:lnTo>
                  <a:lnTo>
                    <a:pt x="0" y="688797"/>
                  </a:lnTo>
                  <a:lnTo>
                    <a:pt x="0" y="137762"/>
                  </a:lnTo>
                  <a:close/>
                </a:path>
              </a:pathLst>
            </a:custGeom>
            <a:ln w="253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3037853" y="2542167"/>
            <a:ext cx="361378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Pendidikan</a:t>
            </a:r>
            <a:r>
              <a:rPr sz="1400" spc="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tidak</a:t>
            </a:r>
            <a:r>
              <a:rPr sz="1400" spc="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dimaknai</a:t>
            </a:r>
            <a:r>
              <a:rPr sz="1400" spc="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75" dirty="0">
                <a:solidFill>
                  <a:srgbClr val="FFFFFF"/>
                </a:solidFill>
                <a:latin typeface="Trebuchet MS"/>
                <a:cs typeface="Trebuchet MS"/>
              </a:rPr>
              <a:t>dengan</a:t>
            </a:r>
            <a:r>
              <a:rPr sz="1400" spc="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paksaan,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037853" y="2734191"/>
            <a:ext cx="255397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55" dirty="0">
                <a:solidFill>
                  <a:srgbClr val="FFFFFF"/>
                </a:solidFill>
                <a:latin typeface="Trebuchet MS"/>
                <a:cs typeface="Trebuchet MS"/>
              </a:rPr>
              <a:t>namun</a:t>
            </a:r>
            <a:r>
              <a:rPr sz="1400" spc="-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tidak</a:t>
            </a:r>
            <a:r>
              <a:rPr sz="1400" spc="-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Trebuchet MS"/>
                <a:cs typeface="Trebuchet MS"/>
              </a:rPr>
              <a:t>berarti</a:t>
            </a:r>
            <a:r>
              <a:rPr sz="1400" spc="-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pembiaran</a:t>
            </a:r>
            <a:endParaRPr sz="1400">
              <a:latin typeface="Trebuchet MS"/>
              <a:cs typeface="Trebuchet MS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2547620" y="3615171"/>
            <a:ext cx="5975350" cy="1144905"/>
            <a:chOff x="2547620" y="3615171"/>
            <a:chExt cx="5975350" cy="1144905"/>
          </a:xfrm>
        </p:grpSpPr>
        <p:sp>
          <p:nvSpPr>
            <p:cNvPr id="22" name="object 22"/>
            <p:cNvSpPr/>
            <p:nvPr/>
          </p:nvSpPr>
          <p:spPr>
            <a:xfrm>
              <a:off x="2560320" y="4041151"/>
              <a:ext cx="5949950" cy="706120"/>
            </a:xfrm>
            <a:custGeom>
              <a:avLst/>
              <a:gdLst/>
              <a:ahLst/>
              <a:cxnLst/>
              <a:rect l="l" t="t" r="r" b="b"/>
              <a:pathLst>
                <a:path w="5949950" h="706120">
                  <a:moveTo>
                    <a:pt x="5949694" y="705599"/>
                  </a:moveTo>
                  <a:lnTo>
                    <a:pt x="0" y="705599"/>
                  </a:lnTo>
                  <a:lnTo>
                    <a:pt x="0" y="0"/>
                  </a:lnTo>
                  <a:lnTo>
                    <a:pt x="5949694" y="0"/>
                  </a:lnTo>
                  <a:lnTo>
                    <a:pt x="5949694" y="705599"/>
                  </a:lnTo>
                  <a:close/>
                </a:path>
              </a:pathLst>
            </a:custGeom>
            <a:solidFill>
              <a:srgbClr val="FFFFFF">
                <a:alpha val="89802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2560320" y="4041151"/>
              <a:ext cx="5949950" cy="706120"/>
            </a:xfrm>
            <a:custGeom>
              <a:avLst/>
              <a:gdLst/>
              <a:ahLst/>
              <a:cxnLst/>
              <a:rect l="l" t="t" r="r" b="b"/>
              <a:pathLst>
                <a:path w="5949950" h="706120">
                  <a:moveTo>
                    <a:pt x="0" y="0"/>
                  </a:moveTo>
                  <a:lnTo>
                    <a:pt x="5949694" y="0"/>
                  </a:lnTo>
                  <a:lnTo>
                    <a:pt x="5949694" y="705599"/>
                  </a:lnTo>
                  <a:lnTo>
                    <a:pt x="0" y="705599"/>
                  </a:lnTo>
                  <a:lnTo>
                    <a:pt x="0" y="0"/>
                  </a:lnTo>
                  <a:close/>
                </a:path>
              </a:pathLst>
            </a:custGeom>
            <a:ln w="25399">
              <a:solidFill>
                <a:srgbClr val="00465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2857804" y="3627871"/>
              <a:ext cx="4164965" cy="826769"/>
            </a:xfrm>
            <a:custGeom>
              <a:avLst/>
              <a:gdLst/>
              <a:ahLst/>
              <a:cxnLst/>
              <a:rect l="l" t="t" r="r" b="b"/>
              <a:pathLst>
                <a:path w="4164965" h="826770">
                  <a:moveTo>
                    <a:pt x="4027023" y="826559"/>
                  </a:moveTo>
                  <a:lnTo>
                    <a:pt x="137762" y="826559"/>
                  </a:lnTo>
                  <a:lnTo>
                    <a:pt x="94219" y="819536"/>
                  </a:lnTo>
                  <a:lnTo>
                    <a:pt x="56401" y="799979"/>
                  </a:lnTo>
                  <a:lnTo>
                    <a:pt x="26580" y="770158"/>
                  </a:lnTo>
                  <a:lnTo>
                    <a:pt x="7023" y="732340"/>
                  </a:lnTo>
                  <a:lnTo>
                    <a:pt x="0" y="688797"/>
                  </a:lnTo>
                  <a:lnTo>
                    <a:pt x="0" y="137762"/>
                  </a:lnTo>
                  <a:lnTo>
                    <a:pt x="7023" y="94219"/>
                  </a:lnTo>
                  <a:lnTo>
                    <a:pt x="26580" y="56401"/>
                  </a:lnTo>
                  <a:lnTo>
                    <a:pt x="56401" y="26580"/>
                  </a:lnTo>
                  <a:lnTo>
                    <a:pt x="94219" y="7023"/>
                  </a:lnTo>
                  <a:lnTo>
                    <a:pt x="137762" y="0"/>
                  </a:lnTo>
                  <a:lnTo>
                    <a:pt x="4027023" y="0"/>
                  </a:lnTo>
                  <a:lnTo>
                    <a:pt x="4079743" y="10486"/>
                  </a:lnTo>
                  <a:lnTo>
                    <a:pt x="4124437" y="40349"/>
                  </a:lnTo>
                  <a:lnTo>
                    <a:pt x="4154300" y="85043"/>
                  </a:lnTo>
                  <a:lnTo>
                    <a:pt x="4164786" y="137762"/>
                  </a:lnTo>
                  <a:lnTo>
                    <a:pt x="4164786" y="688797"/>
                  </a:lnTo>
                  <a:lnTo>
                    <a:pt x="4157763" y="732340"/>
                  </a:lnTo>
                  <a:lnTo>
                    <a:pt x="4138206" y="770158"/>
                  </a:lnTo>
                  <a:lnTo>
                    <a:pt x="4108384" y="799979"/>
                  </a:lnTo>
                  <a:lnTo>
                    <a:pt x="4070567" y="819536"/>
                  </a:lnTo>
                  <a:lnTo>
                    <a:pt x="4027023" y="826559"/>
                  </a:lnTo>
                  <a:close/>
                </a:path>
              </a:pathLst>
            </a:custGeom>
            <a:solidFill>
              <a:srgbClr val="00465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2857804" y="3627871"/>
              <a:ext cx="4164965" cy="826769"/>
            </a:xfrm>
            <a:custGeom>
              <a:avLst/>
              <a:gdLst/>
              <a:ahLst/>
              <a:cxnLst/>
              <a:rect l="l" t="t" r="r" b="b"/>
              <a:pathLst>
                <a:path w="4164965" h="826770">
                  <a:moveTo>
                    <a:pt x="0" y="137762"/>
                  </a:moveTo>
                  <a:lnTo>
                    <a:pt x="7023" y="94219"/>
                  </a:lnTo>
                  <a:lnTo>
                    <a:pt x="26580" y="56401"/>
                  </a:lnTo>
                  <a:lnTo>
                    <a:pt x="56401" y="26580"/>
                  </a:lnTo>
                  <a:lnTo>
                    <a:pt x="94219" y="7023"/>
                  </a:lnTo>
                  <a:lnTo>
                    <a:pt x="137762" y="0"/>
                  </a:lnTo>
                  <a:lnTo>
                    <a:pt x="4027023" y="0"/>
                  </a:lnTo>
                  <a:lnTo>
                    <a:pt x="4079743" y="10486"/>
                  </a:lnTo>
                  <a:lnTo>
                    <a:pt x="4124437" y="40349"/>
                  </a:lnTo>
                  <a:lnTo>
                    <a:pt x="4154300" y="85043"/>
                  </a:lnTo>
                  <a:lnTo>
                    <a:pt x="4164786" y="137762"/>
                  </a:lnTo>
                  <a:lnTo>
                    <a:pt x="4164786" y="688797"/>
                  </a:lnTo>
                  <a:lnTo>
                    <a:pt x="4157763" y="732340"/>
                  </a:lnTo>
                  <a:lnTo>
                    <a:pt x="4138206" y="770158"/>
                  </a:lnTo>
                  <a:lnTo>
                    <a:pt x="4108384" y="799979"/>
                  </a:lnTo>
                  <a:lnTo>
                    <a:pt x="4070567" y="819536"/>
                  </a:lnTo>
                  <a:lnTo>
                    <a:pt x="4027023" y="826559"/>
                  </a:lnTo>
                  <a:lnTo>
                    <a:pt x="137762" y="826559"/>
                  </a:lnTo>
                  <a:lnTo>
                    <a:pt x="94219" y="819536"/>
                  </a:lnTo>
                  <a:lnTo>
                    <a:pt x="56401" y="799979"/>
                  </a:lnTo>
                  <a:lnTo>
                    <a:pt x="26580" y="770158"/>
                  </a:lnTo>
                  <a:lnTo>
                    <a:pt x="7023" y="732340"/>
                  </a:lnTo>
                  <a:lnTo>
                    <a:pt x="0" y="688797"/>
                  </a:lnTo>
                  <a:lnTo>
                    <a:pt x="0" y="137762"/>
                  </a:lnTo>
                  <a:close/>
                </a:path>
              </a:pathLst>
            </a:custGeom>
            <a:ln w="253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3037853" y="3812247"/>
            <a:ext cx="3134995" cy="431165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12700" marR="5080">
              <a:lnSpc>
                <a:spcPts val="1510"/>
              </a:lnSpc>
              <a:spcBef>
                <a:spcPts val="290"/>
              </a:spcBef>
            </a:pP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Pendidik</a:t>
            </a: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Trebuchet MS"/>
                <a:cs typeface="Trebuchet MS"/>
              </a:rPr>
              <a:t>wajib</a:t>
            </a:r>
            <a:r>
              <a:rPr sz="1400" spc="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menjaga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55" dirty="0">
                <a:solidFill>
                  <a:srgbClr val="FFFFFF"/>
                </a:solidFill>
                <a:latin typeface="Trebuchet MS"/>
                <a:cs typeface="Trebuchet MS"/>
              </a:rPr>
              <a:t>suasana</a:t>
            </a:r>
            <a:r>
              <a:rPr sz="1400" spc="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batin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anak-</a:t>
            </a:r>
            <a:r>
              <a:rPr sz="1400" spc="-20" dirty="0">
                <a:solidFill>
                  <a:srgbClr val="FFFFFF"/>
                </a:solidFill>
                <a:latin typeface="Trebuchet MS"/>
                <a:cs typeface="Trebuchet MS"/>
              </a:rPr>
              <a:t>anak</a:t>
            </a:r>
            <a:endParaRPr sz="1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9"/>
            <a:ext cx="8013700" cy="5143500"/>
          </a:xfrm>
          <a:custGeom>
            <a:avLst/>
            <a:gdLst/>
            <a:ahLst/>
            <a:cxnLst/>
            <a:rect l="l" t="t" r="r" b="b"/>
            <a:pathLst>
              <a:path w="8013700" h="5143500">
                <a:moveTo>
                  <a:pt x="8013599" y="5143499"/>
                </a:moveTo>
                <a:lnTo>
                  <a:pt x="0" y="5143499"/>
                </a:lnTo>
                <a:lnTo>
                  <a:pt x="0" y="0"/>
                </a:lnTo>
                <a:lnTo>
                  <a:pt x="8013599" y="0"/>
                </a:lnTo>
                <a:lnTo>
                  <a:pt x="8013599" y="5143499"/>
                </a:lnTo>
                <a:close/>
              </a:path>
            </a:pathLst>
          </a:custGeom>
          <a:solidFill>
            <a:srgbClr val="00A2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93024" y="445384"/>
            <a:ext cx="289560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140" dirty="0">
                <a:solidFill>
                  <a:srgbClr val="FCD65D"/>
                </a:solidFill>
                <a:latin typeface="Trebuchet MS"/>
                <a:cs typeface="Trebuchet MS"/>
              </a:rPr>
              <a:t>Pokok</a:t>
            </a:r>
            <a:r>
              <a:rPr sz="3000" b="1" spc="-100" dirty="0">
                <a:solidFill>
                  <a:srgbClr val="FCD65D"/>
                </a:solidFill>
                <a:latin typeface="Trebuchet MS"/>
                <a:cs typeface="Trebuchet MS"/>
              </a:rPr>
              <a:t> </a:t>
            </a:r>
            <a:r>
              <a:rPr sz="3000" b="1" spc="150" dirty="0">
                <a:solidFill>
                  <a:srgbClr val="FCD65D"/>
                </a:solidFill>
                <a:latin typeface="Trebuchet MS"/>
                <a:cs typeface="Trebuchet MS"/>
              </a:rPr>
              <a:t>Bahasan</a:t>
            </a:r>
            <a:endParaRPr sz="30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648900" y="1687458"/>
            <a:ext cx="133096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75" dirty="0">
                <a:solidFill>
                  <a:srgbClr val="FCD65D"/>
                </a:solidFill>
                <a:latin typeface="Trebuchet MS"/>
                <a:cs typeface="Trebuchet MS"/>
              </a:rPr>
              <a:t>Pandangan </a:t>
            </a:r>
            <a:r>
              <a:rPr sz="1800" spc="85" dirty="0">
                <a:solidFill>
                  <a:srgbClr val="FCD65D"/>
                </a:solidFill>
                <a:latin typeface="Trebuchet MS"/>
                <a:cs typeface="Trebuchet MS"/>
              </a:rPr>
              <a:t>dalam </a:t>
            </a:r>
            <a:r>
              <a:rPr sz="1800" spc="60" dirty="0">
                <a:solidFill>
                  <a:srgbClr val="FCD65D"/>
                </a:solidFill>
                <a:latin typeface="Trebuchet MS"/>
                <a:cs typeface="Trebuchet MS"/>
              </a:rPr>
              <a:t>Pendekatan </a:t>
            </a:r>
            <a:r>
              <a:rPr sz="1800" spc="80" dirty="0">
                <a:solidFill>
                  <a:srgbClr val="FCD65D"/>
                </a:solidFill>
                <a:latin typeface="Trebuchet MS"/>
                <a:cs typeface="Trebuchet MS"/>
              </a:rPr>
              <a:t>Humanistik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160900" y="1870643"/>
            <a:ext cx="8502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55" dirty="0">
                <a:solidFill>
                  <a:srgbClr val="FCD65D"/>
                </a:solidFill>
                <a:latin typeface="Trebuchet MS"/>
                <a:cs typeface="Trebuchet MS"/>
              </a:rPr>
              <a:t>Urgensi </a:t>
            </a:r>
            <a:r>
              <a:rPr sz="1800" spc="50" dirty="0">
                <a:solidFill>
                  <a:srgbClr val="FCD65D"/>
                </a:solidFill>
                <a:latin typeface="Trebuchet MS"/>
                <a:cs typeface="Trebuchet MS"/>
              </a:rPr>
              <a:t>Materi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148744" y="3021907"/>
            <a:ext cx="1771650" cy="1397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CD65D"/>
                </a:solidFill>
                <a:latin typeface="Trebuchet MS"/>
                <a:cs typeface="Trebuchet MS"/>
              </a:rPr>
              <a:t>Teori</a:t>
            </a:r>
            <a:r>
              <a:rPr sz="1800" spc="55" dirty="0">
                <a:solidFill>
                  <a:srgbClr val="FCD65D"/>
                </a:solidFill>
                <a:latin typeface="Trebuchet MS"/>
                <a:cs typeface="Trebuchet MS"/>
              </a:rPr>
              <a:t> </a:t>
            </a:r>
            <a:r>
              <a:rPr sz="1800" spc="60" dirty="0">
                <a:solidFill>
                  <a:srgbClr val="FCD65D"/>
                </a:solidFill>
                <a:latin typeface="Trebuchet MS"/>
                <a:cs typeface="Trebuchet MS"/>
              </a:rPr>
              <a:t>Motivasi </a:t>
            </a:r>
            <a:r>
              <a:rPr sz="1800" spc="55" dirty="0">
                <a:solidFill>
                  <a:srgbClr val="FCD65D"/>
                </a:solidFill>
                <a:latin typeface="Trebuchet MS"/>
                <a:cs typeface="Trebuchet MS"/>
              </a:rPr>
              <a:t>Maslow, </a:t>
            </a:r>
            <a:r>
              <a:rPr sz="1800" spc="85" dirty="0">
                <a:solidFill>
                  <a:srgbClr val="FCD65D"/>
                </a:solidFill>
                <a:latin typeface="Trebuchet MS"/>
                <a:cs typeface="Trebuchet MS"/>
              </a:rPr>
              <a:t>Pandangan </a:t>
            </a:r>
            <a:r>
              <a:rPr sz="1800" spc="45" dirty="0">
                <a:solidFill>
                  <a:srgbClr val="FCD65D"/>
                </a:solidFill>
                <a:latin typeface="Trebuchet MS"/>
                <a:cs typeface="Trebuchet MS"/>
              </a:rPr>
              <a:t>Carl </a:t>
            </a:r>
            <a:r>
              <a:rPr sz="1800" spc="85" dirty="0">
                <a:solidFill>
                  <a:srgbClr val="FCD65D"/>
                </a:solidFill>
                <a:latin typeface="Trebuchet MS"/>
                <a:cs typeface="Trebuchet MS"/>
              </a:rPr>
              <a:t>Rogers </a:t>
            </a:r>
            <a:r>
              <a:rPr sz="1800" spc="-175" dirty="0">
                <a:solidFill>
                  <a:srgbClr val="FCD65D"/>
                </a:solidFill>
                <a:latin typeface="Trebuchet MS"/>
                <a:cs typeface="Trebuchet MS"/>
              </a:rPr>
              <a:t>&amp;</a:t>
            </a:r>
            <a:r>
              <a:rPr sz="1800" spc="15" dirty="0">
                <a:solidFill>
                  <a:srgbClr val="FCD65D"/>
                </a:solidFill>
                <a:latin typeface="Trebuchet MS"/>
                <a:cs typeface="Trebuchet MS"/>
              </a:rPr>
              <a:t> </a:t>
            </a:r>
            <a:r>
              <a:rPr sz="1800" spc="55" dirty="0">
                <a:solidFill>
                  <a:srgbClr val="FCD65D"/>
                </a:solidFill>
                <a:latin typeface="Trebuchet MS"/>
                <a:cs typeface="Trebuchet MS"/>
              </a:rPr>
              <a:t>Arthur </a:t>
            </a:r>
            <a:r>
              <a:rPr sz="1800" spc="155" dirty="0">
                <a:solidFill>
                  <a:srgbClr val="FCD65D"/>
                </a:solidFill>
                <a:latin typeface="Trebuchet MS"/>
                <a:cs typeface="Trebuchet MS"/>
              </a:rPr>
              <a:t>Combs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726863" y="3315456"/>
            <a:ext cx="141414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60" dirty="0">
                <a:solidFill>
                  <a:srgbClr val="FCD65D"/>
                </a:solidFill>
                <a:latin typeface="Trebuchet MS"/>
                <a:cs typeface="Trebuchet MS"/>
              </a:rPr>
              <a:t>Pemikiran</a:t>
            </a:r>
            <a:r>
              <a:rPr sz="1800" spc="75" dirty="0">
                <a:solidFill>
                  <a:srgbClr val="FCD65D"/>
                </a:solidFill>
                <a:latin typeface="Trebuchet MS"/>
                <a:cs typeface="Trebuchet MS"/>
              </a:rPr>
              <a:t> </a:t>
            </a:r>
            <a:r>
              <a:rPr sz="1800" spc="25" dirty="0">
                <a:solidFill>
                  <a:srgbClr val="FCD65D"/>
                </a:solidFill>
                <a:latin typeface="Trebuchet MS"/>
                <a:cs typeface="Trebuchet MS"/>
              </a:rPr>
              <a:t>Ki </a:t>
            </a:r>
            <a:r>
              <a:rPr sz="1800" spc="-10" dirty="0">
                <a:solidFill>
                  <a:srgbClr val="FCD65D"/>
                </a:solidFill>
                <a:latin typeface="Trebuchet MS"/>
                <a:cs typeface="Trebuchet MS"/>
              </a:rPr>
              <a:t>Hadjar </a:t>
            </a:r>
            <a:r>
              <a:rPr sz="1800" spc="65" dirty="0">
                <a:solidFill>
                  <a:srgbClr val="FCD65D"/>
                </a:solidFill>
                <a:latin typeface="Trebuchet MS"/>
                <a:cs typeface="Trebuchet MS"/>
              </a:rPr>
              <a:t>Dewantara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86281" y="1377503"/>
            <a:ext cx="925194" cy="1092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0" spc="-114" dirty="0">
                <a:solidFill>
                  <a:srgbClr val="F0ECE3"/>
                </a:solidFill>
                <a:latin typeface="Trebuchet MS"/>
                <a:cs typeface="Trebuchet MS"/>
              </a:rPr>
              <a:t>01</a:t>
            </a:r>
            <a:endParaRPr sz="70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455563" y="1377503"/>
            <a:ext cx="1096645" cy="1092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0" spc="484" dirty="0">
                <a:solidFill>
                  <a:srgbClr val="F0ECE3"/>
                </a:solidFill>
                <a:latin typeface="Trebuchet MS"/>
                <a:cs typeface="Trebuchet MS"/>
              </a:rPr>
              <a:t>02</a:t>
            </a:r>
            <a:endParaRPr sz="70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32493" y="2949128"/>
            <a:ext cx="1078865" cy="1092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0" spc="434" dirty="0">
                <a:solidFill>
                  <a:srgbClr val="F0ECE3"/>
                </a:solidFill>
                <a:latin typeface="Trebuchet MS"/>
                <a:cs typeface="Trebuchet MS"/>
              </a:rPr>
              <a:t>03</a:t>
            </a:r>
            <a:endParaRPr sz="700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430672" y="2949128"/>
            <a:ext cx="1122045" cy="1092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0" spc="595" dirty="0">
                <a:solidFill>
                  <a:srgbClr val="F0ECE3"/>
                </a:solidFill>
                <a:latin typeface="Trebuchet MS"/>
                <a:cs typeface="Trebuchet MS"/>
              </a:rPr>
              <a:t>04</a:t>
            </a:r>
            <a:endParaRPr sz="7000">
              <a:latin typeface="Trebuchet MS"/>
              <a:cs typeface="Trebuchet MS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828475" y="2419298"/>
            <a:ext cx="1170305" cy="88900"/>
          </a:xfrm>
          <a:custGeom>
            <a:avLst/>
            <a:gdLst/>
            <a:ahLst/>
            <a:cxnLst/>
            <a:rect l="l" t="t" r="r" b="b"/>
            <a:pathLst>
              <a:path w="1170305" h="88900">
                <a:moveTo>
                  <a:pt x="1169999" y="88799"/>
                </a:moveTo>
                <a:lnTo>
                  <a:pt x="0" y="88799"/>
                </a:lnTo>
                <a:lnTo>
                  <a:pt x="0" y="0"/>
                </a:lnTo>
                <a:lnTo>
                  <a:pt x="1169999" y="0"/>
                </a:lnTo>
                <a:lnTo>
                  <a:pt x="1169999" y="88799"/>
                </a:lnTo>
                <a:close/>
              </a:path>
            </a:pathLst>
          </a:custGeom>
          <a:solidFill>
            <a:srgbClr val="FCD65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28475" y="3990923"/>
            <a:ext cx="1170305" cy="88900"/>
          </a:xfrm>
          <a:custGeom>
            <a:avLst/>
            <a:gdLst/>
            <a:ahLst/>
            <a:cxnLst/>
            <a:rect l="l" t="t" r="r" b="b"/>
            <a:pathLst>
              <a:path w="1170305" h="88900">
                <a:moveTo>
                  <a:pt x="1169999" y="88799"/>
                </a:moveTo>
                <a:lnTo>
                  <a:pt x="0" y="88799"/>
                </a:lnTo>
                <a:lnTo>
                  <a:pt x="0" y="0"/>
                </a:lnTo>
                <a:lnTo>
                  <a:pt x="1169999" y="0"/>
                </a:lnTo>
                <a:lnTo>
                  <a:pt x="1169999" y="88799"/>
                </a:lnTo>
                <a:close/>
              </a:path>
            </a:pathLst>
          </a:custGeom>
          <a:solidFill>
            <a:srgbClr val="FCD65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369549" y="2419298"/>
            <a:ext cx="1170305" cy="88900"/>
          </a:xfrm>
          <a:custGeom>
            <a:avLst/>
            <a:gdLst/>
            <a:ahLst/>
            <a:cxnLst/>
            <a:rect l="l" t="t" r="r" b="b"/>
            <a:pathLst>
              <a:path w="1170304" h="88900">
                <a:moveTo>
                  <a:pt x="1169999" y="88799"/>
                </a:moveTo>
                <a:lnTo>
                  <a:pt x="0" y="88799"/>
                </a:lnTo>
                <a:lnTo>
                  <a:pt x="0" y="0"/>
                </a:lnTo>
                <a:lnTo>
                  <a:pt x="1169999" y="0"/>
                </a:lnTo>
                <a:lnTo>
                  <a:pt x="1169999" y="88799"/>
                </a:lnTo>
                <a:close/>
              </a:path>
            </a:pathLst>
          </a:custGeom>
          <a:solidFill>
            <a:srgbClr val="FCD65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369549" y="3990923"/>
            <a:ext cx="1170305" cy="88900"/>
          </a:xfrm>
          <a:custGeom>
            <a:avLst/>
            <a:gdLst/>
            <a:ahLst/>
            <a:cxnLst/>
            <a:rect l="l" t="t" r="r" b="b"/>
            <a:pathLst>
              <a:path w="1170304" h="88900">
                <a:moveTo>
                  <a:pt x="1169999" y="88799"/>
                </a:moveTo>
                <a:lnTo>
                  <a:pt x="0" y="88799"/>
                </a:lnTo>
                <a:lnTo>
                  <a:pt x="0" y="0"/>
                </a:lnTo>
                <a:lnTo>
                  <a:pt x="1169999" y="0"/>
                </a:lnTo>
                <a:lnTo>
                  <a:pt x="1169999" y="88799"/>
                </a:lnTo>
                <a:close/>
              </a:path>
            </a:pathLst>
          </a:custGeom>
          <a:solidFill>
            <a:srgbClr val="FCD65D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3999" y="5143499"/>
                </a:moveTo>
                <a:lnTo>
                  <a:pt x="0" y="5143499"/>
                </a:lnTo>
                <a:lnTo>
                  <a:pt x="0" y="0"/>
                </a:lnTo>
                <a:lnTo>
                  <a:pt x="9143999" y="0"/>
                </a:lnTo>
                <a:lnTo>
                  <a:pt x="9143999" y="5143499"/>
                </a:lnTo>
                <a:close/>
              </a:path>
            </a:pathLst>
          </a:custGeom>
          <a:solidFill>
            <a:srgbClr val="00A2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838200" y="895350"/>
            <a:ext cx="7620000" cy="1964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1280" marR="21717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Salah</a:t>
            </a:r>
            <a:r>
              <a:rPr sz="1400" spc="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satu</a:t>
            </a:r>
            <a:r>
              <a:rPr sz="1400" spc="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65" dirty="0">
                <a:solidFill>
                  <a:srgbClr val="FFFFFF"/>
                </a:solidFill>
                <a:latin typeface="Trebuchet MS"/>
                <a:cs typeface="Trebuchet MS"/>
              </a:rPr>
              <a:t>konsep</a:t>
            </a:r>
            <a:r>
              <a:rPr sz="1400" spc="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Trebuchet MS"/>
                <a:cs typeface="Trebuchet MS"/>
              </a:rPr>
              <a:t>belajar</a:t>
            </a:r>
            <a:r>
              <a:rPr sz="140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dan</a:t>
            </a:r>
            <a:r>
              <a:rPr sz="1400" spc="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pembelajaran</a:t>
            </a:r>
            <a:r>
              <a:rPr sz="1400" spc="-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70" dirty="0">
                <a:solidFill>
                  <a:srgbClr val="FFFFFF"/>
                </a:solidFill>
                <a:latin typeface="Trebuchet MS"/>
                <a:cs typeface="Trebuchet MS"/>
              </a:rPr>
              <a:t>yang</a:t>
            </a:r>
            <a:r>
              <a:rPr sz="1400" spc="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terkenal</a:t>
            </a:r>
            <a:r>
              <a:rPr sz="1400" spc="-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dari</a:t>
            </a:r>
            <a:r>
              <a:rPr sz="1400" spc="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Ki</a:t>
            </a:r>
            <a:r>
              <a:rPr sz="1400" spc="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Hadjar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Dewantara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adalah</a:t>
            </a: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konsep: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55" dirty="0">
                <a:solidFill>
                  <a:srgbClr val="FFFFFF"/>
                </a:solidFill>
                <a:latin typeface="Trebuchet MS"/>
                <a:cs typeface="Trebuchet MS"/>
              </a:rPr>
              <a:t>Ing</a:t>
            </a: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75" dirty="0">
                <a:solidFill>
                  <a:srgbClr val="FFFFFF"/>
                </a:solidFill>
                <a:latin typeface="Trebuchet MS"/>
                <a:cs typeface="Trebuchet MS"/>
              </a:rPr>
              <a:t>Ngarso</a:t>
            </a: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105" dirty="0">
                <a:solidFill>
                  <a:srgbClr val="FFFFFF"/>
                </a:solidFill>
                <a:latin typeface="Trebuchet MS"/>
                <a:cs typeface="Trebuchet MS"/>
              </a:rPr>
              <a:t>Sung</a:t>
            </a:r>
            <a:r>
              <a:rPr sz="1400" spc="-6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Tulodo,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55" dirty="0">
                <a:solidFill>
                  <a:srgbClr val="FFFFFF"/>
                </a:solidFill>
                <a:latin typeface="Trebuchet MS"/>
                <a:cs typeface="Trebuchet MS"/>
              </a:rPr>
              <a:t>Ing</a:t>
            </a: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80" dirty="0">
                <a:solidFill>
                  <a:srgbClr val="FFFFFF"/>
                </a:solidFill>
                <a:latin typeface="Trebuchet MS"/>
                <a:cs typeface="Trebuchet MS"/>
              </a:rPr>
              <a:t>Madya</a:t>
            </a: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80" dirty="0">
                <a:solidFill>
                  <a:srgbClr val="FFFFFF"/>
                </a:solidFill>
                <a:latin typeface="Trebuchet MS"/>
                <a:cs typeface="Trebuchet MS"/>
              </a:rPr>
              <a:t>Mangun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Karso,</a:t>
            </a:r>
            <a:r>
              <a:rPr sz="1400" spc="-6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40" dirty="0">
                <a:solidFill>
                  <a:srgbClr val="FFFFFF"/>
                </a:solidFill>
                <a:latin typeface="Trebuchet MS"/>
                <a:cs typeface="Trebuchet MS"/>
              </a:rPr>
              <a:t>Tut</a:t>
            </a:r>
            <a:r>
              <a:rPr sz="1400" spc="-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Wuri</a:t>
            </a: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Handayani.</a:t>
            </a:r>
            <a:endParaRPr sz="14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400" dirty="0">
              <a:latin typeface="Trebuchet MS"/>
              <a:cs typeface="Trebuchet MS"/>
            </a:endParaRPr>
          </a:p>
          <a:p>
            <a:pPr marL="81280">
              <a:lnSpc>
                <a:spcPct val="100000"/>
              </a:lnSpc>
              <a:spcBef>
                <a:spcPts val="5"/>
              </a:spcBef>
            </a:pPr>
            <a:r>
              <a:rPr sz="1400" spc="70" dirty="0">
                <a:solidFill>
                  <a:srgbClr val="FFFFFF"/>
                </a:solidFill>
                <a:latin typeface="Trebuchet MS"/>
                <a:cs typeface="Trebuchet MS"/>
              </a:rPr>
              <a:t>Semboyan</a:t>
            </a:r>
            <a:r>
              <a:rPr sz="1400" spc="-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atau</a:t>
            </a:r>
            <a:r>
              <a:rPr sz="1400" spc="-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65" dirty="0">
                <a:solidFill>
                  <a:srgbClr val="FFFFFF"/>
                </a:solidFill>
                <a:latin typeface="Trebuchet MS"/>
                <a:cs typeface="Trebuchet MS"/>
              </a:rPr>
              <a:t>asas</a:t>
            </a:r>
            <a:r>
              <a:rPr sz="1400" spc="-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tersebut</a:t>
            </a:r>
            <a:r>
              <a:rPr sz="1400" spc="-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memiliki</a:t>
            </a:r>
            <a:r>
              <a:rPr sz="1400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65" dirty="0">
                <a:solidFill>
                  <a:srgbClr val="FFFFFF"/>
                </a:solidFill>
                <a:latin typeface="Trebuchet MS"/>
                <a:cs typeface="Trebuchet MS"/>
              </a:rPr>
              <a:t>arti</a:t>
            </a:r>
            <a:r>
              <a:rPr sz="1400" spc="-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60" dirty="0">
                <a:solidFill>
                  <a:srgbClr val="FFFFFF"/>
                </a:solidFill>
                <a:latin typeface="Trebuchet MS"/>
                <a:cs typeface="Trebuchet MS"/>
              </a:rPr>
              <a:t>masing-masing</a:t>
            </a:r>
            <a:r>
              <a:rPr sz="1400" spc="-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sebagai</a:t>
            </a:r>
            <a:r>
              <a:rPr sz="1400" spc="-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berikut:</a:t>
            </a:r>
            <a:endParaRPr sz="1400" dirty="0">
              <a:latin typeface="Trebuchet MS"/>
              <a:cs typeface="Trebuchet MS"/>
            </a:endParaRPr>
          </a:p>
          <a:p>
            <a:pPr marL="424180" indent="-411480">
              <a:lnSpc>
                <a:spcPct val="100000"/>
              </a:lnSpc>
              <a:buClr>
                <a:srgbClr val="000000"/>
              </a:buClr>
              <a:buFont typeface="Arial"/>
              <a:buAutoNum type="arabicParenR"/>
              <a:tabLst>
                <a:tab pos="424180" algn="l"/>
              </a:tabLst>
            </a:pPr>
            <a:r>
              <a:rPr sz="1400" b="1" i="1" dirty="0">
                <a:solidFill>
                  <a:srgbClr val="FFFFFF"/>
                </a:solidFill>
                <a:latin typeface="Trebuchet MS"/>
                <a:cs typeface="Trebuchet MS"/>
              </a:rPr>
              <a:t>ing ngarsa </a:t>
            </a:r>
            <a:r>
              <a:rPr sz="1400" b="1" i="1" spc="50" dirty="0">
                <a:solidFill>
                  <a:srgbClr val="FFFFFF"/>
                </a:solidFill>
                <a:latin typeface="Trebuchet MS"/>
                <a:cs typeface="Trebuchet MS"/>
              </a:rPr>
              <a:t>sung</a:t>
            </a:r>
            <a:r>
              <a:rPr sz="1400" b="1" i="1" dirty="0">
                <a:solidFill>
                  <a:srgbClr val="FFFFFF"/>
                </a:solidFill>
                <a:latin typeface="Trebuchet MS"/>
                <a:cs typeface="Trebuchet MS"/>
              </a:rPr>
              <a:t> tulada</a:t>
            </a:r>
            <a:r>
              <a:rPr sz="1400" b="1" i="1" spc="-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Trebuchet MS"/>
                <a:cs typeface="Trebuchet MS"/>
              </a:rPr>
              <a:t>berarti</a:t>
            </a:r>
            <a:r>
              <a:rPr sz="1400" b="1" spc="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FFFFFF"/>
                </a:solidFill>
                <a:latin typeface="Trebuchet MS"/>
                <a:cs typeface="Trebuchet MS"/>
              </a:rPr>
              <a:t>di</a:t>
            </a:r>
            <a:r>
              <a:rPr sz="1400" b="1" spc="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FFFFFF"/>
                </a:solidFill>
                <a:latin typeface="Trebuchet MS"/>
                <a:cs typeface="Trebuchet MS"/>
              </a:rPr>
              <a:t>depan</a:t>
            </a:r>
            <a:r>
              <a:rPr sz="1400" b="1" spc="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FFFFFF"/>
                </a:solidFill>
                <a:latin typeface="Trebuchet MS"/>
                <a:cs typeface="Trebuchet MS"/>
              </a:rPr>
              <a:t>memberi</a:t>
            </a:r>
            <a:r>
              <a:rPr sz="1400" b="1" spc="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Trebuchet MS"/>
                <a:cs typeface="Trebuchet MS"/>
              </a:rPr>
              <a:t>teladan</a:t>
            </a:r>
            <a:endParaRPr sz="1400" dirty="0">
              <a:latin typeface="Trebuchet MS"/>
              <a:cs typeface="Trebuchet MS"/>
            </a:endParaRPr>
          </a:p>
          <a:p>
            <a:pPr marL="424180" marR="113030" indent="-412115">
              <a:lnSpc>
                <a:spcPct val="100000"/>
              </a:lnSpc>
              <a:buAutoNum type="arabicParenR"/>
              <a:tabLst>
                <a:tab pos="424180" algn="l"/>
                <a:tab pos="466090" algn="l"/>
              </a:tabLst>
            </a:pPr>
            <a:r>
              <a:rPr sz="1400" b="1" i="1" dirty="0">
                <a:latin typeface="Arial"/>
                <a:cs typeface="Arial"/>
              </a:rPr>
              <a:t>	</a:t>
            </a:r>
            <a:r>
              <a:rPr sz="1400" b="1" i="1" dirty="0">
                <a:solidFill>
                  <a:srgbClr val="FFFFFF"/>
                </a:solidFill>
                <a:latin typeface="Trebuchet MS"/>
                <a:cs typeface="Trebuchet MS"/>
              </a:rPr>
              <a:t>ing</a:t>
            </a:r>
            <a:r>
              <a:rPr sz="1400" b="1" i="1" spc="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b="1" i="1" dirty="0">
                <a:solidFill>
                  <a:srgbClr val="FFFFFF"/>
                </a:solidFill>
                <a:latin typeface="Trebuchet MS"/>
                <a:cs typeface="Trebuchet MS"/>
              </a:rPr>
              <a:t>madya</a:t>
            </a:r>
            <a:r>
              <a:rPr sz="1400" b="1" i="1" spc="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b="1" i="1" spc="50" dirty="0">
                <a:solidFill>
                  <a:srgbClr val="FFFFFF"/>
                </a:solidFill>
                <a:latin typeface="Trebuchet MS"/>
                <a:cs typeface="Trebuchet MS"/>
              </a:rPr>
              <a:t>mangun</a:t>
            </a:r>
            <a:r>
              <a:rPr sz="1400" b="1" i="1" spc="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b="1" i="1" dirty="0">
                <a:solidFill>
                  <a:srgbClr val="FFFFFF"/>
                </a:solidFill>
                <a:latin typeface="Trebuchet MS"/>
                <a:cs typeface="Trebuchet MS"/>
              </a:rPr>
              <a:t>karsa</a:t>
            </a:r>
            <a:r>
              <a:rPr sz="1400" b="1" i="1" spc="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FFFFFF"/>
                </a:solidFill>
                <a:latin typeface="Trebuchet MS"/>
                <a:cs typeface="Trebuchet MS"/>
              </a:rPr>
              <a:t>diartikan</a:t>
            </a:r>
            <a:r>
              <a:rPr sz="1400" b="1" spc="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FFFFFF"/>
                </a:solidFill>
                <a:latin typeface="Trebuchet MS"/>
                <a:cs typeface="Trebuchet MS"/>
              </a:rPr>
              <a:t>ditengah</a:t>
            </a:r>
            <a:r>
              <a:rPr sz="1400" b="1" spc="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FFFFFF"/>
                </a:solidFill>
                <a:latin typeface="Trebuchet MS"/>
                <a:cs typeface="Trebuchet MS"/>
              </a:rPr>
              <a:t>menciptakan</a:t>
            </a:r>
            <a:r>
              <a:rPr sz="1400" b="1" spc="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b="1" spc="45" dirty="0">
                <a:solidFill>
                  <a:srgbClr val="FFFFFF"/>
                </a:solidFill>
                <a:latin typeface="Trebuchet MS"/>
                <a:cs typeface="Trebuchet MS"/>
              </a:rPr>
              <a:t>peluang </a:t>
            </a:r>
            <a:r>
              <a:rPr sz="1400" b="1" dirty="0">
                <a:solidFill>
                  <a:srgbClr val="FFFFFF"/>
                </a:solidFill>
                <a:latin typeface="Trebuchet MS"/>
                <a:cs typeface="Trebuchet MS"/>
              </a:rPr>
              <a:t>untuk</a:t>
            </a:r>
            <a:r>
              <a:rPr sz="1400" b="1" spc="-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Trebuchet MS"/>
                <a:cs typeface="Trebuchet MS"/>
              </a:rPr>
              <a:t>berprakarsa</a:t>
            </a:r>
            <a:endParaRPr sz="1400" dirty="0">
              <a:latin typeface="Trebuchet MS"/>
              <a:cs typeface="Trebuchet MS"/>
            </a:endParaRPr>
          </a:p>
          <a:p>
            <a:pPr marL="424180" marR="471170" indent="-412115">
              <a:lnSpc>
                <a:spcPct val="100000"/>
              </a:lnSpc>
              <a:buAutoNum type="arabicParenR"/>
              <a:tabLst>
                <a:tab pos="424180" algn="l"/>
                <a:tab pos="466090" algn="l"/>
              </a:tabLst>
            </a:pPr>
            <a:r>
              <a:rPr sz="1400" b="1" i="1" dirty="0">
                <a:latin typeface="Arial"/>
                <a:cs typeface="Arial"/>
              </a:rPr>
              <a:t>	</a:t>
            </a:r>
            <a:r>
              <a:rPr sz="1400" b="1" i="1" spc="-55" dirty="0">
                <a:solidFill>
                  <a:srgbClr val="FFFFFF"/>
                </a:solidFill>
                <a:latin typeface="Trebuchet MS"/>
                <a:cs typeface="Trebuchet MS"/>
              </a:rPr>
              <a:t>tut</a:t>
            </a:r>
            <a:r>
              <a:rPr sz="1400" b="1" i="1" spc="-8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b="1" i="1" spc="-40" dirty="0">
                <a:solidFill>
                  <a:srgbClr val="FFFFFF"/>
                </a:solidFill>
                <a:latin typeface="Trebuchet MS"/>
                <a:cs typeface="Trebuchet MS"/>
              </a:rPr>
              <a:t>wuri</a:t>
            </a:r>
            <a:r>
              <a:rPr sz="1400" b="1" i="1" spc="-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b="1" i="1" dirty="0">
                <a:solidFill>
                  <a:srgbClr val="FFFFFF"/>
                </a:solidFill>
                <a:latin typeface="Trebuchet MS"/>
                <a:cs typeface="Trebuchet MS"/>
              </a:rPr>
              <a:t>handayani</a:t>
            </a:r>
            <a:r>
              <a:rPr sz="1400" b="1" i="1" spc="-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FFFFFF"/>
                </a:solidFill>
                <a:latin typeface="Trebuchet MS"/>
                <a:cs typeface="Trebuchet MS"/>
              </a:rPr>
              <a:t>mempunyai</a:t>
            </a:r>
            <a:r>
              <a:rPr sz="1400" b="1" spc="-25" dirty="0">
                <a:solidFill>
                  <a:srgbClr val="FFFFFF"/>
                </a:solidFill>
                <a:latin typeface="Trebuchet MS"/>
                <a:cs typeface="Trebuchet MS"/>
              </a:rPr>
              <a:t> arti</a:t>
            </a:r>
            <a:r>
              <a:rPr sz="1400" b="1" spc="-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FFFFFF"/>
                </a:solidFill>
                <a:latin typeface="Trebuchet MS"/>
                <a:cs typeface="Trebuchet MS"/>
              </a:rPr>
              <a:t>dari</a:t>
            </a:r>
            <a:r>
              <a:rPr sz="1400" b="1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b="1" spc="55" dirty="0">
                <a:solidFill>
                  <a:srgbClr val="FFFFFF"/>
                </a:solidFill>
                <a:latin typeface="Trebuchet MS"/>
                <a:cs typeface="Trebuchet MS"/>
              </a:rPr>
              <a:t>belakang</a:t>
            </a:r>
            <a:r>
              <a:rPr sz="1400" b="1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Trebuchet MS"/>
                <a:cs typeface="Trebuchet MS"/>
              </a:rPr>
              <a:t>memberikan </a:t>
            </a:r>
            <a:r>
              <a:rPr sz="1400" b="1" spc="10" dirty="0">
                <a:solidFill>
                  <a:srgbClr val="FFFFFF"/>
                </a:solidFill>
                <a:latin typeface="Trebuchet MS"/>
                <a:cs typeface="Trebuchet MS"/>
              </a:rPr>
              <a:t>dorongan</a:t>
            </a:r>
            <a:r>
              <a:rPr sz="1400" b="1" spc="1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b="1" spc="10" dirty="0">
                <a:solidFill>
                  <a:srgbClr val="FFFFFF"/>
                </a:solidFill>
                <a:latin typeface="Trebuchet MS"/>
                <a:cs typeface="Trebuchet MS"/>
              </a:rPr>
              <a:t>dan</a:t>
            </a:r>
            <a:r>
              <a:rPr sz="1400" b="1" spc="1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Trebuchet MS"/>
                <a:cs typeface="Trebuchet MS"/>
              </a:rPr>
              <a:t>arahan</a:t>
            </a:r>
            <a:endParaRPr sz="14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3999" y="5143499"/>
                </a:moveTo>
                <a:lnTo>
                  <a:pt x="0" y="5143499"/>
                </a:lnTo>
                <a:lnTo>
                  <a:pt x="0" y="0"/>
                </a:lnTo>
                <a:lnTo>
                  <a:pt x="9143999" y="0"/>
                </a:lnTo>
                <a:lnTo>
                  <a:pt x="9143999" y="5143499"/>
                </a:lnTo>
                <a:close/>
              </a:path>
            </a:pathLst>
          </a:custGeom>
          <a:solidFill>
            <a:srgbClr val="00A2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96604" y="602865"/>
            <a:ext cx="495427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90195">
              <a:lnSpc>
                <a:spcPct val="100000"/>
              </a:lnSpc>
              <a:spcBef>
                <a:spcPts val="100"/>
              </a:spcBef>
            </a:pPr>
            <a:r>
              <a:rPr sz="2000" b="1" spc="90" dirty="0">
                <a:solidFill>
                  <a:srgbClr val="FCD65D"/>
                </a:solidFill>
                <a:latin typeface="Trebuchet MS"/>
                <a:cs typeface="Trebuchet MS"/>
              </a:rPr>
              <a:t>Bagaimana</a:t>
            </a:r>
            <a:r>
              <a:rPr sz="2000" b="1" spc="-40" dirty="0">
                <a:solidFill>
                  <a:srgbClr val="FCD65D"/>
                </a:solidFill>
                <a:latin typeface="Trebuchet MS"/>
                <a:cs typeface="Trebuchet MS"/>
              </a:rPr>
              <a:t> </a:t>
            </a:r>
            <a:r>
              <a:rPr sz="2000" b="1" spc="55" dirty="0">
                <a:solidFill>
                  <a:srgbClr val="FCD65D"/>
                </a:solidFill>
                <a:latin typeface="Trebuchet MS"/>
                <a:cs typeface="Trebuchet MS"/>
              </a:rPr>
              <a:t>Penerapan</a:t>
            </a:r>
            <a:r>
              <a:rPr sz="2000" b="1" spc="-20" dirty="0">
                <a:solidFill>
                  <a:srgbClr val="FCD65D"/>
                </a:solidFill>
                <a:latin typeface="Trebuchet MS"/>
                <a:cs typeface="Trebuchet MS"/>
              </a:rPr>
              <a:t> </a:t>
            </a:r>
            <a:r>
              <a:rPr sz="2000" b="1" spc="55" dirty="0">
                <a:solidFill>
                  <a:srgbClr val="FCD65D"/>
                </a:solidFill>
                <a:latin typeface="Trebuchet MS"/>
                <a:cs typeface="Trebuchet MS"/>
              </a:rPr>
              <a:t>Pendekatan </a:t>
            </a:r>
            <a:r>
              <a:rPr sz="2000" b="1" spc="80" dirty="0">
                <a:solidFill>
                  <a:srgbClr val="FCD65D"/>
                </a:solidFill>
                <a:latin typeface="Trebuchet MS"/>
                <a:cs typeface="Trebuchet MS"/>
              </a:rPr>
              <a:t>Humanistik</a:t>
            </a:r>
            <a:r>
              <a:rPr sz="2000" b="1" spc="-50" dirty="0">
                <a:solidFill>
                  <a:srgbClr val="FCD65D"/>
                </a:solidFill>
                <a:latin typeface="Trebuchet MS"/>
                <a:cs typeface="Trebuchet MS"/>
              </a:rPr>
              <a:t> </a:t>
            </a:r>
            <a:r>
              <a:rPr sz="2000" b="1" spc="80" dirty="0">
                <a:solidFill>
                  <a:srgbClr val="FCD65D"/>
                </a:solidFill>
                <a:latin typeface="Trebuchet MS"/>
                <a:cs typeface="Trebuchet MS"/>
              </a:rPr>
              <a:t>pada</a:t>
            </a:r>
            <a:r>
              <a:rPr sz="2000" b="1" spc="-40" dirty="0">
                <a:solidFill>
                  <a:srgbClr val="FCD65D"/>
                </a:solidFill>
                <a:latin typeface="Trebuchet MS"/>
                <a:cs typeface="Trebuchet MS"/>
              </a:rPr>
              <a:t> </a:t>
            </a:r>
            <a:r>
              <a:rPr sz="2000" b="1" spc="50" dirty="0">
                <a:solidFill>
                  <a:srgbClr val="FCD65D"/>
                </a:solidFill>
                <a:latin typeface="Trebuchet MS"/>
                <a:cs typeface="Trebuchet MS"/>
              </a:rPr>
              <a:t>Pembelajaran</a:t>
            </a:r>
            <a:r>
              <a:rPr sz="2000" b="1" spc="-20" dirty="0">
                <a:solidFill>
                  <a:srgbClr val="FCD65D"/>
                </a:solidFill>
                <a:latin typeface="Trebuchet MS"/>
                <a:cs typeface="Trebuchet MS"/>
              </a:rPr>
              <a:t> </a:t>
            </a:r>
            <a:r>
              <a:rPr sz="2000" b="1" spc="45" dirty="0">
                <a:solidFill>
                  <a:srgbClr val="FCD65D"/>
                </a:solidFill>
                <a:latin typeface="Trebuchet MS"/>
                <a:cs typeface="Trebuchet MS"/>
              </a:rPr>
              <a:t>Online?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45897" y="1651903"/>
            <a:ext cx="3705225" cy="2265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1145" marR="149860" indent="-259079">
              <a:lnSpc>
                <a:spcPct val="150000"/>
              </a:lnSpc>
              <a:spcBef>
                <a:spcPts val="100"/>
              </a:spcBef>
              <a:buClr>
                <a:srgbClr val="000000"/>
              </a:buClr>
              <a:buChar char="•"/>
              <a:tabLst>
                <a:tab pos="271145" algn="l"/>
              </a:tabLst>
            </a:pP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Memberikan</a:t>
            </a:r>
            <a:r>
              <a:rPr sz="1400"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materi</a:t>
            </a:r>
            <a:r>
              <a:rPr sz="14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pembelajaran</a:t>
            </a:r>
            <a:r>
              <a:rPr sz="14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20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mudah</a:t>
            </a:r>
            <a:r>
              <a:rPr sz="1400" b="1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diakses</a:t>
            </a:r>
            <a:r>
              <a:rPr sz="14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semua</a:t>
            </a:r>
            <a:r>
              <a:rPr sz="1400" b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kalangan</a:t>
            </a:r>
            <a:endParaRPr sz="1400">
              <a:latin typeface="Arial"/>
              <a:cs typeface="Arial"/>
            </a:endParaRPr>
          </a:p>
          <a:p>
            <a:pPr marL="271145" indent="-258445">
              <a:lnSpc>
                <a:spcPct val="100000"/>
              </a:lnSpc>
              <a:spcBef>
                <a:spcPts val="840"/>
              </a:spcBef>
              <a:buClr>
                <a:srgbClr val="000000"/>
              </a:buClr>
              <a:buChar char="•"/>
              <a:tabLst>
                <a:tab pos="271145" algn="l"/>
              </a:tabLst>
            </a:pP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Tetap</a:t>
            </a:r>
            <a:r>
              <a:rPr sz="1400"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melakukan</a:t>
            </a:r>
            <a:r>
              <a:rPr sz="1400"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interaksi</a:t>
            </a:r>
            <a:r>
              <a:rPr sz="1400"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dengan</a:t>
            </a:r>
            <a:r>
              <a:rPr sz="14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20" dirty="0">
                <a:solidFill>
                  <a:srgbClr val="FFFFFF"/>
                </a:solidFill>
                <a:latin typeface="Arial"/>
                <a:cs typeface="Arial"/>
              </a:rPr>
              <a:t>siswa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0"/>
              </a:spcBef>
              <a:buFont typeface="Arial"/>
              <a:buChar char="•"/>
            </a:pPr>
            <a:endParaRPr sz="1400">
              <a:latin typeface="Arial"/>
              <a:cs typeface="Arial"/>
            </a:endParaRPr>
          </a:p>
          <a:p>
            <a:pPr marL="271145">
              <a:lnSpc>
                <a:spcPct val="100000"/>
              </a:lnSpc>
            </a:pP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melalui</a:t>
            </a:r>
            <a:r>
              <a:rPr sz="1400" b="1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media</a:t>
            </a:r>
            <a:r>
              <a:rPr sz="1400" b="1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pembelajaran</a:t>
            </a:r>
            <a:r>
              <a:rPr sz="1400" b="1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online</a:t>
            </a:r>
            <a:endParaRPr sz="1400">
              <a:latin typeface="Arial"/>
              <a:cs typeface="Arial"/>
            </a:endParaRPr>
          </a:p>
          <a:p>
            <a:pPr marL="271145" marR="237490" indent="-259079">
              <a:lnSpc>
                <a:spcPct val="200000"/>
              </a:lnSpc>
              <a:buClr>
                <a:srgbClr val="000000"/>
              </a:buClr>
              <a:buChar char="•"/>
              <a:tabLst>
                <a:tab pos="271145" algn="l"/>
              </a:tabLst>
            </a:pP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Memberikan</a:t>
            </a:r>
            <a:r>
              <a:rPr sz="14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apresiasi</a:t>
            </a:r>
            <a:r>
              <a:rPr sz="1400" b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atas</a:t>
            </a:r>
            <a:r>
              <a:rPr sz="1400" b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usaha</a:t>
            </a:r>
            <a:r>
              <a:rPr sz="1400" b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25" dirty="0">
                <a:solidFill>
                  <a:srgbClr val="FFFFFF"/>
                </a:solidFill>
                <a:latin typeface="Arial"/>
                <a:cs typeface="Arial"/>
              </a:rPr>
              <a:t>dan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feedback</a:t>
            </a:r>
            <a:r>
              <a:rPr sz="14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yang</a:t>
            </a:r>
            <a:r>
              <a:rPr sz="14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konstruktif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29907" y="1571630"/>
            <a:ext cx="4168828" cy="2732666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3999" y="5143499"/>
                </a:moveTo>
                <a:lnTo>
                  <a:pt x="0" y="5143499"/>
                </a:lnTo>
                <a:lnTo>
                  <a:pt x="0" y="0"/>
                </a:lnTo>
                <a:lnTo>
                  <a:pt x="9143999" y="0"/>
                </a:lnTo>
                <a:lnTo>
                  <a:pt x="9143999" y="5143499"/>
                </a:lnTo>
                <a:close/>
              </a:path>
            </a:pathLst>
          </a:custGeom>
          <a:solidFill>
            <a:srgbClr val="00A2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691192" y="597784"/>
            <a:ext cx="176339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95" dirty="0">
                <a:solidFill>
                  <a:srgbClr val="FCD65D"/>
                </a:solidFill>
              </a:rPr>
              <a:t>Referensi</a:t>
            </a:r>
            <a:endParaRPr sz="3000"/>
          </a:p>
        </p:txBody>
      </p:sp>
      <p:sp>
        <p:nvSpPr>
          <p:cNvPr id="4" name="object 4"/>
          <p:cNvSpPr txBox="1"/>
          <p:nvPr/>
        </p:nvSpPr>
        <p:spPr>
          <a:xfrm>
            <a:off x="646828" y="1508760"/>
            <a:ext cx="7506970" cy="1305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9245" marR="588010" indent="-259079">
              <a:lnSpc>
                <a:spcPct val="150000"/>
              </a:lnSpc>
              <a:spcBef>
                <a:spcPts val="100"/>
              </a:spcBef>
              <a:buChar char="•"/>
              <a:tabLst>
                <a:tab pos="309245" algn="l"/>
              </a:tabLst>
            </a:pPr>
            <a:r>
              <a:rPr sz="1400" dirty="0">
                <a:latin typeface="Arial MT"/>
                <a:cs typeface="Arial MT"/>
              </a:rPr>
              <a:t>Slavin,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R.E.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(2018).</a:t>
            </a:r>
            <a:r>
              <a:rPr sz="1400" spc="-5" dirty="0">
                <a:latin typeface="Arial MT"/>
                <a:cs typeface="Arial MT"/>
              </a:rPr>
              <a:t> </a:t>
            </a:r>
            <a:r>
              <a:rPr sz="1400" i="1" dirty="0">
                <a:latin typeface="Arial"/>
                <a:cs typeface="Arial"/>
              </a:rPr>
              <a:t>Educational</a:t>
            </a:r>
            <a:r>
              <a:rPr sz="1400" i="1" spc="-25" dirty="0">
                <a:latin typeface="Arial"/>
                <a:cs typeface="Arial"/>
              </a:rPr>
              <a:t> </a:t>
            </a:r>
            <a:r>
              <a:rPr sz="1400" i="1" spc="-10" dirty="0">
                <a:latin typeface="Arial"/>
                <a:cs typeface="Arial"/>
              </a:rPr>
              <a:t>Psychology,</a:t>
            </a:r>
            <a:r>
              <a:rPr sz="1400" i="1" spc="-25" dirty="0">
                <a:latin typeface="Arial"/>
                <a:cs typeface="Arial"/>
              </a:rPr>
              <a:t> </a:t>
            </a:r>
            <a:r>
              <a:rPr sz="1400" i="1" dirty="0">
                <a:latin typeface="Arial"/>
                <a:cs typeface="Arial"/>
              </a:rPr>
              <a:t>Theory</a:t>
            </a:r>
            <a:r>
              <a:rPr sz="1400" i="1" spc="-25" dirty="0">
                <a:latin typeface="Arial"/>
                <a:cs typeface="Arial"/>
              </a:rPr>
              <a:t> </a:t>
            </a:r>
            <a:r>
              <a:rPr sz="1400" i="1" dirty="0">
                <a:latin typeface="Arial"/>
                <a:cs typeface="Arial"/>
              </a:rPr>
              <a:t>and</a:t>
            </a:r>
            <a:r>
              <a:rPr sz="1400" i="1" spc="-25" dirty="0">
                <a:latin typeface="Arial"/>
                <a:cs typeface="Arial"/>
              </a:rPr>
              <a:t> </a:t>
            </a:r>
            <a:r>
              <a:rPr sz="1400" i="1" dirty="0">
                <a:latin typeface="Arial"/>
                <a:cs typeface="Arial"/>
              </a:rPr>
              <a:t>Practices</a:t>
            </a:r>
            <a:r>
              <a:rPr sz="1400" i="1" spc="-25" dirty="0">
                <a:latin typeface="Arial"/>
                <a:cs typeface="Arial"/>
              </a:rPr>
              <a:t> </a:t>
            </a:r>
            <a:r>
              <a:rPr sz="1400" i="1" dirty="0">
                <a:latin typeface="Arial"/>
                <a:cs typeface="Arial"/>
              </a:rPr>
              <a:t>12</a:t>
            </a:r>
            <a:r>
              <a:rPr sz="1350" i="1" baseline="30864" dirty="0">
                <a:latin typeface="Arial"/>
                <a:cs typeface="Arial"/>
              </a:rPr>
              <a:t>th</a:t>
            </a:r>
            <a:r>
              <a:rPr sz="1350" i="1" spc="172" baseline="30864" dirty="0">
                <a:latin typeface="Arial"/>
                <a:cs typeface="Arial"/>
              </a:rPr>
              <a:t> </a:t>
            </a:r>
            <a:r>
              <a:rPr sz="1400" i="1" dirty="0">
                <a:latin typeface="Arial"/>
                <a:cs typeface="Arial"/>
              </a:rPr>
              <a:t>edition</a:t>
            </a:r>
            <a:r>
              <a:rPr sz="1400" dirty="0">
                <a:latin typeface="Arial MT"/>
                <a:cs typeface="Arial MT"/>
              </a:rPr>
              <a:t>.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NY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spc="-50" dirty="0">
                <a:latin typeface="Arial MT"/>
                <a:cs typeface="Arial MT"/>
              </a:rPr>
              <a:t>: </a:t>
            </a:r>
            <a:r>
              <a:rPr sz="1400" spc="-10" dirty="0">
                <a:latin typeface="Arial MT"/>
                <a:cs typeface="Arial MT"/>
              </a:rPr>
              <a:t>Pearson</a:t>
            </a:r>
            <a:endParaRPr sz="1400">
              <a:latin typeface="Arial MT"/>
              <a:cs typeface="Arial MT"/>
            </a:endParaRPr>
          </a:p>
          <a:p>
            <a:pPr marL="309245" indent="-258445">
              <a:lnSpc>
                <a:spcPct val="100000"/>
              </a:lnSpc>
              <a:spcBef>
                <a:spcPts val="840"/>
              </a:spcBef>
              <a:buChar char="•"/>
              <a:tabLst>
                <a:tab pos="309245" algn="l"/>
              </a:tabLst>
            </a:pPr>
            <a:r>
              <a:rPr sz="1400" dirty="0">
                <a:latin typeface="Arial MT"/>
                <a:cs typeface="Arial MT"/>
              </a:rPr>
              <a:t>Dewantara,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K.H.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(2009).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i="1" dirty="0">
                <a:latin typeface="Arial"/>
                <a:cs typeface="Arial"/>
              </a:rPr>
              <a:t>Menuju</a:t>
            </a:r>
            <a:r>
              <a:rPr sz="1400" i="1" spc="-45" dirty="0">
                <a:latin typeface="Arial"/>
                <a:cs typeface="Arial"/>
              </a:rPr>
              <a:t> </a:t>
            </a:r>
            <a:r>
              <a:rPr sz="1400" i="1" dirty="0">
                <a:latin typeface="Arial"/>
                <a:cs typeface="Arial"/>
              </a:rPr>
              <a:t>Manusia</a:t>
            </a:r>
            <a:r>
              <a:rPr sz="1400" i="1" spc="-40" dirty="0">
                <a:latin typeface="Arial"/>
                <a:cs typeface="Arial"/>
              </a:rPr>
              <a:t> </a:t>
            </a:r>
            <a:r>
              <a:rPr sz="1400" i="1" dirty="0">
                <a:latin typeface="Arial"/>
                <a:cs typeface="Arial"/>
              </a:rPr>
              <a:t>Merdeka</a:t>
            </a:r>
            <a:r>
              <a:rPr sz="1400" dirty="0">
                <a:latin typeface="Arial MT"/>
                <a:cs typeface="Arial MT"/>
              </a:rPr>
              <a:t>.</a:t>
            </a:r>
            <a:r>
              <a:rPr sz="1400" spc="-60" dirty="0">
                <a:latin typeface="Arial MT"/>
                <a:cs typeface="Arial MT"/>
              </a:rPr>
              <a:t> </a:t>
            </a:r>
            <a:r>
              <a:rPr sz="1400" spc="-10" dirty="0">
                <a:latin typeface="Arial MT"/>
                <a:cs typeface="Arial MT"/>
              </a:rPr>
              <a:t>Yogyakarta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: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spc="-10" dirty="0">
                <a:latin typeface="Arial MT"/>
                <a:cs typeface="Arial MT"/>
              </a:rPr>
              <a:t>Leutika.</a:t>
            </a:r>
            <a:endParaRPr sz="1400">
              <a:latin typeface="Arial MT"/>
              <a:cs typeface="Arial MT"/>
            </a:endParaRPr>
          </a:p>
          <a:p>
            <a:pPr marL="309245" indent="-258445">
              <a:lnSpc>
                <a:spcPct val="100000"/>
              </a:lnSpc>
              <a:spcBef>
                <a:spcPts val="840"/>
              </a:spcBef>
              <a:buChar char="•"/>
              <a:tabLst>
                <a:tab pos="309245" algn="l"/>
              </a:tabLst>
            </a:pPr>
            <a:r>
              <a:rPr sz="1400" spc="-10" dirty="0">
                <a:latin typeface="Arial MT"/>
                <a:cs typeface="Arial MT"/>
              </a:rPr>
              <a:t>Wangid,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M.N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(2009).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Sistem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among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pada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masa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kini.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i="1" dirty="0">
                <a:latin typeface="Arial"/>
                <a:cs typeface="Arial"/>
              </a:rPr>
              <a:t>Jurnal</a:t>
            </a:r>
            <a:r>
              <a:rPr sz="1400" i="1" spc="-20" dirty="0">
                <a:latin typeface="Arial"/>
                <a:cs typeface="Arial"/>
              </a:rPr>
              <a:t> </a:t>
            </a:r>
            <a:r>
              <a:rPr sz="1400" i="1" dirty="0">
                <a:latin typeface="Arial"/>
                <a:cs typeface="Arial"/>
              </a:rPr>
              <a:t>Kependidikan,</a:t>
            </a:r>
            <a:r>
              <a:rPr sz="1400" i="1" spc="-15" dirty="0">
                <a:latin typeface="Arial"/>
                <a:cs typeface="Arial"/>
              </a:rPr>
              <a:t> </a:t>
            </a:r>
            <a:r>
              <a:rPr sz="1400" dirty="0">
                <a:latin typeface="Arial MT"/>
                <a:cs typeface="Arial MT"/>
              </a:rPr>
              <a:t>39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(2),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spc="-10" dirty="0">
                <a:latin typeface="Arial MT"/>
                <a:cs typeface="Arial MT"/>
              </a:rPr>
              <a:t>129-</a:t>
            </a:r>
            <a:r>
              <a:rPr sz="1400" spc="-20" dirty="0">
                <a:latin typeface="Arial MT"/>
                <a:cs typeface="Arial MT"/>
              </a:rPr>
              <a:t>140.</a:t>
            </a:r>
            <a:endParaRPr sz="1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99975" y="2092916"/>
            <a:ext cx="358902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spc="150" dirty="0">
                <a:solidFill>
                  <a:srgbClr val="FCD65D"/>
                </a:solidFill>
              </a:rPr>
              <a:t>Urgensi</a:t>
            </a:r>
            <a:r>
              <a:rPr sz="4000" spc="185" dirty="0">
                <a:solidFill>
                  <a:srgbClr val="FCD65D"/>
                </a:solidFill>
              </a:rPr>
              <a:t> </a:t>
            </a:r>
            <a:r>
              <a:rPr sz="4000" spc="120" dirty="0">
                <a:solidFill>
                  <a:srgbClr val="FCD65D"/>
                </a:solidFill>
              </a:rPr>
              <a:t>Materi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1328375" y="1250355"/>
            <a:ext cx="1824989" cy="2159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0" spc="-320" dirty="0">
                <a:solidFill>
                  <a:srgbClr val="F0ECE3"/>
                </a:solidFill>
                <a:latin typeface="Trebuchet MS"/>
                <a:cs typeface="Trebuchet MS"/>
              </a:rPr>
              <a:t>01</a:t>
            </a:r>
            <a:endParaRPr sz="14000" dirty="0">
              <a:latin typeface="Trebuchet MS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429374" y="3252725"/>
            <a:ext cx="1823085" cy="88900"/>
          </a:xfrm>
          <a:custGeom>
            <a:avLst/>
            <a:gdLst/>
            <a:ahLst/>
            <a:cxnLst/>
            <a:rect l="l" t="t" r="r" b="b"/>
            <a:pathLst>
              <a:path w="1823085" h="88900">
                <a:moveTo>
                  <a:pt x="1822499" y="88799"/>
                </a:moveTo>
                <a:lnTo>
                  <a:pt x="0" y="88799"/>
                </a:lnTo>
                <a:lnTo>
                  <a:pt x="0" y="0"/>
                </a:lnTo>
                <a:lnTo>
                  <a:pt x="1822499" y="0"/>
                </a:lnTo>
                <a:lnTo>
                  <a:pt x="1822499" y="88799"/>
                </a:lnTo>
                <a:close/>
              </a:path>
            </a:pathLst>
          </a:custGeom>
          <a:solidFill>
            <a:srgbClr val="FCD65D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572000" cy="5143500"/>
          </a:xfrm>
          <a:custGeom>
            <a:avLst/>
            <a:gdLst/>
            <a:ahLst/>
            <a:cxnLst/>
            <a:rect l="l" t="t" r="r" b="b"/>
            <a:pathLst>
              <a:path w="4572000" h="5143500">
                <a:moveTo>
                  <a:pt x="0" y="5143499"/>
                </a:moveTo>
                <a:lnTo>
                  <a:pt x="0" y="0"/>
                </a:lnTo>
                <a:lnTo>
                  <a:pt x="4571999" y="0"/>
                </a:lnTo>
                <a:lnTo>
                  <a:pt x="4571999" y="5143499"/>
                </a:lnTo>
                <a:lnTo>
                  <a:pt x="0" y="5143499"/>
                </a:lnTo>
                <a:close/>
              </a:path>
            </a:pathLst>
          </a:custGeom>
          <a:solidFill>
            <a:srgbClr val="00A2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690754" y="1328161"/>
            <a:ext cx="3608704" cy="2372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indent="-635" algn="ctr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Pendidikan</a:t>
            </a:r>
            <a:r>
              <a:rPr sz="1400" spc="1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bukan</a:t>
            </a:r>
            <a:r>
              <a:rPr sz="1400" spc="1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hanya</a:t>
            </a:r>
            <a:r>
              <a:rPr sz="1400" spc="1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sekedar </a:t>
            </a:r>
            <a:r>
              <a:rPr sz="1400" spc="10" dirty="0">
                <a:solidFill>
                  <a:srgbClr val="FFFFFF"/>
                </a:solidFill>
                <a:latin typeface="Trebuchet MS"/>
                <a:cs typeface="Trebuchet MS"/>
              </a:rPr>
              <a:t>memberikan</a:t>
            </a:r>
            <a:r>
              <a:rPr sz="1400" spc="9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10" dirty="0">
                <a:solidFill>
                  <a:srgbClr val="FFFFFF"/>
                </a:solidFill>
                <a:latin typeface="Trebuchet MS"/>
                <a:cs typeface="Trebuchet MS"/>
              </a:rPr>
              <a:t>pengetahuan,</a:t>
            </a:r>
            <a:r>
              <a:rPr sz="1400" spc="1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55" dirty="0">
                <a:solidFill>
                  <a:srgbClr val="FFFFFF"/>
                </a:solidFill>
                <a:latin typeface="Trebuchet MS"/>
                <a:cs typeface="Trebuchet MS"/>
              </a:rPr>
              <a:t>namun</a:t>
            </a:r>
            <a:r>
              <a:rPr sz="1400" spc="9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terdapat transfer</a:t>
            </a:r>
            <a:r>
              <a:rPr sz="1400" spc="-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i="1" dirty="0">
                <a:solidFill>
                  <a:srgbClr val="FFFFFF"/>
                </a:solidFill>
                <a:latin typeface="Trebuchet MS"/>
                <a:cs typeface="Trebuchet MS"/>
              </a:rPr>
              <a:t>value</a:t>
            </a:r>
            <a:r>
              <a:rPr sz="1400" i="1" spc="-1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dan</a:t>
            </a:r>
            <a:r>
              <a:rPr sz="1400" spc="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55" dirty="0">
                <a:solidFill>
                  <a:srgbClr val="FFFFFF"/>
                </a:solidFill>
                <a:latin typeface="Trebuchet MS"/>
                <a:cs typeface="Trebuchet MS"/>
              </a:rPr>
              <a:t>usaha</a:t>
            </a:r>
            <a:r>
              <a:rPr sz="1400" spc="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agar</a:t>
            </a:r>
            <a:r>
              <a:rPr sz="1400" spc="-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siswa</a:t>
            </a:r>
            <a:r>
              <a:rPr sz="1400" spc="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dapat </a:t>
            </a:r>
            <a:r>
              <a:rPr sz="1400" spc="60" dirty="0">
                <a:solidFill>
                  <a:srgbClr val="FFFFFF"/>
                </a:solidFill>
                <a:latin typeface="Trebuchet MS"/>
                <a:cs typeface="Trebuchet MS"/>
              </a:rPr>
              <a:t>menemukan</a:t>
            </a:r>
            <a:r>
              <a:rPr sz="1400" spc="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potensi</a:t>
            </a:r>
            <a:r>
              <a:rPr sz="1400" spc="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dirinya.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400">
              <a:latin typeface="Trebuchet MS"/>
              <a:cs typeface="Trebuchet MS"/>
            </a:endParaRPr>
          </a:p>
          <a:p>
            <a:pPr marL="140335" marR="132715" indent="-635" algn="ctr">
              <a:lnSpc>
                <a:spcPct val="100000"/>
              </a:lnSpc>
              <a:spcBef>
                <a:spcPts val="5"/>
              </a:spcBef>
            </a:pPr>
            <a:r>
              <a:rPr sz="1400" spc="55" dirty="0">
                <a:solidFill>
                  <a:srgbClr val="FFFFFF"/>
                </a:solidFill>
                <a:latin typeface="Trebuchet MS"/>
                <a:cs typeface="Trebuchet MS"/>
              </a:rPr>
              <a:t>Landasan</a:t>
            </a:r>
            <a:r>
              <a:rPr sz="1400" spc="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pemikiran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humanistik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tidak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melihat</a:t>
            </a:r>
            <a:r>
              <a:rPr sz="1400" spc="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manusia</a:t>
            </a:r>
            <a:r>
              <a:rPr sz="1400" spc="6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sebagai</a:t>
            </a:r>
            <a:r>
              <a:rPr sz="1400" spc="6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produk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lingkungan</a:t>
            </a:r>
            <a:r>
              <a:rPr sz="1400" spc="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50" dirty="0">
                <a:solidFill>
                  <a:srgbClr val="FFFFFF"/>
                </a:solidFill>
                <a:latin typeface="Trebuchet MS"/>
                <a:cs typeface="Trebuchet MS"/>
              </a:rPr>
              <a:t>saja,</a:t>
            </a:r>
            <a:r>
              <a:rPr sz="1400" spc="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Trebuchet MS"/>
                <a:cs typeface="Trebuchet MS"/>
              </a:rPr>
              <a:t>tetapi</a:t>
            </a:r>
            <a:r>
              <a:rPr sz="1400" spc="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juga</a:t>
            </a:r>
            <a:r>
              <a:rPr sz="1400" spc="65" dirty="0">
                <a:solidFill>
                  <a:srgbClr val="FFFFFF"/>
                </a:solidFill>
                <a:latin typeface="Trebuchet MS"/>
                <a:cs typeface="Trebuchet MS"/>
              </a:rPr>
              <a:t> memandang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manusia</a:t>
            </a:r>
            <a:r>
              <a:rPr sz="1400" spc="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dari</a:t>
            </a:r>
            <a:r>
              <a:rPr sz="1400" spc="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sisi</a:t>
            </a:r>
            <a:r>
              <a:rPr sz="1400" spc="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dirinya</a:t>
            </a:r>
            <a:r>
              <a:rPr sz="1400" spc="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sendiri</a:t>
            </a:r>
            <a:r>
              <a:rPr sz="1400" spc="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55" dirty="0">
                <a:solidFill>
                  <a:srgbClr val="FFFFFF"/>
                </a:solidFill>
                <a:latin typeface="Trebuchet MS"/>
                <a:cs typeface="Trebuchet MS"/>
              </a:rPr>
              <a:t>sehingga </a:t>
            </a:r>
            <a:r>
              <a:rPr sz="1400" spc="10" dirty="0">
                <a:solidFill>
                  <a:srgbClr val="FFFFFF"/>
                </a:solidFill>
                <a:latin typeface="Trebuchet MS"/>
                <a:cs typeface="Trebuchet MS"/>
              </a:rPr>
              <a:t>penting</a:t>
            </a:r>
            <a:r>
              <a:rPr sz="1400" spc="8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10" dirty="0">
                <a:solidFill>
                  <a:srgbClr val="FFFFFF"/>
                </a:solidFill>
                <a:latin typeface="Trebuchet MS"/>
                <a:cs typeface="Trebuchet MS"/>
              </a:rPr>
              <a:t>untuk</a:t>
            </a:r>
            <a:r>
              <a:rPr sz="1400" spc="9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10" dirty="0">
                <a:solidFill>
                  <a:srgbClr val="FFFFFF"/>
                </a:solidFill>
                <a:latin typeface="Trebuchet MS"/>
                <a:cs typeface="Trebuchet MS"/>
              </a:rPr>
              <a:t>memperhatikan</a:t>
            </a:r>
            <a:r>
              <a:rPr sz="1400" spc="9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motivasi </a:t>
            </a:r>
            <a:r>
              <a:rPr sz="1400" spc="-25" dirty="0">
                <a:solidFill>
                  <a:srgbClr val="FFFFFF"/>
                </a:solidFill>
                <a:latin typeface="Trebuchet MS"/>
                <a:cs typeface="Trebuchet MS"/>
              </a:rPr>
              <a:t>intrinsik</a:t>
            </a:r>
            <a:r>
              <a:rPr sz="1400" spc="-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siswa.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71806" y="480071"/>
            <a:ext cx="2037714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b="1" spc="55" dirty="0">
                <a:solidFill>
                  <a:srgbClr val="FCD65D"/>
                </a:solidFill>
                <a:latin typeface="Trebuchet MS"/>
                <a:cs typeface="Trebuchet MS"/>
              </a:rPr>
              <a:t>Urgensi</a:t>
            </a:r>
            <a:r>
              <a:rPr sz="2200" b="1" spc="-10" dirty="0">
                <a:solidFill>
                  <a:srgbClr val="FCD65D"/>
                </a:solidFill>
                <a:latin typeface="Trebuchet MS"/>
                <a:cs typeface="Trebuchet MS"/>
              </a:rPr>
              <a:t> </a:t>
            </a:r>
            <a:r>
              <a:rPr sz="2200" b="1" spc="65" dirty="0">
                <a:solidFill>
                  <a:srgbClr val="FCD65D"/>
                </a:solidFill>
                <a:latin typeface="Trebuchet MS"/>
                <a:cs typeface="Trebuchet MS"/>
              </a:rPr>
              <a:t>Materi</a:t>
            </a:r>
            <a:endParaRPr sz="2200">
              <a:latin typeface="Trebuchet MS"/>
              <a:cs typeface="Trebuchet MS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67072" y="1370838"/>
            <a:ext cx="4167866" cy="2791967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5595465" y="436510"/>
            <a:ext cx="2367280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0"/>
              </a:spcBef>
            </a:pPr>
            <a:r>
              <a:rPr sz="1400" i="1" dirty="0">
                <a:solidFill>
                  <a:srgbClr val="000000"/>
                </a:solidFill>
                <a:latin typeface="Arial"/>
                <a:cs typeface="Arial"/>
              </a:rPr>
              <a:t>Bagaimana</a:t>
            </a:r>
            <a:r>
              <a:rPr sz="1400" i="1" spc="-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400" i="1" dirty="0">
                <a:solidFill>
                  <a:srgbClr val="000000"/>
                </a:solidFill>
                <a:latin typeface="Arial"/>
                <a:cs typeface="Arial"/>
              </a:rPr>
              <a:t>jika</a:t>
            </a:r>
            <a:r>
              <a:rPr sz="1400" i="1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400" i="1" spc="-10" dirty="0">
                <a:solidFill>
                  <a:srgbClr val="000000"/>
                </a:solidFill>
                <a:latin typeface="Arial"/>
                <a:cs typeface="Arial"/>
              </a:rPr>
              <a:t>pembelajaran </a:t>
            </a:r>
            <a:r>
              <a:rPr sz="1400" i="1" dirty="0">
                <a:solidFill>
                  <a:srgbClr val="000000"/>
                </a:solidFill>
                <a:latin typeface="Arial"/>
                <a:cs typeface="Arial"/>
              </a:rPr>
              <a:t>mengesampingkan</a:t>
            </a:r>
            <a:r>
              <a:rPr sz="1400" i="1" spc="-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400" i="1" spc="-10" dirty="0">
                <a:solidFill>
                  <a:srgbClr val="000000"/>
                </a:solidFill>
                <a:latin typeface="Arial"/>
                <a:cs typeface="Arial"/>
              </a:rPr>
              <a:t>prinsip humanistik?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71474" y="1319529"/>
            <a:ext cx="2938780" cy="2463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4000" spc="200" dirty="0">
                <a:solidFill>
                  <a:srgbClr val="FCD65D"/>
                </a:solidFill>
                <a:latin typeface="Trebuchet MS"/>
                <a:cs typeface="Trebuchet MS"/>
              </a:rPr>
              <a:t>Pandangan </a:t>
            </a:r>
            <a:r>
              <a:rPr sz="4000" spc="204" dirty="0">
                <a:solidFill>
                  <a:srgbClr val="FCD65D"/>
                </a:solidFill>
                <a:latin typeface="Trebuchet MS"/>
                <a:cs typeface="Trebuchet MS"/>
              </a:rPr>
              <a:t>dalam </a:t>
            </a:r>
            <a:r>
              <a:rPr sz="4000" spc="175" dirty="0">
                <a:solidFill>
                  <a:srgbClr val="FCD65D"/>
                </a:solidFill>
                <a:latin typeface="Trebuchet MS"/>
                <a:cs typeface="Trebuchet MS"/>
              </a:rPr>
              <a:t>pendekatan </a:t>
            </a:r>
            <a:r>
              <a:rPr sz="4000" spc="200" dirty="0">
                <a:solidFill>
                  <a:srgbClr val="FCD65D"/>
                </a:solidFill>
                <a:latin typeface="Trebuchet MS"/>
                <a:cs typeface="Trebuchet MS"/>
              </a:rPr>
              <a:t>humanistik</a:t>
            </a:r>
            <a:endParaRPr sz="40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000" dirty="0"/>
              <a:t>02</a:t>
            </a:r>
          </a:p>
        </p:txBody>
      </p:sp>
      <p:sp>
        <p:nvSpPr>
          <p:cNvPr id="4" name="object 4"/>
          <p:cNvSpPr/>
          <p:nvPr/>
        </p:nvSpPr>
        <p:spPr>
          <a:xfrm>
            <a:off x="1429374" y="3252725"/>
            <a:ext cx="1823085" cy="88900"/>
          </a:xfrm>
          <a:custGeom>
            <a:avLst/>
            <a:gdLst/>
            <a:ahLst/>
            <a:cxnLst/>
            <a:rect l="l" t="t" r="r" b="b"/>
            <a:pathLst>
              <a:path w="1823085" h="88900">
                <a:moveTo>
                  <a:pt x="1822499" y="88799"/>
                </a:moveTo>
                <a:lnTo>
                  <a:pt x="0" y="88799"/>
                </a:lnTo>
                <a:lnTo>
                  <a:pt x="0" y="0"/>
                </a:lnTo>
                <a:lnTo>
                  <a:pt x="1822499" y="0"/>
                </a:lnTo>
                <a:lnTo>
                  <a:pt x="1822499" y="88799"/>
                </a:lnTo>
                <a:close/>
              </a:path>
            </a:pathLst>
          </a:custGeom>
          <a:solidFill>
            <a:srgbClr val="FCD65D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6586220" cy="5135880"/>
          </a:xfrm>
          <a:custGeom>
            <a:avLst/>
            <a:gdLst/>
            <a:ahLst/>
            <a:cxnLst/>
            <a:rect l="l" t="t" r="r" b="b"/>
            <a:pathLst>
              <a:path w="6586220" h="5135880">
                <a:moveTo>
                  <a:pt x="6585599" y="5135449"/>
                </a:moveTo>
                <a:lnTo>
                  <a:pt x="0" y="5135449"/>
                </a:lnTo>
                <a:lnTo>
                  <a:pt x="0" y="0"/>
                </a:lnTo>
                <a:lnTo>
                  <a:pt x="6585599" y="0"/>
                </a:lnTo>
                <a:lnTo>
                  <a:pt x="6585599" y="5135449"/>
                </a:lnTo>
                <a:close/>
              </a:path>
            </a:pathLst>
          </a:custGeom>
          <a:solidFill>
            <a:srgbClr val="00A2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14485" y="2343000"/>
            <a:ext cx="4063365" cy="2858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6540" marR="755015" indent="-244475">
              <a:lnSpc>
                <a:spcPct val="111400"/>
              </a:lnSpc>
              <a:spcBef>
                <a:spcPts val="100"/>
              </a:spcBef>
              <a:buSzPct val="157142"/>
              <a:buFont typeface="Arial MT"/>
              <a:buChar char="•"/>
              <a:tabLst>
                <a:tab pos="256540" algn="l"/>
              </a:tabLst>
            </a:pPr>
            <a:r>
              <a:rPr sz="1400" spc="55" dirty="0">
                <a:solidFill>
                  <a:srgbClr val="FFFFFF"/>
                </a:solidFill>
                <a:latin typeface="Trebuchet MS"/>
                <a:cs typeface="Trebuchet MS"/>
              </a:rPr>
              <a:t>Manusia</a:t>
            </a:r>
            <a:r>
              <a:rPr sz="1400" spc="-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memiliki</a:t>
            </a:r>
            <a:r>
              <a:rPr sz="1400" spc="-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pilihan</a:t>
            </a:r>
            <a:r>
              <a:rPr sz="1400" spc="-6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dan</a:t>
            </a:r>
            <a:r>
              <a:rPr sz="1400" spc="-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70" dirty="0">
                <a:solidFill>
                  <a:srgbClr val="FFFFFF"/>
                </a:solidFill>
                <a:latin typeface="Trebuchet MS"/>
                <a:cs typeface="Trebuchet MS"/>
              </a:rPr>
              <a:t>mampu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bertumbuh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675"/>
              </a:spcBef>
              <a:buClr>
                <a:srgbClr val="FFFFFF"/>
              </a:buClr>
              <a:buFont typeface="Arial MT"/>
              <a:buChar char="•"/>
            </a:pPr>
            <a:endParaRPr sz="1400">
              <a:latin typeface="Trebuchet MS"/>
              <a:cs typeface="Trebuchet MS"/>
            </a:endParaRPr>
          </a:p>
          <a:p>
            <a:pPr marL="256540" marR="207010" indent="-244475">
              <a:lnSpc>
                <a:spcPct val="103800"/>
              </a:lnSpc>
              <a:spcBef>
                <a:spcPts val="5"/>
              </a:spcBef>
              <a:buSzPct val="157142"/>
              <a:buFont typeface="Arial MT"/>
              <a:buChar char="•"/>
              <a:tabLst>
                <a:tab pos="256540" algn="l"/>
              </a:tabLst>
            </a:pP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Perilaku</a:t>
            </a:r>
            <a:r>
              <a:rPr sz="1400" spc="1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manusia</a:t>
            </a:r>
            <a:r>
              <a:rPr sz="1400" spc="1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tidak</a:t>
            </a:r>
            <a:r>
              <a:rPr sz="1400" spc="1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bergantung</a:t>
            </a:r>
            <a:r>
              <a:rPr sz="1400" spc="1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30" dirty="0">
                <a:solidFill>
                  <a:srgbClr val="FFFFFF"/>
                </a:solidFill>
                <a:latin typeface="Trebuchet MS"/>
                <a:cs typeface="Trebuchet MS"/>
              </a:rPr>
              <a:t>pada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lingkungan,</a:t>
            </a:r>
            <a:r>
              <a:rPr sz="1400" spc="1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Trebuchet MS"/>
                <a:cs typeface="Trebuchet MS"/>
              </a:rPr>
              <a:t>tetapi</a:t>
            </a:r>
            <a:r>
              <a:rPr sz="1400" spc="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dari</a:t>
            </a:r>
            <a:r>
              <a:rPr sz="1400" spc="1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individu</a:t>
            </a:r>
            <a:r>
              <a:rPr sz="1400" spc="-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yang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melakukannya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 dan</a:t>
            </a:r>
            <a:r>
              <a:rPr sz="1400" spc="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30" dirty="0">
                <a:solidFill>
                  <a:srgbClr val="FFFFFF"/>
                </a:solidFill>
                <a:latin typeface="Trebuchet MS"/>
                <a:cs typeface="Trebuchet MS"/>
              </a:rPr>
              <a:t>terkait</a:t>
            </a:r>
            <a:r>
              <a:rPr sz="1400" spc="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75" dirty="0">
                <a:solidFill>
                  <a:srgbClr val="FFFFFF"/>
                </a:solidFill>
                <a:latin typeface="Trebuchet MS"/>
                <a:cs typeface="Trebuchet MS"/>
              </a:rPr>
              <a:t>dengan</a:t>
            </a:r>
            <a:r>
              <a:rPr sz="1400" spc="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perasaan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pribadi</a:t>
            </a:r>
            <a:r>
              <a:rPr sz="1400" spc="-1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dan</a:t>
            </a:r>
            <a:r>
              <a:rPr sz="1400" spc="-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i="1" spc="-35" dirty="0">
                <a:solidFill>
                  <a:srgbClr val="FFFFFF"/>
                </a:solidFill>
                <a:latin typeface="Trebuchet MS"/>
                <a:cs typeface="Trebuchet MS"/>
              </a:rPr>
              <a:t>self-</a:t>
            </a:r>
            <a:r>
              <a:rPr sz="1400" i="1" spc="-10" dirty="0">
                <a:solidFill>
                  <a:srgbClr val="FFFFFF"/>
                </a:solidFill>
                <a:latin typeface="Trebuchet MS"/>
                <a:cs typeface="Trebuchet MS"/>
              </a:rPr>
              <a:t>image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675"/>
              </a:spcBef>
              <a:buClr>
                <a:srgbClr val="FFFFFF"/>
              </a:buClr>
              <a:buFont typeface="Arial MT"/>
              <a:buChar char="•"/>
            </a:pPr>
            <a:endParaRPr sz="1400">
              <a:latin typeface="Trebuchet MS"/>
              <a:cs typeface="Trebuchet MS"/>
            </a:endParaRPr>
          </a:p>
          <a:p>
            <a:pPr marL="256540" marR="5080" indent="-244475">
              <a:lnSpc>
                <a:spcPct val="103800"/>
              </a:lnSpc>
              <a:buSzPct val="157142"/>
              <a:buFont typeface="Arial MT"/>
              <a:buChar char="•"/>
              <a:tabLst>
                <a:tab pos="256540" algn="l"/>
              </a:tabLst>
            </a:pP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Hal</a:t>
            </a:r>
            <a:r>
              <a:rPr sz="1400" spc="-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70" dirty="0">
                <a:solidFill>
                  <a:srgbClr val="FFFFFF"/>
                </a:solidFill>
                <a:latin typeface="Trebuchet MS"/>
                <a:cs typeface="Trebuchet MS"/>
              </a:rPr>
              <a:t>yang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Trebuchet MS"/>
                <a:cs typeface="Trebuchet MS"/>
              </a:rPr>
              <a:t>dinilai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penting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dalam</a:t>
            </a:r>
            <a:r>
              <a:rPr sz="1400" spc="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pendekatan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humanistik</a:t>
            </a:r>
            <a:r>
              <a:rPr sz="1400" spc="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adalah</a:t>
            </a:r>
            <a:r>
              <a:rPr sz="1400" spc="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pengalaman</a:t>
            </a:r>
            <a:r>
              <a:rPr sz="1400" spc="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subjektif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manusia</a:t>
            </a:r>
            <a:r>
              <a:rPr sz="1400" spc="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(bagaimana</a:t>
            </a:r>
            <a:r>
              <a:rPr sz="1400" spc="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individu</a:t>
            </a:r>
            <a:r>
              <a:rPr sz="1400" spc="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mengalami </a:t>
            </a:r>
            <a:r>
              <a:rPr sz="1400" spc="20" dirty="0">
                <a:solidFill>
                  <a:srgbClr val="FFFFFF"/>
                </a:solidFill>
                <a:latin typeface="Trebuchet MS"/>
                <a:cs typeface="Trebuchet MS"/>
              </a:rPr>
              <a:t>sesuatu,</a:t>
            </a:r>
            <a:r>
              <a:rPr sz="1400" spc="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70" dirty="0">
                <a:solidFill>
                  <a:srgbClr val="FFFFFF"/>
                </a:solidFill>
                <a:latin typeface="Trebuchet MS"/>
                <a:cs typeface="Trebuchet MS"/>
              </a:rPr>
              <a:t>mengapa</a:t>
            </a:r>
            <a:r>
              <a:rPr sz="1400" spc="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20" dirty="0">
                <a:solidFill>
                  <a:srgbClr val="FFFFFF"/>
                </a:solidFill>
                <a:latin typeface="Trebuchet MS"/>
                <a:cs typeface="Trebuchet MS"/>
              </a:rPr>
              <a:t>mereka</a:t>
            </a:r>
            <a:r>
              <a:rPr sz="1400" spc="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20" dirty="0">
                <a:solidFill>
                  <a:srgbClr val="FFFFFF"/>
                </a:solidFill>
                <a:latin typeface="Trebuchet MS"/>
                <a:cs typeface="Trebuchet MS"/>
              </a:rPr>
              <a:t>mengalaminya</a:t>
            </a:r>
            <a:r>
              <a:rPr sz="1400" spc="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Trebuchet MS"/>
                <a:cs typeface="Trebuchet MS"/>
              </a:rPr>
              <a:t>dst)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42452" y="672315"/>
            <a:ext cx="3378200" cy="1397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000" b="1" spc="130" dirty="0">
                <a:solidFill>
                  <a:srgbClr val="FCD65D"/>
                </a:solidFill>
                <a:latin typeface="Trebuchet MS"/>
                <a:cs typeface="Trebuchet MS"/>
              </a:rPr>
              <a:t>Pandangan</a:t>
            </a:r>
            <a:r>
              <a:rPr sz="3000" b="1" spc="-10" dirty="0">
                <a:solidFill>
                  <a:srgbClr val="FCD65D"/>
                </a:solidFill>
                <a:latin typeface="Trebuchet MS"/>
                <a:cs typeface="Trebuchet MS"/>
              </a:rPr>
              <a:t> </a:t>
            </a:r>
            <a:r>
              <a:rPr sz="3000" b="1" spc="135" dirty="0">
                <a:solidFill>
                  <a:srgbClr val="FCD65D"/>
                </a:solidFill>
                <a:latin typeface="Trebuchet MS"/>
                <a:cs typeface="Trebuchet MS"/>
              </a:rPr>
              <a:t>dalam </a:t>
            </a:r>
            <a:r>
              <a:rPr sz="3000" b="1" spc="90" dirty="0">
                <a:solidFill>
                  <a:srgbClr val="FCD65D"/>
                </a:solidFill>
                <a:latin typeface="Trebuchet MS"/>
                <a:cs typeface="Trebuchet MS"/>
              </a:rPr>
              <a:t>Pendekatan </a:t>
            </a:r>
            <a:r>
              <a:rPr sz="3000" b="1" spc="110" dirty="0">
                <a:solidFill>
                  <a:srgbClr val="FCD65D"/>
                </a:solidFill>
                <a:latin typeface="Trebuchet MS"/>
                <a:cs typeface="Trebuchet MS"/>
              </a:rPr>
              <a:t>Humanistik</a:t>
            </a:r>
            <a:endParaRPr sz="3000">
              <a:latin typeface="Trebuchet MS"/>
              <a:cs typeface="Trebuchet MS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43342" y="4099501"/>
            <a:ext cx="492885" cy="490756"/>
          </a:xfrm>
          <a:prstGeom prst="rect">
            <a:avLst/>
          </a:prstGeom>
        </p:spPr>
      </p:pic>
      <p:grpSp>
        <p:nvGrpSpPr>
          <p:cNvPr id="6" name="object 6"/>
          <p:cNvGrpSpPr/>
          <p:nvPr/>
        </p:nvGrpSpPr>
        <p:grpSpPr>
          <a:xfrm>
            <a:off x="8409824" y="3414041"/>
            <a:ext cx="410209" cy="363855"/>
            <a:chOff x="8409824" y="3414041"/>
            <a:chExt cx="410209" cy="363855"/>
          </a:xfrm>
        </p:grpSpPr>
        <p:sp>
          <p:nvSpPr>
            <p:cNvPr id="7" name="object 7"/>
            <p:cNvSpPr/>
            <p:nvPr/>
          </p:nvSpPr>
          <p:spPr>
            <a:xfrm>
              <a:off x="8409824" y="3414041"/>
              <a:ext cx="410209" cy="363855"/>
            </a:xfrm>
            <a:custGeom>
              <a:avLst/>
              <a:gdLst/>
              <a:ahLst/>
              <a:cxnLst/>
              <a:rect l="l" t="t" r="r" b="b"/>
              <a:pathLst>
                <a:path w="410209" h="363854">
                  <a:moveTo>
                    <a:pt x="105133" y="548"/>
                  </a:moveTo>
                  <a:lnTo>
                    <a:pt x="99185" y="548"/>
                  </a:lnTo>
                  <a:lnTo>
                    <a:pt x="101729" y="0"/>
                  </a:lnTo>
                  <a:lnTo>
                    <a:pt x="105133" y="548"/>
                  </a:lnTo>
                  <a:close/>
                </a:path>
                <a:path w="410209" h="363854">
                  <a:moveTo>
                    <a:pt x="10194" y="233502"/>
                  </a:moveTo>
                  <a:lnTo>
                    <a:pt x="39" y="218249"/>
                  </a:lnTo>
                  <a:lnTo>
                    <a:pt x="0" y="218051"/>
                  </a:lnTo>
                  <a:lnTo>
                    <a:pt x="1632" y="207933"/>
                  </a:lnTo>
                  <a:lnTo>
                    <a:pt x="1720" y="207384"/>
                  </a:lnTo>
                  <a:lnTo>
                    <a:pt x="1777" y="207033"/>
                  </a:lnTo>
                  <a:lnTo>
                    <a:pt x="3499" y="204170"/>
                  </a:lnTo>
                  <a:lnTo>
                    <a:pt x="4598" y="201205"/>
                  </a:lnTo>
                  <a:lnTo>
                    <a:pt x="5817" y="197620"/>
                  </a:lnTo>
                  <a:lnTo>
                    <a:pt x="7540" y="194757"/>
                  </a:lnTo>
                  <a:lnTo>
                    <a:pt x="27630" y="146013"/>
                  </a:lnTo>
                  <a:lnTo>
                    <a:pt x="40946" y="113586"/>
                  </a:lnTo>
                  <a:lnTo>
                    <a:pt x="55156" y="78707"/>
                  </a:lnTo>
                  <a:lnTo>
                    <a:pt x="59121" y="69339"/>
                  </a:lnTo>
                  <a:lnTo>
                    <a:pt x="63226" y="59823"/>
                  </a:lnTo>
                  <a:lnTo>
                    <a:pt x="67349" y="50193"/>
                  </a:lnTo>
                  <a:lnTo>
                    <a:pt x="71368" y="40485"/>
                  </a:lnTo>
                  <a:lnTo>
                    <a:pt x="74290" y="34033"/>
                  </a:lnTo>
                  <a:lnTo>
                    <a:pt x="76702" y="26899"/>
                  </a:lnTo>
                  <a:lnTo>
                    <a:pt x="79720" y="19843"/>
                  </a:lnTo>
                  <a:lnTo>
                    <a:pt x="81541" y="16375"/>
                  </a:lnTo>
                  <a:lnTo>
                    <a:pt x="82740" y="12787"/>
                  </a:lnTo>
                  <a:lnTo>
                    <a:pt x="84560" y="9319"/>
                  </a:lnTo>
                  <a:lnTo>
                    <a:pt x="87612" y="6030"/>
                  </a:lnTo>
                  <a:lnTo>
                    <a:pt x="91164" y="3482"/>
                  </a:lnTo>
                  <a:lnTo>
                    <a:pt x="95130" y="2220"/>
                  </a:lnTo>
                  <a:lnTo>
                    <a:pt x="98825" y="548"/>
                  </a:lnTo>
                  <a:lnTo>
                    <a:pt x="105680" y="548"/>
                  </a:lnTo>
                  <a:lnTo>
                    <a:pt x="111456" y="2354"/>
                  </a:lnTo>
                  <a:lnTo>
                    <a:pt x="114822" y="3482"/>
                  </a:lnTo>
                  <a:lnTo>
                    <a:pt x="99457" y="3482"/>
                  </a:lnTo>
                  <a:lnTo>
                    <a:pt x="92604" y="6215"/>
                  </a:lnTo>
                  <a:lnTo>
                    <a:pt x="89750" y="8276"/>
                  </a:lnTo>
                  <a:lnTo>
                    <a:pt x="87950" y="11747"/>
                  </a:lnTo>
                  <a:lnTo>
                    <a:pt x="86227" y="14610"/>
                  </a:lnTo>
                  <a:lnTo>
                    <a:pt x="84407" y="18078"/>
                  </a:lnTo>
                  <a:lnTo>
                    <a:pt x="83209" y="21666"/>
                  </a:lnTo>
                  <a:lnTo>
                    <a:pt x="80269" y="28095"/>
                  </a:lnTo>
                  <a:lnTo>
                    <a:pt x="77251" y="35152"/>
                  </a:lnTo>
                  <a:lnTo>
                    <a:pt x="74332" y="41583"/>
                  </a:lnTo>
                  <a:lnTo>
                    <a:pt x="70258" y="51634"/>
                  </a:lnTo>
                  <a:lnTo>
                    <a:pt x="66116" y="61382"/>
                  </a:lnTo>
                  <a:lnTo>
                    <a:pt x="58121" y="79805"/>
                  </a:lnTo>
                  <a:lnTo>
                    <a:pt x="43462" y="114621"/>
                  </a:lnTo>
                  <a:lnTo>
                    <a:pt x="18827" y="172755"/>
                  </a:lnTo>
                  <a:lnTo>
                    <a:pt x="9272" y="195677"/>
                  </a:lnTo>
                  <a:lnTo>
                    <a:pt x="7549" y="198540"/>
                  </a:lnTo>
                  <a:lnTo>
                    <a:pt x="6353" y="202109"/>
                  </a:lnTo>
                  <a:lnTo>
                    <a:pt x="5235" y="205070"/>
                  </a:lnTo>
                  <a:lnTo>
                    <a:pt x="3513" y="207933"/>
                  </a:lnTo>
                  <a:lnTo>
                    <a:pt x="2512" y="210293"/>
                  </a:lnTo>
                  <a:lnTo>
                    <a:pt x="1261" y="218051"/>
                  </a:lnTo>
                  <a:lnTo>
                    <a:pt x="1228" y="218249"/>
                  </a:lnTo>
                  <a:lnTo>
                    <a:pt x="2369" y="222835"/>
                  </a:lnTo>
                  <a:lnTo>
                    <a:pt x="4838" y="226995"/>
                  </a:lnTo>
                  <a:lnTo>
                    <a:pt x="6498" y="229908"/>
                  </a:lnTo>
                  <a:lnTo>
                    <a:pt x="8647" y="232466"/>
                  </a:lnTo>
                  <a:lnTo>
                    <a:pt x="10194" y="233502"/>
                  </a:lnTo>
                  <a:close/>
                </a:path>
                <a:path w="410209" h="363854">
                  <a:moveTo>
                    <a:pt x="317674" y="359703"/>
                  </a:moveTo>
                  <a:lnTo>
                    <a:pt x="309467" y="359703"/>
                  </a:lnTo>
                  <a:lnTo>
                    <a:pt x="313431" y="358441"/>
                  </a:lnTo>
                  <a:lnTo>
                    <a:pt x="316282" y="356401"/>
                  </a:lnTo>
                  <a:lnTo>
                    <a:pt x="319818" y="353830"/>
                  </a:lnTo>
                  <a:lnTo>
                    <a:pt x="322165" y="351067"/>
                  </a:lnTo>
                  <a:lnTo>
                    <a:pt x="323462" y="346874"/>
                  </a:lnTo>
                  <a:lnTo>
                    <a:pt x="328499" y="335122"/>
                  </a:lnTo>
                  <a:lnTo>
                    <a:pt x="338711" y="310523"/>
                  </a:lnTo>
                  <a:lnTo>
                    <a:pt x="349246" y="285392"/>
                  </a:lnTo>
                  <a:lnTo>
                    <a:pt x="360086" y="259837"/>
                  </a:lnTo>
                  <a:lnTo>
                    <a:pt x="371259" y="233852"/>
                  </a:lnTo>
                  <a:lnTo>
                    <a:pt x="377666" y="218249"/>
                  </a:lnTo>
                  <a:lnTo>
                    <a:pt x="382164" y="207384"/>
                  </a:lnTo>
                  <a:lnTo>
                    <a:pt x="387811" y="193975"/>
                  </a:lnTo>
                  <a:lnTo>
                    <a:pt x="393656" y="180424"/>
                  </a:lnTo>
                  <a:lnTo>
                    <a:pt x="396317" y="173417"/>
                  </a:lnTo>
                  <a:lnTo>
                    <a:pt x="399125" y="166550"/>
                  </a:lnTo>
                  <a:lnTo>
                    <a:pt x="402046" y="159702"/>
                  </a:lnTo>
                  <a:lnTo>
                    <a:pt x="405045" y="152749"/>
                  </a:lnTo>
                  <a:lnTo>
                    <a:pt x="405829" y="146013"/>
                  </a:lnTo>
                  <a:lnTo>
                    <a:pt x="117219" y="8276"/>
                  </a:lnTo>
                  <a:lnTo>
                    <a:pt x="113805" y="7135"/>
                  </a:lnTo>
                  <a:lnTo>
                    <a:pt x="110337" y="5315"/>
                  </a:lnTo>
                  <a:lnTo>
                    <a:pt x="106772" y="4099"/>
                  </a:lnTo>
                  <a:lnTo>
                    <a:pt x="102948" y="3482"/>
                  </a:lnTo>
                  <a:lnTo>
                    <a:pt x="114880" y="3482"/>
                  </a:lnTo>
                  <a:lnTo>
                    <a:pt x="119116" y="5471"/>
                  </a:lnTo>
                  <a:lnTo>
                    <a:pt x="141392" y="15348"/>
                  </a:lnTo>
                  <a:lnTo>
                    <a:pt x="188383" y="35495"/>
                  </a:lnTo>
                  <a:lnTo>
                    <a:pt x="396653" y="126884"/>
                  </a:lnTo>
                  <a:lnTo>
                    <a:pt x="403470" y="131646"/>
                  </a:lnTo>
                  <a:lnTo>
                    <a:pt x="407934" y="138209"/>
                  </a:lnTo>
                  <a:lnTo>
                    <a:pt x="409748" y="145874"/>
                  </a:lnTo>
                  <a:lnTo>
                    <a:pt x="408614" y="153945"/>
                  </a:lnTo>
                  <a:lnTo>
                    <a:pt x="405694" y="161001"/>
                  </a:lnTo>
                  <a:lnTo>
                    <a:pt x="400108" y="174928"/>
                  </a:lnTo>
                  <a:lnTo>
                    <a:pt x="397242" y="181643"/>
                  </a:lnTo>
                  <a:lnTo>
                    <a:pt x="374883" y="234932"/>
                  </a:lnTo>
                  <a:lnTo>
                    <a:pt x="332064" y="336338"/>
                  </a:lnTo>
                  <a:lnTo>
                    <a:pt x="328245" y="344505"/>
                  </a:lnTo>
                  <a:lnTo>
                    <a:pt x="326929" y="348695"/>
                  </a:lnTo>
                  <a:lnTo>
                    <a:pt x="325028" y="352790"/>
                  </a:lnTo>
                  <a:lnTo>
                    <a:pt x="322486" y="356761"/>
                  </a:lnTo>
                  <a:lnTo>
                    <a:pt x="318327" y="359231"/>
                  </a:lnTo>
                  <a:lnTo>
                    <a:pt x="317674" y="359703"/>
                  </a:lnTo>
                  <a:close/>
                </a:path>
                <a:path w="410209" h="363854">
                  <a:moveTo>
                    <a:pt x="11370" y="234290"/>
                  </a:moveTo>
                  <a:lnTo>
                    <a:pt x="10574" y="233852"/>
                  </a:lnTo>
                  <a:lnTo>
                    <a:pt x="10071" y="233502"/>
                  </a:lnTo>
                  <a:lnTo>
                    <a:pt x="10715" y="233852"/>
                  </a:lnTo>
                  <a:lnTo>
                    <a:pt x="11370" y="234290"/>
                  </a:lnTo>
                  <a:close/>
                </a:path>
                <a:path w="410209" h="363854">
                  <a:moveTo>
                    <a:pt x="12907" y="235183"/>
                  </a:moveTo>
                  <a:lnTo>
                    <a:pt x="12403" y="234932"/>
                  </a:lnTo>
                  <a:lnTo>
                    <a:pt x="11875" y="234620"/>
                  </a:lnTo>
                  <a:lnTo>
                    <a:pt x="11370" y="234290"/>
                  </a:lnTo>
                  <a:lnTo>
                    <a:pt x="12020" y="234620"/>
                  </a:lnTo>
                  <a:lnTo>
                    <a:pt x="12550" y="234932"/>
                  </a:lnTo>
                  <a:lnTo>
                    <a:pt x="12907" y="235183"/>
                  </a:lnTo>
                  <a:close/>
                </a:path>
                <a:path w="410209" h="363854">
                  <a:moveTo>
                    <a:pt x="310084" y="363564"/>
                  </a:moveTo>
                  <a:lnTo>
                    <a:pt x="304426" y="362651"/>
                  </a:lnTo>
                  <a:lnTo>
                    <a:pt x="303018" y="362651"/>
                  </a:lnTo>
                  <a:lnTo>
                    <a:pt x="298768" y="361966"/>
                  </a:lnTo>
                  <a:lnTo>
                    <a:pt x="295777" y="360780"/>
                  </a:lnTo>
                  <a:lnTo>
                    <a:pt x="293238" y="358965"/>
                  </a:lnTo>
                  <a:lnTo>
                    <a:pt x="249212" y="339916"/>
                  </a:lnTo>
                  <a:lnTo>
                    <a:pt x="24087" y="240145"/>
                  </a:lnTo>
                  <a:lnTo>
                    <a:pt x="15899" y="236323"/>
                  </a:lnTo>
                  <a:lnTo>
                    <a:pt x="13548" y="234620"/>
                  </a:lnTo>
                  <a:lnTo>
                    <a:pt x="14203" y="234932"/>
                  </a:lnTo>
                  <a:lnTo>
                    <a:pt x="16000" y="235699"/>
                  </a:lnTo>
                  <a:lnTo>
                    <a:pt x="24184" y="239541"/>
                  </a:lnTo>
                  <a:lnTo>
                    <a:pt x="56052" y="252226"/>
                  </a:lnTo>
                  <a:lnTo>
                    <a:pt x="294356" y="356004"/>
                  </a:lnTo>
                  <a:lnTo>
                    <a:pt x="297824" y="357825"/>
                  </a:lnTo>
                  <a:lnTo>
                    <a:pt x="301229" y="358965"/>
                  </a:lnTo>
                  <a:lnTo>
                    <a:pt x="301052" y="358965"/>
                  </a:lnTo>
                  <a:lnTo>
                    <a:pt x="305624" y="359703"/>
                  </a:lnTo>
                  <a:lnTo>
                    <a:pt x="317674" y="359703"/>
                  </a:lnTo>
                  <a:lnTo>
                    <a:pt x="314770" y="361799"/>
                  </a:lnTo>
                  <a:lnTo>
                    <a:pt x="310084" y="363564"/>
                  </a:lnTo>
                  <a:close/>
                </a:path>
              </a:pathLst>
            </a:custGeom>
            <a:solidFill>
              <a:srgbClr val="F6A8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561859" y="3564329"/>
              <a:ext cx="97621" cy="94199"/>
            </a:xfrm>
            <a:prstGeom prst="rect">
              <a:avLst/>
            </a:prstGeom>
          </p:spPr>
        </p:pic>
      </p:grpSp>
      <p:grpSp>
        <p:nvGrpSpPr>
          <p:cNvPr id="9" name="object 9"/>
          <p:cNvGrpSpPr/>
          <p:nvPr/>
        </p:nvGrpSpPr>
        <p:grpSpPr>
          <a:xfrm>
            <a:off x="5158480" y="582332"/>
            <a:ext cx="3270250" cy="3689350"/>
            <a:chOff x="5158480" y="582332"/>
            <a:chExt cx="3270250" cy="3689350"/>
          </a:xfrm>
        </p:grpSpPr>
        <p:sp>
          <p:nvSpPr>
            <p:cNvPr id="10" name="object 10"/>
            <p:cNvSpPr/>
            <p:nvPr/>
          </p:nvSpPr>
          <p:spPr>
            <a:xfrm>
              <a:off x="8050008" y="2891054"/>
              <a:ext cx="378460" cy="379095"/>
            </a:xfrm>
            <a:custGeom>
              <a:avLst/>
              <a:gdLst/>
              <a:ahLst/>
              <a:cxnLst/>
              <a:rect l="l" t="t" r="r" b="b"/>
              <a:pathLst>
                <a:path w="378459" h="379095">
                  <a:moveTo>
                    <a:pt x="378013" y="188771"/>
                  </a:moveTo>
                  <a:lnTo>
                    <a:pt x="189052" y="188771"/>
                  </a:lnTo>
                  <a:lnTo>
                    <a:pt x="198315" y="9031"/>
                  </a:lnTo>
                  <a:lnTo>
                    <a:pt x="198426" y="6881"/>
                  </a:lnTo>
                  <a:lnTo>
                    <a:pt x="198524" y="4978"/>
                  </a:lnTo>
                  <a:lnTo>
                    <a:pt x="198608" y="3346"/>
                  </a:lnTo>
                  <a:lnTo>
                    <a:pt x="198677" y="2006"/>
                  </a:lnTo>
                  <a:lnTo>
                    <a:pt x="198781" y="0"/>
                  </a:lnTo>
                  <a:lnTo>
                    <a:pt x="239841" y="6881"/>
                  </a:lnTo>
                  <a:lnTo>
                    <a:pt x="287203" y="27055"/>
                  </a:lnTo>
                  <a:lnTo>
                    <a:pt x="320270" y="52006"/>
                  </a:lnTo>
                  <a:lnTo>
                    <a:pt x="346034" y="82485"/>
                  </a:lnTo>
                  <a:lnTo>
                    <a:pt x="364381" y="117092"/>
                  </a:lnTo>
                  <a:lnTo>
                    <a:pt x="375196" y="154426"/>
                  </a:lnTo>
                  <a:lnTo>
                    <a:pt x="378013" y="188771"/>
                  </a:lnTo>
                  <a:close/>
                </a:path>
                <a:path w="378459" h="379095">
                  <a:moveTo>
                    <a:pt x="188030" y="378723"/>
                  </a:moveTo>
                  <a:lnTo>
                    <a:pt x="115925" y="363640"/>
                  </a:lnTo>
                  <a:lnTo>
                    <a:pt x="76722" y="341052"/>
                  </a:lnTo>
                  <a:lnTo>
                    <a:pt x="43834" y="310065"/>
                  </a:lnTo>
                  <a:lnTo>
                    <a:pt x="18955" y="272116"/>
                  </a:lnTo>
                  <a:lnTo>
                    <a:pt x="3779" y="228643"/>
                  </a:lnTo>
                  <a:lnTo>
                    <a:pt x="0" y="181085"/>
                  </a:lnTo>
                  <a:lnTo>
                    <a:pt x="9311" y="130878"/>
                  </a:lnTo>
                  <a:lnTo>
                    <a:pt x="189052" y="188771"/>
                  </a:lnTo>
                  <a:lnTo>
                    <a:pt x="378013" y="188771"/>
                  </a:lnTo>
                  <a:lnTo>
                    <a:pt x="373779" y="231673"/>
                  </a:lnTo>
                  <a:lnTo>
                    <a:pt x="361320" y="268786"/>
                  </a:lnTo>
                  <a:lnTo>
                    <a:pt x="340874" y="303025"/>
                  </a:lnTo>
                  <a:lnTo>
                    <a:pt x="312330" y="332989"/>
                  </a:lnTo>
                  <a:lnTo>
                    <a:pt x="275572" y="357278"/>
                  </a:lnTo>
                  <a:lnTo>
                    <a:pt x="217018" y="376534"/>
                  </a:lnTo>
                  <a:lnTo>
                    <a:pt x="188030" y="378723"/>
                  </a:lnTo>
                  <a:close/>
                </a:path>
              </a:pathLst>
            </a:custGeom>
            <a:solidFill>
              <a:srgbClr val="F0ECE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072567" y="2885257"/>
              <a:ext cx="136319" cy="146305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6809626" y="3392144"/>
              <a:ext cx="913765" cy="879475"/>
            </a:xfrm>
            <a:custGeom>
              <a:avLst/>
              <a:gdLst/>
              <a:ahLst/>
              <a:cxnLst/>
              <a:rect l="l" t="t" r="r" b="b"/>
              <a:pathLst>
                <a:path w="913765" h="879475">
                  <a:moveTo>
                    <a:pt x="479640" y="223291"/>
                  </a:moveTo>
                  <a:lnTo>
                    <a:pt x="470623" y="173278"/>
                  </a:lnTo>
                  <a:lnTo>
                    <a:pt x="466318" y="162902"/>
                  </a:lnTo>
                  <a:lnTo>
                    <a:pt x="466318" y="224116"/>
                  </a:lnTo>
                  <a:lnTo>
                    <a:pt x="464807" y="271754"/>
                  </a:lnTo>
                  <a:lnTo>
                    <a:pt x="463918" y="275399"/>
                  </a:lnTo>
                  <a:lnTo>
                    <a:pt x="463257" y="275259"/>
                  </a:lnTo>
                  <a:lnTo>
                    <a:pt x="463257" y="278066"/>
                  </a:lnTo>
                  <a:lnTo>
                    <a:pt x="453504" y="318071"/>
                  </a:lnTo>
                  <a:lnTo>
                    <a:pt x="432676" y="361416"/>
                  </a:lnTo>
                  <a:lnTo>
                    <a:pt x="402551" y="400138"/>
                  </a:lnTo>
                  <a:lnTo>
                    <a:pt x="395859" y="406565"/>
                  </a:lnTo>
                  <a:lnTo>
                    <a:pt x="392772" y="403288"/>
                  </a:lnTo>
                  <a:lnTo>
                    <a:pt x="392772" y="409397"/>
                  </a:lnTo>
                  <a:lnTo>
                    <a:pt x="362432" y="433171"/>
                  </a:lnTo>
                  <a:lnTo>
                    <a:pt x="317436" y="456057"/>
                  </a:lnTo>
                  <a:lnTo>
                    <a:pt x="264261" y="468998"/>
                  </a:lnTo>
                  <a:lnTo>
                    <a:pt x="242760" y="470484"/>
                  </a:lnTo>
                  <a:lnTo>
                    <a:pt x="221437" y="469976"/>
                  </a:lnTo>
                  <a:lnTo>
                    <a:pt x="221234" y="469963"/>
                  </a:lnTo>
                  <a:lnTo>
                    <a:pt x="231813" y="463829"/>
                  </a:lnTo>
                  <a:lnTo>
                    <a:pt x="251841" y="449440"/>
                  </a:lnTo>
                  <a:lnTo>
                    <a:pt x="291680" y="412280"/>
                  </a:lnTo>
                  <a:lnTo>
                    <a:pt x="318681" y="377571"/>
                  </a:lnTo>
                  <a:lnTo>
                    <a:pt x="327329" y="363372"/>
                  </a:lnTo>
                  <a:lnTo>
                    <a:pt x="353098" y="379590"/>
                  </a:lnTo>
                  <a:lnTo>
                    <a:pt x="363943" y="386384"/>
                  </a:lnTo>
                  <a:lnTo>
                    <a:pt x="367322" y="388810"/>
                  </a:lnTo>
                  <a:lnTo>
                    <a:pt x="369989" y="391744"/>
                  </a:lnTo>
                  <a:lnTo>
                    <a:pt x="372846" y="393458"/>
                  </a:lnTo>
                  <a:lnTo>
                    <a:pt x="387286" y="405218"/>
                  </a:lnTo>
                  <a:lnTo>
                    <a:pt x="392772" y="409397"/>
                  </a:lnTo>
                  <a:lnTo>
                    <a:pt x="392772" y="403288"/>
                  </a:lnTo>
                  <a:lnTo>
                    <a:pt x="391033" y="401421"/>
                  </a:lnTo>
                  <a:lnTo>
                    <a:pt x="377405" y="388556"/>
                  </a:lnTo>
                  <a:lnTo>
                    <a:pt x="374738" y="385610"/>
                  </a:lnTo>
                  <a:lnTo>
                    <a:pt x="372071" y="382651"/>
                  </a:lnTo>
                  <a:lnTo>
                    <a:pt x="368706" y="380225"/>
                  </a:lnTo>
                  <a:lnTo>
                    <a:pt x="358673" y="372325"/>
                  </a:lnTo>
                  <a:lnTo>
                    <a:pt x="332625" y="353987"/>
                  </a:lnTo>
                  <a:lnTo>
                    <a:pt x="342506" y="335051"/>
                  </a:lnTo>
                  <a:lnTo>
                    <a:pt x="352539" y="310095"/>
                  </a:lnTo>
                  <a:lnTo>
                    <a:pt x="360121" y="284264"/>
                  </a:lnTo>
                  <a:lnTo>
                    <a:pt x="363181" y="268338"/>
                  </a:lnTo>
                  <a:lnTo>
                    <a:pt x="374421" y="269709"/>
                  </a:lnTo>
                  <a:lnTo>
                    <a:pt x="425081" y="275247"/>
                  </a:lnTo>
                  <a:lnTo>
                    <a:pt x="458457" y="278130"/>
                  </a:lnTo>
                  <a:lnTo>
                    <a:pt x="463257" y="278066"/>
                  </a:lnTo>
                  <a:lnTo>
                    <a:pt x="463257" y="275259"/>
                  </a:lnTo>
                  <a:lnTo>
                    <a:pt x="447675" y="271805"/>
                  </a:lnTo>
                  <a:lnTo>
                    <a:pt x="420649" y="266827"/>
                  </a:lnTo>
                  <a:lnTo>
                    <a:pt x="385064" y="260870"/>
                  </a:lnTo>
                  <a:lnTo>
                    <a:pt x="365213" y="257759"/>
                  </a:lnTo>
                  <a:lnTo>
                    <a:pt x="367322" y="230873"/>
                  </a:lnTo>
                  <a:lnTo>
                    <a:pt x="366852" y="203822"/>
                  </a:lnTo>
                  <a:lnTo>
                    <a:pt x="363778" y="176923"/>
                  </a:lnTo>
                  <a:lnTo>
                    <a:pt x="360184" y="160439"/>
                  </a:lnTo>
                  <a:lnTo>
                    <a:pt x="374269" y="156108"/>
                  </a:lnTo>
                  <a:lnTo>
                    <a:pt x="389445" y="150520"/>
                  </a:lnTo>
                  <a:lnTo>
                    <a:pt x="412064" y="140144"/>
                  </a:lnTo>
                  <a:lnTo>
                    <a:pt x="428345" y="130810"/>
                  </a:lnTo>
                  <a:lnTo>
                    <a:pt x="435610" y="125552"/>
                  </a:lnTo>
                  <a:lnTo>
                    <a:pt x="438988" y="131495"/>
                  </a:lnTo>
                  <a:lnTo>
                    <a:pt x="457796" y="176809"/>
                  </a:lnTo>
                  <a:lnTo>
                    <a:pt x="466318" y="224116"/>
                  </a:lnTo>
                  <a:lnTo>
                    <a:pt x="466318" y="162902"/>
                  </a:lnTo>
                  <a:lnTo>
                    <a:pt x="450684" y="125222"/>
                  </a:lnTo>
                  <a:lnTo>
                    <a:pt x="434022" y="99339"/>
                  </a:lnTo>
                  <a:lnTo>
                    <a:pt x="434022" y="122745"/>
                  </a:lnTo>
                  <a:lnTo>
                    <a:pt x="424776" y="126847"/>
                  </a:lnTo>
                  <a:lnTo>
                    <a:pt x="408266" y="133807"/>
                  </a:lnTo>
                  <a:lnTo>
                    <a:pt x="386435" y="141871"/>
                  </a:lnTo>
                  <a:lnTo>
                    <a:pt x="371475" y="146278"/>
                  </a:lnTo>
                  <a:lnTo>
                    <a:pt x="357797" y="149771"/>
                  </a:lnTo>
                  <a:lnTo>
                    <a:pt x="354761" y="139636"/>
                  </a:lnTo>
                  <a:lnTo>
                    <a:pt x="354761" y="229958"/>
                  </a:lnTo>
                  <a:lnTo>
                    <a:pt x="352361" y="255714"/>
                  </a:lnTo>
                  <a:lnTo>
                    <a:pt x="350266" y="255435"/>
                  </a:lnTo>
                  <a:lnTo>
                    <a:pt x="350266" y="266763"/>
                  </a:lnTo>
                  <a:lnTo>
                    <a:pt x="347535" y="281203"/>
                  </a:lnTo>
                  <a:lnTo>
                    <a:pt x="340474" y="306031"/>
                  </a:lnTo>
                  <a:lnTo>
                    <a:pt x="331165" y="330136"/>
                  </a:lnTo>
                  <a:lnTo>
                    <a:pt x="322237" y="348170"/>
                  </a:lnTo>
                  <a:lnTo>
                    <a:pt x="316915" y="345389"/>
                  </a:lnTo>
                  <a:lnTo>
                    <a:pt x="316915" y="358051"/>
                  </a:lnTo>
                  <a:lnTo>
                    <a:pt x="283921" y="405561"/>
                  </a:lnTo>
                  <a:lnTo>
                    <a:pt x="246405" y="444436"/>
                  </a:lnTo>
                  <a:lnTo>
                    <a:pt x="216687" y="469442"/>
                  </a:lnTo>
                  <a:lnTo>
                    <a:pt x="213194" y="469036"/>
                  </a:lnTo>
                  <a:lnTo>
                    <a:pt x="214934" y="463194"/>
                  </a:lnTo>
                  <a:lnTo>
                    <a:pt x="215049" y="462572"/>
                  </a:lnTo>
                  <a:lnTo>
                    <a:pt x="221157" y="430199"/>
                  </a:lnTo>
                  <a:lnTo>
                    <a:pt x="229476" y="379780"/>
                  </a:lnTo>
                  <a:lnTo>
                    <a:pt x="236905" y="330860"/>
                  </a:lnTo>
                  <a:lnTo>
                    <a:pt x="264960" y="337096"/>
                  </a:lnTo>
                  <a:lnTo>
                    <a:pt x="295859" y="347878"/>
                  </a:lnTo>
                  <a:lnTo>
                    <a:pt x="316915" y="358051"/>
                  </a:lnTo>
                  <a:lnTo>
                    <a:pt x="316915" y="345389"/>
                  </a:lnTo>
                  <a:lnTo>
                    <a:pt x="299834" y="336461"/>
                  </a:lnTo>
                  <a:lnTo>
                    <a:pt x="267512" y="324586"/>
                  </a:lnTo>
                  <a:lnTo>
                    <a:pt x="238848" y="318071"/>
                  </a:lnTo>
                  <a:lnTo>
                    <a:pt x="239191" y="315849"/>
                  </a:lnTo>
                  <a:lnTo>
                    <a:pt x="248005" y="253644"/>
                  </a:lnTo>
                  <a:lnTo>
                    <a:pt x="310337" y="261874"/>
                  </a:lnTo>
                  <a:lnTo>
                    <a:pt x="350266" y="266763"/>
                  </a:lnTo>
                  <a:lnTo>
                    <a:pt x="350266" y="255435"/>
                  </a:lnTo>
                  <a:lnTo>
                    <a:pt x="317538" y="250482"/>
                  </a:lnTo>
                  <a:lnTo>
                    <a:pt x="279031" y="244894"/>
                  </a:lnTo>
                  <a:lnTo>
                    <a:pt x="249809" y="240817"/>
                  </a:lnTo>
                  <a:lnTo>
                    <a:pt x="259181" y="170002"/>
                  </a:lnTo>
                  <a:lnTo>
                    <a:pt x="268630" y="171234"/>
                  </a:lnTo>
                  <a:lnTo>
                    <a:pt x="288798" y="170713"/>
                  </a:lnTo>
                  <a:lnTo>
                    <a:pt x="292481" y="171310"/>
                  </a:lnTo>
                  <a:lnTo>
                    <a:pt x="298805" y="171081"/>
                  </a:lnTo>
                  <a:lnTo>
                    <a:pt x="308381" y="170116"/>
                  </a:lnTo>
                  <a:lnTo>
                    <a:pt x="314807" y="169265"/>
                  </a:lnTo>
                  <a:lnTo>
                    <a:pt x="321132" y="169024"/>
                  </a:lnTo>
                  <a:lnTo>
                    <a:pt x="326923" y="168084"/>
                  </a:lnTo>
                  <a:lnTo>
                    <a:pt x="343141" y="164782"/>
                  </a:lnTo>
                  <a:lnTo>
                    <a:pt x="348945" y="163334"/>
                  </a:lnTo>
                  <a:lnTo>
                    <a:pt x="351993" y="178638"/>
                  </a:lnTo>
                  <a:lnTo>
                    <a:pt x="354622" y="204266"/>
                  </a:lnTo>
                  <a:lnTo>
                    <a:pt x="354761" y="229958"/>
                  </a:lnTo>
                  <a:lnTo>
                    <a:pt x="354761" y="139636"/>
                  </a:lnTo>
                  <a:lnTo>
                    <a:pt x="351751" y="129578"/>
                  </a:lnTo>
                  <a:lnTo>
                    <a:pt x="346659" y="116154"/>
                  </a:lnTo>
                  <a:lnTo>
                    <a:pt x="346659" y="152196"/>
                  </a:lnTo>
                  <a:lnTo>
                    <a:pt x="341109" y="153365"/>
                  </a:lnTo>
                  <a:lnTo>
                    <a:pt x="325742" y="155943"/>
                  </a:lnTo>
                  <a:lnTo>
                    <a:pt x="319938" y="156908"/>
                  </a:lnTo>
                  <a:lnTo>
                    <a:pt x="314223" y="157226"/>
                  </a:lnTo>
                  <a:lnTo>
                    <a:pt x="307898" y="157467"/>
                  </a:lnTo>
                  <a:lnTo>
                    <a:pt x="298323" y="158445"/>
                  </a:lnTo>
                  <a:lnTo>
                    <a:pt x="288937" y="158165"/>
                  </a:lnTo>
                  <a:lnTo>
                    <a:pt x="269468" y="158165"/>
                  </a:lnTo>
                  <a:lnTo>
                    <a:pt x="260769" y="157060"/>
                  </a:lnTo>
                  <a:lnTo>
                    <a:pt x="267220" y="104114"/>
                  </a:lnTo>
                  <a:lnTo>
                    <a:pt x="272681" y="53340"/>
                  </a:lnTo>
                  <a:lnTo>
                    <a:pt x="272783" y="52133"/>
                  </a:lnTo>
                  <a:lnTo>
                    <a:pt x="275386" y="19900"/>
                  </a:lnTo>
                  <a:lnTo>
                    <a:pt x="275361" y="19265"/>
                  </a:lnTo>
                  <a:lnTo>
                    <a:pt x="275145" y="13792"/>
                  </a:lnTo>
                  <a:lnTo>
                    <a:pt x="300736" y="45834"/>
                  </a:lnTo>
                  <a:lnTo>
                    <a:pt x="326085" y="93370"/>
                  </a:lnTo>
                  <a:lnTo>
                    <a:pt x="341122" y="132969"/>
                  </a:lnTo>
                  <a:lnTo>
                    <a:pt x="346659" y="152196"/>
                  </a:lnTo>
                  <a:lnTo>
                    <a:pt x="346659" y="116154"/>
                  </a:lnTo>
                  <a:lnTo>
                    <a:pt x="324485" y="70319"/>
                  </a:lnTo>
                  <a:lnTo>
                    <a:pt x="291376" y="22758"/>
                  </a:lnTo>
                  <a:lnTo>
                    <a:pt x="284683" y="15722"/>
                  </a:lnTo>
                  <a:lnTo>
                    <a:pt x="291274" y="17056"/>
                  </a:lnTo>
                  <a:lnTo>
                    <a:pt x="344297" y="37084"/>
                  </a:lnTo>
                  <a:lnTo>
                    <a:pt x="385419" y="65176"/>
                  </a:lnTo>
                  <a:lnTo>
                    <a:pt x="420700" y="102247"/>
                  </a:lnTo>
                  <a:lnTo>
                    <a:pt x="434022" y="122745"/>
                  </a:lnTo>
                  <a:lnTo>
                    <a:pt x="434022" y="99339"/>
                  </a:lnTo>
                  <a:lnTo>
                    <a:pt x="406539" y="67856"/>
                  </a:lnTo>
                  <a:lnTo>
                    <a:pt x="365531" y="35699"/>
                  </a:lnTo>
                  <a:lnTo>
                    <a:pt x="314604" y="12230"/>
                  </a:lnTo>
                  <a:lnTo>
                    <a:pt x="277101" y="3035"/>
                  </a:lnTo>
                  <a:lnTo>
                    <a:pt x="273202" y="2514"/>
                  </a:lnTo>
                  <a:lnTo>
                    <a:pt x="273202" y="13398"/>
                  </a:lnTo>
                  <a:lnTo>
                    <a:pt x="271462" y="19265"/>
                  </a:lnTo>
                  <a:lnTo>
                    <a:pt x="271348" y="19900"/>
                  </a:lnTo>
                  <a:lnTo>
                    <a:pt x="265252" y="52133"/>
                  </a:lnTo>
                  <a:lnTo>
                    <a:pt x="256946" y="102450"/>
                  </a:lnTo>
                  <a:lnTo>
                    <a:pt x="248881" y="155511"/>
                  </a:lnTo>
                  <a:lnTo>
                    <a:pt x="248424" y="155435"/>
                  </a:lnTo>
                  <a:lnTo>
                    <a:pt x="246951" y="155206"/>
                  </a:lnTo>
                  <a:lnTo>
                    <a:pt x="246951" y="168389"/>
                  </a:lnTo>
                  <a:lnTo>
                    <a:pt x="236931" y="239039"/>
                  </a:lnTo>
                  <a:lnTo>
                    <a:pt x="235204" y="238823"/>
                  </a:lnTo>
                  <a:lnTo>
                    <a:pt x="235204" y="251942"/>
                  </a:lnTo>
                  <a:lnTo>
                    <a:pt x="227012" y="313982"/>
                  </a:lnTo>
                  <a:lnTo>
                    <a:pt x="226771" y="315887"/>
                  </a:lnTo>
                  <a:lnTo>
                    <a:pt x="225196" y="315683"/>
                  </a:lnTo>
                  <a:lnTo>
                    <a:pt x="225196" y="328815"/>
                  </a:lnTo>
                  <a:lnTo>
                    <a:pt x="219176" y="378231"/>
                  </a:lnTo>
                  <a:lnTo>
                    <a:pt x="213690" y="429069"/>
                  </a:lnTo>
                  <a:lnTo>
                    <a:pt x="213601" y="430199"/>
                  </a:lnTo>
                  <a:lnTo>
                    <a:pt x="210972" y="462572"/>
                  </a:lnTo>
                  <a:lnTo>
                    <a:pt x="210997" y="463194"/>
                  </a:lnTo>
                  <a:lnTo>
                    <a:pt x="211226" y="468807"/>
                  </a:lnTo>
                  <a:lnTo>
                    <a:pt x="202412" y="467791"/>
                  </a:lnTo>
                  <a:lnTo>
                    <a:pt x="197967" y="461352"/>
                  </a:lnTo>
                  <a:lnTo>
                    <a:pt x="197967" y="466902"/>
                  </a:lnTo>
                  <a:lnTo>
                    <a:pt x="155879" y="455764"/>
                  </a:lnTo>
                  <a:lnTo>
                    <a:pt x="114706" y="435622"/>
                  </a:lnTo>
                  <a:lnTo>
                    <a:pt x="78168" y="407784"/>
                  </a:lnTo>
                  <a:lnTo>
                    <a:pt x="47561" y="372872"/>
                  </a:lnTo>
                  <a:lnTo>
                    <a:pt x="40855" y="361073"/>
                  </a:lnTo>
                  <a:lnTo>
                    <a:pt x="50076" y="357035"/>
                  </a:lnTo>
                  <a:lnTo>
                    <a:pt x="88341" y="342531"/>
                  </a:lnTo>
                  <a:lnTo>
                    <a:pt x="123583" y="332638"/>
                  </a:lnTo>
                  <a:lnTo>
                    <a:pt x="129463" y="351485"/>
                  </a:lnTo>
                  <a:lnTo>
                    <a:pt x="137160" y="371856"/>
                  </a:lnTo>
                  <a:lnTo>
                    <a:pt x="156476" y="410692"/>
                  </a:lnTo>
                  <a:lnTo>
                    <a:pt x="189636" y="457835"/>
                  </a:lnTo>
                  <a:lnTo>
                    <a:pt x="197967" y="466902"/>
                  </a:lnTo>
                  <a:lnTo>
                    <a:pt x="197967" y="461352"/>
                  </a:lnTo>
                  <a:lnTo>
                    <a:pt x="194322" y="456057"/>
                  </a:lnTo>
                  <a:lnTo>
                    <a:pt x="180835" y="435279"/>
                  </a:lnTo>
                  <a:lnTo>
                    <a:pt x="155473" y="387832"/>
                  </a:lnTo>
                  <a:lnTo>
                    <a:pt x="140411" y="348399"/>
                  </a:lnTo>
                  <a:lnTo>
                    <a:pt x="135255" y="330187"/>
                  </a:lnTo>
                  <a:lnTo>
                    <a:pt x="149110" y="327850"/>
                  </a:lnTo>
                  <a:lnTo>
                    <a:pt x="155435" y="327609"/>
                  </a:lnTo>
                  <a:lnTo>
                    <a:pt x="161150" y="327279"/>
                  </a:lnTo>
                  <a:lnTo>
                    <a:pt x="167576" y="326428"/>
                  </a:lnTo>
                  <a:lnTo>
                    <a:pt x="176428" y="325970"/>
                  </a:lnTo>
                  <a:lnTo>
                    <a:pt x="185915" y="325602"/>
                  </a:lnTo>
                  <a:lnTo>
                    <a:pt x="205295" y="326237"/>
                  </a:lnTo>
                  <a:lnTo>
                    <a:pt x="225196" y="328815"/>
                  </a:lnTo>
                  <a:lnTo>
                    <a:pt x="225196" y="315683"/>
                  </a:lnTo>
                  <a:lnTo>
                    <a:pt x="206146" y="313169"/>
                  </a:lnTo>
                  <a:lnTo>
                    <a:pt x="186055" y="313067"/>
                  </a:lnTo>
                  <a:lnTo>
                    <a:pt x="182892" y="313194"/>
                  </a:lnTo>
                  <a:lnTo>
                    <a:pt x="179133" y="313207"/>
                  </a:lnTo>
                  <a:lnTo>
                    <a:pt x="175971" y="313334"/>
                  </a:lnTo>
                  <a:lnTo>
                    <a:pt x="166395" y="314286"/>
                  </a:lnTo>
                  <a:lnTo>
                    <a:pt x="159969" y="315137"/>
                  </a:lnTo>
                  <a:lnTo>
                    <a:pt x="153644" y="315379"/>
                  </a:lnTo>
                  <a:lnTo>
                    <a:pt x="147840" y="316318"/>
                  </a:lnTo>
                  <a:lnTo>
                    <a:pt x="132892" y="319214"/>
                  </a:lnTo>
                  <a:lnTo>
                    <a:pt x="129590" y="302475"/>
                  </a:lnTo>
                  <a:lnTo>
                    <a:pt x="126898" y="276834"/>
                  </a:lnTo>
                  <a:lnTo>
                    <a:pt x="126568" y="251104"/>
                  </a:lnTo>
                  <a:lnTo>
                    <a:pt x="127723" y="236512"/>
                  </a:lnTo>
                  <a:lnTo>
                    <a:pt x="149593" y="239788"/>
                  </a:lnTo>
                  <a:lnTo>
                    <a:pt x="191706" y="245872"/>
                  </a:lnTo>
                  <a:lnTo>
                    <a:pt x="235204" y="251942"/>
                  </a:lnTo>
                  <a:lnTo>
                    <a:pt x="235204" y="238823"/>
                  </a:lnTo>
                  <a:lnTo>
                    <a:pt x="164274" y="229425"/>
                  </a:lnTo>
                  <a:lnTo>
                    <a:pt x="128651" y="225094"/>
                  </a:lnTo>
                  <a:lnTo>
                    <a:pt x="133426" y="199809"/>
                  </a:lnTo>
                  <a:lnTo>
                    <a:pt x="140500" y="174980"/>
                  </a:lnTo>
                  <a:lnTo>
                    <a:pt x="149809" y="150876"/>
                  </a:lnTo>
                  <a:lnTo>
                    <a:pt x="156311" y="137731"/>
                  </a:lnTo>
                  <a:lnTo>
                    <a:pt x="175501" y="147828"/>
                  </a:lnTo>
                  <a:lnTo>
                    <a:pt x="207606" y="159791"/>
                  </a:lnTo>
                  <a:lnTo>
                    <a:pt x="241160" y="167513"/>
                  </a:lnTo>
                  <a:lnTo>
                    <a:pt x="243332" y="167868"/>
                  </a:lnTo>
                  <a:lnTo>
                    <a:pt x="245516" y="168198"/>
                  </a:lnTo>
                  <a:lnTo>
                    <a:pt x="246951" y="168389"/>
                  </a:lnTo>
                  <a:lnTo>
                    <a:pt x="246951" y="155206"/>
                  </a:lnTo>
                  <a:lnTo>
                    <a:pt x="245719" y="155003"/>
                  </a:lnTo>
                  <a:lnTo>
                    <a:pt x="212813" y="147789"/>
                  </a:lnTo>
                  <a:lnTo>
                    <a:pt x="181063" y="136944"/>
                  </a:lnTo>
                  <a:lnTo>
                    <a:pt x="161366" y="127508"/>
                  </a:lnTo>
                  <a:lnTo>
                    <a:pt x="172046" y="109347"/>
                  </a:lnTo>
                  <a:lnTo>
                    <a:pt x="197040" y="75438"/>
                  </a:lnTo>
                  <a:lnTo>
                    <a:pt x="234657" y="36601"/>
                  </a:lnTo>
                  <a:lnTo>
                    <a:pt x="264160" y="12153"/>
                  </a:lnTo>
                  <a:lnTo>
                    <a:pt x="272796" y="13309"/>
                  </a:lnTo>
                  <a:lnTo>
                    <a:pt x="273202" y="13398"/>
                  </a:lnTo>
                  <a:lnTo>
                    <a:pt x="273202" y="2514"/>
                  </a:lnTo>
                  <a:lnTo>
                    <a:pt x="264388" y="1333"/>
                  </a:lnTo>
                  <a:lnTo>
                    <a:pt x="259219" y="927"/>
                  </a:lnTo>
                  <a:lnTo>
                    <a:pt x="259219" y="11582"/>
                  </a:lnTo>
                  <a:lnTo>
                    <a:pt x="249466" y="17221"/>
                  </a:lnTo>
                  <a:lnTo>
                    <a:pt x="204787" y="52895"/>
                  </a:lnTo>
                  <a:lnTo>
                    <a:pt x="175552" y="85699"/>
                  </a:lnTo>
                  <a:lnTo>
                    <a:pt x="150926" y="122097"/>
                  </a:lnTo>
                  <a:lnTo>
                    <a:pt x="150761" y="122415"/>
                  </a:lnTo>
                  <a:lnTo>
                    <a:pt x="122377" y="104279"/>
                  </a:lnTo>
                  <a:lnTo>
                    <a:pt x="111531" y="97510"/>
                  </a:lnTo>
                  <a:lnTo>
                    <a:pt x="108153" y="95084"/>
                  </a:lnTo>
                  <a:lnTo>
                    <a:pt x="102628" y="90436"/>
                  </a:lnTo>
                  <a:lnTo>
                    <a:pt x="88099" y="79286"/>
                  </a:lnTo>
                  <a:lnTo>
                    <a:pt x="80733" y="73698"/>
                  </a:lnTo>
                  <a:lnTo>
                    <a:pt x="79057" y="72682"/>
                  </a:lnTo>
                  <a:lnTo>
                    <a:pt x="87680" y="64770"/>
                  </a:lnTo>
                  <a:lnTo>
                    <a:pt x="123977" y="39852"/>
                  </a:lnTo>
                  <a:lnTo>
                    <a:pt x="173393" y="19240"/>
                  </a:lnTo>
                  <a:lnTo>
                    <a:pt x="226098" y="10477"/>
                  </a:lnTo>
                  <a:lnTo>
                    <a:pt x="237858" y="10325"/>
                  </a:lnTo>
                  <a:lnTo>
                    <a:pt x="249567" y="10744"/>
                  </a:lnTo>
                  <a:lnTo>
                    <a:pt x="259219" y="11582"/>
                  </a:lnTo>
                  <a:lnTo>
                    <a:pt x="259219" y="927"/>
                  </a:lnTo>
                  <a:lnTo>
                    <a:pt x="251587" y="317"/>
                  </a:lnTo>
                  <a:lnTo>
                    <a:pt x="238721" y="0"/>
                  </a:lnTo>
                  <a:lnTo>
                    <a:pt x="225818" y="381"/>
                  </a:lnTo>
                  <a:lnTo>
                    <a:pt x="175260" y="8661"/>
                  </a:lnTo>
                  <a:lnTo>
                    <a:pt x="128219" y="27178"/>
                  </a:lnTo>
                  <a:lnTo>
                    <a:pt x="86233" y="55232"/>
                  </a:lnTo>
                  <a:lnTo>
                    <a:pt x="50838" y="92113"/>
                  </a:lnTo>
                  <a:lnTo>
                    <a:pt x="23850" y="136169"/>
                  </a:lnTo>
                  <a:lnTo>
                    <a:pt x="9677" y="175933"/>
                  </a:lnTo>
                  <a:lnTo>
                    <a:pt x="7454" y="181864"/>
                  </a:lnTo>
                  <a:lnTo>
                    <a:pt x="6477" y="187985"/>
                  </a:lnTo>
                  <a:lnTo>
                    <a:pt x="4699" y="199009"/>
                  </a:lnTo>
                  <a:lnTo>
                    <a:pt x="4622" y="203390"/>
                  </a:lnTo>
                  <a:lnTo>
                    <a:pt x="4445" y="208381"/>
                  </a:lnTo>
                  <a:lnTo>
                    <a:pt x="6464" y="203695"/>
                  </a:lnTo>
                  <a:lnTo>
                    <a:pt x="7848" y="198894"/>
                  </a:lnTo>
                  <a:lnTo>
                    <a:pt x="9626" y="187871"/>
                  </a:lnTo>
                  <a:lnTo>
                    <a:pt x="11150" y="182460"/>
                  </a:lnTo>
                  <a:lnTo>
                    <a:pt x="13347" y="176530"/>
                  </a:lnTo>
                  <a:lnTo>
                    <a:pt x="15252" y="168668"/>
                  </a:lnTo>
                  <a:lnTo>
                    <a:pt x="18364" y="161010"/>
                  </a:lnTo>
                  <a:lnTo>
                    <a:pt x="37058" y="123507"/>
                  </a:lnTo>
                  <a:lnTo>
                    <a:pt x="71335" y="79768"/>
                  </a:lnTo>
                  <a:lnTo>
                    <a:pt x="76669" y="74866"/>
                  </a:lnTo>
                  <a:lnTo>
                    <a:pt x="77355" y="75666"/>
                  </a:lnTo>
                  <a:lnTo>
                    <a:pt x="84340" y="83083"/>
                  </a:lnTo>
                  <a:lnTo>
                    <a:pt x="97967" y="95961"/>
                  </a:lnTo>
                  <a:lnTo>
                    <a:pt x="100622" y="98894"/>
                  </a:lnTo>
                  <a:lnTo>
                    <a:pt x="103390" y="101219"/>
                  </a:lnTo>
                  <a:lnTo>
                    <a:pt x="106680" y="104267"/>
                  </a:lnTo>
                  <a:lnTo>
                    <a:pt x="117309" y="112268"/>
                  </a:lnTo>
                  <a:lnTo>
                    <a:pt x="145275" y="131902"/>
                  </a:lnTo>
                  <a:lnTo>
                    <a:pt x="145808" y="132194"/>
                  </a:lnTo>
                  <a:lnTo>
                    <a:pt x="138823" y="146011"/>
                  </a:lnTo>
                  <a:lnTo>
                    <a:pt x="128968" y="171005"/>
                  </a:lnTo>
                  <a:lnTo>
                    <a:pt x="121450" y="196837"/>
                  </a:lnTo>
                  <a:lnTo>
                    <a:pt x="121107" y="198628"/>
                  </a:lnTo>
                  <a:lnTo>
                    <a:pt x="121107" y="322148"/>
                  </a:lnTo>
                  <a:lnTo>
                    <a:pt x="116154" y="323392"/>
                  </a:lnTo>
                  <a:lnTo>
                    <a:pt x="62712" y="344246"/>
                  </a:lnTo>
                  <a:lnTo>
                    <a:pt x="39408" y="358495"/>
                  </a:lnTo>
                  <a:lnTo>
                    <a:pt x="24142" y="331558"/>
                  </a:lnTo>
                  <a:lnTo>
                    <a:pt x="17780" y="315683"/>
                  </a:lnTo>
                  <a:lnTo>
                    <a:pt x="12509" y="299516"/>
                  </a:lnTo>
                  <a:lnTo>
                    <a:pt x="8470" y="283083"/>
                  </a:lnTo>
                  <a:lnTo>
                    <a:pt x="5765" y="266382"/>
                  </a:lnTo>
                  <a:lnTo>
                    <a:pt x="4495" y="258660"/>
                  </a:lnTo>
                  <a:lnTo>
                    <a:pt x="3949" y="250380"/>
                  </a:lnTo>
                  <a:lnTo>
                    <a:pt x="4000" y="242227"/>
                  </a:lnTo>
                  <a:lnTo>
                    <a:pt x="3759" y="235915"/>
                  </a:lnTo>
                  <a:lnTo>
                    <a:pt x="3441" y="230212"/>
                  </a:lnTo>
                  <a:lnTo>
                    <a:pt x="3810" y="223989"/>
                  </a:lnTo>
                  <a:lnTo>
                    <a:pt x="4597" y="219100"/>
                  </a:lnTo>
                  <a:lnTo>
                    <a:pt x="4762" y="214414"/>
                  </a:lnTo>
                  <a:lnTo>
                    <a:pt x="46532" y="223558"/>
                  </a:lnTo>
                  <a:lnTo>
                    <a:pt x="111213" y="234022"/>
                  </a:lnTo>
                  <a:lnTo>
                    <a:pt x="115316" y="234645"/>
                  </a:lnTo>
                  <a:lnTo>
                    <a:pt x="113893" y="250190"/>
                  </a:lnTo>
                  <a:lnTo>
                    <a:pt x="114185" y="277215"/>
                  </a:lnTo>
                  <a:lnTo>
                    <a:pt x="117195" y="304088"/>
                  </a:lnTo>
                  <a:lnTo>
                    <a:pt x="121107" y="322148"/>
                  </a:lnTo>
                  <a:lnTo>
                    <a:pt x="121107" y="198628"/>
                  </a:lnTo>
                  <a:lnTo>
                    <a:pt x="116370" y="223304"/>
                  </a:lnTo>
                  <a:lnTo>
                    <a:pt x="116332" y="223583"/>
                  </a:lnTo>
                  <a:lnTo>
                    <a:pt x="99999" y="221589"/>
                  </a:lnTo>
                  <a:lnTo>
                    <a:pt x="49225" y="216128"/>
                  </a:lnTo>
                  <a:lnTo>
                    <a:pt x="15786" y="213423"/>
                  </a:lnTo>
                  <a:lnTo>
                    <a:pt x="4724" y="213868"/>
                  </a:lnTo>
                  <a:lnTo>
                    <a:pt x="3733" y="208889"/>
                  </a:lnTo>
                  <a:lnTo>
                    <a:pt x="2324" y="213702"/>
                  </a:lnTo>
                  <a:lnTo>
                    <a:pt x="1536" y="218605"/>
                  </a:lnTo>
                  <a:lnTo>
                    <a:pt x="1371" y="223596"/>
                  </a:lnTo>
                  <a:lnTo>
                    <a:pt x="381" y="229717"/>
                  </a:lnTo>
                  <a:lnTo>
                    <a:pt x="0" y="235940"/>
                  </a:lnTo>
                  <a:lnTo>
                    <a:pt x="241" y="242265"/>
                  </a:lnTo>
                  <a:lnTo>
                    <a:pt x="177" y="250418"/>
                  </a:lnTo>
                  <a:lnTo>
                    <a:pt x="6629" y="301396"/>
                  </a:lnTo>
                  <a:lnTo>
                    <a:pt x="41744" y="379209"/>
                  </a:lnTo>
                  <a:lnTo>
                    <a:pt x="74663" y="417512"/>
                  </a:lnTo>
                  <a:lnTo>
                    <a:pt x="114985" y="447929"/>
                  </a:lnTo>
                  <a:lnTo>
                    <a:pt x="161467" y="469290"/>
                  </a:lnTo>
                  <a:lnTo>
                    <a:pt x="201015" y="479234"/>
                  </a:lnTo>
                  <a:lnTo>
                    <a:pt x="244703" y="482104"/>
                  </a:lnTo>
                  <a:lnTo>
                    <a:pt x="266623" y="480402"/>
                  </a:lnTo>
                  <a:lnTo>
                    <a:pt x="305333" y="472592"/>
                  </a:lnTo>
                  <a:lnTo>
                    <a:pt x="353885" y="452589"/>
                  </a:lnTo>
                  <a:lnTo>
                    <a:pt x="391299" y="427685"/>
                  </a:lnTo>
                  <a:lnTo>
                    <a:pt x="443826" y="368198"/>
                  </a:lnTo>
                  <a:lnTo>
                    <a:pt x="466001" y="322440"/>
                  </a:lnTo>
                  <a:lnTo>
                    <a:pt x="478015" y="273570"/>
                  </a:lnTo>
                  <a:lnTo>
                    <a:pt x="479640" y="223291"/>
                  </a:lnTo>
                  <a:close/>
                </a:path>
                <a:path w="913765" h="879475">
                  <a:moveTo>
                    <a:pt x="913345" y="621601"/>
                  </a:moveTo>
                  <a:lnTo>
                    <a:pt x="530809" y="524065"/>
                  </a:lnTo>
                  <a:lnTo>
                    <a:pt x="465366" y="781748"/>
                  </a:lnTo>
                  <a:lnTo>
                    <a:pt x="847902" y="879284"/>
                  </a:lnTo>
                  <a:lnTo>
                    <a:pt x="913345" y="621601"/>
                  </a:lnTo>
                  <a:close/>
                </a:path>
              </a:pathLst>
            </a:custGeom>
            <a:solidFill>
              <a:srgbClr val="F0ECE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340912" y="3916820"/>
              <a:ext cx="382270" cy="205740"/>
            </a:xfrm>
            <a:custGeom>
              <a:avLst/>
              <a:gdLst/>
              <a:ahLst/>
              <a:cxnLst/>
              <a:rect l="l" t="t" r="r" b="b"/>
              <a:pathLst>
                <a:path w="382270" h="205739">
                  <a:moveTo>
                    <a:pt x="146586" y="205291"/>
                  </a:moveTo>
                  <a:lnTo>
                    <a:pt x="145475" y="204492"/>
                  </a:lnTo>
                  <a:lnTo>
                    <a:pt x="41855" y="60238"/>
                  </a:lnTo>
                  <a:lnTo>
                    <a:pt x="32685" y="47112"/>
                  </a:lnTo>
                  <a:lnTo>
                    <a:pt x="24356" y="35357"/>
                  </a:lnTo>
                  <a:lnTo>
                    <a:pt x="10634" y="16263"/>
                  </a:lnTo>
                  <a:lnTo>
                    <a:pt x="7640" y="11378"/>
                  </a:lnTo>
                  <a:lnTo>
                    <a:pt x="465" y="1417"/>
                  </a:lnTo>
                  <a:lnTo>
                    <a:pt x="0" y="0"/>
                  </a:lnTo>
                  <a:lnTo>
                    <a:pt x="375" y="0"/>
                  </a:lnTo>
                  <a:lnTo>
                    <a:pt x="1301" y="1738"/>
                  </a:lnTo>
                  <a:lnTo>
                    <a:pt x="2704" y="3038"/>
                  </a:lnTo>
                  <a:lnTo>
                    <a:pt x="11437" y="15132"/>
                  </a:lnTo>
                  <a:lnTo>
                    <a:pt x="44082" y="58096"/>
                  </a:lnTo>
                  <a:lnTo>
                    <a:pt x="147649" y="200751"/>
                  </a:lnTo>
                  <a:lnTo>
                    <a:pt x="156554" y="200751"/>
                  </a:lnTo>
                  <a:lnTo>
                    <a:pt x="150669" y="203429"/>
                  </a:lnTo>
                  <a:lnTo>
                    <a:pt x="147912" y="204885"/>
                  </a:lnTo>
                  <a:lnTo>
                    <a:pt x="146586" y="205291"/>
                  </a:lnTo>
                  <a:close/>
                </a:path>
                <a:path w="382270" h="205739">
                  <a:moveTo>
                    <a:pt x="156554" y="200751"/>
                  </a:moveTo>
                  <a:lnTo>
                    <a:pt x="147649" y="200751"/>
                  </a:lnTo>
                  <a:lnTo>
                    <a:pt x="149330" y="200071"/>
                  </a:lnTo>
                  <a:lnTo>
                    <a:pt x="363949" y="104044"/>
                  </a:lnTo>
                  <a:lnTo>
                    <a:pt x="377382" y="98668"/>
                  </a:lnTo>
                  <a:lnTo>
                    <a:pt x="378805" y="97658"/>
                  </a:lnTo>
                  <a:lnTo>
                    <a:pt x="380739" y="97329"/>
                  </a:lnTo>
                  <a:lnTo>
                    <a:pt x="382065" y="96923"/>
                  </a:lnTo>
                  <a:lnTo>
                    <a:pt x="380638" y="97953"/>
                  </a:lnTo>
                  <a:lnTo>
                    <a:pt x="379312" y="98359"/>
                  </a:lnTo>
                  <a:lnTo>
                    <a:pt x="377281" y="99292"/>
                  </a:lnTo>
                  <a:lnTo>
                    <a:pt x="364257" y="105974"/>
                  </a:lnTo>
                  <a:lnTo>
                    <a:pt x="156554" y="200751"/>
                  </a:lnTo>
                  <a:close/>
                </a:path>
              </a:pathLst>
            </a:custGeom>
            <a:solidFill>
              <a:srgbClr val="B1AAA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565513" y="4082557"/>
              <a:ext cx="92019" cy="188862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275501" y="4047202"/>
              <a:ext cx="164417" cy="127430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7873705" y="3653305"/>
              <a:ext cx="266065" cy="217170"/>
            </a:xfrm>
            <a:custGeom>
              <a:avLst/>
              <a:gdLst/>
              <a:ahLst/>
              <a:cxnLst/>
              <a:rect l="l" t="t" r="r" b="b"/>
              <a:pathLst>
                <a:path w="266065" h="217170">
                  <a:moveTo>
                    <a:pt x="255874" y="216546"/>
                  </a:moveTo>
                  <a:lnTo>
                    <a:pt x="0" y="204658"/>
                  </a:lnTo>
                  <a:lnTo>
                    <a:pt x="9251" y="0"/>
                  </a:lnTo>
                  <a:lnTo>
                    <a:pt x="265745" y="11758"/>
                  </a:lnTo>
                  <a:lnTo>
                    <a:pt x="255874" y="216546"/>
                  </a:lnTo>
                  <a:close/>
                </a:path>
              </a:pathLst>
            </a:custGeom>
            <a:solidFill>
              <a:srgbClr val="F0ECE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869374" y="3644782"/>
              <a:ext cx="267335" cy="217804"/>
            </a:xfrm>
            <a:custGeom>
              <a:avLst/>
              <a:gdLst/>
              <a:ahLst/>
              <a:cxnLst/>
              <a:rect l="l" t="t" r="r" b="b"/>
              <a:pathLst>
                <a:path w="267334" h="217804">
                  <a:moveTo>
                    <a:pt x="257237" y="216307"/>
                  </a:moveTo>
                  <a:lnTo>
                    <a:pt x="256044" y="216307"/>
                  </a:lnTo>
                  <a:lnTo>
                    <a:pt x="263809" y="56498"/>
                  </a:lnTo>
                  <a:lnTo>
                    <a:pt x="265898" y="15007"/>
                  </a:lnTo>
                  <a:lnTo>
                    <a:pt x="265982" y="13340"/>
                  </a:lnTo>
                  <a:lnTo>
                    <a:pt x="29223" y="1467"/>
                  </a:lnTo>
                  <a:lnTo>
                    <a:pt x="15847" y="1089"/>
                  </a:lnTo>
                  <a:lnTo>
                    <a:pt x="11938" y="633"/>
                  </a:lnTo>
                  <a:lnTo>
                    <a:pt x="11055" y="633"/>
                  </a:lnTo>
                  <a:lnTo>
                    <a:pt x="11856" y="0"/>
                  </a:lnTo>
                  <a:lnTo>
                    <a:pt x="14974" y="0"/>
                  </a:lnTo>
                  <a:lnTo>
                    <a:pt x="25272" y="633"/>
                  </a:lnTo>
                  <a:lnTo>
                    <a:pt x="11938" y="633"/>
                  </a:lnTo>
                  <a:lnTo>
                    <a:pt x="10810" y="868"/>
                  </a:lnTo>
                  <a:lnTo>
                    <a:pt x="29098" y="868"/>
                  </a:lnTo>
                  <a:lnTo>
                    <a:pt x="263903" y="12046"/>
                  </a:lnTo>
                  <a:lnTo>
                    <a:pt x="267088" y="12046"/>
                  </a:lnTo>
                  <a:lnTo>
                    <a:pt x="267098" y="15007"/>
                  </a:lnTo>
                  <a:lnTo>
                    <a:pt x="257237" y="216307"/>
                  </a:lnTo>
                  <a:close/>
                </a:path>
                <a:path w="267334" h="217804">
                  <a:moveTo>
                    <a:pt x="120" y="205180"/>
                  </a:moveTo>
                  <a:lnTo>
                    <a:pt x="2096" y="162241"/>
                  </a:lnTo>
                  <a:lnTo>
                    <a:pt x="4186" y="120955"/>
                  </a:lnTo>
                  <a:lnTo>
                    <a:pt x="7621" y="56498"/>
                  </a:lnTo>
                  <a:lnTo>
                    <a:pt x="9711" y="15007"/>
                  </a:lnTo>
                  <a:lnTo>
                    <a:pt x="10078" y="9899"/>
                  </a:lnTo>
                  <a:lnTo>
                    <a:pt x="9914" y="6119"/>
                  </a:lnTo>
                  <a:lnTo>
                    <a:pt x="10472" y="1467"/>
                  </a:lnTo>
                  <a:lnTo>
                    <a:pt x="10572" y="633"/>
                  </a:lnTo>
                  <a:lnTo>
                    <a:pt x="10736" y="868"/>
                  </a:lnTo>
                  <a:lnTo>
                    <a:pt x="10721" y="4448"/>
                  </a:lnTo>
                  <a:lnTo>
                    <a:pt x="10109" y="12046"/>
                  </a:lnTo>
                  <a:lnTo>
                    <a:pt x="10005" y="13340"/>
                  </a:lnTo>
                  <a:lnTo>
                    <a:pt x="9921" y="14388"/>
                  </a:lnTo>
                  <a:lnTo>
                    <a:pt x="9871" y="15007"/>
                  </a:lnTo>
                  <a:lnTo>
                    <a:pt x="9522" y="23030"/>
                  </a:lnTo>
                  <a:lnTo>
                    <a:pt x="8853" y="43822"/>
                  </a:lnTo>
                  <a:lnTo>
                    <a:pt x="8414" y="56008"/>
                  </a:lnTo>
                  <a:lnTo>
                    <a:pt x="6891" y="85724"/>
                  </a:lnTo>
                  <a:lnTo>
                    <a:pt x="5266" y="120712"/>
                  </a:lnTo>
                  <a:lnTo>
                    <a:pt x="3456" y="160491"/>
                  </a:lnTo>
                  <a:lnTo>
                    <a:pt x="1370" y="204481"/>
                  </a:lnTo>
                  <a:lnTo>
                    <a:pt x="13635" y="205051"/>
                  </a:lnTo>
                  <a:lnTo>
                    <a:pt x="739" y="205051"/>
                  </a:lnTo>
                  <a:lnTo>
                    <a:pt x="120" y="205180"/>
                  </a:lnTo>
                  <a:close/>
                </a:path>
                <a:path w="267334" h="217804">
                  <a:moveTo>
                    <a:pt x="257342" y="217433"/>
                  </a:moveTo>
                  <a:lnTo>
                    <a:pt x="254184" y="217433"/>
                  </a:lnTo>
                  <a:lnTo>
                    <a:pt x="739" y="205051"/>
                  </a:lnTo>
                  <a:lnTo>
                    <a:pt x="13635" y="205051"/>
                  </a:lnTo>
                  <a:lnTo>
                    <a:pt x="256044" y="216307"/>
                  </a:lnTo>
                  <a:lnTo>
                    <a:pt x="257237" y="216307"/>
                  </a:lnTo>
                  <a:lnTo>
                    <a:pt x="257213" y="216813"/>
                  </a:lnTo>
                  <a:lnTo>
                    <a:pt x="257342" y="217433"/>
                  </a:lnTo>
                  <a:close/>
                </a:path>
              </a:pathLst>
            </a:custGeom>
            <a:solidFill>
              <a:srgbClr val="01465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880232" y="3659108"/>
              <a:ext cx="246490" cy="190392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7589574" y="3479367"/>
              <a:ext cx="425450" cy="359410"/>
            </a:xfrm>
            <a:custGeom>
              <a:avLst/>
              <a:gdLst/>
              <a:ahLst/>
              <a:cxnLst/>
              <a:rect l="l" t="t" r="r" b="b"/>
              <a:pathLst>
                <a:path w="425450" h="359410">
                  <a:moveTo>
                    <a:pt x="41805" y="358817"/>
                  </a:moveTo>
                  <a:lnTo>
                    <a:pt x="0" y="52054"/>
                  </a:lnTo>
                  <a:lnTo>
                    <a:pt x="383178" y="0"/>
                  </a:lnTo>
                  <a:lnTo>
                    <a:pt x="424859" y="306163"/>
                  </a:lnTo>
                  <a:lnTo>
                    <a:pt x="41805" y="358817"/>
                  </a:lnTo>
                  <a:close/>
                </a:path>
              </a:pathLst>
            </a:custGeom>
            <a:solidFill>
              <a:srgbClr val="F0ECE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7589464" y="3477295"/>
              <a:ext cx="427355" cy="361315"/>
            </a:xfrm>
            <a:custGeom>
              <a:avLst/>
              <a:gdLst/>
              <a:ahLst/>
              <a:cxnLst/>
              <a:rect l="l" t="t" r="r" b="b"/>
              <a:pathLst>
                <a:path w="427354" h="361314">
                  <a:moveTo>
                    <a:pt x="441" y="54056"/>
                  </a:moveTo>
                  <a:lnTo>
                    <a:pt x="229" y="54056"/>
                  </a:lnTo>
                  <a:lnTo>
                    <a:pt x="2420" y="53018"/>
                  </a:lnTo>
                  <a:lnTo>
                    <a:pt x="7274" y="52006"/>
                  </a:lnTo>
                  <a:lnTo>
                    <a:pt x="28156" y="48901"/>
                  </a:lnTo>
                  <a:lnTo>
                    <a:pt x="383507" y="129"/>
                  </a:lnTo>
                  <a:lnTo>
                    <a:pt x="384125" y="0"/>
                  </a:lnTo>
                  <a:lnTo>
                    <a:pt x="384152" y="129"/>
                  </a:lnTo>
                  <a:lnTo>
                    <a:pt x="384255" y="619"/>
                  </a:lnTo>
                  <a:lnTo>
                    <a:pt x="384557" y="2732"/>
                  </a:lnTo>
                  <a:lnTo>
                    <a:pt x="382715" y="2732"/>
                  </a:lnTo>
                  <a:lnTo>
                    <a:pt x="27811" y="50244"/>
                  </a:lnTo>
                  <a:lnTo>
                    <a:pt x="6779" y="52734"/>
                  </a:lnTo>
                  <a:lnTo>
                    <a:pt x="441" y="54056"/>
                  </a:lnTo>
                  <a:close/>
                </a:path>
                <a:path w="427354" h="361314">
                  <a:moveTo>
                    <a:pt x="56689" y="358880"/>
                  </a:moveTo>
                  <a:lnTo>
                    <a:pt x="42850" y="358880"/>
                  </a:lnTo>
                  <a:lnTo>
                    <a:pt x="424178" y="307045"/>
                  </a:lnTo>
                  <a:lnTo>
                    <a:pt x="416853" y="252605"/>
                  </a:lnTo>
                  <a:lnTo>
                    <a:pt x="409662" y="199386"/>
                  </a:lnTo>
                  <a:lnTo>
                    <a:pt x="402627" y="147588"/>
                  </a:lnTo>
                  <a:lnTo>
                    <a:pt x="389130" y="49060"/>
                  </a:lnTo>
                  <a:lnTo>
                    <a:pt x="382715" y="2732"/>
                  </a:lnTo>
                  <a:lnTo>
                    <a:pt x="384557" y="2732"/>
                  </a:lnTo>
                  <a:lnTo>
                    <a:pt x="391590" y="52006"/>
                  </a:lnTo>
                  <a:lnTo>
                    <a:pt x="398495" y="101748"/>
                  </a:lnTo>
                  <a:lnTo>
                    <a:pt x="404617" y="146501"/>
                  </a:lnTo>
                  <a:lnTo>
                    <a:pt x="411723" y="198726"/>
                  </a:lnTo>
                  <a:lnTo>
                    <a:pt x="419056" y="252385"/>
                  </a:lnTo>
                  <a:lnTo>
                    <a:pt x="426630" y="307045"/>
                  </a:lnTo>
                  <a:lnTo>
                    <a:pt x="426910" y="308455"/>
                  </a:lnTo>
                  <a:lnTo>
                    <a:pt x="425711" y="308705"/>
                  </a:lnTo>
                  <a:lnTo>
                    <a:pt x="56689" y="358880"/>
                  </a:lnTo>
                  <a:close/>
                </a:path>
                <a:path w="427354" h="361314">
                  <a:moveTo>
                    <a:pt x="41915" y="360889"/>
                  </a:moveTo>
                  <a:lnTo>
                    <a:pt x="41289" y="360889"/>
                  </a:lnTo>
                  <a:lnTo>
                    <a:pt x="41061" y="359795"/>
                  </a:lnTo>
                  <a:lnTo>
                    <a:pt x="32223" y="293562"/>
                  </a:lnTo>
                  <a:lnTo>
                    <a:pt x="24221" y="233867"/>
                  </a:lnTo>
                  <a:lnTo>
                    <a:pt x="17135" y="181453"/>
                  </a:lnTo>
                  <a:lnTo>
                    <a:pt x="11004" y="136742"/>
                  </a:lnTo>
                  <a:lnTo>
                    <a:pt x="8626" y="118813"/>
                  </a:lnTo>
                  <a:lnTo>
                    <a:pt x="6427" y="102003"/>
                  </a:lnTo>
                  <a:lnTo>
                    <a:pt x="4460" y="87494"/>
                  </a:lnTo>
                  <a:lnTo>
                    <a:pt x="2649" y="75501"/>
                  </a:lnTo>
                  <a:lnTo>
                    <a:pt x="1857" y="68811"/>
                  </a:lnTo>
                  <a:lnTo>
                    <a:pt x="1328" y="63233"/>
                  </a:lnTo>
                  <a:lnTo>
                    <a:pt x="1284" y="62759"/>
                  </a:lnTo>
                  <a:lnTo>
                    <a:pt x="510" y="58979"/>
                  </a:lnTo>
                  <a:lnTo>
                    <a:pt x="115" y="54890"/>
                  </a:lnTo>
                  <a:lnTo>
                    <a:pt x="0" y="53694"/>
                  </a:lnTo>
                  <a:lnTo>
                    <a:pt x="212" y="54056"/>
                  </a:lnTo>
                  <a:lnTo>
                    <a:pt x="539" y="54890"/>
                  </a:lnTo>
                  <a:lnTo>
                    <a:pt x="1016" y="56479"/>
                  </a:lnTo>
                  <a:lnTo>
                    <a:pt x="1121" y="58979"/>
                  </a:lnTo>
                  <a:lnTo>
                    <a:pt x="1909" y="62759"/>
                  </a:lnTo>
                  <a:lnTo>
                    <a:pt x="2008" y="63233"/>
                  </a:lnTo>
                  <a:lnTo>
                    <a:pt x="2500" y="68340"/>
                  </a:lnTo>
                  <a:lnTo>
                    <a:pt x="2546" y="68811"/>
                  </a:lnTo>
                  <a:lnTo>
                    <a:pt x="3866" y="75137"/>
                  </a:lnTo>
                  <a:lnTo>
                    <a:pt x="3942" y="75501"/>
                  </a:lnTo>
                  <a:lnTo>
                    <a:pt x="5458" y="87328"/>
                  </a:lnTo>
                  <a:lnTo>
                    <a:pt x="7448" y="101748"/>
                  </a:lnTo>
                  <a:lnTo>
                    <a:pt x="9773" y="118264"/>
                  </a:lnTo>
                  <a:lnTo>
                    <a:pt x="12476" y="137706"/>
                  </a:lnTo>
                  <a:lnTo>
                    <a:pt x="28131" y="252385"/>
                  </a:lnTo>
                  <a:lnTo>
                    <a:pt x="33712" y="293089"/>
                  </a:lnTo>
                  <a:lnTo>
                    <a:pt x="42850" y="358880"/>
                  </a:lnTo>
                  <a:lnTo>
                    <a:pt x="56689" y="358880"/>
                  </a:lnTo>
                  <a:lnTo>
                    <a:pt x="41915" y="360889"/>
                  </a:lnTo>
                  <a:close/>
                </a:path>
              </a:pathLst>
            </a:custGeom>
            <a:solidFill>
              <a:srgbClr val="01465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7605895" y="3500494"/>
              <a:ext cx="393065" cy="316865"/>
            </a:xfrm>
            <a:custGeom>
              <a:avLst/>
              <a:gdLst/>
              <a:ahLst/>
              <a:cxnLst/>
              <a:rect l="l" t="t" r="r" b="b"/>
              <a:pathLst>
                <a:path w="393065" h="316864">
                  <a:moveTo>
                    <a:pt x="36265" y="316433"/>
                  </a:moveTo>
                  <a:lnTo>
                    <a:pt x="0" y="48426"/>
                  </a:lnTo>
                  <a:lnTo>
                    <a:pt x="356694" y="0"/>
                  </a:lnTo>
                  <a:lnTo>
                    <a:pt x="392835" y="267407"/>
                  </a:lnTo>
                  <a:lnTo>
                    <a:pt x="36265" y="316433"/>
                  </a:lnTo>
                  <a:close/>
                </a:path>
              </a:pathLst>
            </a:custGeom>
            <a:solidFill>
              <a:srgbClr val="F6A8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7642149" y="3581323"/>
              <a:ext cx="356870" cy="236220"/>
            </a:xfrm>
            <a:custGeom>
              <a:avLst/>
              <a:gdLst/>
              <a:ahLst/>
              <a:cxnLst/>
              <a:rect l="l" t="t" r="r" b="b"/>
              <a:pathLst>
                <a:path w="356870" h="236220">
                  <a:moveTo>
                    <a:pt x="153098" y="29171"/>
                  </a:moveTo>
                  <a:lnTo>
                    <a:pt x="149250" y="13804"/>
                  </a:lnTo>
                  <a:lnTo>
                    <a:pt x="137883" y="2857"/>
                  </a:lnTo>
                  <a:lnTo>
                    <a:pt x="121272" y="0"/>
                  </a:lnTo>
                  <a:lnTo>
                    <a:pt x="120497" y="101"/>
                  </a:lnTo>
                  <a:lnTo>
                    <a:pt x="96837" y="31699"/>
                  </a:lnTo>
                  <a:lnTo>
                    <a:pt x="101066" y="43459"/>
                  </a:lnTo>
                  <a:lnTo>
                    <a:pt x="109156" y="51676"/>
                  </a:lnTo>
                  <a:lnTo>
                    <a:pt x="119595" y="55981"/>
                  </a:lnTo>
                  <a:lnTo>
                    <a:pt x="130835" y="55956"/>
                  </a:lnTo>
                  <a:lnTo>
                    <a:pt x="137007" y="54660"/>
                  </a:lnTo>
                  <a:lnTo>
                    <a:pt x="142849" y="51193"/>
                  </a:lnTo>
                  <a:lnTo>
                    <a:pt x="147167" y="45262"/>
                  </a:lnTo>
                  <a:lnTo>
                    <a:pt x="153098" y="29171"/>
                  </a:lnTo>
                  <a:close/>
                </a:path>
                <a:path w="356870" h="236220">
                  <a:moveTo>
                    <a:pt x="356704" y="187185"/>
                  </a:moveTo>
                  <a:lnTo>
                    <a:pt x="321970" y="151828"/>
                  </a:lnTo>
                  <a:lnTo>
                    <a:pt x="209511" y="37350"/>
                  </a:lnTo>
                  <a:lnTo>
                    <a:pt x="146596" y="151828"/>
                  </a:lnTo>
                  <a:lnTo>
                    <a:pt x="86487" y="103543"/>
                  </a:lnTo>
                  <a:lnTo>
                    <a:pt x="0" y="235610"/>
                  </a:lnTo>
                  <a:lnTo>
                    <a:pt x="356704" y="187185"/>
                  </a:lnTo>
                  <a:close/>
                </a:path>
              </a:pathLst>
            </a:custGeom>
            <a:solidFill>
              <a:srgbClr val="F46F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7642149" y="3581323"/>
              <a:ext cx="356870" cy="236220"/>
            </a:xfrm>
            <a:custGeom>
              <a:avLst/>
              <a:gdLst/>
              <a:ahLst/>
              <a:cxnLst/>
              <a:rect l="l" t="t" r="r" b="b"/>
              <a:pathLst>
                <a:path w="356870" h="236220">
                  <a:moveTo>
                    <a:pt x="153098" y="29171"/>
                  </a:moveTo>
                  <a:lnTo>
                    <a:pt x="149250" y="13804"/>
                  </a:lnTo>
                  <a:lnTo>
                    <a:pt x="137883" y="2857"/>
                  </a:lnTo>
                  <a:lnTo>
                    <a:pt x="121272" y="0"/>
                  </a:lnTo>
                  <a:lnTo>
                    <a:pt x="120497" y="101"/>
                  </a:lnTo>
                  <a:lnTo>
                    <a:pt x="96837" y="31699"/>
                  </a:lnTo>
                  <a:lnTo>
                    <a:pt x="101066" y="43459"/>
                  </a:lnTo>
                  <a:lnTo>
                    <a:pt x="109156" y="51676"/>
                  </a:lnTo>
                  <a:lnTo>
                    <a:pt x="119595" y="55981"/>
                  </a:lnTo>
                  <a:lnTo>
                    <a:pt x="130835" y="55956"/>
                  </a:lnTo>
                  <a:lnTo>
                    <a:pt x="137007" y="54660"/>
                  </a:lnTo>
                  <a:lnTo>
                    <a:pt x="142849" y="51193"/>
                  </a:lnTo>
                  <a:lnTo>
                    <a:pt x="147167" y="45262"/>
                  </a:lnTo>
                  <a:lnTo>
                    <a:pt x="153098" y="29171"/>
                  </a:lnTo>
                  <a:close/>
                </a:path>
                <a:path w="356870" h="236220">
                  <a:moveTo>
                    <a:pt x="356704" y="187185"/>
                  </a:moveTo>
                  <a:lnTo>
                    <a:pt x="321970" y="151828"/>
                  </a:lnTo>
                  <a:lnTo>
                    <a:pt x="209511" y="37350"/>
                  </a:lnTo>
                  <a:lnTo>
                    <a:pt x="146596" y="151828"/>
                  </a:lnTo>
                  <a:lnTo>
                    <a:pt x="86487" y="103543"/>
                  </a:lnTo>
                  <a:lnTo>
                    <a:pt x="0" y="235610"/>
                  </a:lnTo>
                  <a:lnTo>
                    <a:pt x="356704" y="187185"/>
                  </a:lnTo>
                  <a:close/>
                </a:path>
              </a:pathLst>
            </a:custGeom>
            <a:solidFill>
              <a:srgbClr val="01465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2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58480" y="582332"/>
              <a:ext cx="2963418" cy="2897406"/>
            </a:xfrm>
            <a:prstGeom prst="rect">
              <a:avLst/>
            </a:prstGeom>
          </p:spPr>
        </p:pic>
      </p:grpSp>
      <p:pic>
        <p:nvPicPr>
          <p:cNvPr id="25" name="object 25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8588006" y="4005936"/>
            <a:ext cx="243414" cy="2947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572000" cy="5143500"/>
          </a:xfrm>
          <a:custGeom>
            <a:avLst/>
            <a:gdLst/>
            <a:ahLst/>
            <a:cxnLst/>
            <a:rect l="l" t="t" r="r" b="b"/>
            <a:pathLst>
              <a:path w="4572000" h="5143500">
                <a:moveTo>
                  <a:pt x="0" y="5143499"/>
                </a:moveTo>
                <a:lnTo>
                  <a:pt x="0" y="0"/>
                </a:lnTo>
                <a:lnTo>
                  <a:pt x="4571999" y="0"/>
                </a:lnTo>
                <a:lnTo>
                  <a:pt x="4571999" y="5143499"/>
                </a:lnTo>
                <a:lnTo>
                  <a:pt x="0" y="5143499"/>
                </a:lnTo>
                <a:close/>
              </a:path>
            </a:pathLst>
          </a:custGeom>
          <a:solidFill>
            <a:srgbClr val="00A2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37375" y="282088"/>
            <a:ext cx="329946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7490" marR="5080" indent="-225425">
              <a:lnSpc>
                <a:spcPct val="100000"/>
              </a:lnSpc>
              <a:spcBef>
                <a:spcPts val="100"/>
              </a:spcBef>
            </a:pPr>
            <a:r>
              <a:rPr sz="2200" b="1" spc="70" dirty="0">
                <a:solidFill>
                  <a:srgbClr val="FCD65D"/>
                </a:solidFill>
                <a:latin typeface="Trebuchet MS"/>
                <a:cs typeface="Trebuchet MS"/>
              </a:rPr>
              <a:t>Pendekatan</a:t>
            </a:r>
            <a:r>
              <a:rPr sz="2200" b="1" spc="5" dirty="0">
                <a:solidFill>
                  <a:srgbClr val="FCD65D"/>
                </a:solidFill>
                <a:latin typeface="Trebuchet MS"/>
                <a:cs typeface="Trebuchet MS"/>
              </a:rPr>
              <a:t> </a:t>
            </a:r>
            <a:r>
              <a:rPr sz="2200" b="1" spc="65" dirty="0">
                <a:solidFill>
                  <a:srgbClr val="FCD65D"/>
                </a:solidFill>
                <a:latin typeface="Trebuchet MS"/>
                <a:cs typeface="Trebuchet MS"/>
              </a:rPr>
              <a:t>humanistik </a:t>
            </a:r>
            <a:r>
              <a:rPr sz="2200" b="1" spc="105" dirty="0">
                <a:solidFill>
                  <a:srgbClr val="FCD65D"/>
                </a:solidFill>
                <a:latin typeface="Trebuchet MS"/>
                <a:cs typeface="Trebuchet MS"/>
              </a:rPr>
              <a:t>dalam</a:t>
            </a:r>
            <a:r>
              <a:rPr sz="2200" b="1" spc="-25" dirty="0">
                <a:solidFill>
                  <a:srgbClr val="FCD65D"/>
                </a:solidFill>
                <a:latin typeface="Trebuchet MS"/>
                <a:cs typeface="Trebuchet MS"/>
              </a:rPr>
              <a:t> </a:t>
            </a:r>
            <a:r>
              <a:rPr sz="2200" b="1" spc="40" dirty="0">
                <a:solidFill>
                  <a:srgbClr val="FCD65D"/>
                </a:solidFill>
                <a:latin typeface="Trebuchet MS"/>
                <a:cs typeface="Trebuchet MS"/>
              </a:rPr>
              <a:t>pembelajaran</a:t>
            </a:r>
            <a:endParaRPr sz="22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36232" y="1539217"/>
            <a:ext cx="4089400" cy="3582670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251460" indent="-238760">
              <a:lnSpc>
                <a:spcPct val="100000"/>
              </a:lnSpc>
              <a:spcBef>
                <a:spcPts val="365"/>
              </a:spcBef>
              <a:buSzPct val="178571"/>
              <a:buFont typeface="Arial MT"/>
              <a:buChar char="•"/>
              <a:tabLst>
                <a:tab pos="251460" algn="l"/>
              </a:tabLst>
            </a:pPr>
            <a:r>
              <a:rPr sz="1400" spc="55" dirty="0">
                <a:solidFill>
                  <a:srgbClr val="FFFFFF"/>
                </a:solidFill>
                <a:latin typeface="Trebuchet MS"/>
                <a:cs typeface="Trebuchet MS"/>
              </a:rPr>
              <a:t>Menghargai</a:t>
            </a:r>
            <a:r>
              <a:rPr sz="1400" spc="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siswa</a:t>
            </a:r>
            <a:r>
              <a:rPr sz="1400" spc="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sebagai</a:t>
            </a:r>
            <a:r>
              <a:rPr sz="1400" spc="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manusia</a:t>
            </a:r>
            <a:r>
              <a:rPr sz="1400" spc="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seutuhnya</a:t>
            </a:r>
            <a:endParaRPr sz="1400" dirty="0">
              <a:latin typeface="Trebuchet MS"/>
              <a:cs typeface="Trebuchet MS"/>
            </a:endParaRPr>
          </a:p>
          <a:p>
            <a:pPr marL="250825">
              <a:lnSpc>
                <a:spcPct val="100000"/>
              </a:lnSpc>
              <a:spcBef>
                <a:spcPts val="260"/>
              </a:spcBef>
            </a:pPr>
            <a:r>
              <a:rPr sz="1400" i="1" spc="-155" dirty="0">
                <a:solidFill>
                  <a:srgbClr val="FFFFFF"/>
                </a:solidFill>
                <a:latin typeface="Trebuchet MS"/>
                <a:cs typeface="Trebuchet MS"/>
              </a:rPr>
              <a:t>(</a:t>
            </a:r>
            <a:r>
              <a:rPr sz="1400" i="1" spc="-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i="1" spc="95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1400" i="1" spc="-114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i="1" spc="-10" dirty="0">
                <a:solidFill>
                  <a:srgbClr val="FFFFFF"/>
                </a:solidFill>
                <a:latin typeface="Trebuchet MS"/>
                <a:cs typeface="Trebuchet MS"/>
              </a:rPr>
              <a:t>whole</a:t>
            </a:r>
            <a:r>
              <a:rPr sz="1400" i="1" spc="-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i="1" spc="-10" dirty="0">
                <a:solidFill>
                  <a:srgbClr val="FFFFFF"/>
                </a:solidFill>
                <a:latin typeface="Trebuchet MS"/>
                <a:cs typeface="Trebuchet MS"/>
              </a:rPr>
              <a:t>person)</a:t>
            </a:r>
            <a:endParaRPr sz="14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844"/>
              </a:spcBef>
            </a:pPr>
            <a:endParaRPr sz="1400" dirty="0">
              <a:latin typeface="Trebuchet MS"/>
              <a:cs typeface="Trebuchet MS"/>
            </a:endParaRPr>
          </a:p>
          <a:p>
            <a:pPr marL="250825" marR="212725" indent="-238760">
              <a:lnSpc>
                <a:spcPct val="115700"/>
              </a:lnSpc>
              <a:spcBef>
                <a:spcPts val="5"/>
              </a:spcBef>
              <a:buSzPct val="178571"/>
              <a:buFont typeface="Arial MT"/>
              <a:buChar char="•"/>
              <a:tabLst>
                <a:tab pos="250825" algn="l"/>
              </a:tabLst>
            </a:pP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Pembelajaran</a:t>
            </a:r>
            <a:r>
              <a:rPr sz="1400" spc="1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bukan</a:t>
            </a:r>
            <a:r>
              <a:rPr sz="1400" spc="1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hanya</a:t>
            </a:r>
            <a:r>
              <a:rPr sz="1400" spc="1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tentang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kecerdasan,</a:t>
            </a:r>
            <a:r>
              <a:rPr sz="1400" spc="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Trebuchet MS"/>
                <a:cs typeface="Trebuchet MS"/>
              </a:rPr>
              <a:t>tetapi</a:t>
            </a:r>
            <a:r>
              <a:rPr sz="1400" spc="6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perlunya</a:t>
            </a:r>
            <a:r>
              <a:rPr sz="1400" spc="55" dirty="0">
                <a:solidFill>
                  <a:srgbClr val="FFFFFF"/>
                </a:solidFill>
                <a:latin typeface="Trebuchet MS"/>
                <a:cs typeface="Trebuchet MS"/>
              </a:rPr>
              <a:t> 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mendidik</a:t>
            </a:r>
            <a:r>
              <a:rPr sz="1400" spc="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siswa</a:t>
            </a:r>
            <a:endParaRPr sz="1400" dirty="0">
              <a:latin typeface="Trebuchet MS"/>
              <a:cs typeface="Trebuchet MS"/>
            </a:endParaRPr>
          </a:p>
          <a:p>
            <a:pPr marL="250825" marR="310515">
              <a:lnSpc>
                <a:spcPct val="100000"/>
              </a:lnSpc>
            </a:pP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secara</a:t>
            </a:r>
            <a:r>
              <a:rPr sz="1400" spc="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60" dirty="0">
                <a:solidFill>
                  <a:srgbClr val="FFFFFF"/>
                </a:solidFill>
                <a:latin typeface="Trebuchet MS"/>
                <a:cs typeface="Trebuchet MS"/>
              </a:rPr>
              <a:t>penuh</a:t>
            </a:r>
            <a:r>
              <a:rPr sz="1400" spc="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75" dirty="0">
                <a:solidFill>
                  <a:srgbClr val="FFFFFF"/>
                </a:solidFill>
                <a:latin typeface="Trebuchet MS"/>
                <a:cs typeface="Trebuchet MS"/>
              </a:rPr>
              <a:t>dengan</a:t>
            </a:r>
            <a:r>
              <a:rPr sz="1400" spc="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35" dirty="0">
                <a:solidFill>
                  <a:srgbClr val="FFFFFF"/>
                </a:solidFill>
                <a:latin typeface="Trebuchet MS"/>
                <a:cs typeface="Trebuchet MS"/>
              </a:rPr>
              <a:t>mempertimbangkan </a:t>
            </a:r>
            <a:r>
              <a:rPr sz="1400" spc="-35" dirty="0">
                <a:solidFill>
                  <a:srgbClr val="FFFFFF"/>
                </a:solidFill>
                <a:latin typeface="Trebuchet MS"/>
                <a:cs typeface="Trebuchet MS"/>
              </a:rPr>
              <a:t>minat,</a:t>
            </a:r>
            <a:r>
              <a:rPr sz="1400" spc="-6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40" dirty="0">
                <a:solidFill>
                  <a:srgbClr val="FFFFFF"/>
                </a:solidFill>
                <a:latin typeface="Trebuchet MS"/>
                <a:cs typeface="Trebuchet MS"/>
              </a:rPr>
              <a:t>tujuan,</a:t>
            </a:r>
            <a:r>
              <a:rPr sz="1400" spc="-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dan</a:t>
            </a:r>
            <a:r>
              <a:rPr sz="1400" spc="-6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antusiasmenya</a:t>
            </a:r>
            <a:endParaRPr sz="14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110"/>
              </a:spcBef>
            </a:pPr>
            <a:endParaRPr sz="1400" dirty="0">
              <a:latin typeface="Trebuchet MS"/>
              <a:cs typeface="Trebuchet MS"/>
            </a:endParaRPr>
          </a:p>
          <a:p>
            <a:pPr marL="251460" indent="-238760">
              <a:lnSpc>
                <a:spcPct val="100000"/>
              </a:lnSpc>
              <a:buSzPct val="178571"/>
              <a:buFont typeface="Arial MT"/>
              <a:buChar char="•"/>
              <a:tabLst>
                <a:tab pos="251460" algn="l"/>
              </a:tabLst>
            </a:pPr>
            <a:r>
              <a:rPr sz="1400" spc="75" dirty="0">
                <a:solidFill>
                  <a:srgbClr val="FFFFFF"/>
                </a:solidFill>
                <a:latin typeface="Trebuchet MS"/>
                <a:cs typeface="Trebuchet MS"/>
              </a:rPr>
              <a:t>Mendorong</a:t>
            </a:r>
            <a:r>
              <a:rPr sz="1400" spc="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tercapainya</a:t>
            </a:r>
            <a:r>
              <a:rPr sz="1400" spc="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potensi</a:t>
            </a:r>
            <a:r>
              <a:rPr sz="1400" spc="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60" dirty="0">
                <a:solidFill>
                  <a:srgbClr val="FFFFFF"/>
                </a:solidFill>
                <a:latin typeface="Trebuchet MS"/>
                <a:cs typeface="Trebuchet MS"/>
              </a:rPr>
              <a:t>penuh</a:t>
            </a:r>
            <a:r>
              <a:rPr sz="1400" spc="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siswa</a:t>
            </a:r>
            <a:endParaRPr sz="14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110"/>
              </a:spcBef>
              <a:buClr>
                <a:srgbClr val="FFFFFF"/>
              </a:buClr>
              <a:buFont typeface="Arial MT"/>
              <a:buChar char="•"/>
            </a:pPr>
            <a:endParaRPr sz="1400" dirty="0">
              <a:latin typeface="Trebuchet MS"/>
              <a:cs typeface="Trebuchet MS"/>
            </a:endParaRPr>
          </a:p>
          <a:p>
            <a:pPr marL="250825" marR="5080" indent="-238760">
              <a:lnSpc>
                <a:spcPct val="115700"/>
              </a:lnSpc>
              <a:buSzPct val="178571"/>
              <a:buFont typeface="Arial MT"/>
              <a:buChar char="•"/>
              <a:tabLst>
                <a:tab pos="250825" algn="l"/>
              </a:tabLst>
            </a:pP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Tujuan</a:t>
            </a:r>
            <a:r>
              <a:rPr sz="1400" spc="1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utama</a:t>
            </a:r>
            <a:r>
              <a:rPr sz="1400" spc="1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dalam</a:t>
            </a:r>
            <a:r>
              <a:rPr sz="1400" spc="1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pendidikan</a:t>
            </a:r>
            <a:r>
              <a:rPr sz="1400" spc="10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humanis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adalah</a:t>
            </a:r>
            <a:r>
              <a:rPr sz="1400" spc="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kesejahteraan</a:t>
            </a:r>
            <a:r>
              <a:rPr sz="1400" spc="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manusia,</a:t>
            </a:r>
            <a:r>
              <a:rPr sz="1400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70" dirty="0">
                <a:solidFill>
                  <a:srgbClr val="FFFFFF"/>
                </a:solidFill>
                <a:latin typeface="Trebuchet MS"/>
                <a:cs typeface="Trebuchet MS"/>
              </a:rPr>
              <a:t>yang</a:t>
            </a:r>
            <a:r>
              <a:rPr sz="1400" spc="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meliputi</a:t>
            </a:r>
            <a:endParaRPr sz="1400" dirty="0">
              <a:latin typeface="Trebuchet MS"/>
              <a:cs typeface="Trebuchet MS"/>
            </a:endParaRPr>
          </a:p>
          <a:p>
            <a:pPr marL="250825" marR="5080">
              <a:lnSpc>
                <a:spcPct val="100000"/>
              </a:lnSpc>
            </a:pPr>
            <a:r>
              <a:rPr sz="1400" spc="-40" dirty="0">
                <a:solidFill>
                  <a:srgbClr val="FFFFFF"/>
                </a:solidFill>
                <a:latin typeface="Trebuchet MS"/>
                <a:cs typeface="Trebuchet MS"/>
              </a:rPr>
              <a:t>nilai</a:t>
            </a:r>
            <a:r>
              <a:rPr sz="1400" spc="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kemanusiaan</a:t>
            </a:r>
            <a:r>
              <a:rPr sz="1400" spc="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dan</a:t>
            </a:r>
            <a:r>
              <a:rPr sz="1400" spc="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75" dirty="0">
                <a:solidFill>
                  <a:srgbClr val="FFFFFF"/>
                </a:solidFill>
                <a:latin typeface="Trebuchet MS"/>
                <a:cs typeface="Trebuchet MS"/>
              </a:rPr>
              <a:t>pengembangan</a:t>
            </a:r>
            <a:r>
              <a:rPr sz="1400" spc="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potensi manusia</a:t>
            </a:r>
            <a:endParaRPr sz="1400" dirty="0">
              <a:latin typeface="Trebuchet MS"/>
              <a:cs typeface="Trebuchet MS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72000" y="686008"/>
            <a:ext cx="4558207" cy="390866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99975" y="1483316"/>
            <a:ext cx="3417570" cy="1854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4000" dirty="0">
                <a:solidFill>
                  <a:srgbClr val="FCD65D"/>
                </a:solidFill>
                <a:latin typeface="Trebuchet MS"/>
                <a:cs typeface="Trebuchet MS"/>
              </a:rPr>
              <a:t>Teori</a:t>
            </a:r>
            <a:r>
              <a:rPr sz="4000" spc="135" dirty="0">
                <a:solidFill>
                  <a:srgbClr val="FCD65D"/>
                </a:solidFill>
                <a:latin typeface="Trebuchet MS"/>
                <a:cs typeface="Trebuchet MS"/>
              </a:rPr>
              <a:t> </a:t>
            </a:r>
            <a:r>
              <a:rPr sz="4000" spc="150" dirty="0">
                <a:solidFill>
                  <a:srgbClr val="FCD65D"/>
                </a:solidFill>
                <a:latin typeface="Trebuchet MS"/>
                <a:cs typeface="Trebuchet MS"/>
              </a:rPr>
              <a:t>Motivasi </a:t>
            </a:r>
            <a:r>
              <a:rPr sz="4000" spc="220" dirty="0">
                <a:solidFill>
                  <a:srgbClr val="FCD65D"/>
                </a:solidFill>
                <a:latin typeface="Trebuchet MS"/>
                <a:cs typeface="Trebuchet MS"/>
              </a:rPr>
              <a:t>Abraham </a:t>
            </a:r>
            <a:r>
              <a:rPr sz="4000" spc="280" dirty="0">
                <a:solidFill>
                  <a:srgbClr val="FCD65D"/>
                </a:solidFill>
                <a:latin typeface="Trebuchet MS"/>
                <a:cs typeface="Trebuchet MS"/>
              </a:rPr>
              <a:t>Maslow</a:t>
            </a:r>
            <a:endParaRPr sz="40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894" dirty="0"/>
              <a:t>03</a:t>
            </a:r>
          </a:p>
        </p:txBody>
      </p:sp>
      <p:sp>
        <p:nvSpPr>
          <p:cNvPr id="4" name="object 4"/>
          <p:cNvSpPr/>
          <p:nvPr/>
        </p:nvSpPr>
        <p:spPr>
          <a:xfrm>
            <a:off x="1429374" y="3252725"/>
            <a:ext cx="1823085" cy="88900"/>
          </a:xfrm>
          <a:custGeom>
            <a:avLst/>
            <a:gdLst/>
            <a:ahLst/>
            <a:cxnLst/>
            <a:rect l="l" t="t" r="r" b="b"/>
            <a:pathLst>
              <a:path w="1823085" h="88900">
                <a:moveTo>
                  <a:pt x="1822499" y="88799"/>
                </a:moveTo>
                <a:lnTo>
                  <a:pt x="0" y="88799"/>
                </a:lnTo>
                <a:lnTo>
                  <a:pt x="0" y="0"/>
                </a:lnTo>
                <a:lnTo>
                  <a:pt x="1822499" y="0"/>
                </a:lnTo>
                <a:lnTo>
                  <a:pt x="1822499" y="88799"/>
                </a:lnTo>
                <a:close/>
              </a:path>
            </a:pathLst>
          </a:custGeom>
          <a:solidFill>
            <a:srgbClr val="FCD65D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6586220" cy="5135880"/>
          </a:xfrm>
          <a:custGeom>
            <a:avLst/>
            <a:gdLst/>
            <a:ahLst/>
            <a:cxnLst/>
            <a:rect l="l" t="t" r="r" b="b"/>
            <a:pathLst>
              <a:path w="6586220" h="5135880">
                <a:moveTo>
                  <a:pt x="6585599" y="5135449"/>
                </a:moveTo>
                <a:lnTo>
                  <a:pt x="0" y="5135449"/>
                </a:lnTo>
                <a:lnTo>
                  <a:pt x="0" y="0"/>
                </a:lnTo>
                <a:lnTo>
                  <a:pt x="6585599" y="0"/>
                </a:lnTo>
                <a:lnTo>
                  <a:pt x="6585599" y="5135449"/>
                </a:lnTo>
                <a:close/>
              </a:path>
            </a:pathLst>
          </a:custGeom>
          <a:solidFill>
            <a:srgbClr val="00A2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25717" y="198325"/>
            <a:ext cx="338582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93140" marR="5080" indent="-981075">
              <a:lnSpc>
                <a:spcPct val="100000"/>
              </a:lnSpc>
              <a:spcBef>
                <a:spcPts val="100"/>
              </a:spcBef>
            </a:pPr>
            <a:r>
              <a:rPr sz="3000" spc="70" dirty="0">
                <a:solidFill>
                  <a:srgbClr val="FCD65D"/>
                </a:solidFill>
              </a:rPr>
              <a:t>Hirarki</a:t>
            </a:r>
            <a:r>
              <a:rPr sz="3000" spc="125" dirty="0">
                <a:solidFill>
                  <a:srgbClr val="FCD65D"/>
                </a:solidFill>
              </a:rPr>
              <a:t> </a:t>
            </a:r>
            <a:r>
              <a:rPr sz="3000" spc="145" dirty="0">
                <a:solidFill>
                  <a:srgbClr val="FCD65D"/>
                </a:solidFill>
              </a:rPr>
              <a:t>Kebutuhan </a:t>
            </a:r>
            <a:r>
              <a:rPr sz="3000" spc="204" dirty="0">
                <a:solidFill>
                  <a:srgbClr val="FCD65D"/>
                </a:solidFill>
              </a:rPr>
              <a:t>Maslow</a:t>
            </a:r>
            <a:endParaRPr sz="3000"/>
          </a:p>
        </p:txBody>
      </p:sp>
      <p:sp>
        <p:nvSpPr>
          <p:cNvPr id="4" name="object 4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95"/>
              </a:lnSpc>
            </a:pPr>
            <a:r>
              <a:rPr spc="100" dirty="0"/>
              <a:t>Do</a:t>
            </a:r>
            <a:r>
              <a:rPr spc="-60" dirty="0"/>
              <a:t> </a:t>
            </a:r>
            <a:r>
              <a:rPr spc="60" dirty="0"/>
              <a:t>you</a:t>
            </a:r>
            <a:r>
              <a:rPr spc="-5" dirty="0"/>
              <a:t> </a:t>
            </a:r>
            <a:r>
              <a:rPr spc="60" dirty="0"/>
              <a:t>know</a:t>
            </a:r>
            <a:r>
              <a:rPr spc="-105" dirty="0"/>
              <a:t> </a:t>
            </a:r>
            <a:r>
              <a:rPr dirty="0"/>
              <a:t>what</a:t>
            </a:r>
            <a:r>
              <a:rPr spc="-5" dirty="0"/>
              <a:t> </a:t>
            </a:r>
            <a:r>
              <a:rPr spc="50" dirty="0"/>
              <a:t>helps</a:t>
            </a:r>
            <a:r>
              <a:rPr spc="-55" dirty="0"/>
              <a:t> </a:t>
            </a:r>
            <a:r>
              <a:rPr spc="60" dirty="0"/>
              <a:t>you</a:t>
            </a:r>
            <a:r>
              <a:rPr spc="-10" dirty="0"/>
              <a:t> </a:t>
            </a:r>
            <a:r>
              <a:rPr dirty="0"/>
              <a:t>make</a:t>
            </a:r>
            <a:r>
              <a:rPr spc="-55" dirty="0"/>
              <a:t> </a:t>
            </a:r>
            <a:r>
              <a:rPr dirty="0"/>
              <a:t>your</a:t>
            </a:r>
            <a:r>
              <a:rPr spc="-50" dirty="0"/>
              <a:t> </a:t>
            </a:r>
            <a:r>
              <a:rPr dirty="0"/>
              <a:t>point</a:t>
            </a:r>
            <a:r>
              <a:rPr spc="-10" dirty="0"/>
              <a:t> clear?</a:t>
            </a:r>
          </a:p>
          <a:p>
            <a:pPr>
              <a:lnSpc>
                <a:spcPct val="100000"/>
              </a:lnSpc>
            </a:pPr>
            <a:r>
              <a:rPr dirty="0"/>
              <a:t>Lists</a:t>
            </a:r>
            <a:r>
              <a:rPr spc="-30" dirty="0"/>
              <a:t> </a:t>
            </a:r>
            <a:r>
              <a:rPr spc="-20" dirty="0"/>
              <a:t>like</a:t>
            </a:r>
            <a:r>
              <a:rPr spc="-25" dirty="0"/>
              <a:t> </a:t>
            </a:r>
            <a:r>
              <a:rPr dirty="0"/>
              <a:t>this</a:t>
            </a:r>
            <a:r>
              <a:rPr spc="-25" dirty="0"/>
              <a:t> </a:t>
            </a:r>
            <a:r>
              <a:rPr spc="-20" dirty="0"/>
              <a:t>one:</a:t>
            </a: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pc="-20" dirty="0"/>
          </a:p>
          <a:p>
            <a:pPr marL="120650">
              <a:lnSpc>
                <a:spcPct val="100000"/>
              </a:lnSpc>
              <a:spcBef>
                <a:spcPts val="5"/>
              </a:spcBef>
              <a:tabLst>
                <a:tab pos="456565" algn="l"/>
              </a:tabLst>
            </a:pPr>
            <a:r>
              <a:rPr spc="-610" dirty="0">
                <a:solidFill>
                  <a:srgbClr val="FCD65D"/>
                </a:solidFill>
                <a:latin typeface="Arial MT"/>
                <a:cs typeface="Arial MT"/>
              </a:rPr>
              <a:t>●</a:t>
            </a:r>
            <a:r>
              <a:rPr dirty="0">
                <a:solidFill>
                  <a:srgbClr val="FCD65D"/>
                </a:solidFill>
                <a:latin typeface="Arial MT"/>
                <a:cs typeface="Arial MT"/>
              </a:rPr>
              <a:t>	</a:t>
            </a:r>
            <a:r>
              <a:rPr spc="-30" dirty="0"/>
              <a:t>They’re</a:t>
            </a:r>
            <a:r>
              <a:rPr spc="-70" dirty="0"/>
              <a:t> </a:t>
            </a:r>
            <a:r>
              <a:rPr spc="-10" dirty="0"/>
              <a:t>simple</a:t>
            </a:r>
          </a:p>
          <a:p>
            <a:pPr marL="120650">
              <a:lnSpc>
                <a:spcPct val="100000"/>
              </a:lnSpc>
              <a:spcBef>
                <a:spcPts val="250"/>
              </a:spcBef>
              <a:tabLst>
                <a:tab pos="456565" algn="l"/>
              </a:tabLst>
            </a:pPr>
            <a:r>
              <a:rPr spc="-610" dirty="0">
                <a:solidFill>
                  <a:srgbClr val="FCD65D"/>
                </a:solidFill>
                <a:latin typeface="Arial MT"/>
                <a:cs typeface="Arial MT"/>
              </a:rPr>
              <a:t>●</a:t>
            </a:r>
            <a:r>
              <a:rPr dirty="0">
                <a:solidFill>
                  <a:srgbClr val="FCD65D"/>
                </a:solidFill>
                <a:latin typeface="Arial MT"/>
                <a:cs typeface="Arial MT"/>
              </a:rPr>
              <a:t>	</a:t>
            </a:r>
            <a:r>
              <a:rPr dirty="0"/>
              <a:t>You</a:t>
            </a:r>
            <a:r>
              <a:rPr spc="65" dirty="0"/>
              <a:t> </a:t>
            </a:r>
            <a:r>
              <a:rPr spc="50" dirty="0"/>
              <a:t>can</a:t>
            </a:r>
            <a:r>
              <a:rPr spc="65" dirty="0"/>
              <a:t> </a:t>
            </a:r>
            <a:r>
              <a:rPr dirty="0"/>
              <a:t>organize</a:t>
            </a:r>
            <a:r>
              <a:rPr spc="15" dirty="0"/>
              <a:t> </a:t>
            </a:r>
            <a:r>
              <a:rPr dirty="0"/>
              <a:t>your</a:t>
            </a:r>
            <a:r>
              <a:rPr spc="20" dirty="0"/>
              <a:t> </a:t>
            </a:r>
            <a:r>
              <a:rPr dirty="0"/>
              <a:t>ideas</a:t>
            </a:r>
            <a:r>
              <a:rPr spc="65" dirty="0"/>
              <a:t> </a:t>
            </a:r>
            <a:r>
              <a:rPr spc="-10" dirty="0"/>
              <a:t>clearly</a:t>
            </a:r>
          </a:p>
          <a:p>
            <a:pPr marL="120650">
              <a:lnSpc>
                <a:spcPct val="100000"/>
              </a:lnSpc>
              <a:spcBef>
                <a:spcPts val="250"/>
              </a:spcBef>
              <a:tabLst>
                <a:tab pos="456565" algn="l"/>
              </a:tabLst>
            </a:pPr>
            <a:r>
              <a:rPr spc="-610" dirty="0">
                <a:solidFill>
                  <a:srgbClr val="FCD65D"/>
                </a:solidFill>
                <a:latin typeface="Arial MT"/>
                <a:cs typeface="Arial MT"/>
              </a:rPr>
              <a:t>●</a:t>
            </a:r>
            <a:r>
              <a:rPr dirty="0">
                <a:solidFill>
                  <a:srgbClr val="FCD65D"/>
                </a:solidFill>
                <a:latin typeface="Arial MT"/>
                <a:cs typeface="Arial MT"/>
              </a:rPr>
              <a:t>	</a:t>
            </a:r>
            <a:r>
              <a:rPr spc="-60" dirty="0"/>
              <a:t>You’ll</a:t>
            </a:r>
            <a:r>
              <a:rPr spc="-70" dirty="0"/>
              <a:t> </a:t>
            </a:r>
            <a:r>
              <a:rPr dirty="0"/>
              <a:t>never</a:t>
            </a:r>
            <a:r>
              <a:rPr spc="-60" dirty="0"/>
              <a:t> </a:t>
            </a:r>
            <a:r>
              <a:rPr dirty="0"/>
              <a:t>forget</a:t>
            </a:r>
            <a:r>
              <a:rPr spc="-20" dirty="0"/>
              <a:t> </a:t>
            </a:r>
            <a:r>
              <a:rPr dirty="0"/>
              <a:t>to</a:t>
            </a:r>
            <a:r>
              <a:rPr spc="-20" dirty="0"/>
              <a:t> </a:t>
            </a:r>
            <a:r>
              <a:rPr spc="70" dirty="0"/>
              <a:t>buy</a:t>
            </a:r>
            <a:r>
              <a:rPr spc="-60" dirty="0"/>
              <a:t> </a:t>
            </a:r>
            <a:r>
              <a:rPr spc="-10" dirty="0"/>
              <a:t>milk!</a:t>
            </a:r>
          </a:p>
          <a:p>
            <a:pPr>
              <a:lnSpc>
                <a:spcPct val="100000"/>
              </a:lnSpc>
              <a:spcBef>
                <a:spcPts val="560"/>
              </a:spcBef>
            </a:pPr>
            <a:endParaRPr spc="-10" dirty="0"/>
          </a:p>
          <a:p>
            <a:pPr marR="214629">
              <a:lnSpc>
                <a:spcPct val="100000"/>
              </a:lnSpc>
            </a:pPr>
            <a:r>
              <a:rPr spc="85" dirty="0"/>
              <a:t>And</a:t>
            </a:r>
            <a:r>
              <a:rPr spc="-15" dirty="0"/>
              <a:t> </a:t>
            </a:r>
            <a:r>
              <a:rPr dirty="0"/>
              <a:t>the</a:t>
            </a:r>
            <a:r>
              <a:rPr spc="-10" dirty="0"/>
              <a:t> </a:t>
            </a:r>
            <a:r>
              <a:rPr spc="50" dirty="0"/>
              <a:t>most</a:t>
            </a:r>
            <a:r>
              <a:rPr spc="-15" dirty="0"/>
              <a:t> </a:t>
            </a:r>
            <a:r>
              <a:rPr dirty="0"/>
              <a:t>important</a:t>
            </a:r>
            <a:r>
              <a:rPr spc="-10" dirty="0"/>
              <a:t> </a:t>
            </a:r>
            <a:r>
              <a:rPr spc="-30" dirty="0"/>
              <a:t>thing:</a:t>
            </a:r>
            <a:r>
              <a:rPr spc="-15" dirty="0"/>
              <a:t> </a:t>
            </a:r>
            <a:r>
              <a:rPr dirty="0"/>
              <a:t>the</a:t>
            </a:r>
            <a:r>
              <a:rPr spc="-10" dirty="0"/>
              <a:t> </a:t>
            </a:r>
            <a:r>
              <a:rPr dirty="0"/>
              <a:t>audience</a:t>
            </a:r>
            <a:r>
              <a:rPr spc="-60" dirty="0"/>
              <a:t> </a:t>
            </a:r>
            <a:r>
              <a:rPr spc="-30" dirty="0"/>
              <a:t>won’t </a:t>
            </a:r>
            <a:r>
              <a:rPr spc="60" dirty="0"/>
              <a:t>miss</a:t>
            </a:r>
            <a:r>
              <a:rPr spc="-30" dirty="0"/>
              <a:t> </a:t>
            </a:r>
            <a:r>
              <a:rPr dirty="0"/>
              <a:t>the</a:t>
            </a:r>
            <a:r>
              <a:rPr spc="-30" dirty="0"/>
              <a:t> </a:t>
            </a:r>
            <a:r>
              <a:rPr dirty="0"/>
              <a:t>point</a:t>
            </a:r>
            <a:r>
              <a:rPr spc="-25" dirty="0"/>
              <a:t> </a:t>
            </a:r>
            <a:r>
              <a:rPr dirty="0"/>
              <a:t>of</a:t>
            </a:r>
            <a:r>
              <a:rPr spc="-105" dirty="0"/>
              <a:t> </a:t>
            </a:r>
            <a:r>
              <a:rPr dirty="0"/>
              <a:t>your</a:t>
            </a:r>
            <a:r>
              <a:rPr spc="-65" dirty="0"/>
              <a:t> </a:t>
            </a:r>
            <a:r>
              <a:rPr spc="-10" dirty="0"/>
              <a:t>presentation</a:t>
            </a: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287088"/>
            <a:ext cx="6616699" cy="3856411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5775190" y="1510220"/>
            <a:ext cx="3134360" cy="2997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3050" marR="5080" indent="-260985">
              <a:lnSpc>
                <a:spcPct val="100000"/>
              </a:lnSpc>
              <a:spcBef>
                <a:spcPts val="100"/>
              </a:spcBef>
              <a:buClr>
                <a:srgbClr val="000000"/>
              </a:buClr>
              <a:buFont typeface="Arial MT"/>
              <a:buChar char="•"/>
              <a:tabLst>
                <a:tab pos="273050" algn="l"/>
              </a:tabLst>
            </a:pPr>
            <a:r>
              <a:rPr sz="1300" dirty="0">
                <a:solidFill>
                  <a:srgbClr val="FF0000"/>
                </a:solidFill>
                <a:latin typeface="Trebuchet MS"/>
                <a:cs typeface="Trebuchet MS"/>
              </a:rPr>
              <a:t>Menurut</a:t>
            </a:r>
            <a:r>
              <a:rPr sz="1300" spc="14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1300" dirty="0">
                <a:solidFill>
                  <a:srgbClr val="FF0000"/>
                </a:solidFill>
                <a:latin typeface="Trebuchet MS"/>
                <a:cs typeface="Trebuchet MS"/>
              </a:rPr>
              <a:t>Maslow,</a:t>
            </a:r>
            <a:r>
              <a:rPr sz="1300" spc="14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1300" spc="-10" dirty="0">
                <a:solidFill>
                  <a:srgbClr val="FF0000"/>
                </a:solidFill>
                <a:latin typeface="Trebuchet MS"/>
                <a:cs typeface="Trebuchet MS"/>
              </a:rPr>
              <a:t>kebutuhan </a:t>
            </a:r>
            <a:r>
              <a:rPr sz="1300" spc="55" dirty="0">
                <a:solidFill>
                  <a:srgbClr val="FF0000"/>
                </a:solidFill>
                <a:latin typeface="Trebuchet MS"/>
                <a:cs typeface="Trebuchet MS"/>
              </a:rPr>
              <a:t>seseorang</a:t>
            </a:r>
            <a:r>
              <a:rPr sz="1300" spc="6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1300" spc="10" dirty="0">
                <a:solidFill>
                  <a:srgbClr val="FF0000"/>
                </a:solidFill>
                <a:latin typeface="Trebuchet MS"/>
                <a:cs typeface="Trebuchet MS"/>
              </a:rPr>
              <a:t>dapat</a:t>
            </a:r>
            <a:r>
              <a:rPr sz="1300" spc="6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1300" spc="10" dirty="0">
                <a:solidFill>
                  <a:srgbClr val="FF0000"/>
                </a:solidFill>
                <a:latin typeface="Trebuchet MS"/>
                <a:cs typeface="Trebuchet MS"/>
              </a:rPr>
              <a:t>digambarkan</a:t>
            </a:r>
            <a:r>
              <a:rPr sz="1300" spc="7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1300" spc="-10" dirty="0">
                <a:solidFill>
                  <a:srgbClr val="FF0000"/>
                </a:solidFill>
                <a:latin typeface="Trebuchet MS"/>
                <a:cs typeface="Trebuchet MS"/>
              </a:rPr>
              <a:t>dalam </a:t>
            </a:r>
            <a:r>
              <a:rPr sz="1300" spc="50" dirty="0">
                <a:solidFill>
                  <a:srgbClr val="FF0000"/>
                </a:solidFill>
                <a:latin typeface="Trebuchet MS"/>
                <a:cs typeface="Trebuchet MS"/>
              </a:rPr>
              <a:t>sebuah</a:t>
            </a:r>
            <a:r>
              <a:rPr sz="1300" spc="-4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1300" spc="-10" dirty="0">
                <a:solidFill>
                  <a:srgbClr val="FF0000"/>
                </a:solidFill>
                <a:latin typeface="Trebuchet MS"/>
                <a:cs typeface="Trebuchet MS"/>
              </a:rPr>
              <a:t>hirarki.</a:t>
            </a:r>
            <a:endParaRPr sz="13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 MT"/>
              <a:buChar char="•"/>
            </a:pPr>
            <a:endParaRPr sz="1300">
              <a:latin typeface="Trebuchet MS"/>
              <a:cs typeface="Trebuchet MS"/>
            </a:endParaRPr>
          </a:p>
          <a:p>
            <a:pPr marL="273050" marR="66040" indent="-260985">
              <a:lnSpc>
                <a:spcPct val="100000"/>
              </a:lnSpc>
              <a:buClr>
                <a:srgbClr val="000000"/>
              </a:buClr>
              <a:buFont typeface="Arial MT"/>
              <a:buChar char="•"/>
              <a:tabLst>
                <a:tab pos="273050" algn="l"/>
              </a:tabLst>
            </a:pPr>
            <a:r>
              <a:rPr sz="1300" dirty="0">
                <a:solidFill>
                  <a:srgbClr val="006880"/>
                </a:solidFill>
                <a:latin typeface="Trebuchet MS"/>
                <a:cs typeface="Trebuchet MS"/>
              </a:rPr>
              <a:t>Individu</a:t>
            </a:r>
            <a:r>
              <a:rPr sz="1300" spc="5" dirty="0">
                <a:solidFill>
                  <a:srgbClr val="006880"/>
                </a:solidFill>
                <a:latin typeface="Trebuchet MS"/>
                <a:cs typeface="Trebuchet MS"/>
              </a:rPr>
              <a:t> </a:t>
            </a:r>
            <a:r>
              <a:rPr sz="1300" dirty="0">
                <a:solidFill>
                  <a:srgbClr val="006880"/>
                </a:solidFill>
                <a:latin typeface="Trebuchet MS"/>
                <a:cs typeface="Trebuchet MS"/>
              </a:rPr>
              <a:t>akan</a:t>
            </a:r>
            <a:r>
              <a:rPr sz="1300" spc="10" dirty="0">
                <a:solidFill>
                  <a:srgbClr val="006880"/>
                </a:solidFill>
                <a:latin typeface="Trebuchet MS"/>
                <a:cs typeface="Trebuchet MS"/>
              </a:rPr>
              <a:t> </a:t>
            </a:r>
            <a:r>
              <a:rPr sz="1300" spc="60" dirty="0">
                <a:solidFill>
                  <a:srgbClr val="006880"/>
                </a:solidFill>
                <a:latin typeface="Trebuchet MS"/>
                <a:cs typeface="Trebuchet MS"/>
              </a:rPr>
              <a:t>mencoba</a:t>
            </a:r>
            <a:r>
              <a:rPr sz="1300" spc="5" dirty="0">
                <a:solidFill>
                  <a:srgbClr val="006880"/>
                </a:solidFill>
                <a:latin typeface="Trebuchet MS"/>
                <a:cs typeface="Trebuchet MS"/>
              </a:rPr>
              <a:t> </a:t>
            </a:r>
            <a:r>
              <a:rPr sz="1300" spc="50" dirty="0">
                <a:solidFill>
                  <a:srgbClr val="006880"/>
                </a:solidFill>
                <a:latin typeface="Trebuchet MS"/>
                <a:cs typeface="Trebuchet MS"/>
              </a:rPr>
              <a:t>memuaskan </a:t>
            </a:r>
            <a:r>
              <a:rPr sz="1300" dirty="0">
                <a:solidFill>
                  <a:srgbClr val="006880"/>
                </a:solidFill>
                <a:latin typeface="Trebuchet MS"/>
                <a:cs typeface="Trebuchet MS"/>
              </a:rPr>
              <a:t>kebutuhan-kebutuhan</a:t>
            </a:r>
            <a:r>
              <a:rPr sz="1300" spc="305" dirty="0">
                <a:solidFill>
                  <a:srgbClr val="006880"/>
                </a:solidFill>
                <a:latin typeface="Trebuchet MS"/>
                <a:cs typeface="Trebuchet MS"/>
              </a:rPr>
              <a:t> </a:t>
            </a:r>
            <a:r>
              <a:rPr sz="1300" dirty="0">
                <a:solidFill>
                  <a:srgbClr val="006880"/>
                </a:solidFill>
                <a:latin typeface="Trebuchet MS"/>
                <a:cs typeface="Trebuchet MS"/>
              </a:rPr>
              <a:t>dasar</a:t>
            </a:r>
            <a:r>
              <a:rPr sz="1300" spc="260" dirty="0">
                <a:solidFill>
                  <a:srgbClr val="006880"/>
                </a:solidFill>
                <a:latin typeface="Trebuchet MS"/>
                <a:cs typeface="Trebuchet MS"/>
              </a:rPr>
              <a:t> </a:t>
            </a:r>
            <a:r>
              <a:rPr sz="1300" spc="-10" dirty="0">
                <a:solidFill>
                  <a:srgbClr val="006880"/>
                </a:solidFill>
                <a:latin typeface="Trebuchet MS"/>
                <a:cs typeface="Trebuchet MS"/>
              </a:rPr>
              <a:t>terlebih </a:t>
            </a:r>
            <a:r>
              <a:rPr sz="1300" dirty="0">
                <a:solidFill>
                  <a:srgbClr val="006880"/>
                </a:solidFill>
                <a:latin typeface="Trebuchet MS"/>
                <a:cs typeface="Trebuchet MS"/>
              </a:rPr>
              <a:t>dahulu</a:t>
            </a:r>
            <a:r>
              <a:rPr sz="1300" spc="80" dirty="0">
                <a:solidFill>
                  <a:srgbClr val="006880"/>
                </a:solidFill>
                <a:latin typeface="Trebuchet MS"/>
                <a:cs typeface="Trebuchet MS"/>
              </a:rPr>
              <a:t> </a:t>
            </a:r>
            <a:r>
              <a:rPr sz="1300" dirty="0">
                <a:solidFill>
                  <a:srgbClr val="006880"/>
                </a:solidFill>
                <a:latin typeface="Trebuchet MS"/>
                <a:cs typeface="Trebuchet MS"/>
              </a:rPr>
              <a:t>(physiological</a:t>
            </a:r>
            <a:r>
              <a:rPr sz="1300" spc="30" dirty="0">
                <a:solidFill>
                  <a:srgbClr val="006880"/>
                </a:solidFill>
                <a:latin typeface="Trebuchet MS"/>
                <a:cs typeface="Trebuchet MS"/>
              </a:rPr>
              <a:t> </a:t>
            </a:r>
            <a:r>
              <a:rPr sz="1300" spc="-20" dirty="0">
                <a:solidFill>
                  <a:srgbClr val="006880"/>
                </a:solidFill>
                <a:latin typeface="Trebuchet MS"/>
                <a:cs typeface="Trebuchet MS"/>
              </a:rPr>
              <a:t>need),</a:t>
            </a:r>
            <a:r>
              <a:rPr sz="1300" spc="80" dirty="0">
                <a:solidFill>
                  <a:srgbClr val="006880"/>
                </a:solidFill>
                <a:latin typeface="Trebuchet MS"/>
                <a:cs typeface="Trebuchet MS"/>
              </a:rPr>
              <a:t> </a:t>
            </a:r>
            <a:r>
              <a:rPr sz="1300" spc="-20" dirty="0">
                <a:solidFill>
                  <a:srgbClr val="006880"/>
                </a:solidFill>
                <a:latin typeface="Trebuchet MS"/>
                <a:cs typeface="Trebuchet MS"/>
              </a:rPr>
              <a:t>baru </a:t>
            </a:r>
            <a:r>
              <a:rPr sz="1300" dirty="0">
                <a:solidFill>
                  <a:srgbClr val="006880"/>
                </a:solidFill>
                <a:latin typeface="Trebuchet MS"/>
                <a:cs typeface="Trebuchet MS"/>
              </a:rPr>
              <a:t>kemudian</a:t>
            </a:r>
            <a:r>
              <a:rPr sz="1300" spc="70" dirty="0">
                <a:solidFill>
                  <a:srgbClr val="006880"/>
                </a:solidFill>
                <a:latin typeface="Trebuchet MS"/>
                <a:cs typeface="Trebuchet MS"/>
              </a:rPr>
              <a:t> </a:t>
            </a:r>
            <a:r>
              <a:rPr sz="1300" spc="50" dirty="0">
                <a:solidFill>
                  <a:srgbClr val="006880"/>
                </a:solidFill>
                <a:latin typeface="Trebuchet MS"/>
                <a:cs typeface="Trebuchet MS"/>
              </a:rPr>
              <a:t>pemenuhan</a:t>
            </a:r>
            <a:r>
              <a:rPr sz="1300" spc="70" dirty="0">
                <a:solidFill>
                  <a:srgbClr val="006880"/>
                </a:solidFill>
                <a:latin typeface="Trebuchet MS"/>
                <a:cs typeface="Trebuchet MS"/>
              </a:rPr>
              <a:t> </a:t>
            </a:r>
            <a:r>
              <a:rPr sz="1300" spc="-10" dirty="0">
                <a:solidFill>
                  <a:srgbClr val="006880"/>
                </a:solidFill>
                <a:latin typeface="Trebuchet MS"/>
                <a:cs typeface="Trebuchet MS"/>
              </a:rPr>
              <a:t>kebutuhan </a:t>
            </a:r>
            <a:r>
              <a:rPr sz="1300" dirty="0">
                <a:solidFill>
                  <a:srgbClr val="006880"/>
                </a:solidFill>
                <a:latin typeface="Trebuchet MS"/>
                <a:cs typeface="Trebuchet MS"/>
              </a:rPr>
              <a:t>akan</a:t>
            </a:r>
            <a:r>
              <a:rPr sz="1300" spc="-5" dirty="0">
                <a:solidFill>
                  <a:srgbClr val="006880"/>
                </a:solidFill>
                <a:latin typeface="Trebuchet MS"/>
                <a:cs typeface="Trebuchet MS"/>
              </a:rPr>
              <a:t> </a:t>
            </a:r>
            <a:r>
              <a:rPr sz="1300" dirty="0">
                <a:solidFill>
                  <a:srgbClr val="006880"/>
                </a:solidFill>
                <a:latin typeface="Trebuchet MS"/>
                <a:cs typeface="Trebuchet MS"/>
              </a:rPr>
              <a:t>rasa aman,</a:t>
            </a:r>
            <a:r>
              <a:rPr sz="1300" spc="-5" dirty="0">
                <a:solidFill>
                  <a:srgbClr val="006880"/>
                </a:solidFill>
                <a:latin typeface="Trebuchet MS"/>
                <a:cs typeface="Trebuchet MS"/>
              </a:rPr>
              <a:t> </a:t>
            </a:r>
            <a:r>
              <a:rPr sz="1300" spc="-20" dirty="0">
                <a:solidFill>
                  <a:srgbClr val="006880"/>
                </a:solidFill>
                <a:latin typeface="Trebuchet MS"/>
                <a:cs typeface="Trebuchet MS"/>
              </a:rPr>
              <a:t>dst.</a:t>
            </a:r>
            <a:endParaRPr sz="13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 MT"/>
              <a:buChar char="•"/>
            </a:pPr>
            <a:endParaRPr sz="1300">
              <a:latin typeface="Trebuchet MS"/>
              <a:cs typeface="Trebuchet MS"/>
            </a:endParaRPr>
          </a:p>
          <a:p>
            <a:pPr marL="273050" marR="242570" indent="-260985">
              <a:lnSpc>
                <a:spcPct val="100000"/>
              </a:lnSpc>
              <a:buClr>
                <a:srgbClr val="000000"/>
              </a:buClr>
              <a:buFont typeface="Arial MT"/>
              <a:buChar char="•"/>
              <a:tabLst>
                <a:tab pos="273050" algn="l"/>
              </a:tabLst>
            </a:pPr>
            <a:r>
              <a:rPr sz="1300" dirty="0">
                <a:solidFill>
                  <a:srgbClr val="00B050"/>
                </a:solidFill>
                <a:latin typeface="Trebuchet MS"/>
                <a:cs typeface="Trebuchet MS"/>
              </a:rPr>
              <a:t>Orang</a:t>
            </a:r>
            <a:r>
              <a:rPr sz="1300" spc="15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1300" spc="60" dirty="0">
                <a:solidFill>
                  <a:srgbClr val="00B050"/>
                </a:solidFill>
                <a:latin typeface="Trebuchet MS"/>
                <a:cs typeface="Trebuchet MS"/>
              </a:rPr>
              <a:t>yang</a:t>
            </a:r>
            <a:r>
              <a:rPr sz="1300" spc="7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1300" spc="-20" dirty="0">
                <a:solidFill>
                  <a:srgbClr val="00B050"/>
                </a:solidFill>
                <a:latin typeface="Trebuchet MS"/>
                <a:cs typeface="Trebuchet MS"/>
              </a:rPr>
              <a:t>dapat </a:t>
            </a:r>
            <a:r>
              <a:rPr sz="1300" dirty="0">
                <a:solidFill>
                  <a:srgbClr val="00B050"/>
                </a:solidFill>
                <a:latin typeface="Trebuchet MS"/>
                <a:cs typeface="Trebuchet MS"/>
              </a:rPr>
              <a:t>mengaktualisasikan</a:t>
            </a:r>
            <a:r>
              <a:rPr sz="1300" spc="16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1300" spc="-10" dirty="0">
                <a:solidFill>
                  <a:srgbClr val="00B050"/>
                </a:solidFill>
                <a:latin typeface="Trebuchet MS"/>
                <a:cs typeface="Trebuchet MS"/>
              </a:rPr>
              <a:t>dirinya</a:t>
            </a:r>
            <a:r>
              <a:rPr sz="1300" spc="165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1300" spc="-10" dirty="0">
                <a:solidFill>
                  <a:srgbClr val="00B050"/>
                </a:solidFill>
                <a:latin typeface="Trebuchet MS"/>
                <a:cs typeface="Trebuchet MS"/>
              </a:rPr>
              <a:t>adalah </a:t>
            </a:r>
            <a:r>
              <a:rPr sz="1300" dirty="0">
                <a:solidFill>
                  <a:srgbClr val="00B050"/>
                </a:solidFill>
                <a:latin typeface="Trebuchet MS"/>
                <a:cs typeface="Trebuchet MS"/>
              </a:rPr>
              <a:t>orang-</a:t>
            </a:r>
            <a:r>
              <a:rPr sz="1300" spc="55" dirty="0">
                <a:solidFill>
                  <a:srgbClr val="00B050"/>
                </a:solidFill>
                <a:latin typeface="Trebuchet MS"/>
                <a:cs typeface="Trebuchet MS"/>
              </a:rPr>
              <a:t>orang</a:t>
            </a:r>
            <a:r>
              <a:rPr sz="1300" spc="15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1300" spc="60" dirty="0">
                <a:solidFill>
                  <a:srgbClr val="00B050"/>
                </a:solidFill>
                <a:latin typeface="Trebuchet MS"/>
                <a:cs typeface="Trebuchet MS"/>
              </a:rPr>
              <a:t>yang</a:t>
            </a:r>
            <a:r>
              <a:rPr sz="1300" spc="7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1300" spc="-10" dirty="0">
                <a:solidFill>
                  <a:srgbClr val="00B050"/>
                </a:solidFill>
                <a:latin typeface="Trebuchet MS"/>
                <a:cs typeface="Trebuchet MS"/>
              </a:rPr>
              <a:t>kebutuhan </a:t>
            </a:r>
            <a:r>
              <a:rPr sz="1300" dirty="0">
                <a:solidFill>
                  <a:srgbClr val="00B050"/>
                </a:solidFill>
                <a:latin typeface="Trebuchet MS"/>
                <a:cs typeface="Trebuchet MS"/>
              </a:rPr>
              <a:t>fisiologis</a:t>
            </a:r>
            <a:r>
              <a:rPr sz="1300" spc="65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1300" spc="50" dirty="0">
                <a:solidFill>
                  <a:srgbClr val="00B050"/>
                </a:solidFill>
                <a:latin typeface="Trebuchet MS"/>
                <a:cs typeface="Trebuchet MS"/>
              </a:rPr>
              <a:t>hingga</a:t>
            </a:r>
            <a:r>
              <a:rPr sz="1300" spc="7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1300" dirty="0">
                <a:solidFill>
                  <a:srgbClr val="00B050"/>
                </a:solidFill>
                <a:latin typeface="Trebuchet MS"/>
                <a:cs typeface="Trebuchet MS"/>
              </a:rPr>
              <a:t>self-esteem</a:t>
            </a:r>
            <a:r>
              <a:rPr sz="1300" spc="7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1300" spc="-25" dirty="0">
                <a:solidFill>
                  <a:srgbClr val="00B050"/>
                </a:solidFill>
                <a:latin typeface="Trebuchet MS"/>
                <a:cs typeface="Trebuchet MS"/>
              </a:rPr>
              <a:t>nya </a:t>
            </a:r>
            <a:r>
              <a:rPr sz="1300" dirty="0">
                <a:solidFill>
                  <a:srgbClr val="00B050"/>
                </a:solidFill>
                <a:latin typeface="Trebuchet MS"/>
                <a:cs typeface="Trebuchet MS"/>
              </a:rPr>
              <a:t>telah</a:t>
            </a:r>
            <a:r>
              <a:rPr sz="1300" spc="-9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1300" spc="-10" dirty="0">
                <a:solidFill>
                  <a:srgbClr val="00B050"/>
                </a:solidFill>
                <a:latin typeface="Trebuchet MS"/>
                <a:cs typeface="Trebuchet MS"/>
              </a:rPr>
              <a:t>terpenuhi.</a:t>
            </a:r>
            <a:endParaRPr sz="13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{D68A74EE-7D96-BE47-A7D6-6753AA568274}tf16401369</Template>
  <TotalTime>3</TotalTime>
  <Words>1051</Words>
  <Application>Microsoft Macintosh PowerPoint</Application>
  <PresentationFormat>On-screen Show (16:9)</PresentationFormat>
  <Paragraphs>134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Arial</vt:lpstr>
      <vt:lpstr>Arial MT</vt:lpstr>
      <vt:lpstr>Calibri</vt:lpstr>
      <vt:lpstr>Calibri Light</vt:lpstr>
      <vt:lpstr>Segoe UI Symbol</vt:lpstr>
      <vt:lpstr>Times New Roman</vt:lpstr>
      <vt:lpstr>Trebuchet MS</vt:lpstr>
      <vt:lpstr>Office Theme</vt:lpstr>
      <vt:lpstr>PowerPoint Presentation</vt:lpstr>
      <vt:lpstr>Pokok Bahasan</vt:lpstr>
      <vt:lpstr>Urgensi Materi</vt:lpstr>
      <vt:lpstr>Bagaimana jika pembelajaran mengesampingkan prinsip humanistik?</vt:lpstr>
      <vt:lpstr>02</vt:lpstr>
      <vt:lpstr>Pandangan dalam Pendekatan Humanistik</vt:lpstr>
      <vt:lpstr>Pendekatan humanistik dalam pembelajaran</vt:lpstr>
      <vt:lpstr>03</vt:lpstr>
      <vt:lpstr>Hirarki Kebutuhan Maslow</vt:lpstr>
      <vt:lpstr>PowerPoint Presentation</vt:lpstr>
      <vt:lpstr>Implikasi Teori Maslow dalam Pembelajaran</vt:lpstr>
      <vt:lpstr>Aktualisasi Diri</vt:lpstr>
      <vt:lpstr>Carl Rogers</vt:lpstr>
      <vt:lpstr>Pandangan Arthur Combs</vt:lpstr>
      <vt:lpstr>04</vt:lpstr>
      <vt:lpstr>Bapak Pendidikan Nasional : Ki Hadjar Dewantara</vt:lpstr>
      <vt:lpstr>Pemikiran Ki Hadjar Dewantara tentang pendidikan</vt:lpstr>
      <vt:lpstr>Pemikiran Ki Hadjar Dewantara tentang manusia</vt:lpstr>
      <vt:lpstr>Penerapan Pemikiran Ki Hadjar Dewantara</vt:lpstr>
      <vt:lpstr>PowerPoint Presentation</vt:lpstr>
      <vt:lpstr>Bagaimana Penerapan Pendekatan Humanistik pada Pembelajaran Online?</vt:lpstr>
      <vt:lpstr>Referensi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 Pendekatan Humanistik dalam Pembelajaran.pptx</dc:title>
  <cp:lastModifiedBy>M Said Hasibuan</cp:lastModifiedBy>
  <cp:revision>1</cp:revision>
  <dcterms:created xsi:type="dcterms:W3CDTF">2024-12-21T12:49:43Z</dcterms:created>
  <dcterms:modified xsi:type="dcterms:W3CDTF">2024-12-22T09:38:52Z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2024-12-21T00:00:00Z</vt:filetime>
  </property>
  <property fmtid="{D5CDD505-2E9C-101B-9397-08002B2CF9AE}" pid="3" name="Creator">
    <vt:lpwstr>Google</vt:lpwstr>
  </property>
  <property fmtid="{D5CDD505-2E9C-101B-9397-08002B2CF9AE}" pid="4" name="LastSaved">
    <vt:filetime>2024-12-21T00:00:00Z</vt:filetime>
  </property>
</Properties>
</file>