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>
      <p:cViewPr varScale="1">
        <p:scale>
          <a:sx n="160" d="100"/>
          <a:sy n="160" d="100"/>
        </p:scale>
        <p:origin x="784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-149" y="0"/>
            <a:ext cx="9144000" cy="2580005"/>
          </a:xfrm>
          <a:custGeom>
            <a:avLst/>
            <a:gdLst/>
            <a:ahLst/>
            <a:cxnLst/>
            <a:rect l="l" t="t" r="r" b="b"/>
            <a:pathLst>
              <a:path w="9144000" h="2580005">
                <a:moveTo>
                  <a:pt x="9143999" y="2579999"/>
                </a:moveTo>
                <a:lnTo>
                  <a:pt x="0" y="25799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25799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404949" y="0"/>
            <a:ext cx="38100" cy="4259580"/>
          </a:xfrm>
          <a:custGeom>
            <a:avLst/>
            <a:gdLst/>
            <a:ahLst/>
            <a:cxnLst/>
            <a:rect l="l" t="t" r="r" b="b"/>
            <a:pathLst>
              <a:path w="38100" h="4259580">
                <a:moveTo>
                  <a:pt x="0" y="4259525"/>
                </a:moveTo>
                <a:lnTo>
                  <a:pt x="38099" y="4259525"/>
                </a:lnTo>
                <a:lnTo>
                  <a:pt x="38099" y="0"/>
                </a:lnTo>
                <a:lnTo>
                  <a:pt x="0" y="0"/>
                </a:lnTo>
                <a:lnTo>
                  <a:pt x="0" y="425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8404949" y="4619525"/>
            <a:ext cx="38100" cy="524510"/>
          </a:xfrm>
          <a:custGeom>
            <a:avLst/>
            <a:gdLst/>
            <a:ahLst/>
            <a:cxnLst/>
            <a:rect l="l" t="t" r="r" b="b"/>
            <a:pathLst>
              <a:path w="38100" h="524510">
                <a:moveTo>
                  <a:pt x="0" y="523974"/>
                </a:moveTo>
                <a:lnTo>
                  <a:pt x="38099" y="523974"/>
                </a:lnTo>
                <a:lnTo>
                  <a:pt x="38099" y="0"/>
                </a:lnTo>
                <a:lnTo>
                  <a:pt x="0" y="0"/>
                </a:lnTo>
                <a:lnTo>
                  <a:pt x="0" y="5239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4420474"/>
            <a:ext cx="2416810" cy="38100"/>
          </a:xfrm>
          <a:custGeom>
            <a:avLst/>
            <a:gdLst/>
            <a:ahLst/>
            <a:cxnLst/>
            <a:rect l="l" t="t" r="r" b="b"/>
            <a:pathLst>
              <a:path w="2416810" h="38100">
                <a:moveTo>
                  <a:pt x="0" y="38099"/>
                </a:moveTo>
                <a:lnTo>
                  <a:pt x="2416772" y="38099"/>
                </a:lnTo>
                <a:lnTo>
                  <a:pt x="2416772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6727231" y="4420474"/>
            <a:ext cx="1517015" cy="38100"/>
          </a:xfrm>
          <a:custGeom>
            <a:avLst/>
            <a:gdLst/>
            <a:ahLst/>
            <a:cxnLst/>
            <a:rect l="l" t="t" r="r" b="b"/>
            <a:pathLst>
              <a:path w="1517015" h="38100">
                <a:moveTo>
                  <a:pt x="0" y="38099"/>
                </a:moveTo>
                <a:lnTo>
                  <a:pt x="1516768" y="38099"/>
                </a:lnTo>
                <a:lnTo>
                  <a:pt x="1516768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8603999" y="4420474"/>
            <a:ext cx="540385" cy="38100"/>
          </a:xfrm>
          <a:custGeom>
            <a:avLst/>
            <a:gdLst/>
            <a:ahLst/>
            <a:cxnLst/>
            <a:rect l="l" t="t" r="r" b="b"/>
            <a:pathLst>
              <a:path w="540384" h="38100">
                <a:moveTo>
                  <a:pt x="0" y="38099"/>
                </a:moveTo>
                <a:lnTo>
                  <a:pt x="539999" y="38099"/>
                </a:lnTo>
                <a:lnTo>
                  <a:pt x="539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253716" y="451096"/>
            <a:ext cx="2636566" cy="6409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00949" y="911374"/>
            <a:ext cx="38100" cy="4232275"/>
          </a:xfrm>
          <a:custGeom>
            <a:avLst/>
            <a:gdLst/>
            <a:ahLst/>
            <a:cxnLst/>
            <a:rect l="l" t="t" r="r" b="b"/>
            <a:pathLst>
              <a:path w="38100" h="4232275">
                <a:moveTo>
                  <a:pt x="0" y="4232124"/>
                </a:moveTo>
                <a:lnTo>
                  <a:pt x="38099" y="4232124"/>
                </a:lnTo>
                <a:lnTo>
                  <a:pt x="38099" y="0"/>
                </a:lnTo>
                <a:lnTo>
                  <a:pt x="0" y="0"/>
                </a:lnTo>
                <a:lnTo>
                  <a:pt x="0" y="42321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00949" y="0"/>
            <a:ext cx="38100" cy="551815"/>
          </a:xfrm>
          <a:custGeom>
            <a:avLst/>
            <a:gdLst/>
            <a:ahLst/>
            <a:cxnLst/>
            <a:rect l="l" t="t" r="r" b="b"/>
            <a:pathLst>
              <a:path w="38100" h="551815">
                <a:moveTo>
                  <a:pt x="0" y="551375"/>
                </a:moveTo>
                <a:lnTo>
                  <a:pt x="38099" y="551375"/>
                </a:lnTo>
                <a:lnTo>
                  <a:pt x="38099" y="0"/>
                </a:lnTo>
                <a:lnTo>
                  <a:pt x="0" y="0"/>
                </a:lnTo>
                <a:lnTo>
                  <a:pt x="0" y="5513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712324"/>
            <a:ext cx="540385" cy="38100"/>
          </a:xfrm>
          <a:custGeom>
            <a:avLst/>
            <a:gdLst/>
            <a:ahLst/>
            <a:cxnLst/>
            <a:rect l="l" t="t" r="r" b="b"/>
            <a:pathLst>
              <a:path w="540385" h="38100">
                <a:moveTo>
                  <a:pt x="0" y="38099"/>
                </a:moveTo>
                <a:lnTo>
                  <a:pt x="539999" y="38099"/>
                </a:lnTo>
                <a:lnTo>
                  <a:pt x="539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00000" y="712324"/>
            <a:ext cx="1308735" cy="38100"/>
          </a:xfrm>
          <a:custGeom>
            <a:avLst/>
            <a:gdLst/>
            <a:ahLst/>
            <a:cxnLst/>
            <a:rect l="l" t="t" r="r" b="b"/>
            <a:pathLst>
              <a:path w="1308735" h="38100">
                <a:moveTo>
                  <a:pt x="0" y="38099"/>
                </a:moveTo>
                <a:lnTo>
                  <a:pt x="1308624" y="38099"/>
                </a:lnTo>
                <a:lnTo>
                  <a:pt x="130862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6940225" y="712324"/>
            <a:ext cx="2204085" cy="38100"/>
          </a:xfrm>
          <a:custGeom>
            <a:avLst/>
            <a:gdLst/>
            <a:ahLst/>
            <a:cxnLst/>
            <a:rect l="l" t="t" r="r" b="b"/>
            <a:pathLst>
              <a:path w="2204084" h="38100">
                <a:moveTo>
                  <a:pt x="0" y="38099"/>
                </a:moveTo>
                <a:lnTo>
                  <a:pt x="2203774" y="38099"/>
                </a:lnTo>
                <a:lnTo>
                  <a:pt x="220377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740199" y="1916361"/>
            <a:ext cx="3186430" cy="511809"/>
          </a:xfrm>
          <a:custGeom>
            <a:avLst/>
            <a:gdLst/>
            <a:ahLst/>
            <a:cxnLst/>
            <a:rect l="l" t="t" r="r" b="b"/>
            <a:pathLst>
              <a:path w="3186429" h="511810">
                <a:moveTo>
                  <a:pt x="2930549" y="511499"/>
                </a:moveTo>
                <a:lnTo>
                  <a:pt x="0" y="511499"/>
                </a:lnTo>
                <a:lnTo>
                  <a:pt x="0" y="0"/>
                </a:lnTo>
                <a:lnTo>
                  <a:pt x="2930549" y="0"/>
                </a:lnTo>
                <a:lnTo>
                  <a:pt x="3186299" y="255749"/>
                </a:lnTo>
                <a:lnTo>
                  <a:pt x="2930549" y="5114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3415625" y="1916361"/>
            <a:ext cx="511175" cy="511809"/>
          </a:xfrm>
          <a:custGeom>
            <a:avLst/>
            <a:gdLst/>
            <a:ahLst/>
            <a:cxnLst/>
            <a:rect l="l" t="t" r="r" b="b"/>
            <a:pathLst>
              <a:path w="511175" h="511810">
                <a:moveTo>
                  <a:pt x="255449" y="511499"/>
                </a:moveTo>
                <a:lnTo>
                  <a:pt x="0" y="511499"/>
                </a:lnTo>
                <a:lnTo>
                  <a:pt x="0" y="0"/>
                </a:lnTo>
                <a:lnTo>
                  <a:pt x="255449" y="0"/>
                </a:lnTo>
                <a:lnTo>
                  <a:pt x="510899" y="255749"/>
                </a:lnTo>
                <a:lnTo>
                  <a:pt x="255449" y="5114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5008762" y="1950274"/>
            <a:ext cx="3186430" cy="511809"/>
          </a:xfrm>
          <a:custGeom>
            <a:avLst/>
            <a:gdLst/>
            <a:ahLst/>
            <a:cxnLst/>
            <a:rect l="l" t="t" r="r" b="b"/>
            <a:pathLst>
              <a:path w="3186429" h="511810">
                <a:moveTo>
                  <a:pt x="2930549" y="511499"/>
                </a:moveTo>
                <a:lnTo>
                  <a:pt x="0" y="511499"/>
                </a:lnTo>
                <a:lnTo>
                  <a:pt x="0" y="0"/>
                </a:lnTo>
                <a:lnTo>
                  <a:pt x="2930549" y="0"/>
                </a:lnTo>
                <a:lnTo>
                  <a:pt x="3186299" y="255749"/>
                </a:lnTo>
                <a:lnTo>
                  <a:pt x="2930549" y="5114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7684186" y="1950274"/>
            <a:ext cx="511175" cy="511809"/>
          </a:xfrm>
          <a:custGeom>
            <a:avLst/>
            <a:gdLst/>
            <a:ahLst/>
            <a:cxnLst/>
            <a:rect l="l" t="t" r="r" b="b"/>
            <a:pathLst>
              <a:path w="511175" h="511810">
                <a:moveTo>
                  <a:pt x="255449" y="511499"/>
                </a:moveTo>
                <a:lnTo>
                  <a:pt x="0" y="511499"/>
                </a:lnTo>
                <a:lnTo>
                  <a:pt x="0" y="0"/>
                </a:lnTo>
                <a:lnTo>
                  <a:pt x="255449" y="0"/>
                </a:lnTo>
                <a:lnTo>
                  <a:pt x="510899" y="255749"/>
                </a:lnTo>
                <a:lnTo>
                  <a:pt x="255449" y="5114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8800" y="10999"/>
            <a:ext cx="7786399" cy="10045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0877" y="943530"/>
            <a:ext cx="7738745" cy="1488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00949" y="4619525"/>
            <a:ext cx="38100" cy="524510"/>
          </a:xfrm>
          <a:custGeom>
            <a:avLst/>
            <a:gdLst/>
            <a:ahLst/>
            <a:cxnLst/>
            <a:rect l="l" t="t" r="r" b="b"/>
            <a:pathLst>
              <a:path w="38100" h="524510">
                <a:moveTo>
                  <a:pt x="0" y="523974"/>
                </a:moveTo>
                <a:lnTo>
                  <a:pt x="38099" y="523974"/>
                </a:lnTo>
                <a:lnTo>
                  <a:pt x="38099" y="0"/>
                </a:lnTo>
                <a:lnTo>
                  <a:pt x="0" y="0"/>
                </a:lnTo>
                <a:lnTo>
                  <a:pt x="0" y="5239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00949" y="0"/>
            <a:ext cx="38100" cy="4259580"/>
          </a:xfrm>
          <a:custGeom>
            <a:avLst/>
            <a:gdLst/>
            <a:ahLst/>
            <a:cxnLst/>
            <a:rect l="l" t="t" r="r" b="b"/>
            <a:pathLst>
              <a:path w="38100" h="4259580">
                <a:moveTo>
                  <a:pt x="0" y="4259525"/>
                </a:moveTo>
                <a:lnTo>
                  <a:pt x="38099" y="4259525"/>
                </a:lnTo>
                <a:lnTo>
                  <a:pt x="38099" y="0"/>
                </a:lnTo>
                <a:lnTo>
                  <a:pt x="0" y="0"/>
                </a:lnTo>
                <a:lnTo>
                  <a:pt x="0" y="42595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420474"/>
            <a:ext cx="540385" cy="38100"/>
          </a:xfrm>
          <a:custGeom>
            <a:avLst/>
            <a:gdLst/>
            <a:ahLst/>
            <a:cxnLst/>
            <a:rect l="l" t="t" r="r" b="b"/>
            <a:pathLst>
              <a:path w="540385" h="38100">
                <a:moveTo>
                  <a:pt x="0" y="38099"/>
                </a:moveTo>
                <a:lnTo>
                  <a:pt x="539999" y="38099"/>
                </a:lnTo>
                <a:lnTo>
                  <a:pt x="539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900000" y="109942"/>
            <a:ext cx="8244205" cy="4648835"/>
            <a:chOff x="900000" y="109942"/>
            <a:chExt cx="8244205" cy="4648835"/>
          </a:xfrm>
        </p:grpSpPr>
        <p:sp>
          <p:nvSpPr>
            <p:cNvPr id="7" name="object 7"/>
            <p:cNvSpPr/>
            <p:nvPr/>
          </p:nvSpPr>
          <p:spPr>
            <a:xfrm>
              <a:off x="900000" y="4420475"/>
              <a:ext cx="8244205" cy="38100"/>
            </a:xfrm>
            <a:custGeom>
              <a:avLst/>
              <a:gdLst/>
              <a:ahLst/>
              <a:cxnLst/>
              <a:rect l="l" t="t" r="r" b="b"/>
              <a:pathLst>
                <a:path w="8244205" h="38100">
                  <a:moveTo>
                    <a:pt x="0" y="38099"/>
                  </a:moveTo>
                  <a:lnTo>
                    <a:pt x="8243999" y="38099"/>
                  </a:lnTo>
                  <a:lnTo>
                    <a:pt x="8243999" y="0"/>
                  </a:lnTo>
                  <a:lnTo>
                    <a:pt x="0" y="0"/>
                  </a:lnTo>
                  <a:lnTo>
                    <a:pt x="0" y="3809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175346" y="124233"/>
              <a:ext cx="3013075" cy="4491990"/>
            </a:xfrm>
            <a:custGeom>
              <a:avLst/>
              <a:gdLst/>
              <a:ahLst/>
              <a:cxnLst/>
              <a:rect l="l" t="t" r="r" b="b"/>
              <a:pathLst>
                <a:path w="3013075" h="4491990">
                  <a:moveTo>
                    <a:pt x="3012451" y="4491404"/>
                  </a:moveTo>
                  <a:lnTo>
                    <a:pt x="3012451" y="0"/>
                  </a:lnTo>
                </a:path>
                <a:path w="3013075" h="4491990">
                  <a:moveTo>
                    <a:pt x="0" y="4470384"/>
                  </a:moveTo>
                  <a:lnTo>
                    <a:pt x="0" y="0"/>
                  </a:lnTo>
                </a:path>
              </a:pathLst>
            </a:custGeom>
            <a:ln w="108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096816" y="3984202"/>
              <a:ext cx="203835" cy="414020"/>
            </a:xfrm>
            <a:custGeom>
              <a:avLst/>
              <a:gdLst/>
              <a:ahLst/>
              <a:cxnLst/>
              <a:rect l="l" t="t" r="r" b="b"/>
              <a:pathLst>
                <a:path w="203835" h="414020">
                  <a:moveTo>
                    <a:pt x="149667" y="413664"/>
                  </a:moveTo>
                  <a:lnTo>
                    <a:pt x="0" y="20188"/>
                  </a:lnTo>
                  <a:lnTo>
                    <a:pt x="53812" y="0"/>
                  </a:lnTo>
                  <a:lnTo>
                    <a:pt x="203479" y="393500"/>
                  </a:lnTo>
                  <a:lnTo>
                    <a:pt x="149667" y="41366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029566" y="3957319"/>
              <a:ext cx="325120" cy="440690"/>
            </a:xfrm>
            <a:custGeom>
              <a:avLst/>
              <a:gdLst/>
              <a:ahLst/>
              <a:cxnLst/>
              <a:rect l="l" t="t" r="r" b="b"/>
              <a:pathLst>
                <a:path w="325120" h="440689">
                  <a:moveTo>
                    <a:pt x="67246" y="2514"/>
                  </a:moveTo>
                  <a:lnTo>
                    <a:pt x="0" y="2514"/>
                  </a:lnTo>
                  <a:lnTo>
                    <a:pt x="0" y="440550"/>
                  </a:lnTo>
                  <a:lnTo>
                    <a:pt x="67246" y="440550"/>
                  </a:lnTo>
                  <a:lnTo>
                    <a:pt x="67246" y="2514"/>
                  </a:lnTo>
                  <a:close/>
                </a:path>
                <a:path w="325120" h="440689">
                  <a:moveTo>
                    <a:pt x="324535" y="0"/>
                  </a:moveTo>
                  <a:lnTo>
                    <a:pt x="257263" y="0"/>
                  </a:lnTo>
                  <a:lnTo>
                    <a:pt x="257263" y="438035"/>
                  </a:lnTo>
                  <a:lnTo>
                    <a:pt x="324535" y="438035"/>
                  </a:lnTo>
                  <a:lnTo>
                    <a:pt x="32453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961465" y="3959829"/>
              <a:ext cx="67310" cy="438150"/>
            </a:xfrm>
            <a:custGeom>
              <a:avLst/>
              <a:gdLst/>
              <a:ahLst/>
              <a:cxnLst/>
              <a:rect l="l" t="t" r="r" b="b"/>
              <a:pathLst>
                <a:path w="67310" h="438150">
                  <a:moveTo>
                    <a:pt x="67246" y="438037"/>
                  </a:moveTo>
                  <a:lnTo>
                    <a:pt x="0" y="438037"/>
                  </a:lnTo>
                  <a:lnTo>
                    <a:pt x="0" y="0"/>
                  </a:lnTo>
                  <a:lnTo>
                    <a:pt x="67246" y="0"/>
                  </a:lnTo>
                  <a:lnTo>
                    <a:pt x="67246" y="43803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03020" y="3735126"/>
              <a:ext cx="153851" cy="69993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5831986" y="3655479"/>
              <a:ext cx="307340" cy="120650"/>
            </a:xfrm>
            <a:custGeom>
              <a:avLst/>
              <a:gdLst/>
              <a:ahLst/>
              <a:cxnLst/>
              <a:rect l="l" t="t" r="r" b="b"/>
              <a:pathLst>
                <a:path w="307339" h="120650">
                  <a:moveTo>
                    <a:pt x="306870" y="120227"/>
                  </a:moveTo>
                  <a:lnTo>
                    <a:pt x="0" y="120227"/>
                  </a:lnTo>
                  <a:lnTo>
                    <a:pt x="0" y="0"/>
                  </a:lnTo>
                  <a:lnTo>
                    <a:pt x="306870" y="0"/>
                  </a:lnTo>
                  <a:lnTo>
                    <a:pt x="306870" y="120227"/>
                  </a:lnTo>
                  <a:close/>
                </a:path>
              </a:pathLst>
            </a:custGeom>
            <a:solidFill>
              <a:srgbClr val="CACA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327508" y="2787796"/>
              <a:ext cx="1316355" cy="927735"/>
            </a:xfrm>
            <a:custGeom>
              <a:avLst/>
              <a:gdLst/>
              <a:ahLst/>
              <a:cxnLst/>
              <a:rect l="l" t="t" r="r" b="b"/>
              <a:pathLst>
                <a:path w="1316354" h="927735">
                  <a:moveTo>
                    <a:pt x="1283867" y="927367"/>
                  </a:moveTo>
                  <a:lnTo>
                    <a:pt x="58853" y="927367"/>
                  </a:lnTo>
                  <a:lnTo>
                    <a:pt x="38663" y="922178"/>
                  </a:lnTo>
                  <a:lnTo>
                    <a:pt x="19653" y="908555"/>
                  </a:lnTo>
                  <a:lnTo>
                    <a:pt x="5530" y="889417"/>
                  </a:lnTo>
                  <a:lnTo>
                    <a:pt x="0" y="867682"/>
                  </a:lnTo>
                  <a:lnTo>
                    <a:pt x="0" y="48771"/>
                  </a:lnTo>
                  <a:lnTo>
                    <a:pt x="5530" y="27317"/>
                  </a:lnTo>
                  <a:lnTo>
                    <a:pt x="19653" y="12088"/>
                  </a:lnTo>
                  <a:lnTo>
                    <a:pt x="38663" y="3009"/>
                  </a:lnTo>
                  <a:lnTo>
                    <a:pt x="58853" y="0"/>
                  </a:lnTo>
                  <a:lnTo>
                    <a:pt x="1283867" y="0"/>
                  </a:lnTo>
                  <a:lnTo>
                    <a:pt x="1299852" y="3009"/>
                  </a:lnTo>
                  <a:lnTo>
                    <a:pt x="1309608" y="12088"/>
                  </a:lnTo>
                  <a:lnTo>
                    <a:pt x="1314477" y="27317"/>
                  </a:lnTo>
                  <a:lnTo>
                    <a:pt x="1315802" y="48771"/>
                  </a:lnTo>
                  <a:lnTo>
                    <a:pt x="1315802" y="867682"/>
                  </a:lnTo>
                  <a:lnTo>
                    <a:pt x="1314477" y="889417"/>
                  </a:lnTo>
                  <a:lnTo>
                    <a:pt x="1309608" y="908555"/>
                  </a:lnTo>
                  <a:lnTo>
                    <a:pt x="1299852" y="922178"/>
                  </a:lnTo>
                  <a:lnTo>
                    <a:pt x="1283867" y="927367"/>
                  </a:lnTo>
                  <a:close/>
                </a:path>
              </a:pathLst>
            </a:custGeom>
            <a:solidFill>
              <a:srgbClr val="08000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327497" y="2808198"/>
              <a:ext cx="1316355" cy="1003935"/>
            </a:xfrm>
            <a:custGeom>
              <a:avLst/>
              <a:gdLst/>
              <a:ahLst/>
              <a:cxnLst/>
              <a:rect l="l" t="t" r="r" b="b"/>
              <a:pathLst>
                <a:path w="1316354" h="1003935">
                  <a:moveTo>
                    <a:pt x="667588" y="8191"/>
                  </a:moveTo>
                  <a:lnTo>
                    <a:pt x="666750" y="2717"/>
                  </a:lnTo>
                  <a:lnTo>
                    <a:pt x="662343" y="0"/>
                  </a:lnTo>
                  <a:lnTo>
                    <a:pt x="658037" y="0"/>
                  </a:lnTo>
                  <a:lnTo>
                    <a:pt x="653719" y="0"/>
                  </a:lnTo>
                  <a:lnTo>
                    <a:pt x="649516" y="2717"/>
                  </a:lnTo>
                  <a:lnTo>
                    <a:pt x="649084" y="8191"/>
                  </a:lnTo>
                  <a:lnTo>
                    <a:pt x="649516" y="13652"/>
                  </a:lnTo>
                  <a:lnTo>
                    <a:pt x="653719" y="16383"/>
                  </a:lnTo>
                  <a:lnTo>
                    <a:pt x="662343" y="16383"/>
                  </a:lnTo>
                  <a:lnTo>
                    <a:pt x="666750" y="13652"/>
                  </a:lnTo>
                  <a:lnTo>
                    <a:pt x="667588" y="8191"/>
                  </a:lnTo>
                  <a:close/>
                </a:path>
                <a:path w="1316354" h="1003935">
                  <a:moveTo>
                    <a:pt x="890397" y="985164"/>
                  </a:moveTo>
                  <a:lnTo>
                    <a:pt x="888923" y="977531"/>
                  </a:lnTo>
                  <a:lnTo>
                    <a:pt x="884923" y="971397"/>
                  </a:lnTo>
                  <a:lnTo>
                    <a:pt x="879043" y="967308"/>
                  </a:lnTo>
                  <a:lnTo>
                    <a:pt x="871893" y="965822"/>
                  </a:lnTo>
                  <a:lnTo>
                    <a:pt x="443941" y="965822"/>
                  </a:lnTo>
                  <a:lnTo>
                    <a:pt x="436791" y="967308"/>
                  </a:lnTo>
                  <a:lnTo>
                    <a:pt x="430911" y="971397"/>
                  </a:lnTo>
                  <a:lnTo>
                    <a:pt x="426910" y="977531"/>
                  </a:lnTo>
                  <a:lnTo>
                    <a:pt x="425437" y="985164"/>
                  </a:lnTo>
                  <a:lnTo>
                    <a:pt x="426910" y="992314"/>
                  </a:lnTo>
                  <a:lnTo>
                    <a:pt x="430911" y="998194"/>
                  </a:lnTo>
                  <a:lnTo>
                    <a:pt x="436791" y="1002195"/>
                  </a:lnTo>
                  <a:lnTo>
                    <a:pt x="443941" y="1003655"/>
                  </a:lnTo>
                  <a:lnTo>
                    <a:pt x="871893" y="1003655"/>
                  </a:lnTo>
                  <a:lnTo>
                    <a:pt x="879043" y="1002195"/>
                  </a:lnTo>
                  <a:lnTo>
                    <a:pt x="884923" y="998194"/>
                  </a:lnTo>
                  <a:lnTo>
                    <a:pt x="888923" y="992314"/>
                  </a:lnTo>
                  <a:lnTo>
                    <a:pt x="890397" y="985164"/>
                  </a:lnTo>
                  <a:close/>
                </a:path>
                <a:path w="1316354" h="1003935">
                  <a:moveTo>
                    <a:pt x="1315808" y="785050"/>
                  </a:moveTo>
                  <a:lnTo>
                    <a:pt x="0" y="785050"/>
                  </a:lnTo>
                  <a:lnTo>
                    <a:pt x="0" y="847293"/>
                  </a:lnTo>
                  <a:lnTo>
                    <a:pt x="5537" y="869022"/>
                  </a:lnTo>
                  <a:lnTo>
                    <a:pt x="19659" y="888161"/>
                  </a:lnTo>
                  <a:lnTo>
                    <a:pt x="38671" y="901788"/>
                  </a:lnTo>
                  <a:lnTo>
                    <a:pt x="58864" y="906970"/>
                  </a:lnTo>
                  <a:lnTo>
                    <a:pt x="1283868" y="906970"/>
                  </a:lnTo>
                  <a:lnTo>
                    <a:pt x="1299857" y="901788"/>
                  </a:lnTo>
                  <a:lnTo>
                    <a:pt x="1309611" y="888161"/>
                  </a:lnTo>
                  <a:lnTo>
                    <a:pt x="1314488" y="869022"/>
                  </a:lnTo>
                  <a:lnTo>
                    <a:pt x="1315808" y="847293"/>
                  </a:lnTo>
                  <a:lnTo>
                    <a:pt x="1315808" y="7850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943182" y="3626896"/>
              <a:ext cx="58419" cy="58419"/>
            </a:xfrm>
            <a:custGeom>
              <a:avLst/>
              <a:gdLst/>
              <a:ahLst/>
              <a:cxnLst/>
              <a:rect l="l" t="t" r="r" b="b"/>
              <a:pathLst>
                <a:path w="58420" h="58420">
                  <a:moveTo>
                    <a:pt x="28414" y="58173"/>
                  </a:moveTo>
                  <a:lnTo>
                    <a:pt x="21331" y="58173"/>
                  </a:lnTo>
                  <a:lnTo>
                    <a:pt x="14123" y="55526"/>
                  </a:lnTo>
                  <a:lnTo>
                    <a:pt x="8174" y="49603"/>
                  </a:lnTo>
                  <a:lnTo>
                    <a:pt x="0" y="34048"/>
                  </a:lnTo>
                  <a:lnTo>
                    <a:pt x="1983" y="17864"/>
                  </a:lnTo>
                  <a:lnTo>
                    <a:pt x="12318" y="5148"/>
                  </a:lnTo>
                  <a:lnTo>
                    <a:pt x="29195" y="0"/>
                  </a:lnTo>
                  <a:lnTo>
                    <a:pt x="40056" y="2218"/>
                  </a:lnTo>
                  <a:lnTo>
                    <a:pt x="49180" y="8298"/>
                  </a:lnTo>
                  <a:lnTo>
                    <a:pt x="55463" y="17375"/>
                  </a:lnTo>
                  <a:lnTo>
                    <a:pt x="57803" y="28582"/>
                  </a:lnTo>
                  <a:lnTo>
                    <a:pt x="55323" y="40670"/>
                  </a:lnTo>
                  <a:lnTo>
                    <a:pt x="48742" y="50013"/>
                  </a:lnTo>
                  <a:lnTo>
                    <a:pt x="39343" y="56038"/>
                  </a:lnTo>
                  <a:lnTo>
                    <a:pt x="28414" y="58173"/>
                  </a:lnTo>
                  <a:close/>
                </a:path>
              </a:pathLst>
            </a:custGeom>
            <a:solidFill>
              <a:srgbClr val="CACA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327508" y="3593247"/>
              <a:ext cx="1316355" cy="121920"/>
            </a:xfrm>
            <a:custGeom>
              <a:avLst/>
              <a:gdLst/>
              <a:ahLst/>
              <a:cxnLst/>
              <a:rect l="l" t="t" r="r" b="b"/>
              <a:pathLst>
                <a:path w="1316354" h="121920">
                  <a:moveTo>
                    <a:pt x="1283867" y="121916"/>
                  </a:moveTo>
                  <a:lnTo>
                    <a:pt x="58853" y="121916"/>
                  </a:lnTo>
                  <a:lnTo>
                    <a:pt x="38663" y="116727"/>
                  </a:lnTo>
                  <a:lnTo>
                    <a:pt x="19653" y="103104"/>
                  </a:lnTo>
                  <a:lnTo>
                    <a:pt x="5530" y="83966"/>
                  </a:lnTo>
                  <a:lnTo>
                    <a:pt x="0" y="62231"/>
                  </a:lnTo>
                  <a:lnTo>
                    <a:pt x="0" y="0"/>
                  </a:lnTo>
                  <a:lnTo>
                    <a:pt x="1315802" y="0"/>
                  </a:lnTo>
                  <a:lnTo>
                    <a:pt x="1315802" y="62231"/>
                  </a:lnTo>
                  <a:lnTo>
                    <a:pt x="1314477" y="83966"/>
                  </a:lnTo>
                  <a:lnTo>
                    <a:pt x="1309608" y="103104"/>
                  </a:lnTo>
                  <a:lnTo>
                    <a:pt x="1299852" y="116727"/>
                  </a:lnTo>
                  <a:lnTo>
                    <a:pt x="1283867" y="1219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327500" y="3590718"/>
              <a:ext cx="1316355" cy="16510"/>
            </a:xfrm>
            <a:custGeom>
              <a:avLst/>
              <a:gdLst/>
              <a:ahLst/>
              <a:cxnLst/>
              <a:rect l="l" t="t" r="r" b="b"/>
              <a:pathLst>
                <a:path w="1316354" h="16510">
                  <a:moveTo>
                    <a:pt x="1315741" y="16424"/>
                  </a:moveTo>
                  <a:lnTo>
                    <a:pt x="0" y="16424"/>
                  </a:lnTo>
                  <a:lnTo>
                    <a:pt x="0" y="0"/>
                  </a:lnTo>
                  <a:lnTo>
                    <a:pt x="1315741" y="0"/>
                  </a:lnTo>
                  <a:lnTo>
                    <a:pt x="1315741" y="16424"/>
                  </a:lnTo>
                  <a:close/>
                </a:path>
              </a:pathLst>
            </a:custGeom>
            <a:solidFill>
              <a:srgbClr val="F1F0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369550" y="2851691"/>
              <a:ext cx="1235710" cy="697230"/>
            </a:xfrm>
            <a:custGeom>
              <a:avLst/>
              <a:gdLst/>
              <a:ahLst/>
              <a:cxnLst/>
              <a:rect l="l" t="t" r="r" b="b"/>
              <a:pathLst>
                <a:path w="1235709" h="697229">
                  <a:moveTo>
                    <a:pt x="0" y="0"/>
                  </a:moveTo>
                  <a:lnTo>
                    <a:pt x="1235095" y="0"/>
                  </a:lnTo>
                  <a:lnTo>
                    <a:pt x="1235095" y="696993"/>
                  </a:lnTo>
                  <a:lnTo>
                    <a:pt x="0" y="696993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958944" y="3621830"/>
              <a:ext cx="63500" cy="62230"/>
            </a:xfrm>
            <a:custGeom>
              <a:avLst/>
              <a:gdLst/>
              <a:ahLst/>
              <a:cxnLst/>
              <a:rect l="l" t="t" r="r" b="b"/>
              <a:pathLst>
                <a:path w="63500" h="62229">
                  <a:moveTo>
                    <a:pt x="31102" y="62231"/>
                  </a:moveTo>
                  <a:lnTo>
                    <a:pt x="19150" y="59852"/>
                  </a:lnTo>
                  <a:lnTo>
                    <a:pt x="9246" y="53295"/>
                  </a:lnTo>
                  <a:lnTo>
                    <a:pt x="2495" y="43431"/>
                  </a:lnTo>
                  <a:lnTo>
                    <a:pt x="0" y="31127"/>
                  </a:lnTo>
                  <a:lnTo>
                    <a:pt x="2495" y="19171"/>
                  </a:lnTo>
                  <a:lnTo>
                    <a:pt x="9246" y="9259"/>
                  </a:lnTo>
                  <a:lnTo>
                    <a:pt x="19150" y="2499"/>
                  </a:lnTo>
                  <a:lnTo>
                    <a:pt x="31102" y="0"/>
                  </a:lnTo>
                  <a:lnTo>
                    <a:pt x="43536" y="2499"/>
                  </a:lnTo>
                  <a:lnTo>
                    <a:pt x="53686" y="9259"/>
                  </a:lnTo>
                  <a:lnTo>
                    <a:pt x="60528" y="19171"/>
                  </a:lnTo>
                  <a:lnTo>
                    <a:pt x="63037" y="31127"/>
                  </a:lnTo>
                  <a:lnTo>
                    <a:pt x="60528" y="43431"/>
                  </a:lnTo>
                  <a:lnTo>
                    <a:pt x="53686" y="53295"/>
                  </a:lnTo>
                  <a:lnTo>
                    <a:pt x="43536" y="59852"/>
                  </a:lnTo>
                  <a:lnTo>
                    <a:pt x="31102" y="6223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120701" y="3817748"/>
              <a:ext cx="3363595" cy="920750"/>
            </a:xfrm>
            <a:custGeom>
              <a:avLst/>
              <a:gdLst/>
              <a:ahLst/>
              <a:cxnLst/>
              <a:rect l="l" t="t" r="r" b="b"/>
              <a:pathLst>
                <a:path w="3363595" h="920750">
                  <a:moveTo>
                    <a:pt x="3170512" y="5041"/>
                  </a:moveTo>
                  <a:lnTo>
                    <a:pt x="96686" y="5041"/>
                  </a:lnTo>
                  <a:lnTo>
                    <a:pt x="94997" y="5041"/>
                  </a:lnTo>
                  <a:lnTo>
                    <a:pt x="94165" y="4183"/>
                  </a:lnTo>
                  <a:lnTo>
                    <a:pt x="94165" y="3352"/>
                  </a:lnTo>
                  <a:lnTo>
                    <a:pt x="94165" y="2520"/>
                  </a:lnTo>
                  <a:lnTo>
                    <a:pt x="94997" y="1663"/>
                  </a:lnTo>
                  <a:lnTo>
                    <a:pt x="96686" y="1663"/>
                  </a:lnTo>
                  <a:lnTo>
                    <a:pt x="3170512" y="1663"/>
                  </a:lnTo>
                  <a:lnTo>
                    <a:pt x="3172200" y="1663"/>
                  </a:lnTo>
                  <a:lnTo>
                    <a:pt x="3173032" y="2520"/>
                  </a:lnTo>
                  <a:lnTo>
                    <a:pt x="3173032" y="3352"/>
                  </a:lnTo>
                  <a:lnTo>
                    <a:pt x="3172200" y="4183"/>
                  </a:lnTo>
                  <a:lnTo>
                    <a:pt x="3172200" y="5041"/>
                  </a:lnTo>
                  <a:lnTo>
                    <a:pt x="3170512" y="5041"/>
                  </a:lnTo>
                  <a:close/>
                </a:path>
                <a:path w="3363595" h="920750">
                  <a:moveTo>
                    <a:pt x="478390" y="0"/>
                  </a:moveTo>
                  <a:lnTo>
                    <a:pt x="0" y="906346"/>
                  </a:lnTo>
                </a:path>
                <a:path w="3363595" h="920750">
                  <a:moveTo>
                    <a:pt x="487641" y="6729"/>
                  </a:moveTo>
                  <a:lnTo>
                    <a:pt x="966863" y="913076"/>
                  </a:lnTo>
                </a:path>
                <a:path w="3363595" h="920750">
                  <a:moveTo>
                    <a:pt x="2874580" y="7561"/>
                  </a:moveTo>
                  <a:lnTo>
                    <a:pt x="2395331" y="913908"/>
                  </a:lnTo>
                </a:path>
                <a:path w="3363595" h="920750">
                  <a:moveTo>
                    <a:pt x="2878763" y="4183"/>
                  </a:moveTo>
                  <a:lnTo>
                    <a:pt x="3363053" y="920637"/>
                  </a:lnTo>
                </a:path>
                <a:path w="3363595" h="920750">
                  <a:moveTo>
                    <a:pt x="3188180" y="575077"/>
                  </a:moveTo>
                  <a:lnTo>
                    <a:pt x="114330" y="575077"/>
                  </a:lnTo>
                  <a:lnTo>
                    <a:pt x="112641" y="575077"/>
                  </a:lnTo>
                  <a:lnTo>
                    <a:pt x="111809" y="574245"/>
                  </a:lnTo>
                  <a:lnTo>
                    <a:pt x="111809" y="573388"/>
                  </a:lnTo>
                  <a:lnTo>
                    <a:pt x="111809" y="572556"/>
                  </a:lnTo>
                  <a:lnTo>
                    <a:pt x="112641" y="571724"/>
                  </a:lnTo>
                  <a:lnTo>
                    <a:pt x="114330" y="571724"/>
                  </a:lnTo>
                  <a:lnTo>
                    <a:pt x="3188180" y="571724"/>
                  </a:lnTo>
                  <a:lnTo>
                    <a:pt x="3189869" y="571724"/>
                  </a:lnTo>
                  <a:lnTo>
                    <a:pt x="3190701" y="572556"/>
                  </a:lnTo>
                  <a:lnTo>
                    <a:pt x="3190701" y="573388"/>
                  </a:lnTo>
                  <a:lnTo>
                    <a:pt x="3190701" y="574245"/>
                  </a:lnTo>
                  <a:lnTo>
                    <a:pt x="3189869" y="575077"/>
                  </a:lnTo>
                  <a:lnTo>
                    <a:pt x="3188180" y="575077"/>
                  </a:lnTo>
                  <a:close/>
                </a:path>
              </a:pathLst>
            </a:custGeom>
            <a:ln w="108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616930" y="3667250"/>
              <a:ext cx="265430" cy="135890"/>
            </a:xfrm>
            <a:custGeom>
              <a:avLst/>
              <a:gdLst/>
              <a:ahLst/>
              <a:cxnLst/>
              <a:rect l="l" t="t" r="r" b="b"/>
              <a:pathLst>
                <a:path w="265429" h="135889">
                  <a:moveTo>
                    <a:pt x="264828" y="135350"/>
                  </a:moveTo>
                  <a:lnTo>
                    <a:pt x="0" y="135350"/>
                  </a:lnTo>
                  <a:lnTo>
                    <a:pt x="0" y="128620"/>
                  </a:lnTo>
                  <a:lnTo>
                    <a:pt x="11288" y="78027"/>
                  </a:lnTo>
                  <a:lnTo>
                    <a:pt x="39835" y="37202"/>
                  </a:lnTo>
                  <a:lnTo>
                    <a:pt x="81465" y="9931"/>
                  </a:lnTo>
                  <a:lnTo>
                    <a:pt x="131997" y="0"/>
                  </a:lnTo>
                  <a:lnTo>
                    <a:pt x="182905" y="9931"/>
                  </a:lnTo>
                  <a:lnTo>
                    <a:pt x="224585" y="37202"/>
                  </a:lnTo>
                  <a:lnTo>
                    <a:pt x="253179" y="78027"/>
                  </a:lnTo>
                  <a:lnTo>
                    <a:pt x="264828" y="128620"/>
                  </a:lnTo>
                  <a:lnTo>
                    <a:pt x="264828" y="1353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749760" y="2994629"/>
              <a:ext cx="221615" cy="685800"/>
            </a:xfrm>
            <a:custGeom>
              <a:avLst/>
              <a:gdLst/>
              <a:ahLst/>
              <a:cxnLst/>
              <a:rect l="l" t="t" r="r" b="b"/>
              <a:pathLst>
                <a:path w="221615" h="685800">
                  <a:moveTo>
                    <a:pt x="0" y="668411"/>
                  </a:moveTo>
                  <a:lnTo>
                    <a:pt x="174897" y="0"/>
                  </a:lnTo>
                </a:path>
                <a:path w="221615" h="685800">
                  <a:moveTo>
                    <a:pt x="46250" y="685223"/>
                  </a:moveTo>
                  <a:lnTo>
                    <a:pt x="221123" y="16811"/>
                  </a:lnTo>
                </a:path>
              </a:pathLst>
            </a:custGeom>
            <a:ln w="108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18683" y="2968567"/>
              <a:ext cx="65659" cy="66112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6972059" y="2575091"/>
              <a:ext cx="979805" cy="450215"/>
            </a:xfrm>
            <a:custGeom>
              <a:avLst/>
              <a:gdLst/>
              <a:ahLst/>
              <a:cxnLst/>
              <a:rect l="l" t="t" r="r" b="b"/>
              <a:pathLst>
                <a:path w="979804" h="450214">
                  <a:moveTo>
                    <a:pt x="979491" y="426266"/>
                  </a:moveTo>
                  <a:lnTo>
                    <a:pt x="360683" y="0"/>
                  </a:lnTo>
                  <a:lnTo>
                    <a:pt x="0" y="205143"/>
                  </a:lnTo>
                </a:path>
                <a:path w="979804" h="450214">
                  <a:moveTo>
                    <a:pt x="946699" y="449808"/>
                  </a:moveTo>
                  <a:lnTo>
                    <a:pt x="333789" y="26061"/>
                  </a:lnTo>
                </a:path>
              </a:pathLst>
            </a:custGeom>
            <a:ln w="108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806425" y="2561640"/>
              <a:ext cx="546735" cy="304800"/>
            </a:xfrm>
            <a:custGeom>
              <a:avLst/>
              <a:gdLst/>
              <a:ahLst/>
              <a:cxnLst/>
              <a:rect l="l" t="t" r="r" b="b"/>
              <a:pathLst>
                <a:path w="546734" h="304800">
                  <a:moveTo>
                    <a:pt x="512025" y="304342"/>
                  </a:moveTo>
                  <a:lnTo>
                    <a:pt x="313601" y="131991"/>
                  </a:lnTo>
                  <a:lnTo>
                    <a:pt x="0" y="304342"/>
                  </a:lnTo>
                  <a:lnTo>
                    <a:pt x="512025" y="304342"/>
                  </a:lnTo>
                  <a:close/>
                </a:path>
                <a:path w="546734" h="304800">
                  <a:moveTo>
                    <a:pt x="546506" y="29413"/>
                  </a:moveTo>
                  <a:lnTo>
                    <a:pt x="544131" y="18084"/>
                  </a:lnTo>
                  <a:lnTo>
                    <a:pt x="537667" y="8724"/>
                  </a:lnTo>
                  <a:lnTo>
                    <a:pt x="528053" y="2349"/>
                  </a:lnTo>
                  <a:lnTo>
                    <a:pt x="516229" y="0"/>
                  </a:lnTo>
                  <a:lnTo>
                    <a:pt x="499351" y="5283"/>
                  </a:lnTo>
                  <a:lnTo>
                    <a:pt x="489013" y="18288"/>
                  </a:lnTo>
                  <a:lnTo>
                    <a:pt x="487019" y="34759"/>
                  </a:lnTo>
                  <a:lnTo>
                    <a:pt x="495211" y="50431"/>
                  </a:lnTo>
                  <a:lnTo>
                    <a:pt x="501230" y="56476"/>
                  </a:lnTo>
                  <a:lnTo>
                    <a:pt x="508800" y="59207"/>
                  </a:lnTo>
                  <a:lnTo>
                    <a:pt x="516229" y="59207"/>
                  </a:lnTo>
                  <a:lnTo>
                    <a:pt x="527443" y="57099"/>
                  </a:lnTo>
                  <a:lnTo>
                    <a:pt x="537133" y="51117"/>
                  </a:lnTo>
                  <a:lnTo>
                    <a:pt x="543928" y="41719"/>
                  </a:lnTo>
                  <a:lnTo>
                    <a:pt x="546506" y="2941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223453" y="2852548"/>
              <a:ext cx="20320" cy="186055"/>
            </a:xfrm>
            <a:custGeom>
              <a:avLst/>
              <a:gdLst/>
              <a:ahLst/>
              <a:cxnLst/>
              <a:rect l="l" t="t" r="r" b="b"/>
              <a:pathLst>
                <a:path w="20320" h="186055">
                  <a:moveTo>
                    <a:pt x="10081" y="185811"/>
                  </a:moveTo>
                  <a:lnTo>
                    <a:pt x="4209" y="184954"/>
                  </a:lnTo>
                  <a:lnTo>
                    <a:pt x="0" y="180745"/>
                  </a:lnTo>
                  <a:lnTo>
                    <a:pt x="0" y="175704"/>
                  </a:lnTo>
                  <a:lnTo>
                    <a:pt x="0" y="10082"/>
                  </a:lnTo>
                  <a:lnTo>
                    <a:pt x="0" y="4183"/>
                  </a:lnTo>
                  <a:lnTo>
                    <a:pt x="4209" y="0"/>
                  </a:lnTo>
                  <a:lnTo>
                    <a:pt x="10081" y="0"/>
                  </a:lnTo>
                  <a:lnTo>
                    <a:pt x="15123" y="0"/>
                  </a:lnTo>
                  <a:lnTo>
                    <a:pt x="19332" y="4183"/>
                  </a:lnTo>
                  <a:lnTo>
                    <a:pt x="20163" y="10082"/>
                  </a:lnTo>
                  <a:lnTo>
                    <a:pt x="20163" y="175704"/>
                  </a:lnTo>
                  <a:lnTo>
                    <a:pt x="19332" y="180745"/>
                  </a:lnTo>
                  <a:lnTo>
                    <a:pt x="15123" y="184954"/>
                  </a:lnTo>
                  <a:lnTo>
                    <a:pt x="10081" y="185811"/>
                  </a:lnTo>
                  <a:close/>
                </a:path>
              </a:pathLst>
            </a:custGeom>
            <a:ln w="108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372581" y="109943"/>
              <a:ext cx="449580" cy="2214245"/>
            </a:xfrm>
            <a:custGeom>
              <a:avLst/>
              <a:gdLst/>
              <a:ahLst/>
              <a:cxnLst/>
              <a:rect l="l" t="t" r="r" b="b"/>
              <a:pathLst>
                <a:path w="449579" h="2214245">
                  <a:moveTo>
                    <a:pt x="448970" y="2085111"/>
                  </a:moveTo>
                  <a:lnTo>
                    <a:pt x="440067" y="2024062"/>
                  </a:lnTo>
                  <a:lnTo>
                    <a:pt x="440067" y="2080069"/>
                  </a:lnTo>
                  <a:lnTo>
                    <a:pt x="437781" y="2080069"/>
                  </a:lnTo>
                  <a:lnTo>
                    <a:pt x="437781" y="2088489"/>
                  </a:lnTo>
                  <a:lnTo>
                    <a:pt x="374992" y="2201989"/>
                  </a:lnTo>
                  <a:lnTo>
                    <a:pt x="364883" y="2201989"/>
                  </a:lnTo>
                  <a:lnTo>
                    <a:pt x="364883" y="2196947"/>
                  </a:lnTo>
                  <a:lnTo>
                    <a:pt x="357263" y="2196947"/>
                  </a:lnTo>
                  <a:lnTo>
                    <a:pt x="414807" y="2088489"/>
                  </a:lnTo>
                  <a:lnTo>
                    <a:pt x="437781" y="2088489"/>
                  </a:lnTo>
                  <a:lnTo>
                    <a:pt x="437781" y="2080069"/>
                  </a:lnTo>
                  <a:lnTo>
                    <a:pt x="416445" y="2080069"/>
                  </a:lnTo>
                  <a:lnTo>
                    <a:pt x="408266" y="2021459"/>
                  </a:lnTo>
                  <a:lnTo>
                    <a:pt x="408266" y="2080069"/>
                  </a:lnTo>
                  <a:lnTo>
                    <a:pt x="405485" y="2080069"/>
                  </a:lnTo>
                  <a:lnTo>
                    <a:pt x="405485" y="2088489"/>
                  </a:lnTo>
                  <a:lnTo>
                    <a:pt x="347789" y="2196947"/>
                  </a:lnTo>
                  <a:lnTo>
                    <a:pt x="319493" y="2196947"/>
                  </a:lnTo>
                  <a:lnTo>
                    <a:pt x="319493" y="2193569"/>
                  </a:lnTo>
                  <a:lnTo>
                    <a:pt x="313397" y="2193569"/>
                  </a:lnTo>
                  <a:lnTo>
                    <a:pt x="356146" y="2088489"/>
                  </a:lnTo>
                  <a:lnTo>
                    <a:pt x="405485" y="2088489"/>
                  </a:lnTo>
                  <a:lnTo>
                    <a:pt x="405485" y="2080069"/>
                  </a:lnTo>
                  <a:lnTo>
                    <a:pt x="355676" y="2080069"/>
                  </a:lnTo>
                  <a:lnTo>
                    <a:pt x="347383" y="2003958"/>
                  </a:lnTo>
                  <a:lnTo>
                    <a:pt x="347383" y="2088489"/>
                  </a:lnTo>
                  <a:lnTo>
                    <a:pt x="304152" y="2193569"/>
                  </a:lnTo>
                  <a:lnTo>
                    <a:pt x="262356" y="2193569"/>
                  </a:lnTo>
                  <a:lnTo>
                    <a:pt x="307467" y="2088489"/>
                  </a:lnTo>
                  <a:lnTo>
                    <a:pt x="347383" y="2088489"/>
                  </a:lnTo>
                  <a:lnTo>
                    <a:pt x="347383" y="2003958"/>
                  </a:lnTo>
                  <a:lnTo>
                    <a:pt x="347345" y="2003615"/>
                  </a:lnTo>
                  <a:lnTo>
                    <a:pt x="347345" y="2080069"/>
                  </a:lnTo>
                  <a:lnTo>
                    <a:pt x="307873" y="2080069"/>
                  </a:lnTo>
                  <a:lnTo>
                    <a:pt x="299580" y="2007400"/>
                  </a:lnTo>
                  <a:lnTo>
                    <a:pt x="299580" y="2080069"/>
                  </a:lnTo>
                  <a:lnTo>
                    <a:pt x="298691" y="2080069"/>
                  </a:lnTo>
                  <a:lnTo>
                    <a:pt x="298691" y="2088489"/>
                  </a:lnTo>
                  <a:lnTo>
                    <a:pt x="253238" y="2193569"/>
                  </a:lnTo>
                  <a:lnTo>
                    <a:pt x="224523" y="2193569"/>
                  </a:lnTo>
                  <a:lnTo>
                    <a:pt x="224840" y="2088489"/>
                  </a:lnTo>
                  <a:lnTo>
                    <a:pt x="298691" y="2088489"/>
                  </a:lnTo>
                  <a:lnTo>
                    <a:pt x="298691" y="2080069"/>
                  </a:lnTo>
                  <a:lnTo>
                    <a:pt x="224866" y="2080069"/>
                  </a:lnTo>
                  <a:lnTo>
                    <a:pt x="226809" y="1447800"/>
                  </a:lnTo>
                  <a:lnTo>
                    <a:pt x="227190" y="1447800"/>
                  </a:lnTo>
                  <a:lnTo>
                    <a:pt x="299580" y="2080069"/>
                  </a:lnTo>
                  <a:lnTo>
                    <a:pt x="299580" y="2007400"/>
                  </a:lnTo>
                  <a:lnTo>
                    <a:pt x="235724" y="1447800"/>
                  </a:lnTo>
                  <a:lnTo>
                    <a:pt x="278307" y="1447800"/>
                  </a:lnTo>
                  <a:lnTo>
                    <a:pt x="347345" y="2080069"/>
                  </a:lnTo>
                  <a:lnTo>
                    <a:pt x="347345" y="2003615"/>
                  </a:lnTo>
                  <a:lnTo>
                    <a:pt x="286423" y="1444447"/>
                  </a:lnTo>
                  <a:lnTo>
                    <a:pt x="319608" y="1444447"/>
                  </a:lnTo>
                  <a:lnTo>
                    <a:pt x="408266" y="2080069"/>
                  </a:lnTo>
                  <a:lnTo>
                    <a:pt x="408266" y="2021459"/>
                  </a:lnTo>
                  <a:lnTo>
                    <a:pt x="327761" y="1444447"/>
                  </a:lnTo>
                  <a:lnTo>
                    <a:pt x="346417" y="1444447"/>
                  </a:lnTo>
                  <a:lnTo>
                    <a:pt x="440067" y="2080069"/>
                  </a:lnTo>
                  <a:lnTo>
                    <a:pt x="440067" y="2024062"/>
                  </a:lnTo>
                  <a:lnTo>
                    <a:pt x="354812" y="1439418"/>
                  </a:lnTo>
                  <a:lnTo>
                    <a:pt x="354812" y="1431848"/>
                  </a:lnTo>
                  <a:lnTo>
                    <a:pt x="306031" y="1431848"/>
                  </a:lnTo>
                  <a:lnTo>
                    <a:pt x="306031" y="1427645"/>
                  </a:lnTo>
                  <a:lnTo>
                    <a:pt x="226860" y="1427645"/>
                  </a:lnTo>
                  <a:lnTo>
                    <a:pt x="231228" y="0"/>
                  </a:lnTo>
                  <a:lnTo>
                    <a:pt x="222808" y="0"/>
                  </a:lnTo>
                  <a:lnTo>
                    <a:pt x="218440" y="1427645"/>
                  </a:lnTo>
                  <a:lnTo>
                    <a:pt x="218313" y="1427645"/>
                  </a:lnTo>
                  <a:lnTo>
                    <a:pt x="218313" y="1471447"/>
                  </a:lnTo>
                  <a:lnTo>
                    <a:pt x="216446" y="2080069"/>
                  </a:lnTo>
                  <a:lnTo>
                    <a:pt x="216420" y="2088489"/>
                  </a:lnTo>
                  <a:lnTo>
                    <a:pt x="216103" y="2193569"/>
                  </a:lnTo>
                  <a:lnTo>
                    <a:pt x="198628" y="2193569"/>
                  </a:lnTo>
                  <a:lnTo>
                    <a:pt x="189153" y="2171662"/>
                  </a:lnTo>
                  <a:lnTo>
                    <a:pt x="189153" y="2193569"/>
                  </a:lnTo>
                  <a:lnTo>
                    <a:pt x="148805" y="2193569"/>
                  </a:lnTo>
                  <a:lnTo>
                    <a:pt x="142938" y="2180018"/>
                  </a:lnTo>
                  <a:lnTo>
                    <a:pt x="142938" y="2201976"/>
                  </a:lnTo>
                  <a:lnTo>
                    <a:pt x="74002" y="2201989"/>
                  </a:lnTo>
                  <a:lnTo>
                    <a:pt x="11988" y="2088489"/>
                  </a:lnTo>
                  <a:lnTo>
                    <a:pt x="38976" y="2088489"/>
                  </a:lnTo>
                  <a:lnTo>
                    <a:pt x="101752" y="2201151"/>
                  </a:lnTo>
                  <a:lnTo>
                    <a:pt x="142582" y="2201151"/>
                  </a:lnTo>
                  <a:lnTo>
                    <a:pt x="142938" y="2201976"/>
                  </a:lnTo>
                  <a:lnTo>
                    <a:pt x="142938" y="2180018"/>
                  </a:lnTo>
                  <a:lnTo>
                    <a:pt x="139344" y="2171712"/>
                  </a:lnTo>
                  <a:lnTo>
                    <a:pt x="139344" y="2193569"/>
                  </a:lnTo>
                  <a:lnTo>
                    <a:pt x="106794" y="2193569"/>
                  </a:lnTo>
                  <a:lnTo>
                    <a:pt x="49060" y="2088489"/>
                  </a:lnTo>
                  <a:lnTo>
                    <a:pt x="94513" y="2088489"/>
                  </a:lnTo>
                  <a:lnTo>
                    <a:pt x="139344" y="2193569"/>
                  </a:lnTo>
                  <a:lnTo>
                    <a:pt x="139344" y="2171712"/>
                  </a:lnTo>
                  <a:lnTo>
                    <a:pt x="103339" y="2088489"/>
                  </a:lnTo>
                  <a:lnTo>
                    <a:pt x="144018" y="2088489"/>
                  </a:lnTo>
                  <a:lnTo>
                    <a:pt x="189153" y="2193569"/>
                  </a:lnTo>
                  <a:lnTo>
                    <a:pt x="189153" y="2171662"/>
                  </a:lnTo>
                  <a:lnTo>
                    <a:pt x="153200" y="2088489"/>
                  </a:lnTo>
                  <a:lnTo>
                    <a:pt x="216420" y="2088489"/>
                  </a:lnTo>
                  <a:lnTo>
                    <a:pt x="216420" y="2080069"/>
                  </a:lnTo>
                  <a:lnTo>
                    <a:pt x="149555" y="2080069"/>
                  </a:lnTo>
                  <a:lnTo>
                    <a:pt x="148831" y="2078380"/>
                  </a:lnTo>
                  <a:lnTo>
                    <a:pt x="218313" y="1471447"/>
                  </a:lnTo>
                  <a:lnTo>
                    <a:pt x="218313" y="1427645"/>
                  </a:lnTo>
                  <a:lnTo>
                    <a:pt x="212559" y="1427645"/>
                  </a:lnTo>
                  <a:lnTo>
                    <a:pt x="212559" y="1447800"/>
                  </a:lnTo>
                  <a:lnTo>
                    <a:pt x="140411" y="2078380"/>
                  </a:lnTo>
                  <a:lnTo>
                    <a:pt x="140411" y="2080069"/>
                  </a:lnTo>
                  <a:lnTo>
                    <a:pt x="100152" y="2080069"/>
                  </a:lnTo>
                  <a:lnTo>
                    <a:pt x="172529" y="1447800"/>
                  </a:lnTo>
                  <a:lnTo>
                    <a:pt x="212559" y="1447800"/>
                  </a:lnTo>
                  <a:lnTo>
                    <a:pt x="212559" y="1427645"/>
                  </a:lnTo>
                  <a:lnTo>
                    <a:pt x="164007" y="1427645"/>
                  </a:lnTo>
                  <a:lnTo>
                    <a:pt x="164007" y="1447800"/>
                  </a:lnTo>
                  <a:lnTo>
                    <a:pt x="91732" y="2080069"/>
                  </a:lnTo>
                  <a:lnTo>
                    <a:pt x="44424" y="2080069"/>
                  </a:lnTo>
                  <a:lnTo>
                    <a:pt x="41211" y="2074202"/>
                  </a:lnTo>
                  <a:lnTo>
                    <a:pt x="132930" y="1446136"/>
                  </a:lnTo>
                  <a:lnTo>
                    <a:pt x="153022" y="1446136"/>
                  </a:lnTo>
                  <a:lnTo>
                    <a:pt x="153022" y="1447800"/>
                  </a:lnTo>
                  <a:lnTo>
                    <a:pt x="164007" y="1447800"/>
                  </a:lnTo>
                  <a:lnTo>
                    <a:pt x="164007" y="1427645"/>
                  </a:lnTo>
                  <a:lnTo>
                    <a:pt x="156387" y="1427645"/>
                  </a:lnTo>
                  <a:lnTo>
                    <a:pt x="156387" y="1435201"/>
                  </a:lnTo>
                  <a:lnTo>
                    <a:pt x="156387" y="1436039"/>
                  </a:lnTo>
                  <a:lnTo>
                    <a:pt x="134416" y="1436039"/>
                  </a:lnTo>
                  <a:lnTo>
                    <a:pt x="134543" y="1435201"/>
                  </a:lnTo>
                  <a:lnTo>
                    <a:pt x="156387" y="1435201"/>
                  </a:lnTo>
                  <a:lnTo>
                    <a:pt x="156387" y="1427645"/>
                  </a:lnTo>
                  <a:lnTo>
                    <a:pt x="126949" y="1427645"/>
                  </a:lnTo>
                  <a:lnTo>
                    <a:pt x="125717" y="1436039"/>
                  </a:lnTo>
                  <a:lnTo>
                    <a:pt x="124231" y="1436039"/>
                  </a:lnTo>
                  <a:lnTo>
                    <a:pt x="124231" y="1446136"/>
                  </a:lnTo>
                  <a:lnTo>
                    <a:pt x="31953" y="2075865"/>
                  </a:lnTo>
                  <a:lnTo>
                    <a:pt x="34290" y="2080069"/>
                  </a:lnTo>
                  <a:lnTo>
                    <a:pt x="9728" y="2080069"/>
                  </a:lnTo>
                  <a:lnTo>
                    <a:pt x="102323" y="1446136"/>
                  </a:lnTo>
                  <a:lnTo>
                    <a:pt x="124231" y="1446136"/>
                  </a:lnTo>
                  <a:lnTo>
                    <a:pt x="124231" y="1436039"/>
                  </a:lnTo>
                  <a:lnTo>
                    <a:pt x="95021" y="1436039"/>
                  </a:lnTo>
                  <a:lnTo>
                    <a:pt x="0" y="2085111"/>
                  </a:lnTo>
                  <a:lnTo>
                    <a:pt x="69786" y="2210384"/>
                  </a:lnTo>
                  <a:lnTo>
                    <a:pt x="84086" y="2210384"/>
                  </a:lnTo>
                  <a:lnTo>
                    <a:pt x="84086" y="2211235"/>
                  </a:lnTo>
                  <a:lnTo>
                    <a:pt x="142938" y="2211235"/>
                  </a:lnTo>
                  <a:lnTo>
                    <a:pt x="142938" y="2213762"/>
                  </a:lnTo>
                  <a:lnTo>
                    <a:pt x="305206" y="2213762"/>
                  </a:lnTo>
                  <a:lnTo>
                    <a:pt x="306578" y="2210384"/>
                  </a:lnTo>
                  <a:lnTo>
                    <a:pt x="380034" y="2210384"/>
                  </a:lnTo>
                  <a:lnTo>
                    <a:pt x="448970" y="208511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098184" y="109942"/>
              <a:ext cx="0" cy="1311275"/>
            </a:xfrm>
            <a:custGeom>
              <a:avLst/>
              <a:gdLst/>
              <a:ahLst/>
              <a:cxnLst/>
              <a:rect l="l" t="t" r="r" b="b"/>
              <a:pathLst>
                <a:path h="1311275">
                  <a:moveTo>
                    <a:pt x="0" y="0"/>
                  </a:moveTo>
                  <a:lnTo>
                    <a:pt x="0" y="1310760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095984" y="124233"/>
              <a:ext cx="0" cy="1261745"/>
            </a:xfrm>
            <a:custGeom>
              <a:avLst/>
              <a:gdLst/>
              <a:ahLst/>
              <a:cxnLst/>
              <a:rect l="l" t="t" r="r" b="b"/>
              <a:pathLst>
                <a:path h="1261745">
                  <a:moveTo>
                    <a:pt x="0" y="0"/>
                  </a:moveTo>
                  <a:lnTo>
                    <a:pt x="0" y="1261157"/>
                  </a:lnTo>
                </a:path>
              </a:pathLst>
            </a:custGeom>
            <a:ln w="108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936747" y="1091122"/>
              <a:ext cx="323215" cy="533400"/>
            </a:xfrm>
            <a:custGeom>
              <a:avLst/>
              <a:gdLst/>
              <a:ahLst/>
              <a:cxnLst/>
              <a:rect l="l" t="t" r="r" b="b"/>
              <a:pathLst>
                <a:path w="323215" h="533400">
                  <a:moveTo>
                    <a:pt x="161437" y="149742"/>
                  </a:moveTo>
                  <a:lnTo>
                    <a:pt x="98374" y="0"/>
                  </a:lnTo>
                  <a:lnTo>
                    <a:pt x="224475" y="0"/>
                  </a:lnTo>
                  <a:lnTo>
                    <a:pt x="161437" y="149742"/>
                  </a:lnTo>
                  <a:close/>
                </a:path>
                <a:path w="323215" h="533400">
                  <a:moveTo>
                    <a:pt x="322850" y="533060"/>
                  </a:moveTo>
                  <a:lnTo>
                    <a:pt x="0" y="533060"/>
                  </a:lnTo>
                  <a:lnTo>
                    <a:pt x="161437" y="149742"/>
                  </a:lnTo>
                  <a:lnTo>
                    <a:pt x="322850" y="5330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50589" y="1273581"/>
              <a:ext cx="98349" cy="231205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5961465" y="1485454"/>
              <a:ext cx="255904" cy="255904"/>
            </a:xfrm>
            <a:custGeom>
              <a:avLst/>
              <a:gdLst/>
              <a:ahLst/>
              <a:cxnLst/>
              <a:rect l="l" t="t" r="r" b="b"/>
              <a:pathLst>
                <a:path w="255904" h="255905">
                  <a:moveTo>
                    <a:pt x="127789" y="255578"/>
                  </a:moveTo>
                  <a:lnTo>
                    <a:pt x="78027" y="245543"/>
                  </a:lnTo>
                  <a:lnTo>
                    <a:pt x="37410" y="218168"/>
                  </a:lnTo>
                  <a:lnTo>
                    <a:pt x="10035" y="177551"/>
                  </a:lnTo>
                  <a:lnTo>
                    <a:pt x="0" y="127789"/>
                  </a:lnTo>
                  <a:lnTo>
                    <a:pt x="10035" y="78027"/>
                  </a:lnTo>
                  <a:lnTo>
                    <a:pt x="37410" y="37410"/>
                  </a:lnTo>
                  <a:lnTo>
                    <a:pt x="78027" y="10035"/>
                  </a:lnTo>
                  <a:lnTo>
                    <a:pt x="127789" y="0"/>
                  </a:lnTo>
                  <a:lnTo>
                    <a:pt x="177551" y="10035"/>
                  </a:lnTo>
                  <a:lnTo>
                    <a:pt x="218168" y="37410"/>
                  </a:lnTo>
                  <a:lnTo>
                    <a:pt x="245543" y="78027"/>
                  </a:lnTo>
                  <a:lnTo>
                    <a:pt x="255578" y="127789"/>
                  </a:lnTo>
                  <a:lnTo>
                    <a:pt x="245543" y="177551"/>
                  </a:lnTo>
                  <a:lnTo>
                    <a:pt x="218168" y="218168"/>
                  </a:lnTo>
                  <a:lnTo>
                    <a:pt x="177551" y="245543"/>
                  </a:lnTo>
                  <a:lnTo>
                    <a:pt x="127789" y="25557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7071266" y="3394834"/>
              <a:ext cx="52705" cy="291465"/>
            </a:xfrm>
            <a:custGeom>
              <a:avLst/>
              <a:gdLst/>
              <a:ahLst/>
              <a:cxnLst/>
              <a:rect l="l" t="t" r="r" b="b"/>
              <a:pathLst>
                <a:path w="52704" h="291464">
                  <a:moveTo>
                    <a:pt x="26061" y="290915"/>
                  </a:moveTo>
                  <a:lnTo>
                    <a:pt x="15960" y="288853"/>
                  </a:lnTo>
                  <a:lnTo>
                    <a:pt x="7671" y="283244"/>
                  </a:lnTo>
                  <a:lnTo>
                    <a:pt x="2062" y="274955"/>
                  </a:lnTo>
                  <a:lnTo>
                    <a:pt x="0" y="264853"/>
                  </a:lnTo>
                  <a:lnTo>
                    <a:pt x="0" y="26061"/>
                  </a:lnTo>
                  <a:lnTo>
                    <a:pt x="2062" y="15960"/>
                  </a:lnTo>
                  <a:lnTo>
                    <a:pt x="7671" y="7671"/>
                  </a:lnTo>
                  <a:lnTo>
                    <a:pt x="15960" y="2062"/>
                  </a:lnTo>
                  <a:lnTo>
                    <a:pt x="26061" y="0"/>
                  </a:lnTo>
                  <a:lnTo>
                    <a:pt x="36162" y="2062"/>
                  </a:lnTo>
                  <a:lnTo>
                    <a:pt x="44452" y="7671"/>
                  </a:lnTo>
                  <a:lnTo>
                    <a:pt x="50061" y="15960"/>
                  </a:lnTo>
                  <a:lnTo>
                    <a:pt x="52123" y="26061"/>
                  </a:lnTo>
                  <a:lnTo>
                    <a:pt x="52123" y="265685"/>
                  </a:lnTo>
                  <a:lnTo>
                    <a:pt x="50061" y="275656"/>
                  </a:lnTo>
                  <a:lnTo>
                    <a:pt x="44452" y="283659"/>
                  </a:lnTo>
                  <a:lnTo>
                    <a:pt x="36162" y="288983"/>
                  </a:lnTo>
                  <a:lnTo>
                    <a:pt x="26061" y="290915"/>
                  </a:lnTo>
                  <a:close/>
                </a:path>
              </a:pathLst>
            </a:custGeom>
            <a:solidFill>
              <a:srgbClr val="737E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7121726" y="3321689"/>
              <a:ext cx="52705" cy="292100"/>
            </a:xfrm>
            <a:custGeom>
              <a:avLst/>
              <a:gdLst/>
              <a:ahLst/>
              <a:cxnLst/>
              <a:rect l="l" t="t" r="r" b="b"/>
              <a:pathLst>
                <a:path w="52704" h="292100">
                  <a:moveTo>
                    <a:pt x="26062" y="291747"/>
                  </a:moveTo>
                  <a:lnTo>
                    <a:pt x="15961" y="289685"/>
                  </a:lnTo>
                  <a:lnTo>
                    <a:pt x="7671" y="284075"/>
                  </a:lnTo>
                  <a:lnTo>
                    <a:pt x="2062" y="275787"/>
                  </a:lnTo>
                  <a:lnTo>
                    <a:pt x="0" y="265685"/>
                  </a:lnTo>
                  <a:lnTo>
                    <a:pt x="0" y="26893"/>
                  </a:lnTo>
                  <a:lnTo>
                    <a:pt x="2062" y="16311"/>
                  </a:lnTo>
                  <a:lnTo>
                    <a:pt x="7671" y="7775"/>
                  </a:lnTo>
                  <a:lnTo>
                    <a:pt x="15961" y="2075"/>
                  </a:lnTo>
                  <a:lnTo>
                    <a:pt x="26062" y="0"/>
                  </a:lnTo>
                  <a:lnTo>
                    <a:pt x="36163" y="2075"/>
                  </a:lnTo>
                  <a:lnTo>
                    <a:pt x="44452" y="7775"/>
                  </a:lnTo>
                  <a:lnTo>
                    <a:pt x="50061" y="16311"/>
                  </a:lnTo>
                  <a:lnTo>
                    <a:pt x="52124" y="26893"/>
                  </a:lnTo>
                  <a:lnTo>
                    <a:pt x="52124" y="265685"/>
                  </a:lnTo>
                  <a:lnTo>
                    <a:pt x="50061" y="275787"/>
                  </a:lnTo>
                  <a:lnTo>
                    <a:pt x="44452" y="284075"/>
                  </a:lnTo>
                  <a:lnTo>
                    <a:pt x="36163" y="289685"/>
                  </a:lnTo>
                  <a:lnTo>
                    <a:pt x="26062" y="291747"/>
                  </a:lnTo>
                  <a:close/>
                </a:path>
              </a:pathLst>
            </a:custGeom>
            <a:solidFill>
              <a:srgbClr val="9AA6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051102" y="3457897"/>
              <a:ext cx="129477" cy="347223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293733" y="3326150"/>
              <a:ext cx="1211193" cy="1432400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095319" y="4103598"/>
              <a:ext cx="184979" cy="184979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8003674" y="2992108"/>
              <a:ext cx="1127760" cy="1191895"/>
            </a:xfrm>
            <a:custGeom>
              <a:avLst/>
              <a:gdLst/>
              <a:ahLst/>
              <a:cxnLst/>
              <a:rect l="l" t="t" r="r" b="b"/>
              <a:pathLst>
                <a:path w="1127759" h="1191895">
                  <a:moveTo>
                    <a:pt x="463267" y="1191364"/>
                  </a:moveTo>
                  <a:lnTo>
                    <a:pt x="0" y="1191364"/>
                  </a:lnTo>
                  <a:lnTo>
                    <a:pt x="702892" y="0"/>
                  </a:lnTo>
                  <a:lnTo>
                    <a:pt x="1075345" y="0"/>
                  </a:lnTo>
                  <a:lnTo>
                    <a:pt x="1102171" y="7237"/>
                  </a:lnTo>
                  <a:lnTo>
                    <a:pt x="1120330" y="25747"/>
                  </a:lnTo>
                  <a:lnTo>
                    <a:pt x="1127137" y="50721"/>
                  </a:lnTo>
                  <a:lnTo>
                    <a:pt x="1119908" y="77354"/>
                  </a:lnTo>
                  <a:lnTo>
                    <a:pt x="463267" y="1191364"/>
                  </a:lnTo>
                  <a:close/>
                </a:path>
              </a:pathLst>
            </a:custGeom>
            <a:solidFill>
              <a:srgbClr val="FCFCF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8361909" y="2992108"/>
              <a:ext cx="768985" cy="1217295"/>
            </a:xfrm>
            <a:custGeom>
              <a:avLst/>
              <a:gdLst/>
              <a:ahLst/>
              <a:cxnLst/>
              <a:rect l="l" t="t" r="r" b="b"/>
              <a:pathLst>
                <a:path w="768984" h="1217295">
                  <a:moveTo>
                    <a:pt x="105033" y="1191364"/>
                  </a:moveTo>
                  <a:lnTo>
                    <a:pt x="14497" y="1191364"/>
                  </a:lnTo>
                  <a:lnTo>
                    <a:pt x="237973" y="801785"/>
                  </a:lnTo>
                  <a:lnTo>
                    <a:pt x="398348" y="525122"/>
                  </a:lnTo>
                  <a:lnTo>
                    <a:pt x="494002" y="361964"/>
                  </a:lnTo>
                  <a:lnTo>
                    <a:pt x="553799" y="261097"/>
                  </a:lnTo>
                  <a:lnTo>
                    <a:pt x="581834" y="214246"/>
                  </a:lnTo>
                  <a:lnTo>
                    <a:pt x="608327" y="170319"/>
                  </a:lnTo>
                  <a:lnTo>
                    <a:pt x="633054" y="129721"/>
                  </a:lnTo>
                  <a:lnTo>
                    <a:pt x="655792" y="92856"/>
                  </a:lnTo>
                  <a:lnTo>
                    <a:pt x="676316" y="60126"/>
                  </a:lnTo>
                  <a:lnTo>
                    <a:pt x="694402" y="31934"/>
                  </a:lnTo>
                  <a:lnTo>
                    <a:pt x="699124" y="24230"/>
                  </a:lnTo>
                  <a:lnTo>
                    <a:pt x="704395" y="16288"/>
                  </a:lnTo>
                  <a:lnTo>
                    <a:pt x="710139" y="8187"/>
                  </a:lnTo>
                  <a:lnTo>
                    <a:pt x="716280" y="0"/>
                  </a:lnTo>
                  <a:lnTo>
                    <a:pt x="717111" y="0"/>
                  </a:lnTo>
                  <a:lnTo>
                    <a:pt x="743586" y="7237"/>
                  </a:lnTo>
                  <a:lnTo>
                    <a:pt x="761784" y="25747"/>
                  </a:lnTo>
                  <a:lnTo>
                    <a:pt x="768785" y="50721"/>
                  </a:lnTo>
                  <a:lnTo>
                    <a:pt x="761673" y="77354"/>
                  </a:lnTo>
                  <a:lnTo>
                    <a:pt x="105033" y="1191364"/>
                  </a:lnTo>
                  <a:close/>
                </a:path>
                <a:path w="768984" h="1217295">
                  <a:moveTo>
                    <a:pt x="0" y="1216687"/>
                  </a:moveTo>
                  <a:lnTo>
                    <a:pt x="14220" y="1191364"/>
                  </a:lnTo>
                  <a:lnTo>
                    <a:pt x="14497" y="1191364"/>
                  </a:lnTo>
                  <a:lnTo>
                    <a:pt x="0" y="1216687"/>
                  </a:lnTo>
                  <a:close/>
                </a:path>
              </a:pathLst>
            </a:custGeom>
            <a:solidFill>
              <a:srgbClr val="D1C1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7508472" y="3829519"/>
              <a:ext cx="937894" cy="359410"/>
            </a:xfrm>
            <a:custGeom>
              <a:avLst/>
              <a:gdLst/>
              <a:ahLst/>
              <a:cxnLst/>
              <a:rect l="l" t="t" r="r" b="b"/>
              <a:pathLst>
                <a:path w="937895" h="359410">
                  <a:moveTo>
                    <a:pt x="937449" y="358994"/>
                  </a:moveTo>
                  <a:lnTo>
                    <a:pt x="0" y="358994"/>
                  </a:lnTo>
                  <a:lnTo>
                    <a:pt x="6083" y="316635"/>
                  </a:lnTo>
                  <a:lnTo>
                    <a:pt x="17644" y="275840"/>
                  </a:lnTo>
                  <a:lnTo>
                    <a:pt x="34368" y="236862"/>
                  </a:lnTo>
                  <a:lnTo>
                    <a:pt x="55940" y="199951"/>
                  </a:lnTo>
                  <a:lnTo>
                    <a:pt x="82046" y="165361"/>
                  </a:lnTo>
                  <a:lnTo>
                    <a:pt x="112371" y="133342"/>
                  </a:lnTo>
                  <a:lnTo>
                    <a:pt x="146601" y="104147"/>
                  </a:lnTo>
                  <a:lnTo>
                    <a:pt x="184422" y="78027"/>
                  </a:lnTo>
                  <a:lnTo>
                    <a:pt x="225519" y="55235"/>
                  </a:lnTo>
                  <a:lnTo>
                    <a:pt x="269577" y="36022"/>
                  </a:lnTo>
                  <a:lnTo>
                    <a:pt x="316283" y="20640"/>
                  </a:lnTo>
                  <a:lnTo>
                    <a:pt x="365322" y="9341"/>
                  </a:lnTo>
                  <a:lnTo>
                    <a:pt x="416379" y="2377"/>
                  </a:lnTo>
                  <a:lnTo>
                    <a:pt x="469140" y="0"/>
                  </a:lnTo>
                  <a:lnTo>
                    <a:pt x="521889" y="2377"/>
                  </a:lnTo>
                  <a:lnTo>
                    <a:pt x="572912" y="9341"/>
                  </a:lnTo>
                  <a:lnTo>
                    <a:pt x="621899" y="20640"/>
                  </a:lnTo>
                  <a:lnTo>
                    <a:pt x="668538" y="36022"/>
                  </a:lnTo>
                  <a:lnTo>
                    <a:pt x="712519" y="55235"/>
                  </a:lnTo>
                  <a:lnTo>
                    <a:pt x="753531" y="78027"/>
                  </a:lnTo>
                  <a:lnTo>
                    <a:pt x="791263" y="104147"/>
                  </a:lnTo>
                  <a:lnTo>
                    <a:pt x="825405" y="133342"/>
                  </a:lnTo>
                  <a:lnTo>
                    <a:pt x="855645" y="165361"/>
                  </a:lnTo>
                  <a:lnTo>
                    <a:pt x="881673" y="199951"/>
                  </a:lnTo>
                  <a:lnTo>
                    <a:pt x="903179" y="236862"/>
                  </a:lnTo>
                  <a:lnTo>
                    <a:pt x="919850" y="275840"/>
                  </a:lnTo>
                  <a:lnTo>
                    <a:pt x="931377" y="316635"/>
                  </a:lnTo>
                  <a:lnTo>
                    <a:pt x="937449" y="358994"/>
                  </a:lnTo>
                  <a:close/>
                </a:path>
              </a:pathLst>
            </a:custGeom>
            <a:solidFill>
              <a:srgbClr val="FCFCF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7917927" y="3985891"/>
              <a:ext cx="528320" cy="203200"/>
            </a:xfrm>
            <a:custGeom>
              <a:avLst/>
              <a:gdLst/>
              <a:ahLst/>
              <a:cxnLst/>
              <a:rect l="l" t="t" r="r" b="b"/>
              <a:pathLst>
                <a:path w="528320" h="203200">
                  <a:moveTo>
                    <a:pt x="527994" y="202622"/>
                  </a:moveTo>
                  <a:lnTo>
                    <a:pt x="0" y="202622"/>
                  </a:lnTo>
                  <a:lnTo>
                    <a:pt x="7994" y="161330"/>
                  </a:lnTo>
                  <a:lnTo>
                    <a:pt x="25044" y="123081"/>
                  </a:lnTo>
                  <a:lnTo>
                    <a:pt x="50194" y="88634"/>
                  </a:lnTo>
                  <a:lnTo>
                    <a:pt x="82489" y="58749"/>
                  </a:lnTo>
                  <a:lnTo>
                    <a:pt x="120973" y="34184"/>
                  </a:lnTo>
                  <a:lnTo>
                    <a:pt x="164689" y="15699"/>
                  </a:lnTo>
                  <a:lnTo>
                    <a:pt x="212682" y="4051"/>
                  </a:lnTo>
                  <a:lnTo>
                    <a:pt x="263997" y="0"/>
                  </a:lnTo>
                  <a:lnTo>
                    <a:pt x="315312" y="4051"/>
                  </a:lnTo>
                  <a:lnTo>
                    <a:pt x="363305" y="15699"/>
                  </a:lnTo>
                  <a:lnTo>
                    <a:pt x="407021" y="34184"/>
                  </a:lnTo>
                  <a:lnTo>
                    <a:pt x="445505" y="58749"/>
                  </a:lnTo>
                  <a:lnTo>
                    <a:pt x="477800" y="88634"/>
                  </a:lnTo>
                  <a:lnTo>
                    <a:pt x="502950" y="123081"/>
                  </a:lnTo>
                  <a:lnTo>
                    <a:pt x="520000" y="161330"/>
                  </a:lnTo>
                  <a:lnTo>
                    <a:pt x="527994" y="202622"/>
                  </a:lnTo>
                  <a:close/>
                </a:path>
              </a:pathLst>
            </a:custGeom>
            <a:solidFill>
              <a:srgbClr val="D1C1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8187797" y="4288578"/>
              <a:ext cx="0" cy="382905"/>
            </a:xfrm>
            <a:custGeom>
              <a:avLst/>
              <a:gdLst/>
              <a:ahLst/>
              <a:cxnLst/>
              <a:rect l="l" t="t" r="r" b="b"/>
              <a:pathLst>
                <a:path h="382904">
                  <a:moveTo>
                    <a:pt x="0" y="0"/>
                  </a:moveTo>
                  <a:lnTo>
                    <a:pt x="0" y="382535"/>
                  </a:lnTo>
                </a:path>
              </a:pathLst>
            </a:custGeom>
            <a:ln w="108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7664844" y="4524824"/>
              <a:ext cx="1014094" cy="107950"/>
            </a:xfrm>
            <a:custGeom>
              <a:avLst/>
              <a:gdLst/>
              <a:ahLst/>
              <a:cxnLst/>
              <a:rect l="l" t="t" r="r" b="b"/>
              <a:pathLst>
                <a:path w="1014095" h="107950">
                  <a:moveTo>
                    <a:pt x="1013971" y="107624"/>
                  </a:moveTo>
                  <a:lnTo>
                    <a:pt x="1004721" y="107624"/>
                  </a:lnTo>
                  <a:lnTo>
                    <a:pt x="992451" y="68488"/>
                  </a:lnTo>
                  <a:lnTo>
                    <a:pt x="967730" y="37312"/>
                  </a:lnTo>
                  <a:lnTo>
                    <a:pt x="933552" y="16699"/>
                  </a:lnTo>
                  <a:lnTo>
                    <a:pt x="892912" y="9249"/>
                  </a:lnTo>
                  <a:lnTo>
                    <a:pt x="121084" y="9249"/>
                  </a:lnTo>
                  <a:lnTo>
                    <a:pt x="80546" y="16699"/>
                  </a:lnTo>
                  <a:lnTo>
                    <a:pt x="46556" y="37312"/>
                  </a:lnTo>
                  <a:lnTo>
                    <a:pt x="21871" y="68488"/>
                  </a:lnTo>
                  <a:lnTo>
                    <a:pt x="9249" y="107624"/>
                  </a:lnTo>
                  <a:lnTo>
                    <a:pt x="0" y="107624"/>
                  </a:lnTo>
                  <a:lnTo>
                    <a:pt x="13368" y="64916"/>
                  </a:lnTo>
                  <a:lnTo>
                    <a:pt x="40050" y="30797"/>
                  </a:lnTo>
                  <a:lnTo>
                    <a:pt x="76978" y="8185"/>
                  </a:lnTo>
                  <a:lnTo>
                    <a:pt x="121084" y="0"/>
                  </a:lnTo>
                  <a:lnTo>
                    <a:pt x="892912" y="0"/>
                  </a:lnTo>
                  <a:lnTo>
                    <a:pt x="937124" y="8185"/>
                  </a:lnTo>
                  <a:lnTo>
                    <a:pt x="974245" y="30797"/>
                  </a:lnTo>
                  <a:lnTo>
                    <a:pt x="1000964" y="64916"/>
                  </a:lnTo>
                  <a:lnTo>
                    <a:pt x="1013971" y="1076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613577" y="4615638"/>
              <a:ext cx="123579" cy="123580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125591" y="4615638"/>
              <a:ext cx="123605" cy="123580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619962" y="4615638"/>
              <a:ext cx="123605" cy="123580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8329903" y="3331770"/>
              <a:ext cx="556260" cy="296545"/>
            </a:xfrm>
            <a:custGeom>
              <a:avLst/>
              <a:gdLst/>
              <a:ahLst/>
              <a:cxnLst/>
              <a:rect l="l" t="t" r="r" b="b"/>
              <a:pathLst>
                <a:path w="556259" h="296545">
                  <a:moveTo>
                    <a:pt x="0" y="295957"/>
                  </a:moveTo>
                  <a:lnTo>
                    <a:pt x="395164" y="295957"/>
                  </a:lnTo>
                </a:path>
                <a:path w="556259" h="296545">
                  <a:moveTo>
                    <a:pt x="160581" y="0"/>
                  </a:moveTo>
                  <a:lnTo>
                    <a:pt x="555745" y="0"/>
                  </a:lnTo>
                </a:path>
              </a:pathLst>
            </a:custGeom>
            <a:ln w="10849">
              <a:solidFill>
                <a:srgbClr val="D1C1A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6790448" y="3902671"/>
              <a:ext cx="1649730" cy="485140"/>
            </a:xfrm>
            <a:custGeom>
              <a:avLst/>
              <a:gdLst/>
              <a:ahLst/>
              <a:cxnLst/>
              <a:rect l="l" t="t" r="r" b="b"/>
              <a:pathLst>
                <a:path w="1649729" h="485139">
                  <a:moveTo>
                    <a:pt x="457377" y="417017"/>
                  </a:moveTo>
                  <a:lnTo>
                    <a:pt x="0" y="417017"/>
                  </a:lnTo>
                  <a:lnTo>
                    <a:pt x="0" y="485114"/>
                  </a:lnTo>
                  <a:lnTo>
                    <a:pt x="457377" y="485114"/>
                  </a:lnTo>
                  <a:lnTo>
                    <a:pt x="457377" y="417017"/>
                  </a:lnTo>
                  <a:close/>
                </a:path>
                <a:path w="1649729" h="485139">
                  <a:moveTo>
                    <a:pt x="1649590" y="131140"/>
                  </a:moveTo>
                  <a:lnTo>
                    <a:pt x="1639392" y="80149"/>
                  </a:lnTo>
                  <a:lnTo>
                    <a:pt x="1611541" y="38455"/>
                  </a:lnTo>
                  <a:lnTo>
                    <a:pt x="1570126" y="10325"/>
                  </a:lnTo>
                  <a:lnTo>
                    <a:pt x="1519262" y="0"/>
                  </a:lnTo>
                  <a:lnTo>
                    <a:pt x="1199781" y="0"/>
                  </a:lnTo>
                  <a:lnTo>
                    <a:pt x="1148918" y="10325"/>
                  </a:lnTo>
                  <a:lnTo>
                    <a:pt x="1107503" y="38455"/>
                  </a:lnTo>
                  <a:lnTo>
                    <a:pt x="1079652" y="80149"/>
                  </a:lnTo>
                  <a:lnTo>
                    <a:pt x="1069454" y="131140"/>
                  </a:lnTo>
                  <a:lnTo>
                    <a:pt x="1069454" y="283324"/>
                  </a:lnTo>
                  <a:lnTo>
                    <a:pt x="1080389" y="283324"/>
                  </a:lnTo>
                  <a:lnTo>
                    <a:pt x="1080389" y="131140"/>
                  </a:lnTo>
                  <a:lnTo>
                    <a:pt x="1089342" y="84328"/>
                  </a:lnTo>
                  <a:lnTo>
                    <a:pt x="1114856" y="46012"/>
                  </a:lnTo>
                  <a:lnTo>
                    <a:pt x="1152982" y="20002"/>
                  </a:lnTo>
                  <a:lnTo>
                    <a:pt x="1199781" y="10083"/>
                  </a:lnTo>
                  <a:lnTo>
                    <a:pt x="1519262" y="10083"/>
                  </a:lnTo>
                  <a:lnTo>
                    <a:pt x="1566049" y="20002"/>
                  </a:lnTo>
                  <a:lnTo>
                    <a:pt x="1604175" y="46012"/>
                  </a:lnTo>
                  <a:lnTo>
                    <a:pt x="1629689" y="84328"/>
                  </a:lnTo>
                  <a:lnTo>
                    <a:pt x="1638655" y="131140"/>
                  </a:lnTo>
                  <a:lnTo>
                    <a:pt x="1638655" y="283324"/>
                  </a:lnTo>
                  <a:lnTo>
                    <a:pt x="1649590" y="283324"/>
                  </a:lnTo>
                  <a:lnTo>
                    <a:pt x="1649590" y="1311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6937579" y="4340702"/>
              <a:ext cx="310515" cy="33655"/>
            </a:xfrm>
            <a:custGeom>
              <a:avLst/>
              <a:gdLst/>
              <a:ahLst/>
              <a:cxnLst/>
              <a:rect l="l" t="t" r="r" b="b"/>
              <a:pathLst>
                <a:path w="310515" h="33654">
                  <a:moveTo>
                    <a:pt x="310248" y="33623"/>
                  </a:moveTo>
                  <a:lnTo>
                    <a:pt x="0" y="33623"/>
                  </a:lnTo>
                  <a:lnTo>
                    <a:pt x="0" y="0"/>
                  </a:lnTo>
                  <a:lnTo>
                    <a:pt x="310248" y="0"/>
                  </a:lnTo>
                  <a:lnTo>
                    <a:pt x="310248" y="3362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6793810" y="4335661"/>
              <a:ext cx="120650" cy="36195"/>
            </a:xfrm>
            <a:custGeom>
              <a:avLst/>
              <a:gdLst/>
              <a:ahLst/>
              <a:cxnLst/>
              <a:rect l="l" t="t" r="r" b="b"/>
              <a:pathLst>
                <a:path w="120650" h="36195">
                  <a:moveTo>
                    <a:pt x="0" y="0"/>
                  </a:moveTo>
                  <a:lnTo>
                    <a:pt x="120227" y="0"/>
                  </a:lnTo>
                  <a:lnTo>
                    <a:pt x="120227" y="36143"/>
                  </a:lnTo>
                  <a:lnTo>
                    <a:pt x="0" y="36143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6832499" y="4251577"/>
              <a:ext cx="457834" cy="68580"/>
            </a:xfrm>
            <a:custGeom>
              <a:avLst/>
              <a:gdLst/>
              <a:ahLst/>
              <a:cxnLst/>
              <a:rect l="l" t="t" r="r" b="b"/>
              <a:pathLst>
                <a:path w="457834" h="68579">
                  <a:moveTo>
                    <a:pt x="457370" y="68103"/>
                  </a:moveTo>
                  <a:lnTo>
                    <a:pt x="0" y="68103"/>
                  </a:lnTo>
                  <a:lnTo>
                    <a:pt x="0" y="0"/>
                  </a:lnTo>
                  <a:lnTo>
                    <a:pt x="457370" y="0"/>
                  </a:lnTo>
                  <a:lnTo>
                    <a:pt x="457370" y="6810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6979621" y="4272598"/>
              <a:ext cx="310515" cy="33655"/>
            </a:xfrm>
            <a:custGeom>
              <a:avLst/>
              <a:gdLst/>
              <a:ahLst/>
              <a:cxnLst/>
              <a:rect l="l" t="t" r="r" b="b"/>
              <a:pathLst>
                <a:path w="310515" h="33654">
                  <a:moveTo>
                    <a:pt x="310248" y="33623"/>
                  </a:moveTo>
                  <a:lnTo>
                    <a:pt x="0" y="33623"/>
                  </a:lnTo>
                  <a:lnTo>
                    <a:pt x="0" y="0"/>
                  </a:lnTo>
                  <a:lnTo>
                    <a:pt x="310248" y="0"/>
                  </a:lnTo>
                  <a:lnTo>
                    <a:pt x="310248" y="3362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6835851" y="4266700"/>
              <a:ext cx="120650" cy="37465"/>
            </a:xfrm>
            <a:custGeom>
              <a:avLst/>
              <a:gdLst/>
              <a:ahLst/>
              <a:cxnLst/>
              <a:rect l="l" t="t" r="r" b="b"/>
              <a:pathLst>
                <a:path w="120650" h="37464">
                  <a:moveTo>
                    <a:pt x="0" y="0"/>
                  </a:moveTo>
                  <a:lnTo>
                    <a:pt x="120228" y="0"/>
                  </a:lnTo>
                  <a:lnTo>
                    <a:pt x="120228" y="37000"/>
                  </a:lnTo>
                  <a:lnTo>
                    <a:pt x="0" y="3700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6766084" y="4181784"/>
              <a:ext cx="456565" cy="68580"/>
            </a:xfrm>
            <a:custGeom>
              <a:avLst/>
              <a:gdLst/>
              <a:ahLst/>
              <a:cxnLst/>
              <a:rect l="l" t="t" r="r" b="b"/>
              <a:pathLst>
                <a:path w="456565" h="68579">
                  <a:moveTo>
                    <a:pt x="456512" y="68103"/>
                  </a:moveTo>
                  <a:lnTo>
                    <a:pt x="0" y="68103"/>
                  </a:lnTo>
                  <a:lnTo>
                    <a:pt x="0" y="0"/>
                  </a:lnTo>
                  <a:lnTo>
                    <a:pt x="456512" y="0"/>
                  </a:lnTo>
                  <a:lnTo>
                    <a:pt x="456512" y="6810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6766084" y="4202805"/>
              <a:ext cx="309880" cy="33655"/>
            </a:xfrm>
            <a:custGeom>
              <a:avLst/>
              <a:gdLst/>
              <a:ahLst/>
              <a:cxnLst/>
              <a:rect l="l" t="t" r="r" b="b"/>
              <a:pathLst>
                <a:path w="309879" h="33654">
                  <a:moveTo>
                    <a:pt x="309391" y="33648"/>
                  </a:moveTo>
                  <a:lnTo>
                    <a:pt x="0" y="33648"/>
                  </a:lnTo>
                  <a:lnTo>
                    <a:pt x="0" y="0"/>
                  </a:lnTo>
                  <a:lnTo>
                    <a:pt x="309391" y="0"/>
                  </a:lnTo>
                  <a:lnTo>
                    <a:pt x="309391" y="3364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7099017" y="4196932"/>
              <a:ext cx="121285" cy="37465"/>
            </a:xfrm>
            <a:custGeom>
              <a:avLst/>
              <a:gdLst/>
              <a:ahLst/>
              <a:cxnLst/>
              <a:rect l="l" t="t" r="r" b="b"/>
              <a:pathLst>
                <a:path w="121284" h="37464">
                  <a:moveTo>
                    <a:pt x="121058" y="36975"/>
                  </a:moveTo>
                  <a:lnTo>
                    <a:pt x="0" y="36975"/>
                  </a:lnTo>
                  <a:lnTo>
                    <a:pt x="0" y="0"/>
                  </a:lnTo>
                  <a:lnTo>
                    <a:pt x="121058" y="0"/>
                  </a:lnTo>
                  <a:lnTo>
                    <a:pt x="121058" y="36975"/>
                  </a:lnTo>
                  <a:close/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object 58"/>
          <p:cNvSpPr txBox="1">
            <a:spLocks noGrp="1"/>
          </p:cNvSpPr>
          <p:nvPr>
            <p:ph type="title"/>
          </p:nvPr>
        </p:nvSpPr>
        <p:spPr>
          <a:xfrm>
            <a:off x="1141048" y="1375213"/>
            <a:ext cx="2072639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spc="-220" dirty="0"/>
              <a:t>PROSES</a:t>
            </a:r>
            <a:endParaRPr sz="5000"/>
          </a:p>
        </p:txBody>
      </p:sp>
      <p:sp>
        <p:nvSpPr>
          <p:cNvPr id="59" name="object 59"/>
          <p:cNvSpPr txBox="1"/>
          <p:nvPr/>
        </p:nvSpPr>
        <p:spPr>
          <a:xfrm>
            <a:off x="1141048" y="2026062"/>
            <a:ext cx="385127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u="heavy" spc="-3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KOGNITIF</a:t>
            </a:r>
            <a:r>
              <a:rPr sz="3600" b="1" u="heavy" spc="-1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 </a:t>
            </a:r>
            <a:r>
              <a:rPr sz="3600" b="1" u="heavy" spc="-2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KOMPLEKS</a:t>
            </a:r>
            <a:endParaRPr sz="36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00949" y="911374"/>
            <a:ext cx="38100" cy="4232275"/>
          </a:xfrm>
          <a:custGeom>
            <a:avLst/>
            <a:gdLst/>
            <a:ahLst/>
            <a:cxnLst/>
            <a:rect l="l" t="t" r="r" b="b"/>
            <a:pathLst>
              <a:path w="38100" h="4232275">
                <a:moveTo>
                  <a:pt x="0" y="4232124"/>
                </a:moveTo>
                <a:lnTo>
                  <a:pt x="38099" y="4232124"/>
                </a:lnTo>
                <a:lnTo>
                  <a:pt x="38099" y="0"/>
                </a:lnTo>
                <a:lnTo>
                  <a:pt x="0" y="0"/>
                </a:lnTo>
                <a:lnTo>
                  <a:pt x="0" y="42321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00949" y="0"/>
            <a:ext cx="38100" cy="551815"/>
          </a:xfrm>
          <a:custGeom>
            <a:avLst/>
            <a:gdLst/>
            <a:ahLst/>
            <a:cxnLst/>
            <a:rect l="l" t="t" r="r" b="b"/>
            <a:pathLst>
              <a:path w="38100" h="551815">
                <a:moveTo>
                  <a:pt x="0" y="551375"/>
                </a:moveTo>
                <a:lnTo>
                  <a:pt x="38099" y="551375"/>
                </a:lnTo>
                <a:lnTo>
                  <a:pt x="38099" y="0"/>
                </a:lnTo>
                <a:lnTo>
                  <a:pt x="0" y="0"/>
                </a:lnTo>
                <a:lnTo>
                  <a:pt x="0" y="5513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712324"/>
            <a:ext cx="540385" cy="38100"/>
          </a:xfrm>
          <a:custGeom>
            <a:avLst/>
            <a:gdLst/>
            <a:ahLst/>
            <a:cxnLst/>
            <a:rect l="l" t="t" r="r" b="b"/>
            <a:pathLst>
              <a:path w="540385" h="38100">
                <a:moveTo>
                  <a:pt x="0" y="38099"/>
                </a:moveTo>
                <a:lnTo>
                  <a:pt x="539999" y="38099"/>
                </a:lnTo>
                <a:lnTo>
                  <a:pt x="539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00000" y="712324"/>
            <a:ext cx="1308735" cy="38100"/>
          </a:xfrm>
          <a:custGeom>
            <a:avLst/>
            <a:gdLst/>
            <a:ahLst/>
            <a:cxnLst/>
            <a:rect l="l" t="t" r="r" b="b"/>
            <a:pathLst>
              <a:path w="1308735" h="38100">
                <a:moveTo>
                  <a:pt x="0" y="38099"/>
                </a:moveTo>
                <a:lnTo>
                  <a:pt x="1308624" y="38099"/>
                </a:lnTo>
                <a:lnTo>
                  <a:pt x="130862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940225" y="712324"/>
            <a:ext cx="2204085" cy="38100"/>
          </a:xfrm>
          <a:custGeom>
            <a:avLst/>
            <a:gdLst/>
            <a:ahLst/>
            <a:cxnLst/>
            <a:rect l="l" t="t" r="r" b="b"/>
            <a:pathLst>
              <a:path w="2204084" h="38100">
                <a:moveTo>
                  <a:pt x="0" y="38099"/>
                </a:moveTo>
                <a:lnTo>
                  <a:pt x="2203774" y="38099"/>
                </a:lnTo>
                <a:lnTo>
                  <a:pt x="220377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0151" rIns="0" bIns="0" rtlCol="0">
            <a:spAutoFit/>
          </a:bodyPr>
          <a:lstStyle/>
          <a:p>
            <a:pPr marL="2306955">
              <a:lnSpc>
                <a:spcPct val="100000"/>
              </a:lnSpc>
              <a:spcBef>
                <a:spcPts val="100"/>
              </a:spcBef>
            </a:pPr>
            <a:r>
              <a:rPr spc="-95" dirty="0"/>
              <a:t>BERPIKIR</a:t>
            </a:r>
            <a:r>
              <a:rPr spc="-155" dirty="0"/>
              <a:t> </a:t>
            </a:r>
            <a:r>
              <a:rPr u="heavy" spc="-85" dirty="0">
                <a:solidFill>
                  <a:srgbClr val="F1C131"/>
                </a:solidFill>
                <a:uFill>
                  <a:solidFill>
                    <a:srgbClr val="F1C131"/>
                  </a:solidFill>
                </a:uFill>
              </a:rPr>
              <a:t>KRITIS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169609" y="3507323"/>
            <a:ext cx="1888489" cy="1428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9865" marR="391795" indent="95885">
              <a:lnSpc>
                <a:spcPct val="114999"/>
              </a:lnSpc>
              <a:spcBef>
                <a:spcPts val="100"/>
              </a:spcBef>
            </a:pPr>
            <a:r>
              <a:rPr sz="1500" b="1" spc="-10" dirty="0">
                <a:latin typeface="Roboto"/>
                <a:cs typeface="Roboto"/>
              </a:rPr>
              <a:t>KESADARAN (MINFULNESS)</a:t>
            </a:r>
            <a:endParaRPr sz="1500">
              <a:latin typeface="Roboto"/>
              <a:cs typeface="Roboto"/>
            </a:endParaRPr>
          </a:p>
          <a:p>
            <a:pPr marL="12700" marR="5080" indent="-635" algn="ctr">
              <a:lnSpc>
                <a:spcPct val="100000"/>
              </a:lnSpc>
              <a:spcBef>
                <a:spcPts val="185"/>
              </a:spcBef>
            </a:pPr>
            <a:r>
              <a:rPr sz="1400" spc="-10" dirty="0">
                <a:latin typeface="Roboto"/>
                <a:cs typeface="Roboto"/>
              </a:rPr>
              <a:t>Hadir</a:t>
            </a:r>
            <a:r>
              <a:rPr sz="1400" spc="-50" dirty="0">
                <a:latin typeface="Roboto"/>
                <a:cs typeface="Roboto"/>
              </a:rPr>
              <a:t> </a:t>
            </a:r>
            <a:r>
              <a:rPr sz="1400" dirty="0">
                <a:latin typeface="Roboto"/>
                <a:cs typeface="Roboto"/>
              </a:rPr>
              <a:t>sec.</a:t>
            </a:r>
            <a:r>
              <a:rPr sz="1400" spc="-50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mental,</a:t>
            </a:r>
            <a:r>
              <a:rPr sz="1400" spc="-50" dirty="0">
                <a:latin typeface="Roboto"/>
                <a:cs typeface="Roboto"/>
              </a:rPr>
              <a:t> </a:t>
            </a:r>
            <a:r>
              <a:rPr sz="1400" spc="-25" dirty="0">
                <a:latin typeface="Roboto"/>
                <a:cs typeface="Roboto"/>
              </a:rPr>
              <a:t>dan </a:t>
            </a:r>
            <a:r>
              <a:rPr sz="1400" spc="-10" dirty="0">
                <a:latin typeface="Roboto"/>
                <a:cs typeface="Roboto"/>
              </a:rPr>
              <a:t>kognitif</a:t>
            </a:r>
            <a:r>
              <a:rPr sz="1400" spc="-60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fleksibel.</a:t>
            </a:r>
            <a:r>
              <a:rPr sz="1400" spc="-60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Siswa </a:t>
            </a:r>
            <a:r>
              <a:rPr sz="1400" spc="-20" dirty="0">
                <a:latin typeface="Roboto"/>
                <a:cs typeface="Roboto"/>
              </a:rPr>
              <a:t>menyadari</a:t>
            </a:r>
            <a:r>
              <a:rPr sz="1400" spc="-55" dirty="0">
                <a:latin typeface="Roboto"/>
                <a:cs typeface="Roboto"/>
              </a:rPr>
              <a:t> </a:t>
            </a:r>
            <a:r>
              <a:rPr sz="1400" dirty="0">
                <a:latin typeface="Roboto"/>
                <a:cs typeface="Roboto"/>
              </a:rPr>
              <a:t>setiap</a:t>
            </a:r>
            <a:r>
              <a:rPr sz="1400" spc="-55" dirty="0">
                <a:latin typeface="Roboto"/>
                <a:cs typeface="Roboto"/>
              </a:rPr>
              <a:t> </a:t>
            </a:r>
            <a:r>
              <a:rPr sz="1400" dirty="0">
                <a:latin typeface="Roboto"/>
                <a:cs typeface="Roboto"/>
              </a:rPr>
              <a:t>hal</a:t>
            </a:r>
            <a:r>
              <a:rPr sz="1400" spc="-50" dirty="0">
                <a:latin typeface="Roboto"/>
                <a:cs typeface="Roboto"/>
              </a:rPr>
              <a:t> </a:t>
            </a:r>
            <a:r>
              <a:rPr sz="1400" spc="-25" dirty="0">
                <a:latin typeface="Roboto"/>
                <a:cs typeface="Roboto"/>
              </a:rPr>
              <a:t>yg </a:t>
            </a:r>
            <a:r>
              <a:rPr sz="1400" spc="-20" dirty="0">
                <a:latin typeface="Roboto"/>
                <a:cs typeface="Roboto"/>
              </a:rPr>
              <a:t>terjadi</a:t>
            </a:r>
            <a:r>
              <a:rPr sz="1400" spc="-50" dirty="0">
                <a:latin typeface="Roboto"/>
                <a:cs typeface="Roboto"/>
              </a:rPr>
              <a:t> </a:t>
            </a:r>
            <a:r>
              <a:rPr sz="1400" dirty="0">
                <a:latin typeface="Roboto"/>
                <a:cs typeface="Roboto"/>
              </a:rPr>
              <a:t>pada</a:t>
            </a:r>
            <a:r>
              <a:rPr sz="1400" spc="-50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dirinya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228091" y="1585518"/>
            <a:ext cx="2249170" cy="10001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4345" marR="211454" indent="-462280">
              <a:lnSpc>
                <a:spcPct val="114999"/>
              </a:lnSpc>
              <a:spcBef>
                <a:spcPts val="100"/>
              </a:spcBef>
            </a:pPr>
            <a:r>
              <a:rPr sz="1600" b="1" spc="-10" dirty="0">
                <a:latin typeface="Roboto"/>
                <a:cs typeface="Roboto"/>
              </a:rPr>
              <a:t>BERPIKIR</a:t>
            </a:r>
            <a:r>
              <a:rPr sz="1600" b="1" spc="-30" dirty="0">
                <a:latin typeface="Roboto"/>
                <a:cs typeface="Roboto"/>
              </a:rPr>
              <a:t> </a:t>
            </a:r>
            <a:r>
              <a:rPr sz="1600" b="1" dirty="0">
                <a:latin typeface="Roboto"/>
                <a:cs typeface="Roboto"/>
              </a:rPr>
              <a:t>KRITIS</a:t>
            </a:r>
            <a:r>
              <a:rPr sz="1600" b="1" spc="-30" dirty="0">
                <a:latin typeface="Roboto"/>
                <a:cs typeface="Roboto"/>
              </a:rPr>
              <a:t> </a:t>
            </a:r>
            <a:r>
              <a:rPr sz="1600" b="1" spc="-25" dirty="0">
                <a:latin typeface="Roboto"/>
                <a:cs typeface="Roboto"/>
              </a:rPr>
              <a:t>DAN </a:t>
            </a:r>
            <a:r>
              <a:rPr sz="1600" b="1" spc="-10" dirty="0">
                <a:latin typeface="Roboto"/>
                <a:cs typeface="Roboto"/>
              </a:rPr>
              <a:t>TEKNOLOGI</a:t>
            </a:r>
            <a:endParaRPr sz="1600">
              <a:latin typeface="Roboto"/>
              <a:cs typeface="Roboto"/>
            </a:endParaRPr>
          </a:p>
          <a:p>
            <a:pPr marL="140970" algn="ctr">
              <a:lnSpc>
                <a:spcPts val="1575"/>
              </a:lnSpc>
            </a:pPr>
            <a:r>
              <a:rPr sz="1400" dirty="0">
                <a:latin typeface="Roboto"/>
                <a:cs typeface="Roboto"/>
              </a:rPr>
              <a:t>Akses</a:t>
            </a:r>
            <a:r>
              <a:rPr sz="1400" spc="-6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teknologi</a:t>
            </a:r>
            <a:endParaRPr sz="1400">
              <a:latin typeface="Roboto"/>
              <a:cs typeface="Roboto"/>
            </a:endParaRPr>
          </a:p>
          <a:p>
            <a:pPr marL="140335" algn="ctr">
              <a:lnSpc>
                <a:spcPct val="100000"/>
              </a:lnSpc>
            </a:pPr>
            <a:r>
              <a:rPr sz="1400" spc="-20" dirty="0">
                <a:latin typeface="Roboto"/>
                <a:cs typeface="Roboto"/>
              </a:rPr>
              <a:t>menigkatkan</a:t>
            </a:r>
            <a:r>
              <a:rPr sz="1400" spc="-30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berpikir</a:t>
            </a:r>
            <a:r>
              <a:rPr sz="1400" spc="-2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kritis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844428" y="1622094"/>
            <a:ext cx="1823720" cy="9264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latin typeface="Roboto"/>
                <a:cs typeface="Roboto"/>
              </a:rPr>
              <a:t>BERPIKIR</a:t>
            </a:r>
            <a:r>
              <a:rPr sz="1600" b="1" spc="-30" dirty="0">
                <a:latin typeface="Roboto"/>
                <a:cs typeface="Roboto"/>
              </a:rPr>
              <a:t> </a:t>
            </a:r>
            <a:r>
              <a:rPr sz="1600" b="1" dirty="0">
                <a:latin typeface="Roboto"/>
                <a:cs typeface="Roboto"/>
              </a:rPr>
              <a:t>KRITIS</a:t>
            </a:r>
            <a:r>
              <a:rPr sz="1600" b="1" spc="-30" dirty="0">
                <a:latin typeface="Roboto"/>
                <a:cs typeface="Roboto"/>
              </a:rPr>
              <a:t> </a:t>
            </a:r>
            <a:r>
              <a:rPr sz="1600" b="1" spc="-25" dirty="0">
                <a:latin typeface="Roboto"/>
                <a:cs typeface="Roboto"/>
              </a:rPr>
              <a:t>DI </a:t>
            </a:r>
            <a:r>
              <a:rPr sz="1600" b="1" spc="-10" dirty="0">
                <a:latin typeface="Roboto"/>
                <a:cs typeface="Roboto"/>
              </a:rPr>
              <a:t>SEKOLAH</a:t>
            </a:r>
            <a:endParaRPr sz="1600">
              <a:latin typeface="Roboto"/>
              <a:cs typeface="Roboto"/>
            </a:endParaRPr>
          </a:p>
          <a:p>
            <a:pPr algn="ctr">
              <a:lnSpc>
                <a:spcPts val="1570"/>
              </a:lnSpc>
            </a:pPr>
            <a:r>
              <a:rPr sz="1400" spc="-20" dirty="0">
                <a:latin typeface="Roboto"/>
                <a:cs typeface="Roboto"/>
              </a:rPr>
              <a:t>Bukan</a:t>
            </a:r>
            <a:r>
              <a:rPr sz="1400" spc="-4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sekedar</a:t>
            </a:r>
            <a:endParaRPr sz="1400">
              <a:latin typeface="Roboto"/>
              <a:cs typeface="Roboto"/>
            </a:endParaRPr>
          </a:p>
          <a:p>
            <a:pPr algn="ctr">
              <a:lnSpc>
                <a:spcPct val="100000"/>
              </a:lnSpc>
            </a:pPr>
            <a:r>
              <a:rPr sz="1400" spc="-20" dirty="0">
                <a:latin typeface="Roboto"/>
                <a:cs typeface="Roboto"/>
              </a:rPr>
              <a:t>bertanya </a:t>
            </a:r>
            <a:r>
              <a:rPr sz="1400" spc="-25" dirty="0">
                <a:latin typeface="Roboto"/>
                <a:cs typeface="Roboto"/>
              </a:rPr>
              <a:t>apa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19059" y="3532596"/>
            <a:ext cx="2209800" cy="1403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4999"/>
              </a:lnSpc>
              <a:spcBef>
                <a:spcPts val="100"/>
              </a:spcBef>
            </a:pPr>
            <a:r>
              <a:rPr sz="1600" b="1" spc="-10" dirty="0">
                <a:latin typeface="Roboto"/>
                <a:cs typeface="Roboto"/>
              </a:rPr>
              <a:t>BERPIKIR</a:t>
            </a:r>
            <a:r>
              <a:rPr sz="1600" b="1" spc="-30" dirty="0">
                <a:latin typeface="Roboto"/>
                <a:cs typeface="Roboto"/>
              </a:rPr>
              <a:t> </a:t>
            </a:r>
            <a:r>
              <a:rPr sz="1600" b="1" dirty="0">
                <a:latin typeface="Roboto"/>
                <a:cs typeface="Roboto"/>
              </a:rPr>
              <a:t>KRITIS</a:t>
            </a:r>
            <a:r>
              <a:rPr sz="1600" b="1" spc="-30" dirty="0">
                <a:latin typeface="Roboto"/>
                <a:cs typeface="Roboto"/>
              </a:rPr>
              <a:t> </a:t>
            </a:r>
            <a:r>
              <a:rPr sz="1600" b="1" spc="-20" dirty="0">
                <a:latin typeface="Roboto"/>
                <a:cs typeface="Roboto"/>
              </a:rPr>
              <a:t>MASA </a:t>
            </a:r>
            <a:r>
              <a:rPr sz="1600" b="1" spc="-10" dirty="0">
                <a:latin typeface="Roboto"/>
                <a:cs typeface="Roboto"/>
              </a:rPr>
              <a:t>REMAJA</a:t>
            </a:r>
            <a:endParaRPr sz="1600">
              <a:latin typeface="Roboto"/>
              <a:cs typeface="Roboto"/>
            </a:endParaRPr>
          </a:p>
          <a:p>
            <a:pPr marL="44450" algn="ctr">
              <a:lnSpc>
                <a:spcPts val="1390"/>
              </a:lnSpc>
            </a:pPr>
            <a:r>
              <a:rPr sz="1400" spc="-25" dirty="0">
                <a:latin typeface="Roboto"/>
                <a:cs typeface="Roboto"/>
              </a:rPr>
              <a:t>Perubahan</a:t>
            </a:r>
            <a:r>
              <a:rPr sz="1400" spc="-1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kognitif</a:t>
            </a:r>
            <a:endParaRPr sz="1400">
              <a:latin typeface="Roboto"/>
              <a:cs typeface="Roboto"/>
            </a:endParaRPr>
          </a:p>
          <a:p>
            <a:pPr marL="323850" marR="272415" algn="ctr">
              <a:lnSpc>
                <a:spcPct val="100000"/>
              </a:lnSpc>
            </a:pPr>
            <a:r>
              <a:rPr sz="1400" spc="-10" dirty="0">
                <a:latin typeface="Roboto"/>
                <a:cs typeface="Roboto"/>
              </a:rPr>
              <a:t>memungkinkan </a:t>
            </a:r>
            <a:r>
              <a:rPr sz="1400" spc="-25" dirty="0">
                <a:latin typeface="Roboto"/>
                <a:cs typeface="Roboto"/>
              </a:rPr>
              <a:t>peningkatan</a:t>
            </a:r>
            <a:r>
              <a:rPr sz="1400" spc="-1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berpikir krits</a:t>
            </a:r>
            <a:endParaRPr sz="1400">
              <a:latin typeface="Roboto"/>
              <a:cs typeface="Roboto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322732" y="2643521"/>
            <a:ext cx="868044" cy="868044"/>
            <a:chOff x="3322732" y="2643521"/>
            <a:chExt cx="868044" cy="868044"/>
          </a:xfrm>
        </p:grpSpPr>
        <p:sp>
          <p:nvSpPr>
            <p:cNvPr id="13" name="object 13"/>
            <p:cNvSpPr/>
            <p:nvPr/>
          </p:nvSpPr>
          <p:spPr>
            <a:xfrm>
              <a:off x="3322732" y="2643521"/>
              <a:ext cx="868044" cy="868044"/>
            </a:xfrm>
            <a:custGeom>
              <a:avLst/>
              <a:gdLst/>
              <a:ahLst/>
              <a:cxnLst/>
              <a:rect l="l" t="t" r="r" b="b"/>
              <a:pathLst>
                <a:path w="868045" h="868045">
                  <a:moveTo>
                    <a:pt x="867599" y="867599"/>
                  </a:moveTo>
                  <a:lnTo>
                    <a:pt x="0" y="867599"/>
                  </a:lnTo>
                  <a:lnTo>
                    <a:pt x="0" y="0"/>
                  </a:lnTo>
                  <a:lnTo>
                    <a:pt x="867599" y="0"/>
                  </a:lnTo>
                  <a:lnTo>
                    <a:pt x="867599" y="867599"/>
                  </a:lnTo>
                  <a:close/>
                </a:path>
              </a:pathLst>
            </a:custGeom>
            <a:solidFill>
              <a:srgbClr val="F1C1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556673" y="2812325"/>
              <a:ext cx="405130" cy="563245"/>
            </a:xfrm>
            <a:custGeom>
              <a:avLst/>
              <a:gdLst/>
              <a:ahLst/>
              <a:cxnLst/>
              <a:rect l="l" t="t" r="r" b="b"/>
              <a:pathLst>
                <a:path w="405129" h="563245">
                  <a:moveTo>
                    <a:pt x="404901" y="0"/>
                  </a:moveTo>
                  <a:lnTo>
                    <a:pt x="96227" y="0"/>
                  </a:lnTo>
                  <a:lnTo>
                    <a:pt x="52552" y="0"/>
                  </a:lnTo>
                  <a:lnTo>
                    <a:pt x="32131" y="4140"/>
                  </a:lnTo>
                  <a:lnTo>
                    <a:pt x="15417" y="15417"/>
                  </a:lnTo>
                  <a:lnTo>
                    <a:pt x="4140" y="32118"/>
                  </a:lnTo>
                  <a:lnTo>
                    <a:pt x="0" y="52552"/>
                  </a:lnTo>
                  <a:lnTo>
                    <a:pt x="0" y="563245"/>
                  </a:lnTo>
                  <a:lnTo>
                    <a:pt x="43675" y="563245"/>
                  </a:lnTo>
                  <a:lnTo>
                    <a:pt x="312940" y="563245"/>
                  </a:lnTo>
                  <a:lnTo>
                    <a:pt x="331736" y="559447"/>
                  </a:lnTo>
                  <a:lnTo>
                    <a:pt x="347091" y="549097"/>
                  </a:lnTo>
                  <a:lnTo>
                    <a:pt x="357428" y="533742"/>
                  </a:lnTo>
                  <a:lnTo>
                    <a:pt x="361226" y="514946"/>
                  </a:lnTo>
                  <a:lnTo>
                    <a:pt x="361226" y="46367"/>
                  </a:lnTo>
                  <a:lnTo>
                    <a:pt x="364629" y="29070"/>
                  </a:lnTo>
                  <a:lnTo>
                    <a:pt x="373938" y="14630"/>
                  </a:lnTo>
                  <a:lnTo>
                    <a:pt x="387807" y="4470"/>
                  </a:lnTo>
                  <a:lnTo>
                    <a:pt x="40490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17909" y="2812325"/>
              <a:ext cx="93891" cy="134058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3509961" y="3241899"/>
              <a:ext cx="354965" cy="134620"/>
            </a:xfrm>
            <a:custGeom>
              <a:avLst/>
              <a:gdLst/>
              <a:ahLst/>
              <a:cxnLst/>
              <a:rect l="l" t="t" r="r" b="b"/>
              <a:pathLst>
                <a:path w="354964" h="134620">
                  <a:moveTo>
                    <a:pt x="354634" y="134058"/>
                  </a:moveTo>
                  <a:lnTo>
                    <a:pt x="46363" y="134058"/>
                  </a:lnTo>
                  <a:lnTo>
                    <a:pt x="30548" y="131014"/>
                  </a:lnTo>
                  <a:lnTo>
                    <a:pt x="16903" y="123086"/>
                  </a:lnTo>
                  <a:lnTo>
                    <a:pt x="6588" y="111173"/>
                  </a:lnTo>
                  <a:lnTo>
                    <a:pt x="763" y="96175"/>
                  </a:lnTo>
                  <a:lnTo>
                    <a:pt x="0" y="93081"/>
                  </a:lnTo>
                  <a:lnTo>
                    <a:pt x="0" y="28964"/>
                  </a:lnTo>
                  <a:lnTo>
                    <a:pt x="2243" y="17592"/>
                  </a:lnTo>
                  <a:lnTo>
                    <a:pt x="8396" y="8396"/>
                  </a:lnTo>
                  <a:lnTo>
                    <a:pt x="17593" y="2243"/>
                  </a:lnTo>
                  <a:lnTo>
                    <a:pt x="28966" y="0"/>
                  </a:lnTo>
                  <a:lnTo>
                    <a:pt x="284728" y="0"/>
                  </a:lnTo>
                  <a:lnTo>
                    <a:pt x="313695" y="28964"/>
                  </a:lnTo>
                  <a:lnTo>
                    <a:pt x="313695" y="90028"/>
                  </a:lnTo>
                  <a:lnTo>
                    <a:pt x="314097" y="93081"/>
                  </a:lnTo>
                  <a:lnTo>
                    <a:pt x="340430" y="129433"/>
                  </a:lnTo>
                  <a:lnTo>
                    <a:pt x="354634" y="133656"/>
                  </a:lnTo>
                  <a:lnTo>
                    <a:pt x="354634" y="134058"/>
                  </a:lnTo>
                  <a:close/>
                </a:path>
              </a:pathLst>
            </a:custGeom>
            <a:solidFill>
              <a:srgbClr val="FFD9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510725" y="3338076"/>
              <a:ext cx="354330" cy="38100"/>
            </a:xfrm>
            <a:custGeom>
              <a:avLst/>
              <a:gdLst/>
              <a:ahLst/>
              <a:cxnLst/>
              <a:rect l="l" t="t" r="r" b="b"/>
              <a:pathLst>
                <a:path w="354329" h="38100">
                  <a:moveTo>
                    <a:pt x="353870" y="37883"/>
                  </a:moveTo>
                  <a:lnTo>
                    <a:pt x="45599" y="37883"/>
                  </a:lnTo>
                  <a:lnTo>
                    <a:pt x="29785" y="34839"/>
                  </a:lnTo>
                  <a:lnTo>
                    <a:pt x="16140" y="26911"/>
                  </a:lnTo>
                  <a:lnTo>
                    <a:pt x="5825" y="14997"/>
                  </a:lnTo>
                  <a:lnTo>
                    <a:pt x="0" y="0"/>
                  </a:lnTo>
                  <a:lnTo>
                    <a:pt x="314096" y="0"/>
                  </a:lnTo>
                  <a:lnTo>
                    <a:pt x="318961" y="13799"/>
                  </a:lnTo>
                  <a:lnTo>
                    <a:pt x="327761" y="25128"/>
                  </a:lnTo>
                  <a:lnTo>
                    <a:pt x="339673" y="33263"/>
                  </a:lnTo>
                  <a:lnTo>
                    <a:pt x="353870" y="37481"/>
                  </a:lnTo>
                  <a:lnTo>
                    <a:pt x="353870" y="37883"/>
                  </a:lnTo>
                  <a:close/>
                </a:path>
              </a:pathLst>
            </a:custGeom>
            <a:solidFill>
              <a:srgbClr val="BE9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621608" y="2956394"/>
              <a:ext cx="231140" cy="229870"/>
            </a:xfrm>
            <a:custGeom>
              <a:avLst/>
              <a:gdLst/>
              <a:ahLst/>
              <a:cxnLst/>
              <a:rect l="l" t="t" r="r" b="b"/>
              <a:pathLst>
                <a:path w="231139" h="229869">
                  <a:moveTo>
                    <a:pt x="229476" y="220802"/>
                  </a:moveTo>
                  <a:lnTo>
                    <a:pt x="227444" y="215036"/>
                  </a:lnTo>
                  <a:lnTo>
                    <a:pt x="221361" y="212115"/>
                  </a:lnTo>
                  <a:lnTo>
                    <a:pt x="9029" y="212115"/>
                  </a:lnTo>
                  <a:lnTo>
                    <a:pt x="8801" y="212077"/>
                  </a:lnTo>
                  <a:lnTo>
                    <a:pt x="8559" y="212077"/>
                  </a:lnTo>
                  <a:lnTo>
                    <a:pt x="2133" y="214795"/>
                  </a:lnTo>
                  <a:lnTo>
                    <a:pt x="0" y="220789"/>
                  </a:lnTo>
                  <a:lnTo>
                    <a:pt x="2133" y="226783"/>
                  </a:lnTo>
                  <a:lnTo>
                    <a:pt x="8559" y="229514"/>
                  </a:lnTo>
                  <a:lnTo>
                    <a:pt x="221361" y="229514"/>
                  </a:lnTo>
                  <a:lnTo>
                    <a:pt x="227444" y="226555"/>
                  </a:lnTo>
                  <a:lnTo>
                    <a:pt x="229476" y="220802"/>
                  </a:lnTo>
                  <a:close/>
                </a:path>
                <a:path w="231139" h="229869">
                  <a:moveTo>
                    <a:pt x="229476" y="150101"/>
                  </a:moveTo>
                  <a:lnTo>
                    <a:pt x="227444" y="144348"/>
                  </a:lnTo>
                  <a:lnTo>
                    <a:pt x="221361" y="141414"/>
                  </a:lnTo>
                  <a:lnTo>
                    <a:pt x="8559" y="141414"/>
                  </a:lnTo>
                  <a:lnTo>
                    <a:pt x="2133" y="144132"/>
                  </a:lnTo>
                  <a:lnTo>
                    <a:pt x="0" y="150126"/>
                  </a:lnTo>
                  <a:lnTo>
                    <a:pt x="2133" y="156121"/>
                  </a:lnTo>
                  <a:lnTo>
                    <a:pt x="8559" y="158851"/>
                  </a:lnTo>
                  <a:lnTo>
                    <a:pt x="8801" y="158851"/>
                  </a:lnTo>
                  <a:lnTo>
                    <a:pt x="9029" y="158800"/>
                  </a:lnTo>
                  <a:lnTo>
                    <a:pt x="221361" y="158800"/>
                  </a:lnTo>
                  <a:lnTo>
                    <a:pt x="227444" y="155867"/>
                  </a:lnTo>
                  <a:lnTo>
                    <a:pt x="229476" y="150101"/>
                  </a:lnTo>
                  <a:close/>
                </a:path>
                <a:path w="231139" h="229869">
                  <a:moveTo>
                    <a:pt x="229476" y="79425"/>
                  </a:moveTo>
                  <a:lnTo>
                    <a:pt x="227444" y="73672"/>
                  </a:lnTo>
                  <a:lnTo>
                    <a:pt x="221361" y="70739"/>
                  </a:lnTo>
                  <a:lnTo>
                    <a:pt x="9271" y="70739"/>
                  </a:lnTo>
                  <a:lnTo>
                    <a:pt x="9029" y="70700"/>
                  </a:lnTo>
                  <a:lnTo>
                    <a:pt x="8559" y="70700"/>
                  </a:lnTo>
                  <a:lnTo>
                    <a:pt x="2133" y="73431"/>
                  </a:lnTo>
                  <a:lnTo>
                    <a:pt x="0" y="79425"/>
                  </a:lnTo>
                  <a:lnTo>
                    <a:pt x="2133" y="85420"/>
                  </a:lnTo>
                  <a:lnTo>
                    <a:pt x="8559" y="88138"/>
                  </a:lnTo>
                  <a:lnTo>
                    <a:pt x="9029" y="88138"/>
                  </a:lnTo>
                  <a:lnTo>
                    <a:pt x="9271" y="88099"/>
                  </a:lnTo>
                  <a:lnTo>
                    <a:pt x="221361" y="88099"/>
                  </a:lnTo>
                  <a:lnTo>
                    <a:pt x="227444" y="85178"/>
                  </a:lnTo>
                  <a:lnTo>
                    <a:pt x="229476" y="79425"/>
                  </a:lnTo>
                  <a:close/>
                </a:path>
                <a:path w="231139" h="229869">
                  <a:moveTo>
                    <a:pt x="230644" y="8712"/>
                  </a:moveTo>
                  <a:lnTo>
                    <a:pt x="228511" y="2717"/>
                  </a:lnTo>
                  <a:lnTo>
                    <a:pt x="222084" y="0"/>
                  </a:lnTo>
                  <a:lnTo>
                    <a:pt x="221602" y="0"/>
                  </a:lnTo>
                  <a:lnTo>
                    <a:pt x="221361" y="38"/>
                  </a:lnTo>
                  <a:lnTo>
                    <a:pt x="9271" y="38"/>
                  </a:lnTo>
                  <a:lnTo>
                    <a:pt x="9029" y="0"/>
                  </a:lnTo>
                  <a:lnTo>
                    <a:pt x="8559" y="0"/>
                  </a:lnTo>
                  <a:lnTo>
                    <a:pt x="2133" y="2717"/>
                  </a:lnTo>
                  <a:lnTo>
                    <a:pt x="0" y="8712"/>
                  </a:lnTo>
                  <a:lnTo>
                    <a:pt x="2133" y="14706"/>
                  </a:lnTo>
                  <a:lnTo>
                    <a:pt x="8559" y="17437"/>
                  </a:lnTo>
                  <a:lnTo>
                    <a:pt x="9029" y="17437"/>
                  </a:lnTo>
                  <a:lnTo>
                    <a:pt x="9271" y="17399"/>
                  </a:lnTo>
                  <a:lnTo>
                    <a:pt x="221361" y="17399"/>
                  </a:lnTo>
                  <a:lnTo>
                    <a:pt x="221602" y="17437"/>
                  </a:lnTo>
                  <a:lnTo>
                    <a:pt x="222084" y="17437"/>
                  </a:lnTo>
                  <a:lnTo>
                    <a:pt x="228511" y="14706"/>
                  </a:lnTo>
                  <a:lnTo>
                    <a:pt x="230644" y="8712"/>
                  </a:lnTo>
                  <a:close/>
                </a:path>
              </a:pathLst>
            </a:custGeom>
            <a:solidFill>
              <a:srgbClr val="FFD9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5069294" y="2643521"/>
            <a:ext cx="868044" cy="868044"/>
            <a:chOff x="5069294" y="2643521"/>
            <a:chExt cx="868044" cy="868044"/>
          </a:xfrm>
        </p:grpSpPr>
        <p:sp>
          <p:nvSpPr>
            <p:cNvPr id="20" name="object 20"/>
            <p:cNvSpPr/>
            <p:nvPr/>
          </p:nvSpPr>
          <p:spPr>
            <a:xfrm>
              <a:off x="5069294" y="2643521"/>
              <a:ext cx="868044" cy="868044"/>
            </a:xfrm>
            <a:custGeom>
              <a:avLst/>
              <a:gdLst/>
              <a:ahLst/>
              <a:cxnLst/>
              <a:rect l="l" t="t" r="r" b="b"/>
              <a:pathLst>
                <a:path w="868045" h="868045">
                  <a:moveTo>
                    <a:pt x="867599" y="867599"/>
                  </a:moveTo>
                  <a:lnTo>
                    <a:pt x="0" y="867599"/>
                  </a:lnTo>
                  <a:lnTo>
                    <a:pt x="0" y="0"/>
                  </a:lnTo>
                  <a:lnTo>
                    <a:pt x="867599" y="0"/>
                  </a:lnTo>
                  <a:lnTo>
                    <a:pt x="867599" y="867599"/>
                  </a:lnTo>
                  <a:close/>
                </a:path>
              </a:pathLst>
            </a:custGeom>
            <a:solidFill>
              <a:srgbClr val="F1C1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89465" y="2846787"/>
              <a:ext cx="207933" cy="239704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5230745" y="2913088"/>
              <a:ext cx="570230" cy="114935"/>
            </a:xfrm>
            <a:custGeom>
              <a:avLst/>
              <a:gdLst/>
              <a:ahLst/>
              <a:cxnLst/>
              <a:rect l="l" t="t" r="r" b="b"/>
              <a:pathLst>
                <a:path w="570229" h="114935">
                  <a:moveTo>
                    <a:pt x="472559" y="114568"/>
                  </a:moveTo>
                  <a:lnTo>
                    <a:pt x="53997" y="114568"/>
                  </a:lnTo>
                  <a:lnTo>
                    <a:pt x="47248" y="113901"/>
                  </a:lnTo>
                  <a:lnTo>
                    <a:pt x="2291" y="79000"/>
                  </a:lnTo>
                  <a:lnTo>
                    <a:pt x="0" y="43733"/>
                  </a:lnTo>
                  <a:lnTo>
                    <a:pt x="18231" y="13476"/>
                  </a:lnTo>
                  <a:lnTo>
                    <a:pt x="53997" y="0"/>
                  </a:lnTo>
                  <a:lnTo>
                    <a:pt x="464726" y="0"/>
                  </a:lnTo>
                  <a:lnTo>
                    <a:pt x="472559" y="407"/>
                  </a:lnTo>
                  <a:lnTo>
                    <a:pt x="480391" y="1958"/>
                  </a:lnTo>
                  <a:lnTo>
                    <a:pt x="487449" y="5875"/>
                  </a:lnTo>
                  <a:lnTo>
                    <a:pt x="537668" y="32558"/>
                  </a:lnTo>
                  <a:lnTo>
                    <a:pt x="563165" y="45900"/>
                  </a:lnTo>
                  <a:lnTo>
                    <a:pt x="568237" y="50949"/>
                  </a:lnTo>
                  <a:lnTo>
                    <a:pt x="569927" y="57467"/>
                  </a:lnTo>
                  <a:lnTo>
                    <a:pt x="568237" y="63985"/>
                  </a:lnTo>
                  <a:lnTo>
                    <a:pt x="563165" y="69034"/>
                  </a:lnTo>
                  <a:lnTo>
                    <a:pt x="537668" y="82376"/>
                  </a:lnTo>
                  <a:lnTo>
                    <a:pt x="487449" y="109059"/>
                  </a:lnTo>
                  <a:lnTo>
                    <a:pt x="480391" y="112609"/>
                  </a:lnTo>
                  <a:lnTo>
                    <a:pt x="472559" y="114568"/>
                  </a:lnTo>
                  <a:close/>
                </a:path>
              </a:pathLst>
            </a:custGeom>
            <a:solidFill>
              <a:srgbClr val="BE9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229017" y="2913495"/>
              <a:ext cx="55880" cy="114300"/>
            </a:xfrm>
            <a:custGeom>
              <a:avLst/>
              <a:gdLst/>
              <a:ahLst/>
              <a:cxnLst/>
              <a:rect l="l" t="t" r="r" b="b"/>
              <a:pathLst>
                <a:path w="55879" h="114300">
                  <a:moveTo>
                    <a:pt x="55725" y="114160"/>
                  </a:moveTo>
                  <a:lnTo>
                    <a:pt x="34220" y="109371"/>
                  </a:lnTo>
                  <a:lnTo>
                    <a:pt x="16680" y="97294"/>
                  </a:lnTo>
                  <a:lnTo>
                    <a:pt x="4731" y="79625"/>
                  </a:lnTo>
                  <a:lnTo>
                    <a:pt x="0" y="58059"/>
                  </a:lnTo>
                  <a:lnTo>
                    <a:pt x="4134" y="35785"/>
                  </a:lnTo>
                  <a:lnTo>
                    <a:pt x="15945" y="17386"/>
                  </a:lnTo>
                  <a:lnTo>
                    <a:pt x="33715" y="4808"/>
                  </a:lnTo>
                  <a:lnTo>
                    <a:pt x="55725" y="0"/>
                  </a:lnTo>
                  <a:lnTo>
                    <a:pt x="55725" y="1141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236481" y="2913495"/>
              <a:ext cx="48260" cy="59055"/>
            </a:xfrm>
            <a:custGeom>
              <a:avLst/>
              <a:gdLst/>
              <a:ahLst/>
              <a:cxnLst/>
              <a:rect l="l" t="t" r="r" b="b"/>
              <a:pathLst>
                <a:path w="48260" h="59055">
                  <a:moveTo>
                    <a:pt x="48261" y="58834"/>
                  </a:moveTo>
                  <a:lnTo>
                    <a:pt x="33646" y="56337"/>
                  </a:lnTo>
                  <a:lnTo>
                    <a:pt x="20290" y="50306"/>
                  </a:lnTo>
                  <a:lnTo>
                    <a:pt x="8854" y="41185"/>
                  </a:lnTo>
                  <a:lnTo>
                    <a:pt x="0" y="29416"/>
                  </a:lnTo>
                  <a:lnTo>
                    <a:pt x="8854" y="17247"/>
                  </a:lnTo>
                  <a:lnTo>
                    <a:pt x="20290" y="8068"/>
                  </a:lnTo>
                  <a:lnTo>
                    <a:pt x="33646" y="2209"/>
                  </a:lnTo>
                  <a:lnTo>
                    <a:pt x="48261" y="0"/>
                  </a:lnTo>
                  <a:lnTo>
                    <a:pt x="48261" y="58834"/>
                  </a:lnTo>
                  <a:close/>
                </a:path>
              </a:pathLst>
            </a:custGeom>
            <a:solidFill>
              <a:srgbClr val="7F6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94288" y="2913088"/>
              <a:ext cx="106338" cy="114568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5284743" y="2913495"/>
              <a:ext cx="51435" cy="59055"/>
            </a:xfrm>
            <a:custGeom>
              <a:avLst/>
              <a:gdLst/>
              <a:ahLst/>
              <a:cxnLst/>
              <a:rect l="l" t="t" r="r" b="b"/>
              <a:pathLst>
                <a:path w="51435" h="59055">
                  <a:moveTo>
                    <a:pt x="0" y="58426"/>
                  </a:moveTo>
                  <a:lnTo>
                    <a:pt x="51361" y="58426"/>
                  </a:lnTo>
                  <a:lnTo>
                    <a:pt x="51361" y="0"/>
                  </a:lnTo>
                  <a:lnTo>
                    <a:pt x="0" y="0"/>
                  </a:lnTo>
                  <a:lnTo>
                    <a:pt x="0" y="58426"/>
                  </a:lnTo>
                  <a:close/>
                </a:path>
              </a:pathLst>
            </a:custGeom>
            <a:solidFill>
              <a:srgbClr val="FFD9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336104" y="2971922"/>
              <a:ext cx="358775" cy="55880"/>
            </a:xfrm>
            <a:custGeom>
              <a:avLst/>
              <a:gdLst/>
              <a:ahLst/>
              <a:cxnLst/>
              <a:rect l="l" t="t" r="r" b="b"/>
              <a:pathLst>
                <a:path w="358775" h="55880">
                  <a:moveTo>
                    <a:pt x="358551" y="55733"/>
                  </a:moveTo>
                  <a:lnTo>
                    <a:pt x="0" y="55733"/>
                  </a:lnTo>
                  <a:lnTo>
                    <a:pt x="0" y="0"/>
                  </a:lnTo>
                  <a:lnTo>
                    <a:pt x="358551" y="0"/>
                  </a:lnTo>
                  <a:lnTo>
                    <a:pt x="358551" y="55733"/>
                  </a:lnTo>
                  <a:close/>
                </a:path>
              </a:pathLst>
            </a:custGeom>
            <a:solidFill>
              <a:srgbClr val="7F6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389465" y="2807945"/>
              <a:ext cx="260112" cy="278544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5425936" y="3081023"/>
              <a:ext cx="179070" cy="299720"/>
            </a:xfrm>
            <a:custGeom>
              <a:avLst/>
              <a:gdLst/>
              <a:ahLst/>
              <a:cxnLst/>
              <a:rect l="l" t="t" r="r" b="b"/>
              <a:pathLst>
                <a:path w="179070" h="299720">
                  <a:moveTo>
                    <a:pt x="156165" y="299722"/>
                  </a:moveTo>
                  <a:lnTo>
                    <a:pt x="22396" y="299722"/>
                  </a:lnTo>
                  <a:lnTo>
                    <a:pt x="13596" y="297783"/>
                  </a:lnTo>
                  <a:lnTo>
                    <a:pt x="6486" y="292964"/>
                  </a:lnTo>
                  <a:lnTo>
                    <a:pt x="1732" y="285935"/>
                  </a:lnTo>
                  <a:lnTo>
                    <a:pt x="0" y="277363"/>
                  </a:lnTo>
                  <a:lnTo>
                    <a:pt x="0" y="22358"/>
                  </a:lnTo>
                  <a:lnTo>
                    <a:pt x="1732" y="13735"/>
                  </a:lnTo>
                  <a:lnTo>
                    <a:pt x="6486" y="6619"/>
                  </a:lnTo>
                  <a:lnTo>
                    <a:pt x="13596" y="1783"/>
                  </a:lnTo>
                  <a:lnTo>
                    <a:pt x="22396" y="0"/>
                  </a:lnTo>
                  <a:lnTo>
                    <a:pt x="156165" y="0"/>
                  </a:lnTo>
                  <a:lnTo>
                    <a:pt x="164729" y="1783"/>
                  </a:lnTo>
                  <a:lnTo>
                    <a:pt x="171749" y="6619"/>
                  </a:lnTo>
                  <a:lnTo>
                    <a:pt x="176565" y="13735"/>
                  </a:lnTo>
                  <a:lnTo>
                    <a:pt x="178521" y="22358"/>
                  </a:lnTo>
                  <a:lnTo>
                    <a:pt x="178521" y="277363"/>
                  </a:lnTo>
                  <a:lnTo>
                    <a:pt x="176565" y="285935"/>
                  </a:lnTo>
                  <a:lnTo>
                    <a:pt x="171749" y="292964"/>
                  </a:lnTo>
                  <a:lnTo>
                    <a:pt x="164729" y="297783"/>
                  </a:lnTo>
                  <a:lnTo>
                    <a:pt x="156165" y="299722"/>
                  </a:lnTo>
                  <a:close/>
                </a:path>
              </a:pathLst>
            </a:custGeom>
            <a:solidFill>
              <a:srgbClr val="FFE4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462040" y="3181435"/>
              <a:ext cx="142417" cy="198944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5387098" y="3050790"/>
              <a:ext cx="264795" cy="92710"/>
            </a:xfrm>
            <a:custGeom>
              <a:avLst/>
              <a:gdLst/>
              <a:ahLst/>
              <a:cxnLst/>
              <a:rect l="l" t="t" r="r" b="b"/>
              <a:pathLst>
                <a:path w="264795" h="92710">
                  <a:moveTo>
                    <a:pt x="233023" y="92617"/>
                  </a:moveTo>
                  <a:lnTo>
                    <a:pt x="31412" y="92617"/>
                  </a:lnTo>
                  <a:lnTo>
                    <a:pt x="19224" y="90136"/>
                  </a:lnTo>
                  <a:lnTo>
                    <a:pt x="9235" y="83381"/>
                  </a:lnTo>
                  <a:lnTo>
                    <a:pt x="2481" y="73391"/>
                  </a:lnTo>
                  <a:lnTo>
                    <a:pt x="0" y="61201"/>
                  </a:lnTo>
                  <a:lnTo>
                    <a:pt x="0" y="31783"/>
                  </a:lnTo>
                  <a:lnTo>
                    <a:pt x="2481" y="19421"/>
                  </a:lnTo>
                  <a:lnTo>
                    <a:pt x="9235" y="9419"/>
                  </a:lnTo>
                  <a:lnTo>
                    <a:pt x="19224" y="2653"/>
                  </a:lnTo>
                  <a:lnTo>
                    <a:pt x="31412" y="0"/>
                  </a:lnTo>
                  <a:lnTo>
                    <a:pt x="233023" y="0"/>
                  </a:lnTo>
                  <a:lnTo>
                    <a:pt x="245229" y="2653"/>
                  </a:lnTo>
                  <a:lnTo>
                    <a:pt x="255216" y="9419"/>
                  </a:lnTo>
                  <a:lnTo>
                    <a:pt x="261960" y="19421"/>
                  </a:lnTo>
                  <a:lnTo>
                    <a:pt x="264436" y="31783"/>
                  </a:lnTo>
                  <a:lnTo>
                    <a:pt x="264436" y="61201"/>
                  </a:lnTo>
                  <a:lnTo>
                    <a:pt x="261960" y="73391"/>
                  </a:lnTo>
                  <a:lnTo>
                    <a:pt x="255216" y="83381"/>
                  </a:lnTo>
                  <a:lnTo>
                    <a:pt x="245229" y="90136"/>
                  </a:lnTo>
                  <a:lnTo>
                    <a:pt x="233023" y="92617"/>
                  </a:lnTo>
                  <a:close/>
                </a:path>
              </a:pathLst>
            </a:custGeom>
            <a:solidFill>
              <a:srgbClr val="FFE4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759021" y="2945240"/>
              <a:ext cx="41910" cy="50800"/>
            </a:xfrm>
            <a:custGeom>
              <a:avLst/>
              <a:gdLst/>
              <a:ahLst/>
              <a:cxnLst/>
              <a:rect l="l" t="t" r="r" b="b"/>
              <a:pathLst>
                <a:path w="41910" h="50800">
                  <a:moveTo>
                    <a:pt x="9393" y="50225"/>
                  </a:moveTo>
                  <a:lnTo>
                    <a:pt x="2348" y="38464"/>
                  </a:lnTo>
                  <a:lnTo>
                    <a:pt x="0" y="25265"/>
                  </a:lnTo>
                  <a:lnTo>
                    <a:pt x="2348" y="11990"/>
                  </a:lnTo>
                  <a:lnTo>
                    <a:pt x="9393" y="0"/>
                  </a:lnTo>
                  <a:lnTo>
                    <a:pt x="34522" y="13749"/>
                  </a:lnTo>
                  <a:lnTo>
                    <a:pt x="39801" y="18626"/>
                  </a:lnTo>
                  <a:lnTo>
                    <a:pt x="41560" y="25163"/>
                  </a:lnTo>
                  <a:lnTo>
                    <a:pt x="39801" y="31777"/>
                  </a:lnTo>
                  <a:lnTo>
                    <a:pt x="34522" y="36883"/>
                  </a:lnTo>
                  <a:lnTo>
                    <a:pt x="9393" y="5022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284743" y="2971922"/>
              <a:ext cx="51435" cy="55880"/>
            </a:xfrm>
            <a:custGeom>
              <a:avLst/>
              <a:gdLst/>
              <a:ahLst/>
              <a:cxnLst/>
              <a:rect l="l" t="t" r="r" b="b"/>
              <a:pathLst>
                <a:path w="51435" h="55880">
                  <a:moveTo>
                    <a:pt x="51361" y="55733"/>
                  </a:moveTo>
                  <a:lnTo>
                    <a:pt x="0" y="55733"/>
                  </a:lnTo>
                  <a:lnTo>
                    <a:pt x="0" y="0"/>
                  </a:lnTo>
                  <a:lnTo>
                    <a:pt x="51361" y="0"/>
                  </a:lnTo>
                  <a:lnTo>
                    <a:pt x="51361" y="55733"/>
                  </a:lnTo>
                  <a:close/>
                </a:path>
              </a:pathLst>
            </a:custGeom>
            <a:solidFill>
              <a:srgbClr val="BE9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4" name="object 34"/>
          <p:cNvGrpSpPr/>
          <p:nvPr/>
        </p:nvGrpSpPr>
        <p:grpSpPr>
          <a:xfrm>
            <a:off x="6815867" y="2643521"/>
            <a:ext cx="868044" cy="868044"/>
            <a:chOff x="6815867" y="2643521"/>
            <a:chExt cx="868044" cy="868044"/>
          </a:xfrm>
        </p:grpSpPr>
        <p:sp>
          <p:nvSpPr>
            <p:cNvPr id="35" name="object 35"/>
            <p:cNvSpPr/>
            <p:nvPr/>
          </p:nvSpPr>
          <p:spPr>
            <a:xfrm>
              <a:off x="6815867" y="2643521"/>
              <a:ext cx="868044" cy="868044"/>
            </a:xfrm>
            <a:custGeom>
              <a:avLst/>
              <a:gdLst/>
              <a:ahLst/>
              <a:cxnLst/>
              <a:rect l="l" t="t" r="r" b="b"/>
              <a:pathLst>
                <a:path w="868045" h="868045">
                  <a:moveTo>
                    <a:pt x="867599" y="867599"/>
                  </a:moveTo>
                  <a:lnTo>
                    <a:pt x="0" y="867599"/>
                  </a:lnTo>
                  <a:lnTo>
                    <a:pt x="0" y="0"/>
                  </a:lnTo>
                  <a:lnTo>
                    <a:pt x="867599" y="0"/>
                  </a:lnTo>
                  <a:lnTo>
                    <a:pt x="867599" y="867599"/>
                  </a:lnTo>
                  <a:close/>
                </a:path>
              </a:pathLst>
            </a:custGeom>
            <a:solidFill>
              <a:srgbClr val="F1C1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984707" y="2941070"/>
              <a:ext cx="530860" cy="268605"/>
            </a:xfrm>
            <a:custGeom>
              <a:avLst/>
              <a:gdLst/>
              <a:ahLst/>
              <a:cxnLst/>
              <a:rect l="l" t="t" r="r" b="b"/>
              <a:pathLst>
                <a:path w="530859" h="268605">
                  <a:moveTo>
                    <a:pt x="273712" y="268544"/>
                  </a:moveTo>
                  <a:lnTo>
                    <a:pt x="265827" y="268544"/>
                  </a:lnTo>
                  <a:lnTo>
                    <a:pt x="226278" y="265717"/>
                  </a:lnTo>
                  <a:lnTo>
                    <a:pt x="184951" y="256653"/>
                  </a:lnTo>
                  <a:lnTo>
                    <a:pt x="142043" y="240479"/>
                  </a:lnTo>
                  <a:lnTo>
                    <a:pt x="97752" y="216323"/>
                  </a:lnTo>
                  <a:lnTo>
                    <a:pt x="52275" y="183312"/>
                  </a:lnTo>
                  <a:lnTo>
                    <a:pt x="5809" y="140572"/>
                  </a:lnTo>
                  <a:lnTo>
                    <a:pt x="0" y="125707"/>
                  </a:lnTo>
                  <a:lnTo>
                    <a:pt x="5432" y="119520"/>
                  </a:lnTo>
                  <a:lnTo>
                    <a:pt x="53124" y="74532"/>
                  </a:lnTo>
                  <a:lnTo>
                    <a:pt x="90984" y="47946"/>
                  </a:lnTo>
                  <a:lnTo>
                    <a:pt x="137461" y="23986"/>
                  </a:lnTo>
                  <a:lnTo>
                    <a:pt x="192013" y="6665"/>
                  </a:lnTo>
                  <a:lnTo>
                    <a:pt x="254094" y="0"/>
                  </a:lnTo>
                  <a:lnTo>
                    <a:pt x="264507" y="186"/>
                  </a:lnTo>
                  <a:lnTo>
                    <a:pt x="338534" y="11796"/>
                  </a:lnTo>
                  <a:lnTo>
                    <a:pt x="382376" y="27097"/>
                  </a:lnTo>
                  <a:lnTo>
                    <a:pt x="428188" y="49766"/>
                  </a:lnTo>
                  <a:lnTo>
                    <a:pt x="475868" y="80569"/>
                  </a:lnTo>
                  <a:lnTo>
                    <a:pt x="525317" y="120275"/>
                  </a:lnTo>
                  <a:lnTo>
                    <a:pt x="530745" y="131187"/>
                  </a:lnTo>
                  <a:lnTo>
                    <a:pt x="529800" y="137146"/>
                  </a:lnTo>
                  <a:lnTo>
                    <a:pt x="478588" y="186692"/>
                  </a:lnTo>
                  <a:lnTo>
                    <a:pt x="441774" y="213136"/>
                  </a:lnTo>
                  <a:lnTo>
                    <a:pt x="397405" y="237767"/>
                  </a:lnTo>
                  <a:lnTo>
                    <a:pt x="346266" y="257077"/>
                  </a:lnTo>
                  <a:lnTo>
                    <a:pt x="289142" y="267563"/>
                  </a:lnTo>
                  <a:lnTo>
                    <a:pt x="273712" y="268544"/>
                  </a:lnTo>
                  <a:close/>
                </a:path>
              </a:pathLst>
            </a:custGeom>
            <a:solidFill>
              <a:srgbClr val="FFE4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049635" y="2944163"/>
              <a:ext cx="466090" cy="264795"/>
            </a:xfrm>
            <a:custGeom>
              <a:avLst/>
              <a:gdLst/>
              <a:ahLst/>
              <a:cxnLst/>
              <a:rect l="l" t="t" r="r" b="b"/>
              <a:pathLst>
                <a:path w="466090" h="264794">
                  <a:moveTo>
                    <a:pt x="224214" y="264470"/>
                  </a:moveTo>
                  <a:lnTo>
                    <a:pt x="183275" y="255173"/>
                  </a:lnTo>
                  <a:lnTo>
                    <a:pt x="140740" y="238935"/>
                  </a:lnTo>
                  <a:lnTo>
                    <a:pt x="96835" y="214899"/>
                  </a:lnTo>
                  <a:lnTo>
                    <a:pt x="51783" y="182208"/>
                  </a:lnTo>
                  <a:lnTo>
                    <a:pt x="5809" y="140006"/>
                  </a:lnTo>
                  <a:lnTo>
                    <a:pt x="0" y="133857"/>
                  </a:lnTo>
                  <a:lnTo>
                    <a:pt x="0" y="124802"/>
                  </a:lnTo>
                  <a:lnTo>
                    <a:pt x="27385" y="95899"/>
                  </a:lnTo>
                  <a:lnTo>
                    <a:pt x="61969" y="66882"/>
                  </a:lnTo>
                  <a:lnTo>
                    <a:pt x="108082" y="37362"/>
                  </a:lnTo>
                  <a:lnTo>
                    <a:pt x="164958" y="13136"/>
                  </a:lnTo>
                  <a:lnTo>
                    <a:pt x="231834" y="0"/>
                  </a:lnTo>
                  <a:lnTo>
                    <a:pt x="273608" y="8833"/>
                  </a:lnTo>
                  <a:lnTo>
                    <a:pt x="317469" y="24151"/>
                  </a:lnTo>
                  <a:lnTo>
                    <a:pt x="363332" y="46770"/>
                  </a:lnTo>
                  <a:lnTo>
                    <a:pt x="411113" y="77508"/>
                  </a:lnTo>
                  <a:lnTo>
                    <a:pt x="460727" y="117181"/>
                  </a:lnTo>
                  <a:lnTo>
                    <a:pt x="465859" y="128094"/>
                  </a:lnTo>
                  <a:lnTo>
                    <a:pt x="464876" y="134053"/>
                  </a:lnTo>
                  <a:lnTo>
                    <a:pt x="413659" y="183599"/>
                  </a:lnTo>
                  <a:lnTo>
                    <a:pt x="376845" y="210043"/>
                  </a:lnTo>
                  <a:lnTo>
                    <a:pt x="332476" y="234673"/>
                  </a:lnTo>
                  <a:lnTo>
                    <a:pt x="281338" y="253984"/>
                  </a:lnTo>
                  <a:lnTo>
                    <a:pt x="224214" y="26447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121304" y="2943862"/>
              <a:ext cx="259715" cy="262890"/>
            </a:xfrm>
            <a:custGeom>
              <a:avLst/>
              <a:gdLst/>
              <a:ahLst/>
              <a:cxnLst/>
              <a:rect l="l" t="t" r="r" b="b"/>
              <a:pathLst>
                <a:path w="259715" h="262889">
                  <a:moveTo>
                    <a:pt x="130022" y="262886"/>
                  </a:moveTo>
                  <a:lnTo>
                    <a:pt x="67017" y="246927"/>
                  </a:lnTo>
                  <a:lnTo>
                    <a:pt x="17934" y="200182"/>
                  </a:lnTo>
                  <a:lnTo>
                    <a:pt x="731" y="156195"/>
                  </a:lnTo>
                  <a:lnTo>
                    <a:pt x="0" y="110974"/>
                  </a:lnTo>
                  <a:lnTo>
                    <a:pt x="14362" y="68592"/>
                  </a:lnTo>
                  <a:lnTo>
                    <a:pt x="42442" y="33123"/>
                  </a:lnTo>
                  <a:lnTo>
                    <a:pt x="82863" y="8639"/>
                  </a:lnTo>
                  <a:lnTo>
                    <a:pt x="121255" y="284"/>
                  </a:lnTo>
                  <a:lnTo>
                    <a:pt x="129909" y="0"/>
                  </a:lnTo>
                  <a:lnTo>
                    <a:pt x="164443" y="4619"/>
                  </a:lnTo>
                  <a:lnTo>
                    <a:pt x="196281" y="17996"/>
                  </a:lnTo>
                  <a:lnTo>
                    <a:pt x="223719" y="39408"/>
                  </a:lnTo>
                  <a:lnTo>
                    <a:pt x="245053" y="68136"/>
                  </a:lnTo>
                  <a:lnTo>
                    <a:pt x="259584" y="109971"/>
                  </a:lnTo>
                  <a:lnTo>
                    <a:pt x="259522" y="153108"/>
                  </a:lnTo>
                  <a:lnTo>
                    <a:pt x="245510" y="193939"/>
                  </a:lnTo>
                  <a:lnTo>
                    <a:pt x="218191" y="228856"/>
                  </a:lnTo>
                  <a:lnTo>
                    <a:pt x="176300" y="254487"/>
                  </a:lnTo>
                  <a:lnTo>
                    <a:pt x="130022" y="262886"/>
                  </a:lnTo>
                  <a:close/>
                </a:path>
              </a:pathLst>
            </a:custGeom>
            <a:solidFill>
              <a:srgbClr val="BE9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162812" y="2943862"/>
              <a:ext cx="218076" cy="237457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7000100" y="2828416"/>
              <a:ext cx="499109" cy="494665"/>
            </a:xfrm>
            <a:custGeom>
              <a:avLst/>
              <a:gdLst/>
              <a:ahLst/>
              <a:cxnLst/>
              <a:rect l="l" t="t" r="r" b="b"/>
              <a:pathLst>
                <a:path w="499109" h="494664">
                  <a:moveTo>
                    <a:pt x="55333" y="367880"/>
                  </a:moveTo>
                  <a:lnTo>
                    <a:pt x="54965" y="362788"/>
                  </a:lnTo>
                  <a:lnTo>
                    <a:pt x="51346" y="359892"/>
                  </a:lnTo>
                  <a:lnTo>
                    <a:pt x="49872" y="358571"/>
                  </a:lnTo>
                  <a:lnTo>
                    <a:pt x="47980" y="357924"/>
                  </a:lnTo>
                  <a:lnTo>
                    <a:pt x="46139" y="357924"/>
                  </a:lnTo>
                  <a:lnTo>
                    <a:pt x="43903" y="357924"/>
                  </a:lnTo>
                  <a:lnTo>
                    <a:pt x="41681" y="358825"/>
                  </a:lnTo>
                  <a:lnTo>
                    <a:pt x="40093" y="360603"/>
                  </a:lnTo>
                  <a:lnTo>
                    <a:pt x="5613" y="401612"/>
                  </a:lnTo>
                  <a:lnTo>
                    <a:pt x="0" y="407797"/>
                  </a:lnTo>
                  <a:lnTo>
                    <a:pt x="5689" y="415353"/>
                  </a:lnTo>
                  <a:lnTo>
                    <a:pt x="13957" y="415353"/>
                  </a:lnTo>
                  <a:lnTo>
                    <a:pt x="16179" y="414401"/>
                  </a:lnTo>
                  <a:lnTo>
                    <a:pt x="17957" y="412140"/>
                  </a:lnTo>
                  <a:lnTo>
                    <a:pt x="52438" y="371132"/>
                  </a:lnTo>
                  <a:lnTo>
                    <a:pt x="55333" y="367880"/>
                  </a:lnTo>
                  <a:close/>
                </a:path>
                <a:path w="499109" h="494664">
                  <a:moveTo>
                    <a:pt x="58051" y="125183"/>
                  </a:moveTo>
                  <a:lnTo>
                    <a:pt x="52438" y="118999"/>
                  </a:lnTo>
                  <a:lnTo>
                    <a:pt x="17945" y="78028"/>
                  </a:lnTo>
                  <a:lnTo>
                    <a:pt x="16217" y="76060"/>
                  </a:lnTo>
                  <a:lnTo>
                    <a:pt x="14135" y="75272"/>
                  </a:lnTo>
                  <a:lnTo>
                    <a:pt x="12141" y="75272"/>
                  </a:lnTo>
                  <a:lnTo>
                    <a:pt x="6184" y="75272"/>
                  </a:lnTo>
                  <a:lnTo>
                    <a:pt x="749" y="82283"/>
                  </a:lnTo>
                  <a:lnTo>
                    <a:pt x="5613" y="88519"/>
                  </a:lnTo>
                  <a:lnTo>
                    <a:pt x="40093" y="129527"/>
                  </a:lnTo>
                  <a:lnTo>
                    <a:pt x="41910" y="131787"/>
                  </a:lnTo>
                  <a:lnTo>
                    <a:pt x="44094" y="132727"/>
                  </a:lnTo>
                  <a:lnTo>
                    <a:pt x="52400" y="132727"/>
                  </a:lnTo>
                  <a:lnTo>
                    <a:pt x="58051" y="125183"/>
                  </a:lnTo>
                  <a:close/>
                </a:path>
                <a:path w="499109" h="494664">
                  <a:moveTo>
                    <a:pt x="152184" y="412851"/>
                  </a:moveTo>
                  <a:lnTo>
                    <a:pt x="150037" y="408139"/>
                  </a:lnTo>
                  <a:lnTo>
                    <a:pt x="145656" y="406704"/>
                  </a:lnTo>
                  <a:lnTo>
                    <a:pt x="144754" y="406412"/>
                  </a:lnTo>
                  <a:lnTo>
                    <a:pt x="143852" y="406260"/>
                  </a:lnTo>
                  <a:lnTo>
                    <a:pt x="142938" y="406260"/>
                  </a:lnTo>
                  <a:lnTo>
                    <a:pt x="139585" y="406260"/>
                  </a:lnTo>
                  <a:lnTo>
                    <a:pt x="136563" y="408254"/>
                  </a:lnTo>
                  <a:lnTo>
                    <a:pt x="135128" y="411429"/>
                  </a:lnTo>
                  <a:lnTo>
                    <a:pt x="117017" y="461822"/>
                  </a:lnTo>
                  <a:lnTo>
                    <a:pt x="114312" y="468388"/>
                  </a:lnTo>
                  <a:lnTo>
                    <a:pt x="119621" y="473113"/>
                  </a:lnTo>
                  <a:lnTo>
                    <a:pt x="127927" y="473113"/>
                  </a:lnTo>
                  <a:lnTo>
                    <a:pt x="131025" y="471373"/>
                  </a:lnTo>
                  <a:lnTo>
                    <a:pt x="132232" y="467296"/>
                  </a:lnTo>
                  <a:lnTo>
                    <a:pt x="150380" y="417233"/>
                  </a:lnTo>
                  <a:lnTo>
                    <a:pt x="152184" y="412851"/>
                  </a:lnTo>
                  <a:close/>
                </a:path>
                <a:path w="499109" h="494664">
                  <a:moveTo>
                    <a:pt x="155613" y="83464"/>
                  </a:moveTo>
                  <a:lnTo>
                    <a:pt x="152946" y="76936"/>
                  </a:lnTo>
                  <a:lnTo>
                    <a:pt x="134797" y="26860"/>
                  </a:lnTo>
                  <a:lnTo>
                    <a:pt x="133553" y="22644"/>
                  </a:lnTo>
                  <a:lnTo>
                    <a:pt x="130416" y="20866"/>
                  </a:lnTo>
                  <a:lnTo>
                    <a:pt x="127254" y="20866"/>
                  </a:lnTo>
                  <a:lnTo>
                    <a:pt x="122008" y="20866"/>
                  </a:lnTo>
                  <a:lnTo>
                    <a:pt x="116611" y="25730"/>
                  </a:lnTo>
                  <a:lnTo>
                    <a:pt x="119557" y="32296"/>
                  </a:lnTo>
                  <a:lnTo>
                    <a:pt x="137693" y="82359"/>
                  </a:lnTo>
                  <a:lnTo>
                    <a:pt x="138899" y="86474"/>
                  </a:lnTo>
                  <a:lnTo>
                    <a:pt x="141998" y="88214"/>
                  </a:lnTo>
                  <a:lnTo>
                    <a:pt x="150342" y="88214"/>
                  </a:lnTo>
                  <a:lnTo>
                    <a:pt x="155613" y="83464"/>
                  </a:lnTo>
                  <a:close/>
                </a:path>
                <a:path w="499109" h="494664">
                  <a:moveTo>
                    <a:pt x="256311" y="428815"/>
                  </a:moveTo>
                  <a:lnTo>
                    <a:pt x="252691" y="425196"/>
                  </a:lnTo>
                  <a:lnTo>
                    <a:pt x="247980" y="425196"/>
                  </a:lnTo>
                  <a:lnTo>
                    <a:pt x="243636" y="425196"/>
                  </a:lnTo>
                  <a:lnTo>
                    <a:pt x="239979" y="428815"/>
                  </a:lnTo>
                  <a:lnTo>
                    <a:pt x="239979" y="486498"/>
                  </a:lnTo>
                  <a:lnTo>
                    <a:pt x="240360" y="491591"/>
                  </a:lnTo>
                  <a:lnTo>
                    <a:pt x="244170" y="494118"/>
                  </a:lnTo>
                  <a:lnTo>
                    <a:pt x="251866" y="494118"/>
                  </a:lnTo>
                  <a:lnTo>
                    <a:pt x="255790" y="491591"/>
                  </a:lnTo>
                  <a:lnTo>
                    <a:pt x="256311" y="486498"/>
                  </a:lnTo>
                  <a:lnTo>
                    <a:pt x="256311" y="428815"/>
                  </a:lnTo>
                  <a:close/>
                </a:path>
                <a:path w="499109" h="494664">
                  <a:moveTo>
                    <a:pt x="259219" y="67500"/>
                  </a:moveTo>
                  <a:lnTo>
                    <a:pt x="258838" y="61683"/>
                  </a:lnTo>
                  <a:lnTo>
                    <a:pt x="258838" y="3632"/>
                  </a:lnTo>
                  <a:lnTo>
                    <a:pt x="255219" y="0"/>
                  </a:lnTo>
                  <a:lnTo>
                    <a:pt x="250507" y="0"/>
                  </a:lnTo>
                  <a:lnTo>
                    <a:pt x="246164" y="0"/>
                  </a:lnTo>
                  <a:lnTo>
                    <a:pt x="242544" y="3632"/>
                  </a:lnTo>
                  <a:lnTo>
                    <a:pt x="242544" y="61683"/>
                  </a:lnTo>
                  <a:lnTo>
                    <a:pt x="242163" y="67500"/>
                  </a:lnTo>
                  <a:lnTo>
                    <a:pt x="246430" y="70408"/>
                  </a:lnTo>
                  <a:lnTo>
                    <a:pt x="254952" y="70408"/>
                  </a:lnTo>
                  <a:lnTo>
                    <a:pt x="259219" y="67500"/>
                  </a:lnTo>
                  <a:close/>
                </a:path>
                <a:path w="499109" h="494664">
                  <a:moveTo>
                    <a:pt x="381685" y="468845"/>
                  </a:moveTo>
                  <a:lnTo>
                    <a:pt x="378929" y="462203"/>
                  </a:lnTo>
                  <a:lnTo>
                    <a:pt x="360819" y="412140"/>
                  </a:lnTo>
                  <a:lnTo>
                    <a:pt x="359308" y="408635"/>
                  </a:lnTo>
                  <a:lnTo>
                    <a:pt x="356438" y="407123"/>
                  </a:lnTo>
                  <a:lnTo>
                    <a:pt x="353542" y="407123"/>
                  </a:lnTo>
                  <a:lnTo>
                    <a:pt x="348627" y="407123"/>
                  </a:lnTo>
                  <a:lnTo>
                    <a:pt x="343725" y="411429"/>
                  </a:lnTo>
                  <a:lnTo>
                    <a:pt x="345579" y="417576"/>
                  </a:lnTo>
                  <a:lnTo>
                    <a:pt x="363689" y="468020"/>
                  </a:lnTo>
                  <a:lnTo>
                    <a:pt x="364934" y="472046"/>
                  </a:lnTo>
                  <a:lnTo>
                    <a:pt x="367906" y="473710"/>
                  </a:lnTo>
                  <a:lnTo>
                    <a:pt x="376212" y="473710"/>
                  </a:lnTo>
                  <a:lnTo>
                    <a:pt x="381685" y="468845"/>
                  </a:lnTo>
                  <a:close/>
                </a:path>
                <a:path w="499109" h="494664">
                  <a:moveTo>
                    <a:pt x="383311" y="28676"/>
                  </a:moveTo>
                  <a:lnTo>
                    <a:pt x="381114" y="23964"/>
                  </a:lnTo>
                  <a:lnTo>
                    <a:pt x="376783" y="22491"/>
                  </a:lnTo>
                  <a:lnTo>
                    <a:pt x="375945" y="22186"/>
                  </a:lnTo>
                  <a:lnTo>
                    <a:pt x="375081" y="22034"/>
                  </a:lnTo>
                  <a:lnTo>
                    <a:pt x="374218" y="22034"/>
                  </a:lnTo>
                  <a:lnTo>
                    <a:pt x="370928" y="22034"/>
                  </a:lnTo>
                  <a:lnTo>
                    <a:pt x="367766" y="24155"/>
                  </a:lnTo>
                  <a:lnTo>
                    <a:pt x="366598" y="27584"/>
                  </a:lnTo>
                  <a:lnTo>
                    <a:pt x="348488" y="77647"/>
                  </a:lnTo>
                  <a:lnTo>
                    <a:pt x="345541" y="84213"/>
                  </a:lnTo>
                  <a:lnTo>
                    <a:pt x="350901" y="88925"/>
                  </a:lnTo>
                  <a:lnTo>
                    <a:pt x="359346" y="88925"/>
                  </a:lnTo>
                  <a:lnTo>
                    <a:pt x="362483" y="87198"/>
                  </a:lnTo>
                  <a:lnTo>
                    <a:pt x="363689" y="83083"/>
                  </a:lnTo>
                  <a:lnTo>
                    <a:pt x="381838" y="33020"/>
                  </a:lnTo>
                  <a:lnTo>
                    <a:pt x="383311" y="28676"/>
                  </a:lnTo>
                  <a:close/>
                </a:path>
                <a:path w="499109" h="494664">
                  <a:moveTo>
                    <a:pt x="498563" y="87083"/>
                  </a:moveTo>
                  <a:lnTo>
                    <a:pt x="492861" y="79349"/>
                  </a:lnTo>
                  <a:lnTo>
                    <a:pt x="486752" y="79349"/>
                  </a:lnTo>
                  <a:lnTo>
                    <a:pt x="484568" y="79349"/>
                  </a:lnTo>
                  <a:lnTo>
                    <a:pt x="482333" y="80327"/>
                  </a:lnTo>
                  <a:lnTo>
                    <a:pt x="480529" y="82740"/>
                  </a:lnTo>
                  <a:lnTo>
                    <a:pt x="446417" y="123380"/>
                  </a:lnTo>
                  <a:lnTo>
                    <a:pt x="443522" y="127000"/>
                  </a:lnTo>
                  <a:lnTo>
                    <a:pt x="443890" y="132054"/>
                  </a:lnTo>
                  <a:lnTo>
                    <a:pt x="447509" y="134962"/>
                  </a:lnTo>
                  <a:lnTo>
                    <a:pt x="448906" y="136207"/>
                  </a:lnTo>
                  <a:lnTo>
                    <a:pt x="450646" y="136766"/>
                  </a:lnTo>
                  <a:lnTo>
                    <a:pt x="454723" y="136766"/>
                  </a:lnTo>
                  <a:lnTo>
                    <a:pt x="457098" y="135750"/>
                  </a:lnTo>
                  <a:lnTo>
                    <a:pt x="458762" y="133858"/>
                  </a:lnTo>
                  <a:lnTo>
                    <a:pt x="493204" y="93230"/>
                  </a:lnTo>
                  <a:lnTo>
                    <a:pt x="498563" y="87083"/>
                  </a:lnTo>
                  <a:close/>
                </a:path>
                <a:path w="499109" h="494664">
                  <a:moveTo>
                    <a:pt x="498602" y="412140"/>
                  </a:moveTo>
                  <a:lnTo>
                    <a:pt x="493204" y="405955"/>
                  </a:lnTo>
                  <a:lnTo>
                    <a:pt x="458762" y="365315"/>
                  </a:lnTo>
                  <a:lnTo>
                    <a:pt x="456984" y="363283"/>
                  </a:lnTo>
                  <a:lnTo>
                    <a:pt x="454875" y="362419"/>
                  </a:lnTo>
                  <a:lnTo>
                    <a:pt x="452831" y="362419"/>
                  </a:lnTo>
                  <a:lnTo>
                    <a:pt x="446913" y="362419"/>
                  </a:lnTo>
                  <a:lnTo>
                    <a:pt x="441553" y="369544"/>
                  </a:lnTo>
                  <a:lnTo>
                    <a:pt x="446417" y="375500"/>
                  </a:lnTo>
                  <a:lnTo>
                    <a:pt x="480529" y="416483"/>
                  </a:lnTo>
                  <a:lnTo>
                    <a:pt x="482295" y="418744"/>
                  </a:lnTo>
                  <a:lnTo>
                    <a:pt x="484530" y="419684"/>
                  </a:lnTo>
                  <a:lnTo>
                    <a:pt x="492823" y="419684"/>
                  </a:lnTo>
                  <a:lnTo>
                    <a:pt x="498602" y="4121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/>
          <p:nvPr/>
        </p:nvSpPr>
        <p:spPr>
          <a:xfrm>
            <a:off x="1576175" y="2533897"/>
            <a:ext cx="887094" cy="0"/>
          </a:xfrm>
          <a:custGeom>
            <a:avLst/>
            <a:gdLst/>
            <a:ahLst/>
            <a:cxnLst/>
            <a:rect l="l" t="t" r="r" b="b"/>
            <a:pathLst>
              <a:path w="887094">
                <a:moveTo>
                  <a:pt x="0" y="0"/>
                </a:moveTo>
                <a:lnTo>
                  <a:pt x="887099" y="0"/>
                </a:lnTo>
              </a:path>
            </a:pathLst>
          </a:custGeom>
          <a:ln w="38099">
            <a:solidFill>
              <a:srgbClr val="F1C1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070325" y="2533897"/>
            <a:ext cx="887094" cy="0"/>
          </a:xfrm>
          <a:custGeom>
            <a:avLst/>
            <a:gdLst/>
            <a:ahLst/>
            <a:cxnLst/>
            <a:rect l="l" t="t" r="r" b="b"/>
            <a:pathLst>
              <a:path w="887095">
                <a:moveTo>
                  <a:pt x="0" y="0"/>
                </a:moveTo>
                <a:lnTo>
                  <a:pt x="887099" y="0"/>
                </a:lnTo>
              </a:path>
            </a:pathLst>
          </a:custGeom>
          <a:ln w="38099">
            <a:solidFill>
              <a:srgbClr val="F1C1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312974" y="3620446"/>
            <a:ext cx="887094" cy="0"/>
          </a:xfrm>
          <a:custGeom>
            <a:avLst/>
            <a:gdLst/>
            <a:ahLst/>
            <a:cxnLst/>
            <a:rect l="l" t="t" r="r" b="b"/>
            <a:pathLst>
              <a:path w="887095">
                <a:moveTo>
                  <a:pt x="0" y="0"/>
                </a:moveTo>
                <a:lnTo>
                  <a:pt x="887099" y="0"/>
                </a:lnTo>
              </a:path>
            </a:pathLst>
          </a:custGeom>
          <a:ln w="38099">
            <a:solidFill>
              <a:srgbClr val="F1C1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806124" y="3620446"/>
            <a:ext cx="887094" cy="0"/>
          </a:xfrm>
          <a:custGeom>
            <a:avLst/>
            <a:gdLst/>
            <a:ahLst/>
            <a:cxnLst/>
            <a:rect l="l" t="t" r="r" b="b"/>
            <a:pathLst>
              <a:path w="887095">
                <a:moveTo>
                  <a:pt x="0" y="0"/>
                </a:moveTo>
                <a:lnTo>
                  <a:pt x="887099" y="0"/>
                </a:lnTo>
              </a:path>
            </a:pathLst>
          </a:custGeom>
          <a:ln w="38099">
            <a:solidFill>
              <a:srgbClr val="F1C1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556699" y="2533797"/>
            <a:ext cx="673100" cy="1083310"/>
          </a:xfrm>
          <a:custGeom>
            <a:avLst/>
            <a:gdLst/>
            <a:ahLst/>
            <a:cxnLst/>
            <a:rect l="l" t="t" r="r" b="b"/>
            <a:pathLst>
              <a:path w="673100" h="1083310">
                <a:moveTo>
                  <a:pt x="0" y="0"/>
                </a:moveTo>
                <a:lnTo>
                  <a:pt x="0" y="541649"/>
                </a:lnTo>
                <a:lnTo>
                  <a:pt x="672599" y="541649"/>
                </a:lnTo>
                <a:lnTo>
                  <a:pt x="672599" y="1083299"/>
                </a:lnTo>
              </a:path>
            </a:pathLst>
          </a:custGeom>
          <a:ln w="38099">
            <a:solidFill>
              <a:srgbClr val="F1C1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6" name="object 46"/>
          <p:cNvGrpSpPr/>
          <p:nvPr/>
        </p:nvGrpSpPr>
        <p:grpSpPr>
          <a:xfrm>
            <a:off x="1576175" y="2643521"/>
            <a:ext cx="868044" cy="868044"/>
            <a:chOff x="1576175" y="2643521"/>
            <a:chExt cx="868044" cy="868044"/>
          </a:xfrm>
        </p:grpSpPr>
        <p:sp>
          <p:nvSpPr>
            <p:cNvPr id="47" name="object 47"/>
            <p:cNvSpPr/>
            <p:nvPr/>
          </p:nvSpPr>
          <p:spPr>
            <a:xfrm>
              <a:off x="1576175" y="2643521"/>
              <a:ext cx="868044" cy="868044"/>
            </a:xfrm>
            <a:custGeom>
              <a:avLst/>
              <a:gdLst/>
              <a:ahLst/>
              <a:cxnLst/>
              <a:rect l="l" t="t" r="r" b="b"/>
              <a:pathLst>
                <a:path w="868044" h="868045">
                  <a:moveTo>
                    <a:pt x="867599" y="867599"/>
                  </a:moveTo>
                  <a:lnTo>
                    <a:pt x="0" y="867599"/>
                  </a:lnTo>
                  <a:lnTo>
                    <a:pt x="0" y="0"/>
                  </a:lnTo>
                  <a:lnTo>
                    <a:pt x="867599" y="0"/>
                  </a:lnTo>
                  <a:lnTo>
                    <a:pt x="867599" y="867599"/>
                  </a:lnTo>
                  <a:close/>
                </a:path>
              </a:pathLst>
            </a:custGeom>
            <a:solidFill>
              <a:srgbClr val="F1C1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749895" y="2772689"/>
              <a:ext cx="520700" cy="397510"/>
            </a:xfrm>
            <a:custGeom>
              <a:avLst/>
              <a:gdLst/>
              <a:ahLst/>
              <a:cxnLst/>
              <a:rect l="l" t="t" r="r" b="b"/>
              <a:pathLst>
                <a:path w="520700" h="397510">
                  <a:moveTo>
                    <a:pt x="61226" y="252996"/>
                  </a:moveTo>
                  <a:lnTo>
                    <a:pt x="56959" y="248742"/>
                  </a:lnTo>
                  <a:lnTo>
                    <a:pt x="9626" y="248742"/>
                  </a:lnTo>
                  <a:lnTo>
                    <a:pt x="2413" y="251675"/>
                  </a:lnTo>
                  <a:lnTo>
                    <a:pt x="0" y="258127"/>
                  </a:lnTo>
                  <a:lnTo>
                    <a:pt x="2413" y="264579"/>
                  </a:lnTo>
                  <a:lnTo>
                    <a:pt x="9626" y="267500"/>
                  </a:lnTo>
                  <a:lnTo>
                    <a:pt x="56959" y="267500"/>
                  </a:lnTo>
                  <a:lnTo>
                    <a:pt x="61226" y="263245"/>
                  </a:lnTo>
                  <a:lnTo>
                    <a:pt x="61226" y="252996"/>
                  </a:lnTo>
                  <a:close/>
                </a:path>
                <a:path w="520700" h="397510">
                  <a:moveTo>
                    <a:pt x="87414" y="366166"/>
                  </a:moveTo>
                  <a:lnTo>
                    <a:pt x="87401" y="360337"/>
                  </a:lnTo>
                  <a:lnTo>
                    <a:pt x="84074" y="355511"/>
                  </a:lnTo>
                  <a:lnTo>
                    <a:pt x="78574" y="353491"/>
                  </a:lnTo>
                  <a:lnTo>
                    <a:pt x="76974" y="353491"/>
                  </a:lnTo>
                  <a:lnTo>
                    <a:pt x="75285" y="353936"/>
                  </a:lnTo>
                  <a:lnTo>
                    <a:pt x="73609" y="354965"/>
                  </a:lnTo>
                  <a:lnTo>
                    <a:pt x="73609" y="354558"/>
                  </a:lnTo>
                  <a:lnTo>
                    <a:pt x="37350" y="375907"/>
                  </a:lnTo>
                  <a:lnTo>
                    <a:pt x="32880" y="380771"/>
                  </a:lnTo>
                  <a:lnTo>
                    <a:pt x="32816" y="386588"/>
                  </a:lnTo>
                  <a:lnTo>
                    <a:pt x="36106" y="391477"/>
                  </a:lnTo>
                  <a:lnTo>
                    <a:pt x="41706" y="393522"/>
                  </a:lnTo>
                  <a:lnTo>
                    <a:pt x="43294" y="393522"/>
                  </a:lnTo>
                  <a:lnTo>
                    <a:pt x="44983" y="393115"/>
                  </a:lnTo>
                  <a:lnTo>
                    <a:pt x="46710" y="392099"/>
                  </a:lnTo>
                  <a:lnTo>
                    <a:pt x="83007" y="371195"/>
                  </a:lnTo>
                  <a:lnTo>
                    <a:pt x="87414" y="366166"/>
                  </a:lnTo>
                  <a:close/>
                </a:path>
                <a:path w="520700" h="397510">
                  <a:moveTo>
                    <a:pt x="89611" y="151015"/>
                  </a:moveTo>
                  <a:lnTo>
                    <a:pt x="85140" y="145935"/>
                  </a:lnTo>
                  <a:lnTo>
                    <a:pt x="48844" y="124993"/>
                  </a:lnTo>
                  <a:lnTo>
                    <a:pt x="47117" y="124015"/>
                  </a:lnTo>
                  <a:lnTo>
                    <a:pt x="45427" y="123571"/>
                  </a:lnTo>
                  <a:lnTo>
                    <a:pt x="43827" y="123571"/>
                  </a:lnTo>
                  <a:lnTo>
                    <a:pt x="38239" y="125615"/>
                  </a:lnTo>
                  <a:lnTo>
                    <a:pt x="34950" y="130505"/>
                  </a:lnTo>
                  <a:lnTo>
                    <a:pt x="35013" y="136334"/>
                  </a:lnTo>
                  <a:lnTo>
                    <a:pt x="39484" y="141224"/>
                  </a:lnTo>
                  <a:lnTo>
                    <a:pt x="75730" y="162572"/>
                  </a:lnTo>
                  <a:lnTo>
                    <a:pt x="77419" y="163461"/>
                  </a:lnTo>
                  <a:lnTo>
                    <a:pt x="79057" y="163855"/>
                  </a:lnTo>
                  <a:lnTo>
                    <a:pt x="80568" y="163855"/>
                  </a:lnTo>
                  <a:lnTo>
                    <a:pt x="86233" y="161823"/>
                  </a:lnTo>
                  <a:lnTo>
                    <a:pt x="89611" y="156921"/>
                  </a:lnTo>
                  <a:lnTo>
                    <a:pt x="89611" y="151015"/>
                  </a:lnTo>
                  <a:close/>
                </a:path>
                <a:path w="520700" h="397510">
                  <a:moveTo>
                    <a:pt x="170154" y="81368"/>
                  </a:moveTo>
                  <a:lnTo>
                    <a:pt x="165760" y="73787"/>
                  </a:lnTo>
                  <a:lnTo>
                    <a:pt x="144868" y="37541"/>
                  </a:lnTo>
                  <a:lnTo>
                    <a:pt x="142824" y="34036"/>
                  </a:lnTo>
                  <a:lnTo>
                    <a:pt x="139801" y="32562"/>
                  </a:lnTo>
                  <a:lnTo>
                    <a:pt x="136829" y="32562"/>
                  </a:lnTo>
                  <a:lnTo>
                    <a:pt x="130403" y="32562"/>
                  </a:lnTo>
                  <a:lnTo>
                    <a:pt x="124142" y="39357"/>
                  </a:lnTo>
                  <a:lnTo>
                    <a:pt x="128219" y="46939"/>
                  </a:lnTo>
                  <a:lnTo>
                    <a:pt x="149567" y="83197"/>
                  </a:lnTo>
                  <a:lnTo>
                    <a:pt x="151434" y="86702"/>
                  </a:lnTo>
                  <a:lnTo>
                    <a:pt x="154406" y="88163"/>
                  </a:lnTo>
                  <a:lnTo>
                    <a:pt x="163766" y="88163"/>
                  </a:lnTo>
                  <a:lnTo>
                    <a:pt x="170154" y="81368"/>
                  </a:lnTo>
                  <a:close/>
                </a:path>
                <a:path w="520700" h="397510">
                  <a:moveTo>
                    <a:pt x="271589" y="4254"/>
                  </a:moveTo>
                  <a:lnTo>
                    <a:pt x="267322" y="0"/>
                  </a:lnTo>
                  <a:lnTo>
                    <a:pt x="262178" y="0"/>
                  </a:lnTo>
                  <a:lnTo>
                    <a:pt x="257073" y="0"/>
                  </a:lnTo>
                  <a:lnTo>
                    <a:pt x="252818" y="4254"/>
                  </a:lnTo>
                  <a:lnTo>
                    <a:pt x="252818" y="58039"/>
                  </a:lnTo>
                  <a:lnTo>
                    <a:pt x="257479" y="61226"/>
                  </a:lnTo>
                  <a:lnTo>
                    <a:pt x="266877" y="61226"/>
                  </a:lnTo>
                  <a:lnTo>
                    <a:pt x="271589" y="58039"/>
                  </a:lnTo>
                  <a:lnTo>
                    <a:pt x="271589" y="4254"/>
                  </a:lnTo>
                  <a:close/>
                </a:path>
                <a:path w="520700" h="397510">
                  <a:moveTo>
                    <a:pt x="397865" y="44373"/>
                  </a:moveTo>
                  <a:lnTo>
                    <a:pt x="396570" y="38379"/>
                  </a:lnTo>
                  <a:lnTo>
                    <a:pt x="391922" y="35852"/>
                  </a:lnTo>
                  <a:lnTo>
                    <a:pt x="390410" y="35001"/>
                  </a:lnTo>
                  <a:lnTo>
                    <a:pt x="388810" y="34607"/>
                  </a:lnTo>
                  <a:lnTo>
                    <a:pt x="387261" y="34607"/>
                  </a:lnTo>
                  <a:lnTo>
                    <a:pt x="383971" y="34607"/>
                  </a:lnTo>
                  <a:lnTo>
                    <a:pt x="380822" y="36334"/>
                  </a:lnTo>
                  <a:lnTo>
                    <a:pt x="379095" y="39268"/>
                  </a:lnTo>
                  <a:lnTo>
                    <a:pt x="357746" y="75958"/>
                  </a:lnTo>
                  <a:lnTo>
                    <a:pt x="353669" y="83502"/>
                  </a:lnTo>
                  <a:lnTo>
                    <a:pt x="359968" y="90284"/>
                  </a:lnTo>
                  <a:lnTo>
                    <a:pt x="369379" y="90284"/>
                  </a:lnTo>
                  <a:lnTo>
                    <a:pt x="372389" y="88823"/>
                  </a:lnTo>
                  <a:lnTo>
                    <a:pt x="374396" y="85318"/>
                  </a:lnTo>
                  <a:lnTo>
                    <a:pt x="395287" y="49072"/>
                  </a:lnTo>
                  <a:lnTo>
                    <a:pt x="397865" y="44373"/>
                  </a:lnTo>
                  <a:close/>
                </a:path>
                <a:path w="520700" h="397510">
                  <a:moveTo>
                    <a:pt x="485305" y="384187"/>
                  </a:moveTo>
                  <a:lnTo>
                    <a:pt x="481063" y="379323"/>
                  </a:lnTo>
                  <a:lnTo>
                    <a:pt x="444360" y="357974"/>
                  </a:lnTo>
                  <a:lnTo>
                    <a:pt x="442722" y="356958"/>
                  </a:lnTo>
                  <a:lnTo>
                    <a:pt x="441032" y="356514"/>
                  </a:lnTo>
                  <a:lnTo>
                    <a:pt x="439521" y="356514"/>
                  </a:lnTo>
                  <a:lnTo>
                    <a:pt x="433959" y="358584"/>
                  </a:lnTo>
                  <a:lnTo>
                    <a:pt x="430606" y="363537"/>
                  </a:lnTo>
                  <a:lnTo>
                    <a:pt x="430580" y="369506"/>
                  </a:lnTo>
                  <a:lnTo>
                    <a:pt x="435000" y="374611"/>
                  </a:lnTo>
                  <a:lnTo>
                    <a:pt x="471690" y="395516"/>
                  </a:lnTo>
                  <a:lnTo>
                    <a:pt x="473341" y="396532"/>
                  </a:lnTo>
                  <a:lnTo>
                    <a:pt x="474980" y="396938"/>
                  </a:lnTo>
                  <a:lnTo>
                    <a:pt x="476529" y="396938"/>
                  </a:lnTo>
                  <a:lnTo>
                    <a:pt x="481990" y="394893"/>
                  </a:lnTo>
                  <a:lnTo>
                    <a:pt x="485267" y="390004"/>
                  </a:lnTo>
                  <a:lnTo>
                    <a:pt x="485305" y="384187"/>
                  </a:lnTo>
                  <a:close/>
                </a:path>
                <a:path w="520700" h="397510">
                  <a:moveTo>
                    <a:pt x="487299" y="133921"/>
                  </a:moveTo>
                  <a:lnTo>
                    <a:pt x="483997" y="129032"/>
                  </a:lnTo>
                  <a:lnTo>
                    <a:pt x="478396" y="126987"/>
                  </a:lnTo>
                  <a:lnTo>
                    <a:pt x="476846" y="126987"/>
                  </a:lnTo>
                  <a:lnTo>
                    <a:pt x="437134" y="149301"/>
                  </a:lnTo>
                  <a:lnTo>
                    <a:pt x="432587" y="160197"/>
                  </a:lnTo>
                  <a:lnTo>
                    <a:pt x="435749" y="165150"/>
                  </a:lnTo>
                  <a:lnTo>
                    <a:pt x="441833" y="167233"/>
                  </a:lnTo>
                  <a:lnTo>
                    <a:pt x="443522" y="167233"/>
                  </a:lnTo>
                  <a:lnTo>
                    <a:pt x="482790" y="144640"/>
                  </a:lnTo>
                  <a:lnTo>
                    <a:pt x="487299" y="133921"/>
                  </a:lnTo>
                  <a:close/>
                </a:path>
                <a:path w="520700" h="397510">
                  <a:moveTo>
                    <a:pt x="520204" y="262178"/>
                  </a:moveTo>
                  <a:lnTo>
                    <a:pt x="517880" y="255587"/>
                  </a:lnTo>
                  <a:lnTo>
                    <a:pt x="510921" y="252603"/>
                  </a:lnTo>
                  <a:lnTo>
                    <a:pt x="468680" y="252603"/>
                  </a:lnTo>
                  <a:lnTo>
                    <a:pt x="461492" y="255765"/>
                  </a:lnTo>
                  <a:lnTo>
                    <a:pt x="459092" y="262331"/>
                  </a:lnTo>
                  <a:lnTo>
                    <a:pt x="461492" y="268833"/>
                  </a:lnTo>
                  <a:lnTo>
                    <a:pt x="468680" y="271767"/>
                  </a:lnTo>
                  <a:lnTo>
                    <a:pt x="510921" y="271767"/>
                  </a:lnTo>
                  <a:lnTo>
                    <a:pt x="517880" y="268770"/>
                  </a:lnTo>
                  <a:lnTo>
                    <a:pt x="520204" y="26217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856260" y="2874156"/>
              <a:ext cx="312420" cy="464820"/>
            </a:xfrm>
            <a:custGeom>
              <a:avLst/>
              <a:gdLst/>
              <a:ahLst/>
              <a:cxnLst/>
              <a:rect l="l" t="t" r="r" b="b"/>
              <a:pathLst>
                <a:path w="312419" h="464820">
                  <a:moveTo>
                    <a:pt x="204050" y="464290"/>
                  </a:moveTo>
                  <a:lnTo>
                    <a:pt x="107190" y="464290"/>
                  </a:lnTo>
                  <a:lnTo>
                    <a:pt x="96749" y="462193"/>
                  </a:lnTo>
                  <a:lnTo>
                    <a:pt x="88360" y="456492"/>
                  </a:lnTo>
                  <a:lnTo>
                    <a:pt x="82774" y="448080"/>
                  </a:lnTo>
                  <a:lnTo>
                    <a:pt x="80745" y="437846"/>
                  </a:lnTo>
                  <a:lnTo>
                    <a:pt x="80745" y="340542"/>
                  </a:lnTo>
                  <a:lnTo>
                    <a:pt x="78774" y="321280"/>
                  </a:lnTo>
                  <a:lnTo>
                    <a:pt x="73002" y="302988"/>
                  </a:lnTo>
                  <a:lnTo>
                    <a:pt x="63636" y="286301"/>
                  </a:lnTo>
                  <a:lnTo>
                    <a:pt x="50883" y="271856"/>
                  </a:lnTo>
                  <a:lnTo>
                    <a:pt x="20849" y="234694"/>
                  </a:lnTo>
                  <a:lnTo>
                    <a:pt x="3623" y="191263"/>
                  </a:lnTo>
                  <a:lnTo>
                    <a:pt x="0" y="144713"/>
                  </a:lnTo>
                  <a:lnTo>
                    <a:pt x="10772" y="98191"/>
                  </a:lnTo>
                  <a:lnTo>
                    <a:pt x="34481" y="57822"/>
                  </a:lnTo>
                  <a:lnTo>
                    <a:pt x="68227" y="26849"/>
                  </a:lnTo>
                  <a:lnTo>
                    <a:pt x="109452" y="7000"/>
                  </a:lnTo>
                  <a:lnTo>
                    <a:pt x="155598" y="0"/>
                  </a:lnTo>
                  <a:lnTo>
                    <a:pt x="156929" y="0"/>
                  </a:lnTo>
                  <a:lnTo>
                    <a:pt x="158304" y="44"/>
                  </a:lnTo>
                  <a:lnTo>
                    <a:pt x="166069" y="44"/>
                  </a:lnTo>
                  <a:lnTo>
                    <a:pt x="172902" y="931"/>
                  </a:lnTo>
                  <a:lnTo>
                    <a:pt x="179735" y="1774"/>
                  </a:lnTo>
                  <a:lnTo>
                    <a:pt x="224302" y="15461"/>
                  </a:lnTo>
                  <a:lnTo>
                    <a:pt x="260564" y="39825"/>
                  </a:lnTo>
                  <a:lnTo>
                    <a:pt x="287768" y="72378"/>
                  </a:lnTo>
                  <a:lnTo>
                    <a:pt x="305165" y="110637"/>
                  </a:lnTo>
                  <a:lnTo>
                    <a:pt x="312002" y="152115"/>
                  </a:lnTo>
                  <a:lnTo>
                    <a:pt x="307529" y="194328"/>
                  </a:lnTo>
                  <a:lnTo>
                    <a:pt x="290993" y="234789"/>
                  </a:lnTo>
                  <a:lnTo>
                    <a:pt x="261643" y="271013"/>
                  </a:lnTo>
                  <a:lnTo>
                    <a:pt x="248572" y="285464"/>
                  </a:lnTo>
                  <a:lnTo>
                    <a:pt x="238937" y="302195"/>
                  </a:lnTo>
                  <a:lnTo>
                    <a:pt x="232979" y="320606"/>
                  </a:lnTo>
                  <a:lnTo>
                    <a:pt x="230939" y="340098"/>
                  </a:lnTo>
                  <a:lnTo>
                    <a:pt x="230939" y="437846"/>
                  </a:lnTo>
                  <a:lnTo>
                    <a:pt x="228834" y="448080"/>
                  </a:lnTo>
                  <a:lnTo>
                    <a:pt x="223085" y="456492"/>
                  </a:lnTo>
                  <a:lnTo>
                    <a:pt x="214541" y="462193"/>
                  </a:lnTo>
                  <a:lnTo>
                    <a:pt x="204050" y="464290"/>
                  </a:lnTo>
                  <a:close/>
                </a:path>
              </a:pathLst>
            </a:custGeom>
            <a:solidFill>
              <a:srgbClr val="FFE4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903987" y="2875930"/>
              <a:ext cx="264795" cy="462915"/>
            </a:xfrm>
            <a:custGeom>
              <a:avLst/>
              <a:gdLst/>
              <a:ahLst/>
              <a:cxnLst/>
              <a:rect l="l" t="t" r="r" b="b"/>
              <a:pathLst>
                <a:path w="264794" h="462914">
                  <a:moveTo>
                    <a:pt x="156321" y="462516"/>
                  </a:moveTo>
                  <a:lnTo>
                    <a:pt x="107691" y="462516"/>
                  </a:lnTo>
                  <a:lnTo>
                    <a:pt x="97182" y="460418"/>
                  </a:lnTo>
                  <a:lnTo>
                    <a:pt x="88640" y="454718"/>
                  </a:lnTo>
                  <a:lnTo>
                    <a:pt x="82902" y="446306"/>
                  </a:lnTo>
                  <a:lnTo>
                    <a:pt x="80803" y="436071"/>
                  </a:lnTo>
                  <a:lnTo>
                    <a:pt x="80803" y="338767"/>
                  </a:lnTo>
                  <a:lnTo>
                    <a:pt x="79007" y="319506"/>
                  </a:lnTo>
                  <a:lnTo>
                    <a:pt x="73260" y="301213"/>
                  </a:lnTo>
                  <a:lnTo>
                    <a:pt x="63919" y="284526"/>
                  </a:lnTo>
                  <a:lnTo>
                    <a:pt x="51341" y="270082"/>
                  </a:lnTo>
                  <a:lnTo>
                    <a:pt x="24103" y="238213"/>
                  </a:lnTo>
                  <a:lnTo>
                    <a:pt x="7168" y="202681"/>
                  </a:lnTo>
                  <a:lnTo>
                    <a:pt x="0" y="165254"/>
                  </a:lnTo>
                  <a:lnTo>
                    <a:pt x="2060" y="127703"/>
                  </a:lnTo>
                  <a:lnTo>
                    <a:pt x="31719" y="59303"/>
                  </a:lnTo>
                  <a:lnTo>
                    <a:pt x="91854" y="11635"/>
                  </a:lnTo>
                  <a:lnTo>
                    <a:pt x="132006" y="0"/>
                  </a:lnTo>
                  <a:lnTo>
                    <a:pt x="176573" y="13687"/>
                  </a:lnTo>
                  <a:lnTo>
                    <a:pt x="212835" y="38050"/>
                  </a:lnTo>
                  <a:lnTo>
                    <a:pt x="240040" y="70603"/>
                  </a:lnTo>
                  <a:lnTo>
                    <a:pt x="257436" y="108862"/>
                  </a:lnTo>
                  <a:lnTo>
                    <a:pt x="264273" y="150340"/>
                  </a:lnTo>
                  <a:lnTo>
                    <a:pt x="259800" y="192553"/>
                  </a:lnTo>
                  <a:lnTo>
                    <a:pt x="243264" y="233014"/>
                  </a:lnTo>
                  <a:lnTo>
                    <a:pt x="213914" y="269239"/>
                  </a:lnTo>
                  <a:lnTo>
                    <a:pt x="200843" y="283690"/>
                  </a:lnTo>
                  <a:lnTo>
                    <a:pt x="191208" y="300420"/>
                  </a:lnTo>
                  <a:lnTo>
                    <a:pt x="185249" y="318831"/>
                  </a:lnTo>
                  <a:lnTo>
                    <a:pt x="183210" y="338323"/>
                  </a:lnTo>
                  <a:lnTo>
                    <a:pt x="183210" y="436071"/>
                  </a:lnTo>
                  <a:lnTo>
                    <a:pt x="181105" y="446306"/>
                  </a:lnTo>
                  <a:lnTo>
                    <a:pt x="175356" y="454718"/>
                  </a:lnTo>
                  <a:lnTo>
                    <a:pt x="166812" y="460418"/>
                  </a:lnTo>
                  <a:lnTo>
                    <a:pt x="156321" y="4625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1" name="object 5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918626" y="2971936"/>
              <a:ext cx="186906" cy="423261"/>
            </a:xfrm>
            <a:prstGeom prst="rect">
              <a:avLst/>
            </a:prstGeom>
          </p:spPr>
        </p:pic>
      </p:grpSp>
      <p:sp>
        <p:nvSpPr>
          <p:cNvPr id="52" name="object 52"/>
          <p:cNvSpPr/>
          <p:nvPr/>
        </p:nvSpPr>
        <p:spPr>
          <a:xfrm>
            <a:off x="6046849" y="2533797"/>
            <a:ext cx="673100" cy="1083310"/>
          </a:xfrm>
          <a:custGeom>
            <a:avLst/>
            <a:gdLst/>
            <a:ahLst/>
            <a:cxnLst/>
            <a:rect l="l" t="t" r="r" b="b"/>
            <a:pathLst>
              <a:path w="673100" h="1083310">
                <a:moveTo>
                  <a:pt x="0" y="0"/>
                </a:moveTo>
                <a:lnTo>
                  <a:pt x="0" y="541649"/>
                </a:lnTo>
                <a:lnTo>
                  <a:pt x="672599" y="541649"/>
                </a:lnTo>
                <a:lnTo>
                  <a:pt x="672599" y="1083299"/>
                </a:lnTo>
              </a:path>
            </a:pathLst>
          </a:custGeom>
          <a:ln w="38099">
            <a:solidFill>
              <a:srgbClr val="F1C1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292462" y="2578272"/>
            <a:ext cx="671830" cy="1011555"/>
          </a:xfrm>
          <a:custGeom>
            <a:avLst/>
            <a:gdLst/>
            <a:ahLst/>
            <a:cxnLst/>
            <a:rect l="l" t="t" r="r" b="b"/>
            <a:pathLst>
              <a:path w="671829" h="1011554">
                <a:moveTo>
                  <a:pt x="671699" y="0"/>
                </a:moveTo>
                <a:lnTo>
                  <a:pt x="671699" y="505649"/>
                </a:lnTo>
                <a:lnTo>
                  <a:pt x="0" y="505649"/>
                </a:lnTo>
                <a:lnTo>
                  <a:pt x="0" y="1011299"/>
                </a:lnTo>
              </a:path>
            </a:pathLst>
          </a:custGeom>
          <a:ln w="38099">
            <a:solidFill>
              <a:srgbClr val="F1C1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387050" y="2533897"/>
            <a:ext cx="0" cy="523240"/>
          </a:xfrm>
          <a:custGeom>
            <a:avLst/>
            <a:gdLst/>
            <a:ahLst/>
            <a:cxnLst/>
            <a:rect l="l" t="t" r="r" b="b"/>
            <a:pathLst>
              <a:path h="523239">
                <a:moveTo>
                  <a:pt x="0" y="523199"/>
                </a:moveTo>
                <a:lnTo>
                  <a:pt x="0" y="0"/>
                </a:lnTo>
              </a:path>
            </a:pathLst>
          </a:custGeom>
          <a:ln w="38099">
            <a:solidFill>
              <a:srgbClr val="F1C1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7782524" y="3093897"/>
            <a:ext cx="0" cy="523240"/>
          </a:xfrm>
          <a:custGeom>
            <a:avLst/>
            <a:gdLst/>
            <a:ahLst/>
            <a:cxnLst/>
            <a:rect l="l" t="t" r="r" b="b"/>
            <a:pathLst>
              <a:path h="523239">
                <a:moveTo>
                  <a:pt x="0" y="523199"/>
                </a:moveTo>
                <a:lnTo>
                  <a:pt x="0" y="0"/>
                </a:lnTo>
              </a:path>
            </a:pathLst>
          </a:custGeom>
          <a:ln w="38099">
            <a:solidFill>
              <a:srgbClr val="F1C1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2176865" y="1077679"/>
            <a:ext cx="493395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600" spc="-10" dirty="0">
                <a:latin typeface="Roboto"/>
                <a:cs typeface="Roboto"/>
              </a:rPr>
              <a:t>Berpikir</a:t>
            </a:r>
            <a:r>
              <a:rPr sz="1600" spc="-50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reflektif</a:t>
            </a:r>
            <a:r>
              <a:rPr sz="1600" spc="-45" dirty="0">
                <a:latin typeface="Roboto"/>
                <a:cs typeface="Roboto"/>
              </a:rPr>
              <a:t> </a:t>
            </a:r>
            <a:r>
              <a:rPr sz="1600" dirty="0">
                <a:latin typeface="Roboto"/>
                <a:cs typeface="Roboto"/>
              </a:rPr>
              <a:t>dan</a:t>
            </a:r>
            <a:r>
              <a:rPr sz="1600" spc="-45" dirty="0"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produktif</a:t>
            </a:r>
            <a:r>
              <a:rPr sz="1600" spc="-45" dirty="0">
                <a:latin typeface="Roboto"/>
                <a:cs typeface="Roboto"/>
              </a:rPr>
              <a:t> </a:t>
            </a:r>
            <a:r>
              <a:rPr sz="1600" dirty="0">
                <a:latin typeface="Roboto"/>
                <a:cs typeface="Roboto"/>
              </a:rPr>
              <a:t>dan</a:t>
            </a:r>
            <a:r>
              <a:rPr sz="1600" spc="-45" dirty="0"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mengevaluasi</a:t>
            </a:r>
            <a:r>
              <a:rPr sz="1600" spc="-4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bukti.</a:t>
            </a:r>
            <a:endParaRPr sz="1600">
              <a:latin typeface="Roboto"/>
              <a:cs typeface="Roboto"/>
            </a:endParaRPr>
          </a:p>
          <a:p>
            <a:pPr algn="ctr">
              <a:lnSpc>
                <a:spcPct val="100000"/>
              </a:lnSpc>
            </a:pPr>
            <a:r>
              <a:rPr sz="1600" spc="-20" dirty="0">
                <a:latin typeface="Roboto"/>
                <a:cs typeface="Roboto"/>
              </a:rPr>
              <a:t>Mindfulness</a:t>
            </a:r>
            <a:r>
              <a:rPr sz="1600" spc="-50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adalah</a:t>
            </a:r>
            <a:r>
              <a:rPr sz="1600" spc="-45" dirty="0"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kunci</a:t>
            </a:r>
            <a:r>
              <a:rPr sz="1600" spc="-50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berpikir</a:t>
            </a:r>
            <a:r>
              <a:rPr sz="1600" spc="-4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kritis</a:t>
            </a:r>
            <a:endParaRPr sz="16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00949" y="911374"/>
            <a:ext cx="38100" cy="4232275"/>
          </a:xfrm>
          <a:custGeom>
            <a:avLst/>
            <a:gdLst/>
            <a:ahLst/>
            <a:cxnLst/>
            <a:rect l="l" t="t" r="r" b="b"/>
            <a:pathLst>
              <a:path w="38100" h="4232275">
                <a:moveTo>
                  <a:pt x="0" y="4232124"/>
                </a:moveTo>
                <a:lnTo>
                  <a:pt x="38099" y="4232124"/>
                </a:lnTo>
                <a:lnTo>
                  <a:pt x="38099" y="0"/>
                </a:lnTo>
                <a:lnTo>
                  <a:pt x="0" y="0"/>
                </a:lnTo>
                <a:lnTo>
                  <a:pt x="0" y="42321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00949" y="0"/>
            <a:ext cx="38100" cy="551815"/>
          </a:xfrm>
          <a:custGeom>
            <a:avLst/>
            <a:gdLst/>
            <a:ahLst/>
            <a:cxnLst/>
            <a:rect l="l" t="t" r="r" b="b"/>
            <a:pathLst>
              <a:path w="38100" h="551815">
                <a:moveTo>
                  <a:pt x="0" y="551375"/>
                </a:moveTo>
                <a:lnTo>
                  <a:pt x="38099" y="551375"/>
                </a:lnTo>
                <a:lnTo>
                  <a:pt x="38099" y="0"/>
                </a:lnTo>
                <a:lnTo>
                  <a:pt x="0" y="0"/>
                </a:lnTo>
                <a:lnTo>
                  <a:pt x="0" y="5513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712324"/>
            <a:ext cx="540385" cy="38100"/>
          </a:xfrm>
          <a:custGeom>
            <a:avLst/>
            <a:gdLst/>
            <a:ahLst/>
            <a:cxnLst/>
            <a:rect l="l" t="t" r="r" b="b"/>
            <a:pathLst>
              <a:path w="540385" h="38100">
                <a:moveTo>
                  <a:pt x="0" y="38099"/>
                </a:moveTo>
                <a:lnTo>
                  <a:pt x="539999" y="38099"/>
                </a:lnTo>
                <a:lnTo>
                  <a:pt x="539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00000" y="712324"/>
            <a:ext cx="1308735" cy="38100"/>
          </a:xfrm>
          <a:custGeom>
            <a:avLst/>
            <a:gdLst/>
            <a:ahLst/>
            <a:cxnLst/>
            <a:rect l="l" t="t" r="r" b="b"/>
            <a:pathLst>
              <a:path w="1308735" h="38100">
                <a:moveTo>
                  <a:pt x="0" y="38099"/>
                </a:moveTo>
                <a:lnTo>
                  <a:pt x="1308624" y="38099"/>
                </a:lnTo>
                <a:lnTo>
                  <a:pt x="130862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940225" y="712324"/>
            <a:ext cx="2204085" cy="38100"/>
          </a:xfrm>
          <a:custGeom>
            <a:avLst/>
            <a:gdLst/>
            <a:ahLst/>
            <a:cxnLst/>
            <a:rect l="l" t="t" r="r" b="b"/>
            <a:pathLst>
              <a:path w="2204084" h="38100">
                <a:moveTo>
                  <a:pt x="0" y="38099"/>
                </a:moveTo>
                <a:lnTo>
                  <a:pt x="2203774" y="38099"/>
                </a:lnTo>
                <a:lnTo>
                  <a:pt x="220377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41581" y="3221028"/>
            <a:ext cx="1965960" cy="1226185"/>
          </a:xfrm>
          <a:custGeom>
            <a:avLst/>
            <a:gdLst/>
            <a:ahLst/>
            <a:cxnLst/>
            <a:rect l="l" t="t" r="r" b="b"/>
            <a:pathLst>
              <a:path w="1965960" h="1226185">
                <a:moveTo>
                  <a:pt x="1965599" y="1225896"/>
                </a:moveTo>
                <a:lnTo>
                  <a:pt x="0" y="1225896"/>
                </a:lnTo>
                <a:lnTo>
                  <a:pt x="0" y="228096"/>
                </a:lnTo>
                <a:lnTo>
                  <a:pt x="1146599" y="228096"/>
                </a:lnTo>
                <a:lnTo>
                  <a:pt x="1148893" y="0"/>
                </a:lnTo>
                <a:lnTo>
                  <a:pt x="1637999" y="228096"/>
                </a:lnTo>
                <a:lnTo>
                  <a:pt x="1965599" y="228096"/>
                </a:lnTo>
                <a:lnTo>
                  <a:pt x="1965599" y="1225896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33057" y="3221028"/>
            <a:ext cx="1965960" cy="1226185"/>
          </a:xfrm>
          <a:custGeom>
            <a:avLst/>
            <a:gdLst/>
            <a:ahLst/>
            <a:cxnLst/>
            <a:rect l="l" t="t" r="r" b="b"/>
            <a:pathLst>
              <a:path w="1965960" h="1226185">
                <a:moveTo>
                  <a:pt x="1965599" y="1225896"/>
                </a:moveTo>
                <a:lnTo>
                  <a:pt x="0" y="1225896"/>
                </a:lnTo>
                <a:lnTo>
                  <a:pt x="0" y="228096"/>
                </a:lnTo>
                <a:lnTo>
                  <a:pt x="1146599" y="228096"/>
                </a:lnTo>
                <a:lnTo>
                  <a:pt x="1148893" y="0"/>
                </a:lnTo>
                <a:lnTo>
                  <a:pt x="1637999" y="228096"/>
                </a:lnTo>
                <a:lnTo>
                  <a:pt x="1965599" y="228096"/>
                </a:lnTo>
                <a:lnTo>
                  <a:pt x="1965599" y="1225896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097725" y="1542052"/>
            <a:ext cx="1965960" cy="1226185"/>
          </a:xfrm>
          <a:custGeom>
            <a:avLst/>
            <a:gdLst/>
            <a:ahLst/>
            <a:cxnLst/>
            <a:rect l="l" t="t" r="r" b="b"/>
            <a:pathLst>
              <a:path w="1965959" h="1226185">
                <a:moveTo>
                  <a:pt x="1965599" y="1225897"/>
                </a:moveTo>
                <a:lnTo>
                  <a:pt x="0" y="1225897"/>
                </a:lnTo>
                <a:lnTo>
                  <a:pt x="0" y="228097"/>
                </a:lnTo>
                <a:lnTo>
                  <a:pt x="1146599" y="228097"/>
                </a:lnTo>
                <a:lnTo>
                  <a:pt x="1148892" y="0"/>
                </a:lnTo>
                <a:lnTo>
                  <a:pt x="1637999" y="228097"/>
                </a:lnTo>
                <a:lnTo>
                  <a:pt x="1965599" y="228097"/>
                </a:lnTo>
                <a:lnTo>
                  <a:pt x="1965599" y="1225897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89199" y="1542052"/>
            <a:ext cx="1965960" cy="1226185"/>
          </a:xfrm>
          <a:custGeom>
            <a:avLst/>
            <a:gdLst/>
            <a:ahLst/>
            <a:cxnLst/>
            <a:rect l="l" t="t" r="r" b="b"/>
            <a:pathLst>
              <a:path w="1965960" h="1226185">
                <a:moveTo>
                  <a:pt x="1965599" y="1225897"/>
                </a:moveTo>
                <a:lnTo>
                  <a:pt x="0" y="1225897"/>
                </a:lnTo>
                <a:lnTo>
                  <a:pt x="0" y="228097"/>
                </a:lnTo>
                <a:lnTo>
                  <a:pt x="1146599" y="228097"/>
                </a:lnTo>
                <a:lnTo>
                  <a:pt x="1148893" y="0"/>
                </a:lnTo>
                <a:lnTo>
                  <a:pt x="1637999" y="228097"/>
                </a:lnTo>
                <a:lnTo>
                  <a:pt x="1965599" y="228097"/>
                </a:lnTo>
                <a:lnTo>
                  <a:pt x="1965599" y="1225897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80675" y="1542052"/>
            <a:ext cx="1965960" cy="1226185"/>
          </a:xfrm>
          <a:custGeom>
            <a:avLst/>
            <a:gdLst/>
            <a:ahLst/>
            <a:cxnLst/>
            <a:rect l="l" t="t" r="r" b="b"/>
            <a:pathLst>
              <a:path w="1965960" h="1226185">
                <a:moveTo>
                  <a:pt x="1965599" y="1225897"/>
                </a:moveTo>
                <a:lnTo>
                  <a:pt x="0" y="1225897"/>
                </a:lnTo>
                <a:lnTo>
                  <a:pt x="0" y="228097"/>
                </a:lnTo>
                <a:lnTo>
                  <a:pt x="1146599" y="228097"/>
                </a:lnTo>
                <a:lnTo>
                  <a:pt x="1148893" y="0"/>
                </a:lnTo>
                <a:lnTo>
                  <a:pt x="1637999" y="228097"/>
                </a:lnTo>
                <a:lnTo>
                  <a:pt x="1965599" y="228097"/>
                </a:lnTo>
                <a:lnTo>
                  <a:pt x="1965599" y="1225897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3015920" y="438760"/>
            <a:ext cx="311277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2169" marR="5080" indent="-840105">
              <a:lnSpc>
                <a:spcPct val="100000"/>
              </a:lnSpc>
              <a:spcBef>
                <a:spcPts val="100"/>
              </a:spcBef>
            </a:pPr>
            <a:r>
              <a:rPr sz="3000" spc="-85" dirty="0"/>
              <a:t>BERPIKIR</a:t>
            </a:r>
            <a:r>
              <a:rPr sz="3000" spc="-90" dirty="0"/>
              <a:t> </a:t>
            </a:r>
            <a:r>
              <a:rPr sz="3000" spc="-110" dirty="0"/>
              <a:t>KRITIS</a:t>
            </a:r>
            <a:r>
              <a:rPr sz="3000" spc="-85" dirty="0"/>
              <a:t> </a:t>
            </a:r>
            <a:r>
              <a:rPr sz="3000" spc="-25" dirty="0"/>
              <a:t>DI </a:t>
            </a:r>
            <a:r>
              <a:rPr sz="3000" spc="-270" dirty="0"/>
              <a:t>SEKOLAH</a:t>
            </a:r>
            <a:endParaRPr sz="3000"/>
          </a:p>
        </p:txBody>
      </p:sp>
      <p:sp>
        <p:nvSpPr>
          <p:cNvPr id="13" name="object 13"/>
          <p:cNvSpPr txBox="1"/>
          <p:nvPr/>
        </p:nvSpPr>
        <p:spPr>
          <a:xfrm>
            <a:off x="1320699" y="1836062"/>
            <a:ext cx="148526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Roboto"/>
                <a:cs typeface="Roboto"/>
              </a:rPr>
              <a:t>Tidak</a:t>
            </a:r>
            <a:r>
              <a:rPr sz="1400" spc="-4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hanya </a:t>
            </a:r>
            <a:r>
              <a:rPr sz="1400" spc="-20" dirty="0">
                <a:latin typeface="Roboto"/>
                <a:cs typeface="Roboto"/>
              </a:rPr>
              <a:t>menanyakan </a:t>
            </a:r>
            <a:r>
              <a:rPr sz="1400" spc="-45" dirty="0">
                <a:latin typeface="Roboto"/>
                <a:cs typeface="Roboto"/>
              </a:rPr>
              <a:t>“apa” </a:t>
            </a:r>
            <a:r>
              <a:rPr sz="1400" spc="-10" dirty="0">
                <a:latin typeface="Roboto"/>
                <a:cs typeface="Roboto"/>
              </a:rPr>
              <a:t>tapi</a:t>
            </a:r>
            <a:r>
              <a:rPr sz="1400" spc="-55" dirty="0"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juga </a:t>
            </a:r>
            <a:r>
              <a:rPr sz="1400" spc="-10" dirty="0">
                <a:latin typeface="Roboto"/>
                <a:cs typeface="Roboto"/>
              </a:rPr>
              <a:t>“</a:t>
            </a:r>
            <a:r>
              <a:rPr sz="1400" b="1" spc="-10" dirty="0">
                <a:solidFill>
                  <a:srgbClr val="FF0000"/>
                </a:solidFill>
                <a:latin typeface="Roboto"/>
                <a:cs typeface="Roboto"/>
              </a:rPr>
              <a:t>bagaimana”- “mengapa”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31794" y="1933280"/>
            <a:ext cx="147955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3685" marR="5080" indent="-26162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Roboto"/>
                <a:cs typeface="Roboto"/>
              </a:rPr>
              <a:t>Periksa</a:t>
            </a:r>
            <a:r>
              <a:rPr sz="1400" spc="-60" dirty="0">
                <a:latin typeface="Roboto"/>
                <a:cs typeface="Roboto"/>
              </a:rPr>
              <a:t> </a:t>
            </a:r>
            <a:r>
              <a:rPr sz="1400" dirty="0">
                <a:latin typeface="Roboto"/>
                <a:cs typeface="Roboto"/>
              </a:rPr>
              <a:t>fakta</a:t>
            </a:r>
            <a:r>
              <a:rPr sz="1400" spc="-55" dirty="0">
                <a:latin typeface="Roboto"/>
                <a:cs typeface="Roboto"/>
              </a:rPr>
              <a:t> </a:t>
            </a:r>
            <a:r>
              <a:rPr sz="1400" spc="-25" dirty="0">
                <a:latin typeface="Roboto"/>
                <a:cs typeface="Roboto"/>
              </a:rPr>
              <a:t>yang </a:t>
            </a:r>
            <a:r>
              <a:rPr sz="1400" spc="-10" dirty="0">
                <a:latin typeface="Roboto"/>
                <a:cs typeface="Roboto"/>
              </a:rPr>
              <a:t>mendukung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396314" y="1933280"/>
            <a:ext cx="136779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400" spc="-20" dirty="0">
                <a:latin typeface="Roboto"/>
                <a:cs typeface="Roboto"/>
              </a:rPr>
              <a:t>Berdebat</a:t>
            </a:r>
            <a:r>
              <a:rPr sz="1400" spc="-5" dirty="0"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dengan </a:t>
            </a:r>
            <a:r>
              <a:rPr sz="1400" spc="-10" dirty="0">
                <a:latin typeface="Roboto"/>
                <a:cs typeface="Roboto"/>
              </a:rPr>
              <a:t>logika</a:t>
            </a:r>
            <a:r>
              <a:rPr sz="1400" spc="-50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bukan </a:t>
            </a:r>
            <a:r>
              <a:rPr sz="1400" spc="-20" dirty="0">
                <a:latin typeface="Roboto"/>
                <a:cs typeface="Roboto"/>
              </a:rPr>
              <a:t>berdasar</a:t>
            </a:r>
            <a:r>
              <a:rPr sz="1400" spc="-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emosi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379308" y="3618563"/>
            <a:ext cx="147256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1400" spc="-20" dirty="0">
                <a:latin typeface="Roboto"/>
                <a:cs typeface="Roboto"/>
              </a:rPr>
              <a:t>Mengakui</a:t>
            </a:r>
            <a:r>
              <a:rPr sz="1400" spc="-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kadang </a:t>
            </a:r>
            <a:r>
              <a:rPr sz="1400" dirty="0">
                <a:latin typeface="Roboto"/>
                <a:cs typeface="Roboto"/>
              </a:rPr>
              <a:t>ada</a:t>
            </a:r>
            <a:r>
              <a:rPr sz="1400" spc="-75" dirty="0">
                <a:latin typeface="Roboto"/>
                <a:cs typeface="Roboto"/>
              </a:rPr>
              <a:t> </a:t>
            </a:r>
            <a:r>
              <a:rPr sz="1400" dirty="0">
                <a:latin typeface="Roboto"/>
                <a:cs typeface="Roboto"/>
              </a:rPr>
              <a:t>lebih</a:t>
            </a:r>
            <a:r>
              <a:rPr sz="1400" spc="-70" dirty="0">
                <a:latin typeface="Roboto"/>
                <a:cs typeface="Roboto"/>
              </a:rPr>
              <a:t> </a:t>
            </a:r>
            <a:r>
              <a:rPr sz="1400" dirty="0">
                <a:latin typeface="Roboto"/>
                <a:cs typeface="Roboto"/>
              </a:rPr>
              <a:t>dari</a:t>
            </a:r>
            <a:r>
              <a:rPr sz="1400" spc="-75" dirty="0">
                <a:latin typeface="Roboto"/>
                <a:cs typeface="Roboto"/>
              </a:rPr>
              <a:t> </a:t>
            </a:r>
            <a:r>
              <a:rPr sz="1400" spc="-25" dirty="0">
                <a:latin typeface="Roboto"/>
                <a:cs typeface="Roboto"/>
              </a:rPr>
              <a:t>satu </a:t>
            </a:r>
            <a:r>
              <a:rPr sz="1400" spc="-10" dirty="0">
                <a:latin typeface="Roboto"/>
                <a:cs typeface="Roboto"/>
              </a:rPr>
              <a:t>jawaban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905943" y="3618563"/>
            <a:ext cx="14217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556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Roboto"/>
                <a:cs typeface="Roboto"/>
              </a:rPr>
              <a:t>Membandingkan berbagai</a:t>
            </a:r>
            <a:r>
              <a:rPr sz="1400" spc="-75" dirty="0">
                <a:latin typeface="Roboto"/>
                <a:cs typeface="Roboto"/>
              </a:rPr>
              <a:t> </a:t>
            </a:r>
            <a:r>
              <a:rPr sz="1400" spc="-25" dirty="0">
                <a:latin typeface="Roboto"/>
                <a:cs typeface="Roboto"/>
              </a:rPr>
              <a:t>jawaban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6097725" y="3183506"/>
            <a:ext cx="1965960" cy="1226185"/>
          </a:xfrm>
          <a:custGeom>
            <a:avLst/>
            <a:gdLst/>
            <a:ahLst/>
            <a:cxnLst/>
            <a:rect l="l" t="t" r="r" b="b"/>
            <a:pathLst>
              <a:path w="1965959" h="1226185">
                <a:moveTo>
                  <a:pt x="1965599" y="1225897"/>
                </a:moveTo>
                <a:lnTo>
                  <a:pt x="0" y="1225897"/>
                </a:lnTo>
                <a:lnTo>
                  <a:pt x="0" y="228097"/>
                </a:lnTo>
                <a:lnTo>
                  <a:pt x="1146599" y="228097"/>
                </a:lnTo>
                <a:lnTo>
                  <a:pt x="1148892" y="0"/>
                </a:lnTo>
                <a:lnTo>
                  <a:pt x="1637999" y="228097"/>
                </a:lnTo>
                <a:lnTo>
                  <a:pt x="1965599" y="228097"/>
                </a:lnTo>
                <a:lnTo>
                  <a:pt x="1965599" y="1225897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351282" y="3574734"/>
            <a:ext cx="1457325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400" spc="-20" dirty="0">
                <a:latin typeface="Roboto"/>
                <a:cs typeface="Roboto"/>
              </a:rPr>
              <a:t>Mengevaluasi </a:t>
            </a:r>
            <a:r>
              <a:rPr sz="1400" spc="-25" dirty="0">
                <a:latin typeface="Roboto"/>
                <a:cs typeface="Roboto"/>
              </a:rPr>
              <a:t>dan </a:t>
            </a:r>
            <a:r>
              <a:rPr sz="1400" spc="-10" dirty="0">
                <a:latin typeface="Roboto"/>
                <a:cs typeface="Roboto"/>
              </a:rPr>
              <a:t>mempertanyakan </a:t>
            </a:r>
            <a:r>
              <a:rPr sz="1400" dirty="0">
                <a:latin typeface="Roboto"/>
                <a:cs typeface="Roboto"/>
              </a:rPr>
              <a:t>apa</a:t>
            </a:r>
            <a:r>
              <a:rPr sz="1400" spc="-70" dirty="0">
                <a:latin typeface="Roboto"/>
                <a:cs typeface="Roboto"/>
              </a:rPr>
              <a:t> </a:t>
            </a:r>
            <a:r>
              <a:rPr sz="1400" dirty="0">
                <a:latin typeface="Roboto"/>
                <a:cs typeface="Roboto"/>
              </a:rPr>
              <a:t>yg</a:t>
            </a:r>
            <a:r>
              <a:rPr sz="1400" spc="-6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dikatakan </a:t>
            </a:r>
            <a:r>
              <a:rPr sz="1400" spc="-20" dirty="0">
                <a:latin typeface="Roboto"/>
                <a:cs typeface="Roboto"/>
              </a:rPr>
              <a:t>orang</a:t>
            </a:r>
            <a:r>
              <a:rPr sz="1400" spc="-40" dirty="0"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lain</a:t>
            </a:r>
            <a:endParaRPr sz="14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00949" y="911374"/>
            <a:ext cx="38100" cy="4232275"/>
          </a:xfrm>
          <a:custGeom>
            <a:avLst/>
            <a:gdLst/>
            <a:ahLst/>
            <a:cxnLst/>
            <a:rect l="l" t="t" r="r" b="b"/>
            <a:pathLst>
              <a:path w="38100" h="4232275">
                <a:moveTo>
                  <a:pt x="0" y="4232124"/>
                </a:moveTo>
                <a:lnTo>
                  <a:pt x="38099" y="4232124"/>
                </a:lnTo>
                <a:lnTo>
                  <a:pt x="38099" y="0"/>
                </a:lnTo>
                <a:lnTo>
                  <a:pt x="0" y="0"/>
                </a:lnTo>
                <a:lnTo>
                  <a:pt x="0" y="42321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00949" y="0"/>
            <a:ext cx="38100" cy="551815"/>
          </a:xfrm>
          <a:custGeom>
            <a:avLst/>
            <a:gdLst/>
            <a:ahLst/>
            <a:cxnLst/>
            <a:rect l="l" t="t" r="r" b="b"/>
            <a:pathLst>
              <a:path w="38100" h="551815">
                <a:moveTo>
                  <a:pt x="0" y="551375"/>
                </a:moveTo>
                <a:lnTo>
                  <a:pt x="38099" y="551375"/>
                </a:lnTo>
                <a:lnTo>
                  <a:pt x="38099" y="0"/>
                </a:lnTo>
                <a:lnTo>
                  <a:pt x="0" y="0"/>
                </a:lnTo>
                <a:lnTo>
                  <a:pt x="0" y="5513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712324"/>
            <a:ext cx="540385" cy="38100"/>
          </a:xfrm>
          <a:custGeom>
            <a:avLst/>
            <a:gdLst/>
            <a:ahLst/>
            <a:cxnLst/>
            <a:rect l="l" t="t" r="r" b="b"/>
            <a:pathLst>
              <a:path w="540385" h="38100">
                <a:moveTo>
                  <a:pt x="0" y="38099"/>
                </a:moveTo>
                <a:lnTo>
                  <a:pt x="539999" y="38099"/>
                </a:lnTo>
                <a:lnTo>
                  <a:pt x="539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00000" y="712324"/>
            <a:ext cx="1308735" cy="38100"/>
          </a:xfrm>
          <a:custGeom>
            <a:avLst/>
            <a:gdLst/>
            <a:ahLst/>
            <a:cxnLst/>
            <a:rect l="l" t="t" r="r" b="b"/>
            <a:pathLst>
              <a:path w="1308735" h="38100">
                <a:moveTo>
                  <a:pt x="0" y="38099"/>
                </a:moveTo>
                <a:lnTo>
                  <a:pt x="1308624" y="38099"/>
                </a:lnTo>
                <a:lnTo>
                  <a:pt x="130862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940225" y="712324"/>
            <a:ext cx="2204085" cy="38100"/>
          </a:xfrm>
          <a:custGeom>
            <a:avLst/>
            <a:gdLst/>
            <a:ahLst/>
            <a:cxnLst/>
            <a:rect l="l" t="t" r="r" b="b"/>
            <a:pathLst>
              <a:path w="2204084" h="38100">
                <a:moveTo>
                  <a:pt x="0" y="38099"/>
                </a:moveTo>
                <a:lnTo>
                  <a:pt x="2203774" y="38099"/>
                </a:lnTo>
                <a:lnTo>
                  <a:pt x="220377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580588" y="470501"/>
            <a:ext cx="419354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225" dirty="0"/>
              <a:t>PENGAMBILAN</a:t>
            </a:r>
            <a:r>
              <a:rPr sz="3000" spc="-45" dirty="0"/>
              <a:t> </a:t>
            </a:r>
            <a:r>
              <a:rPr sz="3000" u="heavy" spc="-265" dirty="0">
                <a:solidFill>
                  <a:srgbClr val="F1C131"/>
                </a:solidFill>
                <a:uFill>
                  <a:solidFill>
                    <a:srgbClr val="F1C131"/>
                  </a:solidFill>
                </a:uFill>
              </a:rPr>
              <a:t>KEPUTUSAN</a:t>
            </a:r>
            <a:endParaRPr sz="3000"/>
          </a:p>
        </p:txBody>
      </p:sp>
      <p:sp>
        <p:nvSpPr>
          <p:cNvPr id="8" name="object 8"/>
          <p:cNvSpPr txBox="1"/>
          <p:nvPr/>
        </p:nvSpPr>
        <p:spPr>
          <a:xfrm>
            <a:off x="1734359" y="2073780"/>
            <a:ext cx="2071370" cy="408940"/>
          </a:xfrm>
          <a:prstGeom prst="rect">
            <a:avLst/>
          </a:prstGeom>
          <a:solidFill>
            <a:srgbClr val="F1C131"/>
          </a:solidFill>
        </p:spPr>
        <p:txBody>
          <a:bodyPr vert="horz" wrap="square" lIns="0" tIns="111760" rIns="0" bIns="0" rtlCol="0">
            <a:spAutoFit/>
          </a:bodyPr>
          <a:lstStyle/>
          <a:p>
            <a:pPr marL="122555">
              <a:lnSpc>
                <a:spcPct val="100000"/>
              </a:lnSpc>
              <a:spcBef>
                <a:spcPts val="880"/>
              </a:spcBef>
            </a:pPr>
            <a:r>
              <a:rPr sz="1600" b="1" dirty="0">
                <a:latin typeface="Roboto"/>
                <a:cs typeface="Roboto"/>
              </a:rPr>
              <a:t>BIAS</a:t>
            </a:r>
            <a:r>
              <a:rPr sz="1600" b="1" spc="40" dirty="0">
                <a:latin typeface="Roboto"/>
                <a:cs typeface="Roboto"/>
              </a:rPr>
              <a:t> </a:t>
            </a:r>
            <a:r>
              <a:rPr sz="1600" b="1" spc="-10" dirty="0">
                <a:latin typeface="Roboto"/>
                <a:cs typeface="Roboto"/>
              </a:rPr>
              <a:t>KONFIRMASI</a:t>
            </a:r>
            <a:endParaRPr sz="1600">
              <a:latin typeface="Roboto"/>
              <a:cs typeface="Roboto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6986713" y="2459625"/>
            <a:ext cx="2030730" cy="2329815"/>
            <a:chOff x="6986713" y="2459625"/>
            <a:chExt cx="2030730" cy="2329815"/>
          </a:xfrm>
        </p:grpSpPr>
        <p:sp>
          <p:nvSpPr>
            <p:cNvPr id="10" name="object 10"/>
            <p:cNvSpPr/>
            <p:nvPr/>
          </p:nvSpPr>
          <p:spPr>
            <a:xfrm>
              <a:off x="7745923" y="4644148"/>
              <a:ext cx="542290" cy="145415"/>
            </a:xfrm>
            <a:custGeom>
              <a:avLst/>
              <a:gdLst/>
              <a:ahLst/>
              <a:cxnLst/>
              <a:rect l="l" t="t" r="r" b="b"/>
              <a:pathLst>
                <a:path w="542290" h="145414">
                  <a:moveTo>
                    <a:pt x="271642" y="144793"/>
                  </a:moveTo>
                  <a:lnTo>
                    <a:pt x="199417" y="142214"/>
                  </a:lnTo>
                  <a:lnTo>
                    <a:pt x="134523" y="134932"/>
                  </a:lnTo>
                  <a:lnTo>
                    <a:pt x="79548" y="123630"/>
                  </a:lnTo>
                  <a:lnTo>
                    <a:pt x="37079" y="108990"/>
                  </a:lnTo>
                  <a:lnTo>
                    <a:pt x="0" y="72429"/>
                  </a:lnTo>
                  <a:lnTo>
                    <a:pt x="9700" y="53135"/>
                  </a:lnTo>
                  <a:lnTo>
                    <a:pt x="79548" y="21171"/>
                  </a:lnTo>
                  <a:lnTo>
                    <a:pt x="134523" y="9863"/>
                  </a:lnTo>
                  <a:lnTo>
                    <a:pt x="199417" y="2579"/>
                  </a:lnTo>
                  <a:lnTo>
                    <a:pt x="271642" y="0"/>
                  </a:lnTo>
                  <a:lnTo>
                    <a:pt x="343293" y="2579"/>
                  </a:lnTo>
                  <a:lnTo>
                    <a:pt x="407801" y="9863"/>
                  </a:lnTo>
                  <a:lnTo>
                    <a:pt x="462542" y="21171"/>
                  </a:lnTo>
                  <a:lnTo>
                    <a:pt x="504892" y="35822"/>
                  </a:lnTo>
                  <a:lnTo>
                    <a:pt x="541920" y="72429"/>
                  </a:lnTo>
                  <a:lnTo>
                    <a:pt x="532226" y="91696"/>
                  </a:lnTo>
                  <a:lnTo>
                    <a:pt x="462542" y="123630"/>
                  </a:lnTo>
                  <a:lnTo>
                    <a:pt x="407801" y="134932"/>
                  </a:lnTo>
                  <a:lnTo>
                    <a:pt x="343293" y="142214"/>
                  </a:lnTo>
                  <a:lnTo>
                    <a:pt x="271642" y="144793"/>
                  </a:lnTo>
                  <a:close/>
                </a:path>
              </a:pathLst>
            </a:custGeom>
            <a:solidFill>
              <a:srgbClr val="F0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749824" y="4294873"/>
              <a:ext cx="529590" cy="44450"/>
            </a:xfrm>
            <a:custGeom>
              <a:avLst/>
              <a:gdLst/>
              <a:ahLst/>
              <a:cxnLst/>
              <a:rect l="l" t="t" r="r" b="b"/>
              <a:pathLst>
                <a:path w="529590" h="44450">
                  <a:moveTo>
                    <a:pt x="263841" y="44017"/>
                  </a:moveTo>
                  <a:lnTo>
                    <a:pt x="180276" y="42848"/>
                  </a:lnTo>
                  <a:lnTo>
                    <a:pt x="107828" y="39633"/>
                  </a:lnTo>
                  <a:lnTo>
                    <a:pt x="50778" y="34804"/>
                  </a:lnTo>
                  <a:lnTo>
                    <a:pt x="0" y="22041"/>
                  </a:lnTo>
                  <a:lnTo>
                    <a:pt x="13408" y="14780"/>
                  </a:lnTo>
                  <a:lnTo>
                    <a:pt x="50778" y="8693"/>
                  </a:lnTo>
                  <a:lnTo>
                    <a:pt x="107828" y="4032"/>
                  </a:lnTo>
                  <a:lnTo>
                    <a:pt x="180276" y="1050"/>
                  </a:lnTo>
                  <a:lnTo>
                    <a:pt x="263841" y="0"/>
                  </a:lnTo>
                  <a:lnTo>
                    <a:pt x="347541" y="1050"/>
                  </a:lnTo>
                  <a:lnTo>
                    <a:pt x="420311" y="4032"/>
                  </a:lnTo>
                  <a:lnTo>
                    <a:pt x="477746" y="8693"/>
                  </a:lnTo>
                  <a:lnTo>
                    <a:pt x="515439" y="14780"/>
                  </a:lnTo>
                  <a:lnTo>
                    <a:pt x="528982" y="22041"/>
                  </a:lnTo>
                  <a:lnTo>
                    <a:pt x="515439" y="28795"/>
                  </a:lnTo>
                  <a:lnTo>
                    <a:pt x="477746" y="34804"/>
                  </a:lnTo>
                  <a:lnTo>
                    <a:pt x="420311" y="39633"/>
                  </a:lnTo>
                  <a:lnTo>
                    <a:pt x="347541" y="42848"/>
                  </a:lnTo>
                  <a:lnTo>
                    <a:pt x="263841" y="44017"/>
                  </a:lnTo>
                  <a:close/>
                </a:path>
              </a:pathLst>
            </a:custGeom>
            <a:solidFill>
              <a:srgbClr val="C092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113272" y="2764817"/>
              <a:ext cx="412750" cy="739140"/>
            </a:xfrm>
            <a:custGeom>
              <a:avLst/>
              <a:gdLst/>
              <a:ahLst/>
              <a:cxnLst/>
              <a:rect l="l" t="t" r="r" b="b"/>
              <a:pathLst>
                <a:path w="412750" h="739139">
                  <a:moveTo>
                    <a:pt x="0" y="738533"/>
                  </a:moveTo>
                  <a:lnTo>
                    <a:pt x="15596" y="656576"/>
                  </a:lnTo>
                  <a:lnTo>
                    <a:pt x="35261" y="579676"/>
                  </a:lnTo>
                  <a:lnTo>
                    <a:pt x="58394" y="507787"/>
                  </a:lnTo>
                  <a:lnTo>
                    <a:pt x="84393" y="440866"/>
                  </a:lnTo>
                  <a:lnTo>
                    <a:pt x="112657" y="378865"/>
                  </a:lnTo>
                  <a:lnTo>
                    <a:pt x="142585" y="321740"/>
                  </a:lnTo>
                  <a:lnTo>
                    <a:pt x="173576" y="269445"/>
                  </a:lnTo>
                  <a:lnTo>
                    <a:pt x="205027" y="221934"/>
                  </a:lnTo>
                  <a:lnTo>
                    <a:pt x="236338" y="179163"/>
                  </a:lnTo>
                  <a:lnTo>
                    <a:pt x="266907" y="141086"/>
                  </a:lnTo>
                  <a:lnTo>
                    <a:pt x="296134" y="107658"/>
                  </a:lnTo>
                  <a:lnTo>
                    <a:pt x="323416" y="78832"/>
                  </a:lnTo>
                  <a:lnTo>
                    <a:pt x="369741" y="34808"/>
                  </a:lnTo>
                  <a:lnTo>
                    <a:pt x="401073" y="8652"/>
                  </a:lnTo>
                  <a:lnTo>
                    <a:pt x="412600" y="0"/>
                  </a:lnTo>
                  <a:lnTo>
                    <a:pt x="411982" y="54002"/>
                  </a:lnTo>
                  <a:lnTo>
                    <a:pt x="407780" y="106065"/>
                  </a:lnTo>
                  <a:lnTo>
                    <a:pt x="400280" y="156188"/>
                  </a:lnTo>
                  <a:lnTo>
                    <a:pt x="389767" y="204371"/>
                  </a:lnTo>
                  <a:lnTo>
                    <a:pt x="376528" y="250615"/>
                  </a:lnTo>
                  <a:lnTo>
                    <a:pt x="360846" y="294919"/>
                  </a:lnTo>
                  <a:lnTo>
                    <a:pt x="296154" y="261305"/>
                  </a:lnTo>
                  <a:lnTo>
                    <a:pt x="346607" y="329833"/>
                  </a:lnTo>
                  <a:lnTo>
                    <a:pt x="324060" y="377577"/>
                  </a:lnTo>
                  <a:lnTo>
                    <a:pt x="299384" y="422481"/>
                  </a:lnTo>
                  <a:lnTo>
                    <a:pt x="273049" y="464509"/>
                  </a:lnTo>
                  <a:lnTo>
                    <a:pt x="245527" y="503628"/>
                  </a:lnTo>
                  <a:lnTo>
                    <a:pt x="217291" y="539802"/>
                  </a:lnTo>
                  <a:lnTo>
                    <a:pt x="188810" y="572999"/>
                  </a:lnTo>
                  <a:lnTo>
                    <a:pt x="168134" y="492832"/>
                  </a:lnTo>
                  <a:lnTo>
                    <a:pt x="168134" y="594974"/>
                  </a:lnTo>
                  <a:lnTo>
                    <a:pt x="104203" y="657233"/>
                  </a:lnTo>
                  <a:lnTo>
                    <a:pt x="50591" y="702156"/>
                  </a:lnTo>
                  <a:lnTo>
                    <a:pt x="13717" y="729378"/>
                  </a:lnTo>
                  <a:lnTo>
                    <a:pt x="0" y="738533"/>
                  </a:lnTo>
                  <a:close/>
                </a:path>
              </a:pathLst>
            </a:custGeom>
            <a:solidFill>
              <a:srgbClr val="4D6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007480" y="3397307"/>
              <a:ext cx="144780" cy="1293495"/>
            </a:xfrm>
            <a:custGeom>
              <a:avLst/>
              <a:gdLst/>
              <a:ahLst/>
              <a:cxnLst/>
              <a:rect l="l" t="t" r="r" b="b"/>
              <a:pathLst>
                <a:path w="144779" h="1293495">
                  <a:moveTo>
                    <a:pt x="144607" y="0"/>
                  </a:moveTo>
                  <a:lnTo>
                    <a:pt x="111765" y="98419"/>
                  </a:lnTo>
                  <a:lnTo>
                    <a:pt x="46788" y="370234"/>
                  </a:lnTo>
                  <a:lnTo>
                    <a:pt x="0" y="780280"/>
                  </a:lnTo>
                  <a:lnTo>
                    <a:pt x="21724" y="1293392"/>
                  </a:lnTo>
                </a:path>
              </a:pathLst>
            </a:custGeom>
            <a:ln w="9524">
              <a:solidFill>
                <a:srgbClr val="4D6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642480" y="3121828"/>
              <a:ext cx="370205" cy="1348105"/>
            </a:xfrm>
            <a:custGeom>
              <a:avLst/>
              <a:gdLst/>
              <a:ahLst/>
              <a:cxnLst/>
              <a:rect l="l" t="t" r="r" b="b"/>
              <a:pathLst>
                <a:path w="370204" h="1348104">
                  <a:moveTo>
                    <a:pt x="366048" y="1347682"/>
                  </a:moveTo>
                  <a:lnTo>
                    <a:pt x="369782" y="1192395"/>
                  </a:lnTo>
                  <a:lnTo>
                    <a:pt x="345502" y="821276"/>
                  </a:lnTo>
                  <a:lnTo>
                    <a:pt x="239983" y="376440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5B7B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986713" y="2957269"/>
              <a:ext cx="882650" cy="506095"/>
            </a:xfrm>
            <a:custGeom>
              <a:avLst/>
              <a:gdLst/>
              <a:ahLst/>
              <a:cxnLst/>
              <a:rect l="l" t="t" r="r" b="b"/>
              <a:pathLst>
                <a:path w="882650" h="506095">
                  <a:moveTo>
                    <a:pt x="882092" y="505965"/>
                  </a:moveTo>
                  <a:lnTo>
                    <a:pt x="812655" y="438170"/>
                  </a:lnTo>
                  <a:lnTo>
                    <a:pt x="623420" y="284654"/>
                  </a:lnTo>
                  <a:lnTo>
                    <a:pt x="342997" y="120228"/>
                  </a:lnTo>
                  <a:lnTo>
                    <a:pt x="0" y="19700"/>
                  </a:lnTo>
                  <a:lnTo>
                    <a:pt x="16047" y="16622"/>
                  </a:lnTo>
                  <a:lnTo>
                    <a:pt x="60596" y="9850"/>
                  </a:lnTo>
                  <a:lnTo>
                    <a:pt x="128259" y="3078"/>
                  </a:lnTo>
                  <a:lnTo>
                    <a:pt x="213647" y="0"/>
                  </a:lnTo>
                  <a:lnTo>
                    <a:pt x="248518" y="531"/>
                  </a:lnTo>
                  <a:lnTo>
                    <a:pt x="322207" y="5340"/>
                  </a:lnTo>
                  <a:lnTo>
                    <a:pt x="360485" y="9987"/>
                  </a:lnTo>
                  <a:lnTo>
                    <a:pt x="399359" y="16374"/>
                  </a:lnTo>
                  <a:lnTo>
                    <a:pt x="438558" y="24686"/>
                  </a:lnTo>
                  <a:lnTo>
                    <a:pt x="477813" y="35109"/>
                  </a:lnTo>
                  <a:lnTo>
                    <a:pt x="516854" y="47826"/>
                  </a:lnTo>
                  <a:lnTo>
                    <a:pt x="555412" y="63022"/>
                  </a:lnTo>
                  <a:lnTo>
                    <a:pt x="593215" y="80883"/>
                  </a:lnTo>
                  <a:lnTo>
                    <a:pt x="629994" y="101592"/>
                  </a:lnTo>
                  <a:lnTo>
                    <a:pt x="665480" y="125333"/>
                  </a:lnTo>
                  <a:lnTo>
                    <a:pt x="699401" y="152293"/>
                  </a:lnTo>
                  <a:lnTo>
                    <a:pt x="731490" y="182655"/>
                  </a:lnTo>
                  <a:lnTo>
                    <a:pt x="761474" y="216604"/>
                  </a:lnTo>
                  <a:lnTo>
                    <a:pt x="789086" y="254325"/>
                  </a:lnTo>
                  <a:lnTo>
                    <a:pt x="814053" y="296002"/>
                  </a:lnTo>
                  <a:lnTo>
                    <a:pt x="836108" y="341820"/>
                  </a:lnTo>
                  <a:lnTo>
                    <a:pt x="854979" y="391964"/>
                  </a:lnTo>
                  <a:lnTo>
                    <a:pt x="870397" y="446617"/>
                  </a:lnTo>
                  <a:lnTo>
                    <a:pt x="882092" y="505965"/>
                  </a:lnTo>
                  <a:close/>
                </a:path>
              </a:pathLst>
            </a:custGeom>
            <a:solidFill>
              <a:srgbClr val="576F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986713" y="2972418"/>
              <a:ext cx="882650" cy="490855"/>
            </a:xfrm>
            <a:custGeom>
              <a:avLst/>
              <a:gdLst/>
              <a:ahLst/>
              <a:cxnLst/>
              <a:rect l="l" t="t" r="r" b="b"/>
              <a:pathLst>
                <a:path w="882650" h="490854">
                  <a:moveTo>
                    <a:pt x="882092" y="490816"/>
                  </a:moveTo>
                  <a:lnTo>
                    <a:pt x="826977" y="477627"/>
                  </a:lnTo>
                  <a:lnTo>
                    <a:pt x="773935" y="459811"/>
                  </a:lnTo>
                  <a:lnTo>
                    <a:pt x="722600" y="438107"/>
                  </a:lnTo>
                  <a:lnTo>
                    <a:pt x="672605" y="413251"/>
                  </a:lnTo>
                  <a:lnTo>
                    <a:pt x="672605" y="384773"/>
                  </a:lnTo>
                  <a:lnTo>
                    <a:pt x="655766" y="404213"/>
                  </a:lnTo>
                  <a:lnTo>
                    <a:pt x="630789" y="391147"/>
                  </a:lnTo>
                  <a:lnTo>
                    <a:pt x="606288" y="377361"/>
                  </a:lnTo>
                  <a:lnTo>
                    <a:pt x="582274" y="363088"/>
                  </a:lnTo>
                  <a:lnTo>
                    <a:pt x="558760" y="348558"/>
                  </a:lnTo>
                  <a:lnTo>
                    <a:pt x="578135" y="263190"/>
                  </a:lnTo>
                  <a:lnTo>
                    <a:pt x="534183" y="331784"/>
                  </a:lnTo>
                  <a:lnTo>
                    <a:pt x="487852" y="302060"/>
                  </a:lnTo>
                  <a:lnTo>
                    <a:pt x="443083" y="273385"/>
                  </a:lnTo>
                  <a:lnTo>
                    <a:pt x="399853" y="246639"/>
                  </a:lnTo>
                  <a:lnTo>
                    <a:pt x="358139" y="222705"/>
                  </a:lnTo>
                  <a:lnTo>
                    <a:pt x="317918" y="202464"/>
                  </a:lnTo>
                  <a:lnTo>
                    <a:pt x="279167" y="186798"/>
                  </a:lnTo>
                  <a:lnTo>
                    <a:pt x="241864" y="176587"/>
                  </a:lnTo>
                  <a:lnTo>
                    <a:pt x="239263" y="175287"/>
                  </a:lnTo>
                  <a:lnTo>
                    <a:pt x="235428" y="175287"/>
                  </a:lnTo>
                  <a:lnTo>
                    <a:pt x="232827" y="173986"/>
                  </a:lnTo>
                  <a:lnTo>
                    <a:pt x="263840" y="132570"/>
                  </a:lnTo>
                  <a:lnTo>
                    <a:pt x="215988" y="170085"/>
                  </a:lnTo>
                  <a:lnTo>
                    <a:pt x="120606" y="126748"/>
                  </a:lnTo>
                  <a:lnTo>
                    <a:pt x="53208" y="71787"/>
                  </a:lnTo>
                  <a:lnTo>
                    <a:pt x="13203" y="24591"/>
                  </a:lnTo>
                  <a:lnTo>
                    <a:pt x="0" y="4551"/>
                  </a:lnTo>
                  <a:lnTo>
                    <a:pt x="29660" y="2523"/>
                  </a:lnTo>
                  <a:lnTo>
                    <a:pt x="58662" y="1105"/>
                  </a:lnTo>
                  <a:lnTo>
                    <a:pt x="87005" y="272"/>
                  </a:lnTo>
                  <a:lnTo>
                    <a:pt x="114690" y="0"/>
                  </a:lnTo>
                  <a:lnTo>
                    <a:pt x="517118" y="76690"/>
                  </a:lnTo>
                  <a:lnTo>
                    <a:pt x="749521" y="245408"/>
                  </a:lnTo>
                  <a:lnTo>
                    <a:pt x="856359" y="414126"/>
                  </a:lnTo>
                  <a:lnTo>
                    <a:pt x="882092" y="490816"/>
                  </a:lnTo>
                  <a:close/>
                </a:path>
              </a:pathLst>
            </a:custGeom>
            <a:solidFill>
              <a:srgbClr val="5B7B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993070" y="3300301"/>
              <a:ext cx="368935" cy="1348105"/>
            </a:xfrm>
            <a:custGeom>
              <a:avLst/>
              <a:gdLst/>
              <a:ahLst/>
              <a:cxnLst/>
              <a:rect l="l" t="t" r="r" b="b"/>
              <a:pathLst>
                <a:path w="368934" h="1348104">
                  <a:moveTo>
                    <a:pt x="3754" y="1347682"/>
                  </a:moveTo>
                  <a:lnTo>
                    <a:pt x="0" y="1192395"/>
                  </a:lnTo>
                  <a:lnTo>
                    <a:pt x="24137" y="821276"/>
                  </a:lnTo>
                  <a:lnTo>
                    <a:pt x="129271" y="376440"/>
                  </a:lnTo>
                  <a:lnTo>
                    <a:pt x="368503" y="0"/>
                  </a:lnTo>
                </a:path>
              </a:pathLst>
            </a:custGeom>
            <a:ln w="9524">
              <a:solidFill>
                <a:srgbClr val="5B7B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136548" y="3134831"/>
              <a:ext cx="881380" cy="507365"/>
            </a:xfrm>
            <a:custGeom>
              <a:avLst/>
              <a:gdLst/>
              <a:ahLst/>
              <a:cxnLst/>
              <a:rect l="l" t="t" r="r" b="b"/>
              <a:pathLst>
                <a:path w="881379" h="507364">
                  <a:moveTo>
                    <a:pt x="0" y="506876"/>
                  </a:moveTo>
                  <a:lnTo>
                    <a:pt x="11615" y="447378"/>
                  </a:lnTo>
                  <a:lnTo>
                    <a:pt x="26978" y="392592"/>
                  </a:lnTo>
                  <a:lnTo>
                    <a:pt x="45818" y="342332"/>
                  </a:lnTo>
                  <a:lnTo>
                    <a:pt x="67862" y="296412"/>
                  </a:lnTo>
                  <a:lnTo>
                    <a:pt x="92837" y="254647"/>
                  </a:lnTo>
                  <a:lnTo>
                    <a:pt x="120471" y="216851"/>
                  </a:lnTo>
                  <a:lnTo>
                    <a:pt x="150493" y="182838"/>
                  </a:lnTo>
                  <a:lnTo>
                    <a:pt x="182630" y="152424"/>
                  </a:lnTo>
                  <a:lnTo>
                    <a:pt x="216610" y="125421"/>
                  </a:lnTo>
                  <a:lnTo>
                    <a:pt x="252161" y="101646"/>
                  </a:lnTo>
                  <a:lnTo>
                    <a:pt x="289010" y="80912"/>
                  </a:lnTo>
                  <a:lnTo>
                    <a:pt x="326885" y="63033"/>
                  </a:lnTo>
                  <a:lnTo>
                    <a:pt x="365514" y="47824"/>
                  </a:lnTo>
                  <a:lnTo>
                    <a:pt x="404625" y="35099"/>
                  </a:lnTo>
                  <a:lnTo>
                    <a:pt x="443946" y="24674"/>
                  </a:lnTo>
                  <a:lnTo>
                    <a:pt x="483621" y="16293"/>
                  </a:lnTo>
                  <a:lnTo>
                    <a:pt x="522128" y="9976"/>
                  </a:lnTo>
                  <a:lnTo>
                    <a:pt x="560444" y="5333"/>
                  </a:lnTo>
                  <a:lnTo>
                    <a:pt x="634168" y="530"/>
                  </a:lnTo>
                  <a:lnTo>
                    <a:pt x="669030" y="0"/>
                  </a:lnTo>
                  <a:lnTo>
                    <a:pt x="753712" y="3017"/>
                  </a:lnTo>
                  <a:lnTo>
                    <a:pt x="820772" y="9655"/>
                  </a:lnTo>
                  <a:lnTo>
                    <a:pt x="864902" y="16293"/>
                  </a:lnTo>
                  <a:lnTo>
                    <a:pt x="880791" y="19310"/>
                  </a:lnTo>
                  <a:lnTo>
                    <a:pt x="812398" y="30183"/>
                  </a:lnTo>
                  <a:lnTo>
                    <a:pt x="745390" y="45523"/>
                  </a:lnTo>
                  <a:lnTo>
                    <a:pt x="679966" y="64818"/>
                  </a:lnTo>
                  <a:lnTo>
                    <a:pt x="616327" y="87558"/>
                  </a:lnTo>
                  <a:lnTo>
                    <a:pt x="554669" y="113233"/>
                  </a:lnTo>
                  <a:lnTo>
                    <a:pt x="495193" y="141333"/>
                  </a:lnTo>
                  <a:lnTo>
                    <a:pt x="438097" y="171347"/>
                  </a:lnTo>
                  <a:lnTo>
                    <a:pt x="383580" y="202766"/>
                  </a:lnTo>
                  <a:lnTo>
                    <a:pt x="331841" y="235079"/>
                  </a:lnTo>
                  <a:lnTo>
                    <a:pt x="283078" y="267777"/>
                  </a:lnTo>
                  <a:lnTo>
                    <a:pt x="237490" y="300348"/>
                  </a:lnTo>
                  <a:lnTo>
                    <a:pt x="195277" y="332282"/>
                  </a:lnTo>
                  <a:lnTo>
                    <a:pt x="156636" y="363071"/>
                  </a:lnTo>
                  <a:lnTo>
                    <a:pt x="121768" y="392202"/>
                  </a:lnTo>
                  <a:lnTo>
                    <a:pt x="90870" y="419166"/>
                  </a:lnTo>
                  <a:lnTo>
                    <a:pt x="41781" y="464554"/>
                  </a:lnTo>
                  <a:lnTo>
                    <a:pt x="10961" y="495151"/>
                  </a:lnTo>
                  <a:lnTo>
                    <a:pt x="2898" y="503627"/>
                  </a:lnTo>
                  <a:lnTo>
                    <a:pt x="0" y="506876"/>
                  </a:lnTo>
                  <a:close/>
                </a:path>
              </a:pathLst>
            </a:custGeom>
            <a:solidFill>
              <a:srgbClr val="576F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8136548" y="3149655"/>
              <a:ext cx="881380" cy="492125"/>
            </a:xfrm>
            <a:custGeom>
              <a:avLst/>
              <a:gdLst/>
              <a:ahLst/>
              <a:cxnLst/>
              <a:rect l="l" t="t" r="r" b="b"/>
              <a:pathLst>
                <a:path w="881379" h="492125">
                  <a:moveTo>
                    <a:pt x="0" y="492117"/>
                  </a:moveTo>
                  <a:lnTo>
                    <a:pt x="25551" y="415223"/>
                  </a:lnTo>
                  <a:lnTo>
                    <a:pt x="132001" y="246058"/>
                  </a:lnTo>
                  <a:lnTo>
                    <a:pt x="364041" y="76893"/>
                  </a:lnTo>
                  <a:lnTo>
                    <a:pt x="766361" y="0"/>
                  </a:lnTo>
                  <a:lnTo>
                    <a:pt x="793987" y="271"/>
                  </a:lnTo>
                  <a:lnTo>
                    <a:pt x="822260" y="1097"/>
                  </a:lnTo>
                  <a:lnTo>
                    <a:pt x="851190" y="2496"/>
                  </a:lnTo>
                  <a:lnTo>
                    <a:pt x="880791" y="4486"/>
                  </a:lnTo>
                  <a:lnTo>
                    <a:pt x="867597" y="24739"/>
                  </a:lnTo>
                  <a:lnTo>
                    <a:pt x="827608" y="72397"/>
                  </a:lnTo>
                  <a:lnTo>
                    <a:pt x="760213" y="127808"/>
                  </a:lnTo>
                  <a:lnTo>
                    <a:pt x="664804" y="171321"/>
                  </a:lnTo>
                  <a:lnTo>
                    <a:pt x="618251" y="132505"/>
                  </a:lnTo>
                  <a:lnTo>
                    <a:pt x="649264" y="175221"/>
                  </a:lnTo>
                  <a:lnTo>
                    <a:pt x="645363" y="175221"/>
                  </a:lnTo>
                  <a:lnTo>
                    <a:pt x="641527" y="176522"/>
                  </a:lnTo>
                  <a:lnTo>
                    <a:pt x="638927" y="176522"/>
                  </a:lnTo>
                  <a:lnTo>
                    <a:pt x="602105" y="186808"/>
                  </a:lnTo>
                  <a:lnTo>
                    <a:pt x="563700" y="202668"/>
                  </a:lnTo>
                  <a:lnTo>
                    <a:pt x="523710" y="223172"/>
                  </a:lnTo>
                  <a:lnTo>
                    <a:pt x="482136" y="247390"/>
                  </a:lnTo>
                  <a:lnTo>
                    <a:pt x="438978" y="274390"/>
                  </a:lnTo>
                  <a:lnTo>
                    <a:pt x="394236" y="303244"/>
                  </a:lnTo>
                  <a:lnTo>
                    <a:pt x="347908" y="333019"/>
                  </a:lnTo>
                  <a:lnTo>
                    <a:pt x="302656" y="264491"/>
                  </a:lnTo>
                  <a:lnTo>
                    <a:pt x="322031" y="348558"/>
                  </a:lnTo>
                  <a:lnTo>
                    <a:pt x="298518" y="363070"/>
                  </a:lnTo>
                  <a:lnTo>
                    <a:pt x="274504" y="377467"/>
                  </a:lnTo>
                  <a:lnTo>
                    <a:pt x="250002" y="391631"/>
                  </a:lnTo>
                  <a:lnTo>
                    <a:pt x="225025" y="405448"/>
                  </a:lnTo>
                  <a:lnTo>
                    <a:pt x="208251" y="386008"/>
                  </a:lnTo>
                  <a:lnTo>
                    <a:pt x="208251" y="414486"/>
                  </a:lnTo>
                  <a:lnTo>
                    <a:pt x="158788" y="438612"/>
                  </a:lnTo>
                  <a:lnTo>
                    <a:pt x="107514" y="460079"/>
                  </a:lnTo>
                  <a:lnTo>
                    <a:pt x="54546" y="478158"/>
                  </a:lnTo>
                  <a:lnTo>
                    <a:pt x="0" y="492117"/>
                  </a:lnTo>
                  <a:close/>
                </a:path>
              </a:pathLst>
            </a:custGeom>
            <a:solidFill>
              <a:srgbClr val="5B7B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012826" y="3123128"/>
              <a:ext cx="27305" cy="1274445"/>
            </a:xfrm>
            <a:custGeom>
              <a:avLst/>
              <a:gdLst/>
              <a:ahLst/>
              <a:cxnLst/>
              <a:rect l="l" t="t" r="r" b="b"/>
              <a:pathLst>
                <a:path w="27304" h="1274445">
                  <a:moveTo>
                    <a:pt x="26716" y="0"/>
                  </a:moveTo>
                  <a:lnTo>
                    <a:pt x="18778" y="153769"/>
                  </a:lnTo>
                  <a:lnTo>
                    <a:pt x="4902" y="516214"/>
                  </a:lnTo>
                  <a:lnTo>
                    <a:pt x="0" y="939040"/>
                  </a:lnTo>
                  <a:lnTo>
                    <a:pt x="18978" y="1273953"/>
                  </a:lnTo>
                </a:path>
              </a:pathLst>
            </a:custGeom>
            <a:ln w="9524">
              <a:solidFill>
                <a:srgbClr val="5B7B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014693" y="2459625"/>
              <a:ext cx="230504" cy="916305"/>
            </a:xfrm>
            <a:custGeom>
              <a:avLst/>
              <a:gdLst/>
              <a:ahLst/>
              <a:cxnLst/>
              <a:rect l="l" t="t" r="r" b="b"/>
              <a:pathLst>
                <a:path w="230504" h="916304">
                  <a:moveTo>
                    <a:pt x="1573" y="915706"/>
                  </a:moveTo>
                  <a:lnTo>
                    <a:pt x="367" y="909443"/>
                  </a:lnTo>
                  <a:lnTo>
                    <a:pt x="0" y="891480"/>
                  </a:lnTo>
                  <a:lnTo>
                    <a:pt x="451" y="863060"/>
                  </a:lnTo>
                  <a:lnTo>
                    <a:pt x="3668" y="781185"/>
                  </a:lnTo>
                  <a:lnTo>
                    <a:pt x="6514" y="727484"/>
                  </a:lnTo>
                  <a:lnTo>
                    <a:pt x="10037" y="669661"/>
                  </a:lnTo>
                  <a:lnTo>
                    <a:pt x="14278" y="607593"/>
                  </a:lnTo>
                  <a:lnTo>
                    <a:pt x="19216" y="542522"/>
                  </a:lnTo>
                  <a:lnTo>
                    <a:pt x="24830" y="475691"/>
                  </a:lnTo>
                  <a:lnTo>
                    <a:pt x="31102" y="408343"/>
                  </a:lnTo>
                  <a:lnTo>
                    <a:pt x="38009" y="341719"/>
                  </a:lnTo>
                  <a:lnTo>
                    <a:pt x="45533" y="277062"/>
                  </a:lnTo>
                  <a:lnTo>
                    <a:pt x="53652" y="215614"/>
                  </a:lnTo>
                  <a:lnTo>
                    <a:pt x="62348" y="158618"/>
                  </a:lnTo>
                  <a:lnTo>
                    <a:pt x="71598" y="107317"/>
                  </a:lnTo>
                  <a:lnTo>
                    <a:pt x="81384" y="62951"/>
                  </a:lnTo>
                  <a:lnTo>
                    <a:pt x="102480" y="0"/>
                  </a:lnTo>
                  <a:lnTo>
                    <a:pt x="120846" y="22041"/>
                  </a:lnTo>
                  <a:lnTo>
                    <a:pt x="162125" y="82271"/>
                  </a:lnTo>
                  <a:lnTo>
                    <a:pt x="205586" y="171844"/>
                  </a:lnTo>
                  <a:lnTo>
                    <a:pt x="230499" y="281915"/>
                  </a:lnTo>
                  <a:lnTo>
                    <a:pt x="161971" y="354345"/>
                  </a:lnTo>
                  <a:lnTo>
                    <a:pt x="227569" y="354345"/>
                  </a:lnTo>
                  <a:lnTo>
                    <a:pt x="226138" y="363434"/>
                  </a:lnTo>
                  <a:lnTo>
                    <a:pt x="222763" y="378921"/>
                  </a:lnTo>
                  <a:lnTo>
                    <a:pt x="213775" y="423735"/>
                  </a:lnTo>
                  <a:lnTo>
                    <a:pt x="206527" y="472031"/>
                  </a:lnTo>
                  <a:lnTo>
                    <a:pt x="200274" y="522627"/>
                  </a:lnTo>
                  <a:lnTo>
                    <a:pt x="194273" y="574340"/>
                  </a:lnTo>
                  <a:lnTo>
                    <a:pt x="190871" y="601411"/>
                  </a:lnTo>
                  <a:lnTo>
                    <a:pt x="115353" y="601411"/>
                  </a:lnTo>
                  <a:lnTo>
                    <a:pt x="186548" y="642762"/>
                  </a:lnTo>
                  <a:lnTo>
                    <a:pt x="180423" y="679303"/>
                  </a:lnTo>
                  <a:lnTo>
                    <a:pt x="173585" y="714875"/>
                  </a:lnTo>
                  <a:lnTo>
                    <a:pt x="165783" y="748996"/>
                  </a:lnTo>
                  <a:lnTo>
                    <a:pt x="160757" y="766946"/>
                  </a:lnTo>
                  <a:lnTo>
                    <a:pt x="102480" y="766946"/>
                  </a:lnTo>
                  <a:lnTo>
                    <a:pt x="145131" y="810898"/>
                  </a:lnTo>
                  <a:lnTo>
                    <a:pt x="121603" y="853286"/>
                  </a:lnTo>
                  <a:lnTo>
                    <a:pt x="90809" y="886099"/>
                  </a:lnTo>
                  <a:lnTo>
                    <a:pt x="51287" y="907513"/>
                  </a:lnTo>
                  <a:lnTo>
                    <a:pt x="1573" y="915706"/>
                  </a:lnTo>
                  <a:close/>
                </a:path>
                <a:path w="230504" h="916304">
                  <a:moveTo>
                    <a:pt x="227569" y="354345"/>
                  </a:moveTo>
                  <a:lnTo>
                    <a:pt x="161971" y="354345"/>
                  </a:lnTo>
                  <a:lnTo>
                    <a:pt x="230499" y="318130"/>
                  </a:lnTo>
                  <a:lnTo>
                    <a:pt x="230013" y="332923"/>
                  </a:lnTo>
                  <a:lnTo>
                    <a:pt x="228557" y="348063"/>
                  </a:lnTo>
                  <a:lnTo>
                    <a:pt x="227569" y="354345"/>
                  </a:lnTo>
                  <a:close/>
                </a:path>
                <a:path w="230504" h="916304">
                  <a:moveTo>
                    <a:pt x="187783" y="625988"/>
                  </a:moveTo>
                  <a:lnTo>
                    <a:pt x="115353" y="601411"/>
                  </a:lnTo>
                  <a:lnTo>
                    <a:pt x="190871" y="601411"/>
                  </a:lnTo>
                  <a:lnTo>
                    <a:pt x="187783" y="625988"/>
                  </a:lnTo>
                  <a:close/>
                </a:path>
                <a:path w="230504" h="916304">
                  <a:moveTo>
                    <a:pt x="156770" y="781185"/>
                  </a:moveTo>
                  <a:lnTo>
                    <a:pt x="102480" y="766946"/>
                  </a:lnTo>
                  <a:lnTo>
                    <a:pt x="160757" y="766946"/>
                  </a:lnTo>
                  <a:lnTo>
                    <a:pt x="156770" y="781185"/>
                  </a:lnTo>
                  <a:close/>
                </a:path>
              </a:pathLst>
            </a:custGeom>
            <a:solidFill>
              <a:srgbClr val="576F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495019" y="2459634"/>
              <a:ext cx="622300" cy="916305"/>
            </a:xfrm>
            <a:custGeom>
              <a:avLst/>
              <a:gdLst/>
              <a:ahLst/>
              <a:cxnLst/>
              <a:rect l="l" t="t" r="r" b="b"/>
              <a:pathLst>
                <a:path w="622300" h="916304">
                  <a:moveTo>
                    <a:pt x="412597" y="882091"/>
                  </a:moveTo>
                  <a:lnTo>
                    <a:pt x="313753" y="552043"/>
                  </a:lnTo>
                  <a:lnTo>
                    <a:pt x="175742" y="321551"/>
                  </a:lnTo>
                  <a:lnTo>
                    <a:pt x="53009" y="186372"/>
                  </a:lnTo>
                  <a:lnTo>
                    <a:pt x="0" y="142252"/>
                  </a:lnTo>
                  <a:lnTo>
                    <a:pt x="584" y="196253"/>
                  </a:lnTo>
                  <a:lnTo>
                    <a:pt x="4737" y="248323"/>
                  </a:lnTo>
                  <a:lnTo>
                    <a:pt x="12128" y="298437"/>
                  </a:lnTo>
                  <a:lnTo>
                    <a:pt x="22428" y="346608"/>
                  </a:lnTo>
                  <a:lnTo>
                    <a:pt x="35306" y="392836"/>
                  </a:lnTo>
                  <a:lnTo>
                    <a:pt x="50444" y="437108"/>
                  </a:lnTo>
                  <a:lnTo>
                    <a:pt x="116382" y="403491"/>
                  </a:lnTo>
                  <a:lnTo>
                    <a:pt x="64693" y="473329"/>
                  </a:lnTo>
                  <a:lnTo>
                    <a:pt x="87782" y="520534"/>
                  </a:lnTo>
                  <a:lnTo>
                    <a:pt x="112814" y="565124"/>
                  </a:lnTo>
                  <a:lnTo>
                    <a:pt x="139357" y="607047"/>
                  </a:lnTo>
                  <a:lnTo>
                    <a:pt x="166992" y="646277"/>
                  </a:lnTo>
                  <a:lnTo>
                    <a:pt x="195275" y="682777"/>
                  </a:lnTo>
                  <a:lnTo>
                    <a:pt x="223786" y="716495"/>
                  </a:lnTo>
                  <a:lnTo>
                    <a:pt x="244462" y="635025"/>
                  </a:lnTo>
                  <a:lnTo>
                    <a:pt x="244462" y="738466"/>
                  </a:lnTo>
                  <a:lnTo>
                    <a:pt x="308368" y="800760"/>
                  </a:lnTo>
                  <a:lnTo>
                    <a:pt x="361975" y="845705"/>
                  </a:lnTo>
                  <a:lnTo>
                    <a:pt x="398868" y="872934"/>
                  </a:lnTo>
                  <a:lnTo>
                    <a:pt x="412597" y="882091"/>
                  </a:lnTo>
                  <a:close/>
                </a:path>
                <a:path w="622300" h="916304">
                  <a:moveTo>
                    <a:pt x="622147" y="0"/>
                  </a:moveTo>
                  <a:lnTo>
                    <a:pt x="576935" y="36017"/>
                  </a:lnTo>
                  <a:lnTo>
                    <a:pt x="549262" y="64427"/>
                  </a:lnTo>
                  <a:lnTo>
                    <a:pt x="519963" y="101295"/>
                  </a:lnTo>
                  <a:lnTo>
                    <a:pt x="491807" y="146761"/>
                  </a:lnTo>
                  <a:lnTo>
                    <a:pt x="467614" y="200977"/>
                  </a:lnTo>
                  <a:lnTo>
                    <a:pt x="450189" y="264096"/>
                  </a:lnTo>
                  <a:lnTo>
                    <a:pt x="442315" y="336270"/>
                  </a:lnTo>
                  <a:lnTo>
                    <a:pt x="505701" y="334962"/>
                  </a:lnTo>
                  <a:lnTo>
                    <a:pt x="442315" y="353047"/>
                  </a:lnTo>
                  <a:lnTo>
                    <a:pt x="442315" y="382816"/>
                  </a:lnTo>
                  <a:lnTo>
                    <a:pt x="445300" y="430276"/>
                  </a:lnTo>
                  <a:lnTo>
                    <a:pt x="446697" y="477227"/>
                  </a:lnTo>
                  <a:lnTo>
                    <a:pt x="446874" y="523227"/>
                  </a:lnTo>
                  <a:lnTo>
                    <a:pt x="446214" y="567791"/>
                  </a:lnTo>
                  <a:lnTo>
                    <a:pt x="495363" y="566496"/>
                  </a:lnTo>
                  <a:lnTo>
                    <a:pt x="446214" y="601408"/>
                  </a:lnTo>
                  <a:lnTo>
                    <a:pt x="445274" y="669175"/>
                  </a:lnTo>
                  <a:lnTo>
                    <a:pt x="445693" y="731012"/>
                  </a:lnTo>
                  <a:lnTo>
                    <a:pt x="448995" y="785914"/>
                  </a:lnTo>
                  <a:lnTo>
                    <a:pt x="456692" y="832853"/>
                  </a:lnTo>
                  <a:lnTo>
                    <a:pt x="470281" y="870800"/>
                  </a:lnTo>
                  <a:lnTo>
                    <a:pt x="521246" y="915708"/>
                  </a:lnTo>
                  <a:lnTo>
                    <a:pt x="622147" y="0"/>
                  </a:lnTo>
                  <a:close/>
                </a:path>
              </a:pathLst>
            </a:custGeom>
            <a:solidFill>
              <a:srgbClr val="5B7B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868806" y="3235608"/>
              <a:ext cx="144145" cy="1293495"/>
            </a:xfrm>
            <a:custGeom>
              <a:avLst/>
              <a:gdLst/>
              <a:ahLst/>
              <a:cxnLst/>
              <a:rect l="l" t="t" r="r" b="b"/>
              <a:pathLst>
                <a:path w="144145" h="1293495">
                  <a:moveTo>
                    <a:pt x="0" y="0"/>
                  </a:moveTo>
                  <a:lnTo>
                    <a:pt x="32659" y="98236"/>
                  </a:lnTo>
                  <a:lnTo>
                    <a:pt x="97331" y="369746"/>
                  </a:lnTo>
                  <a:lnTo>
                    <a:pt x="144058" y="779731"/>
                  </a:lnTo>
                  <a:lnTo>
                    <a:pt x="122883" y="1293393"/>
                  </a:lnTo>
                </a:path>
              </a:pathLst>
            </a:custGeom>
            <a:ln w="9524">
              <a:solidFill>
                <a:srgbClr val="5B7B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749861" y="4317695"/>
              <a:ext cx="528955" cy="414655"/>
            </a:xfrm>
            <a:custGeom>
              <a:avLst/>
              <a:gdLst/>
              <a:ahLst/>
              <a:cxnLst/>
              <a:rect l="l" t="t" r="r" b="b"/>
              <a:pathLst>
                <a:path w="528954" h="414654">
                  <a:moveTo>
                    <a:pt x="267704" y="414356"/>
                  </a:moveTo>
                  <a:lnTo>
                    <a:pt x="192246" y="410312"/>
                  </a:lnTo>
                  <a:lnTo>
                    <a:pt x="138506" y="401417"/>
                  </a:lnTo>
                  <a:lnTo>
                    <a:pt x="95668" y="388479"/>
                  </a:lnTo>
                  <a:lnTo>
                    <a:pt x="141" y="0"/>
                  </a:lnTo>
                  <a:lnTo>
                    <a:pt x="0" y="0"/>
                  </a:lnTo>
                  <a:lnTo>
                    <a:pt x="15955" y="6548"/>
                  </a:lnTo>
                  <a:lnTo>
                    <a:pt x="15816" y="6548"/>
                  </a:lnTo>
                  <a:lnTo>
                    <a:pt x="54220" y="12348"/>
                  </a:lnTo>
                  <a:lnTo>
                    <a:pt x="110963" y="16992"/>
                  </a:lnTo>
                  <a:lnTo>
                    <a:pt x="182157" y="20077"/>
                  </a:lnTo>
                  <a:lnTo>
                    <a:pt x="263803" y="21195"/>
                  </a:lnTo>
                  <a:lnTo>
                    <a:pt x="523893" y="21195"/>
                  </a:lnTo>
                  <a:lnTo>
                    <a:pt x="439741" y="388479"/>
                  </a:lnTo>
                  <a:lnTo>
                    <a:pt x="429226" y="392522"/>
                  </a:lnTo>
                  <a:lnTo>
                    <a:pt x="397365" y="401417"/>
                  </a:lnTo>
                  <a:lnTo>
                    <a:pt x="343683" y="410312"/>
                  </a:lnTo>
                  <a:lnTo>
                    <a:pt x="267704" y="414356"/>
                  </a:lnTo>
                  <a:close/>
                </a:path>
                <a:path w="528954" h="414654">
                  <a:moveTo>
                    <a:pt x="523893" y="21195"/>
                  </a:moveTo>
                  <a:lnTo>
                    <a:pt x="263803" y="21195"/>
                  </a:lnTo>
                  <a:lnTo>
                    <a:pt x="345717" y="20077"/>
                  </a:lnTo>
                  <a:lnTo>
                    <a:pt x="417294" y="16992"/>
                  </a:lnTo>
                  <a:lnTo>
                    <a:pt x="474409" y="12348"/>
                  </a:lnTo>
                  <a:lnTo>
                    <a:pt x="512936" y="6548"/>
                  </a:lnTo>
                  <a:lnTo>
                    <a:pt x="528750" y="0"/>
                  </a:lnTo>
                  <a:lnTo>
                    <a:pt x="523893" y="21195"/>
                  </a:lnTo>
                  <a:close/>
                </a:path>
              </a:pathLst>
            </a:custGeom>
            <a:solidFill>
              <a:srgbClr val="F1C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1715909" y="2607623"/>
            <a:ext cx="19792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97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Roboto"/>
                <a:cs typeface="Roboto"/>
              </a:rPr>
              <a:t>Cenderung</a:t>
            </a:r>
            <a:r>
              <a:rPr sz="1400" spc="-5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mencari informasi</a:t>
            </a:r>
            <a:r>
              <a:rPr sz="1400" spc="-75" dirty="0">
                <a:latin typeface="Roboto"/>
                <a:cs typeface="Roboto"/>
              </a:rPr>
              <a:t> </a:t>
            </a:r>
            <a:r>
              <a:rPr sz="1400" dirty="0">
                <a:latin typeface="Roboto"/>
                <a:cs typeface="Roboto"/>
              </a:rPr>
              <a:t>yg</a:t>
            </a:r>
            <a:r>
              <a:rPr sz="1400" spc="-7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mendukung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718069" y="1001338"/>
            <a:ext cx="62115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540" algn="ctr">
              <a:lnSpc>
                <a:spcPct val="100000"/>
              </a:lnSpc>
              <a:spcBef>
                <a:spcPts val="100"/>
              </a:spcBef>
            </a:pPr>
            <a:r>
              <a:rPr sz="1600" spc="-20" dirty="0">
                <a:latin typeface="Roboto"/>
                <a:cs typeface="Roboto"/>
              </a:rPr>
              <a:t>Pemikiran</a:t>
            </a:r>
            <a:r>
              <a:rPr sz="1600" spc="-50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yang</a:t>
            </a:r>
            <a:r>
              <a:rPr sz="1600" spc="-45" dirty="0">
                <a:latin typeface="Roboto"/>
                <a:cs typeface="Roboto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Roboto"/>
                <a:cs typeface="Roboto"/>
              </a:rPr>
              <a:t>melibatkan</a:t>
            </a:r>
            <a:r>
              <a:rPr sz="1600" b="1" spc="-4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evaluasi</a:t>
            </a:r>
            <a:r>
              <a:rPr sz="1600" b="1" spc="-5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berbagai</a:t>
            </a:r>
            <a:r>
              <a:rPr sz="1600" b="1" spc="-4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Roboto"/>
                <a:cs typeface="Roboto"/>
              </a:rPr>
              <a:t>alternative</a:t>
            </a:r>
            <a:r>
              <a:rPr sz="1600" b="1" spc="-4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spc="-25" dirty="0">
                <a:latin typeface="Roboto"/>
                <a:cs typeface="Roboto"/>
              </a:rPr>
              <a:t>dan </a:t>
            </a:r>
            <a:r>
              <a:rPr sz="1600" b="1" spc="-10" dirty="0">
                <a:solidFill>
                  <a:srgbClr val="FF0000"/>
                </a:solidFill>
                <a:latin typeface="Roboto"/>
                <a:cs typeface="Roboto"/>
              </a:rPr>
              <a:t>memutuskan</a:t>
            </a:r>
            <a:r>
              <a:rPr sz="1600" b="1" spc="-5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pilihan</a:t>
            </a:r>
            <a:r>
              <a:rPr sz="1600" b="1" spc="-5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dirty="0">
                <a:latin typeface="Roboto"/>
                <a:cs typeface="Roboto"/>
              </a:rPr>
              <a:t>di</a:t>
            </a:r>
            <a:r>
              <a:rPr sz="1600" spc="-50" dirty="0">
                <a:latin typeface="Roboto"/>
                <a:cs typeface="Roboto"/>
              </a:rPr>
              <a:t> </a:t>
            </a:r>
            <a:r>
              <a:rPr sz="1600" spc="-25" dirty="0">
                <a:latin typeface="Roboto"/>
                <a:cs typeface="Roboto"/>
              </a:rPr>
              <a:t>antaranya,</a:t>
            </a:r>
            <a:r>
              <a:rPr sz="1600" spc="-5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berikut</a:t>
            </a:r>
            <a:r>
              <a:rPr sz="1600" spc="-50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kelemahan</a:t>
            </a:r>
            <a:r>
              <a:rPr sz="1600" spc="-5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cara</a:t>
            </a:r>
            <a:r>
              <a:rPr sz="1600" spc="-50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berpikir</a:t>
            </a:r>
            <a:r>
              <a:rPr sz="1600" spc="-55" dirty="0">
                <a:latin typeface="Roboto"/>
                <a:cs typeface="Roboto"/>
              </a:rPr>
              <a:t> </a:t>
            </a:r>
            <a:r>
              <a:rPr sz="1600" spc="-25" dirty="0">
                <a:latin typeface="Roboto"/>
                <a:cs typeface="Roboto"/>
              </a:rPr>
              <a:t>yg </a:t>
            </a:r>
            <a:r>
              <a:rPr sz="1600" spc="-20" dirty="0">
                <a:latin typeface="Roboto"/>
                <a:cs typeface="Roboto"/>
              </a:rPr>
              <a:t>memengaruhi</a:t>
            </a:r>
            <a:r>
              <a:rPr sz="1600" spc="-30" dirty="0"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pengambilan</a:t>
            </a:r>
            <a:r>
              <a:rPr sz="1600" spc="-30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keputusan</a:t>
            </a:r>
            <a:endParaRPr sz="1600">
              <a:latin typeface="Roboto"/>
              <a:cs typeface="Roboto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792347" y="2050659"/>
            <a:ext cx="2330450" cy="408940"/>
          </a:xfrm>
          <a:prstGeom prst="rect">
            <a:avLst/>
          </a:prstGeom>
          <a:solidFill>
            <a:srgbClr val="F1C131"/>
          </a:solidFill>
        </p:spPr>
        <p:txBody>
          <a:bodyPr vert="horz" wrap="square" lIns="0" tIns="88900" rIns="0" bIns="0" rtlCol="0">
            <a:spAutoFit/>
          </a:bodyPr>
          <a:lstStyle/>
          <a:p>
            <a:pPr marL="86360">
              <a:lnSpc>
                <a:spcPct val="100000"/>
              </a:lnSpc>
              <a:spcBef>
                <a:spcPts val="700"/>
              </a:spcBef>
            </a:pPr>
            <a:r>
              <a:rPr sz="1600" b="1" dirty="0">
                <a:latin typeface="Roboto"/>
                <a:cs typeface="Roboto"/>
              </a:rPr>
              <a:t>BIAS</a:t>
            </a:r>
            <a:r>
              <a:rPr sz="1600" b="1" spc="40" dirty="0">
                <a:latin typeface="Roboto"/>
                <a:cs typeface="Roboto"/>
              </a:rPr>
              <a:t> </a:t>
            </a:r>
            <a:r>
              <a:rPr sz="1600" b="1" spc="-10" dirty="0">
                <a:latin typeface="Roboto"/>
                <a:cs typeface="Roboto"/>
              </a:rPr>
              <a:t>KEPERCAYAAN</a:t>
            </a:r>
            <a:endParaRPr sz="1600">
              <a:latin typeface="Roboto"/>
              <a:cs typeface="Roboto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788466" y="2611516"/>
            <a:ext cx="216027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97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Roboto"/>
                <a:cs typeface="Roboto"/>
              </a:rPr>
              <a:t>Berpegang</a:t>
            </a:r>
            <a:r>
              <a:rPr sz="1400" spc="-70" dirty="0">
                <a:latin typeface="Roboto"/>
                <a:cs typeface="Roboto"/>
              </a:rPr>
              <a:t> </a:t>
            </a:r>
            <a:r>
              <a:rPr sz="1400" dirty="0">
                <a:latin typeface="Roboto"/>
                <a:cs typeface="Roboto"/>
              </a:rPr>
              <a:t>pada</a:t>
            </a:r>
            <a:r>
              <a:rPr sz="1400" spc="-65" dirty="0">
                <a:latin typeface="Roboto"/>
                <a:cs typeface="Roboto"/>
              </a:rPr>
              <a:t> </a:t>
            </a:r>
            <a:r>
              <a:rPr sz="1400" spc="-25" dirty="0">
                <a:latin typeface="Roboto"/>
                <a:cs typeface="Roboto"/>
              </a:rPr>
              <a:t>keyakinan </a:t>
            </a:r>
            <a:r>
              <a:rPr sz="1400" spc="-10" dirty="0">
                <a:latin typeface="Roboto"/>
                <a:cs typeface="Roboto"/>
              </a:rPr>
              <a:t>dalam</a:t>
            </a:r>
            <a:r>
              <a:rPr sz="1400" spc="-35" dirty="0"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menghadapi</a:t>
            </a:r>
            <a:r>
              <a:rPr sz="1400" spc="-30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bukti bertentangan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665303" y="3516719"/>
            <a:ext cx="2330450" cy="408940"/>
          </a:xfrm>
          <a:prstGeom prst="rect">
            <a:avLst/>
          </a:prstGeom>
          <a:solidFill>
            <a:srgbClr val="F1C131"/>
          </a:solidFill>
        </p:spPr>
        <p:txBody>
          <a:bodyPr vert="horz" wrap="square" lIns="0" tIns="101600" rIns="0" bIns="0" rtlCol="0">
            <a:spAutoFit/>
          </a:bodyPr>
          <a:lstStyle/>
          <a:p>
            <a:pPr marL="85725">
              <a:lnSpc>
                <a:spcPct val="100000"/>
              </a:lnSpc>
              <a:spcBef>
                <a:spcPts val="800"/>
              </a:spcBef>
            </a:pPr>
            <a:r>
              <a:rPr sz="1600" b="1" dirty="0">
                <a:latin typeface="Roboto"/>
                <a:cs typeface="Roboto"/>
              </a:rPr>
              <a:t>BIAS</a:t>
            </a:r>
            <a:r>
              <a:rPr sz="1600" b="1" spc="40" dirty="0">
                <a:latin typeface="Roboto"/>
                <a:cs typeface="Roboto"/>
              </a:rPr>
              <a:t> </a:t>
            </a:r>
            <a:r>
              <a:rPr sz="1600" b="1" spc="-10" dirty="0">
                <a:latin typeface="Roboto"/>
                <a:cs typeface="Roboto"/>
              </a:rPr>
              <a:t>OVERCONFIDENCE</a:t>
            </a:r>
            <a:endParaRPr sz="1600">
              <a:latin typeface="Roboto"/>
              <a:cs typeface="Roboto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646856" y="4050563"/>
            <a:ext cx="209931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97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Roboto"/>
                <a:cs typeface="Roboto"/>
              </a:rPr>
              <a:t>Cenderung</a:t>
            </a:r>
            <a:r>
              <a:rPr sz="1400" spc="-35" dirty="0"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terlalu</a:t>
            </a:r>
            <a:r>
              <a:rPr sz="1400" spc="-3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percaya </a:t>
            </a:r>
            <a:r>
              <a:rPr sz="1400" dirty="0">
                <a:latin typeface="Roboto"/>
                <a:cs typeface="Roboto"/>
              </a:rPr>
              <a:t>diri</a:t>
            </a:r>
            <a:r>
              <a:rPr sz="1400" spc="-80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daripada</a:t>
            </a:r>
            <a:r>
              <a:rPr sz="1400" spc="-7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seharusnya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723294" y="3493599"/>
            <a:ext cx="2330450" cy="408940"/>
          </a:xfrm>
          <a:prstGeom prst="rect">
            <a:avLst/>
          </a:prstGeom>
          <a:solidFill>
            <a:srgbClr val="F1C131"/>
          </a:solidFill>
        </p:spPr>
        <p:txBody>
          <a:bodyPr vert="horz" wrap="square" lIns="0" tIns="88900" rIns="0" bIns="0" rtlCol="0">
            <a:spAutoFit/>
          </a:bodyPr>
          <a:lstStyle/>
          <a:p>
            <a:pPr marL="227329">
              <a:lnSpc>
                <a:spcPct val="100000"/>
              </a:lnSpc>
              <a:spcBef>
                <a:spcPts val="700"/>
              </a:spcBef>
            </a:pPr>
            <a:r>
              <a:rPr sz="1600" b="1" dirty="0">
                <a:latin typeface="Roboto"/>
                <a:cs typeface="Roboto"/>
              </a:rPr>
              <a:t>BIAS</a:t>
            </a:r>
            <a:r>
              <a:rPr sz="1600" b="1" spc="80" dirty="0">
                <a:latin typeface="Roboto"/>
                <a:cs typeface="Roboto"/>
              </a:rPr>
              <a:t> </a:t>
            </a:r>
            <a:r>
              <a:rPr sz="1600" b="1" dirty="0">
                <a:latin typeface="Roboto"/>
                <a:cs typeface="Roboto"/>
              </a:rPr>
              <a:t>MASA</a:t>
            </a:r>
            <a:r>
              <a:rPr sz="1600" b="1" spc="85" dirty="0">
                <a:latin typeface="Roboto"/>
                <a:cs typeface="Roboto"/>
              </a:rPr>
              <a:t> </a:t>
            </a:r>
            <a:r>
              <a:rPr sz="1600" b="1" spc="-20" dirty="0">
                <a:latin typeface="Roboto"/>
                <a:cs typeface="Roboto"/>
              </a:rPr>
              <a:t>LALU</a:t>
            </a:r>
            <a:endParaRPr sz="1600">
              <a:latin typeface="Roboto"/>
              <a:cs typeface="Roboto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719412" y="4054457"/>
            <a:ext cx="229425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97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Roboto"/>
                <a:cs typeface="Roboto"/>
              </a:rPr>
              <a:t>Cenderung</a:t>
            </a:r>
            <a:r>
              <a:rPr sz="1400" spc="-5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melaporkan </a:t>
            </a:r>
            <a:r>
              <a:rPr sz="1400" spc="-20" dirty="0">
                <a:latin typeface="Roboto"/>
                <a:cs typeface="Roboto"/>
              </a:rPr>
              <a:t>salah</a:t>
            </a:r>
            <a:r>
              <a:rPr sz="1400" spc="-55" dirty="0">
                <a:latin typeface="Roboto"/>
                <a:cs typeface="Roboto"/>
              </a:rPr>
              <a:t> </a:t>
            </a:r>
            <a:r>
              <a:rPr sz="1400" dirty="0">
                <a:latin typeface="Roboto"/>
                <a:cs typeface="Roboto"/>
              </a:rPr>
              <a:t>dan</a:t>
            </a:r>
            <a:r>
              <a:rPr sz="1400" spc="-55" dirty="0"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percaya</a:t>
            </a:r>
            <a:r>
              <a:rPr sz="1400" spc="-55" dirty="0"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bisa akurat</a:t>
            </a:r>
            <a:r>
              <a:rPr sz="1400" spc="-6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memprediksi</a:t>
            </a:r>
            <a:r>
              <a:rPr sz="1400" spc="-6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kejadian</a:t>
            </a:r>
            <a:endParaRPr sz="14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00949" y="911374"/>
            <a:ext cx="38100" cy="4232275"/>
          </a:xfrm>
          <a:custGeom>
            <a:avLst/>
            <a:gdLst/>
            <a:ahLst/>
            <a:cxnLst/>
            <a:rect l="l" t="t" r="r" b="b"/>
            <a:pathLst>
              <a:path w="38100" h="4232275">
                <a:moveTo>
                  <a:pt x="0" y="4232124"/>
                </a:moveTo>
                <a:lnTo>
                  <a:pt x="38099" y="4232124"/>
                </a:lnTo>
                <a:lnTo>
                  <a:pt x="38099" y="0"/>
                </a:lnTo>
                <a:lnTo>
                  <a:pt x="0" y="0"/>
                </a:lnTo>
                <a:lnTo>
                  <a:pt x="0" y="42321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00949" y="0"/>
            <a:ext cx="38100" cy="551815"/>
          </a:xfrm>
          <a:custGeom>
            <a:avLst/>
            <a:gdLst/>
            <a:ahLst/>
            <a:cxnLst/>
            <a:rect l="l" t="t" r="r" b="b"/>
            <a:pathLst>
              <a:path w="38100" h="551815">
                <a:moveTo>
                  <a:pt x="0" y="551375"/>
                </a:moveTo>
                <a:lnTo>
                  <a:pt x="38099" y="551375"/>
                </a:lnTo>
                <a:lnTo>
                  <a:pt x="38099" y="0"/>
                </a:lnTo>
                <a:lnTo>
                  <a:pt x="0" y="0"/>
                </a:lnTo>
                <a:lnTo>
                  <a:pt x="0" y="5513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712324"/>
            <a:ext cx="540385" cy="38100"/>
          </a:xfrm>
          <a:custGeom>
            <a:avLst/>
            <a:gdLst/>
            <a:ahLst/>
            <a:cxnLst/>
            <a:rect l="l" t="t" r="r" b="b"/>
            <a:pathLst>
              <a:path w="540385" h="38100">
                <a:moveTo>
                  <a:pt x="0" y="38099"/>
                </a:moveTo>
                <a:lnTo>
                  <a:pt x="539999" y="38099"/>
                </a:lnTo>
                <a:lnTo>
                  <a:pt x="539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00000" y="712324"/>
            <a:ext cx="1308735" cy="38100"/>
          </a:xfrm>
          <a:custGeom>
            <a:avLst/>
            <a:gdLst/>
            <a:ahLst/>
            <a:cxnLst/>
            <a:rect l="l" t="t" r="r" b="b"/>
            <a:pathLst>
              <a:path w="1308735" h="38100">
                <a:moveTo>
                  <a:pt x="0" y="38099"/>
                </a:moveTo>
                <a:lnTo>
                  <a:pt x="1308624" y="38099"/>
                </a:lnTo>
                <a:lnTo>
                  <a:pt x="130862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940225" y="712324"/>
            <a:ext cx="2204085" cy="38100"/>
          </a:xfrm>
          <a:custGeom>
            <a:avLst/>
            <a:gdLst/>
            <a:ahLst/>
            <a:cxnLst/>
            <a:rect l="l" t="t" r="r" b="b"/>
            <a:pathLst>
              <a:path w="2204084" h="38100">
                <a:moveTo>
                  <a:pt x="0" y="38099"/>
                </a:moveTo>
                <a:lnTo>
                  <a:pt x="2203774" y="38099"/>
                </a:lnTo>
                <a:lnTo>
                  <a:pt x="220377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740199" y="1916361"/>
            <a:ext cx="3186430" cy="511809"/>
            <a:chOff x="740199" y="1916361"/>
            <a:chExt cx="3186430" cy="511809"/>
          </a:xfrm>
        </p:grpSpPr>
        <p:sp>
          <p:nvSpPr>
            <p:cNvPr id="8" name="object 8"/>
            <p:cNvSpPr/>
            <p:nvPr/>
          </p:nvSpPr>
          <p:spPr>
            <a:xfrm>
              <a:off x="740199" y="1916361"/>
              <a:ext cx="3186430" cy="511809"/>
            </a:xfrm>
            <a:custGeom>
              <a:avLst/>
              <a:gdLst/>
              <a:ahLst/>
              <a:cxnLst/>
              <a:rect l="l" t="t" r="r" b="b"/>
              <a:pathLst>
                <a:path w="3186429" h="511810">
                  <a:moveTo>
                    <a:pt x="2930549" y="511499"/>
                  </a:moveTo>
                  <a:lnTo>
                    <a:pt x="0" y="511499"/>
                  </a:lnTo>
                  <a:lnTo>
                    <a:pt x="0" y="0"/>
                  </a:lnTo>
                  <a:lnTo>
                    <a:pt x="2930549" y="0"/>
                  </a:lnTo>
                  <a:lnTo>
                    <a:pt x="3186299" y="255749"/>
                  </a:lnTo>
                  <a:lnTo>
                    <a:pt x="2930549" y="511499"/>
                  </a:lnTo>
                  <a:close/>
                </a:path>
              </a:pathLst>
            </a:custGeom>
            <a:solidFill>
              <a:srgbClr val="F1C1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415625" y="1916361"/>
              <a:ext cx="511175" cy="511809"/>
            </a:xfrm>
            <a:custGeom>
              <a:avLst/>
              <a:gdLst/>
              <a:ahLst/>
              <a:cxnLst/>
              <a:rect l="l" t="t" r="r" b="b"/>
              <a:pathLst>
                <a:path w="511175" h="511810">
                  <a:moveTo>
                    <a:pt x="255449" y="511499"/>
                  </a:moveTo>
                  <a:lnTo>
                    <a:pt x="0" y="511499"/>
                  </a:lnTo>
                  <a:lnTo>
                    <a:pt x="0" y="0"/>
                  </a:lnTo>
                  <a:lnTo>
                    <a:pt x="255449" y="0"/>
                  </a:lnTo>
                  <a:lnTo>
                    <a:pt x="510899" y="255749"/>
                  </a:lnTo>
                  <a:lnTo>
                    <a:pt x="255449" y="51149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5008762" y="1950274"/>
            <a:ext cx="3186430" cy="511809"/>
            <a:chOff x="5008762" y="1950274"/>
            <a:chExt cx="3186430" cy="511809"/>
          </a:xfrm>
        </p:grpSpPr>
        <p:sp>
          <p:nvSpPr>
            <p:cNvPr id="11" name="object 11"/>
            <p:cNvSpPr/>
            <p:nvPr/>
          </p:nvSpPr>
          <p:spPr>
            <a:xfrm>
              <a:off x="5008762" y="1950274"/>
              <a:ext cx="3186430" cy="511809"/>
            </a:xfrm>
            <a:custGeom>
              <a:avLst/>
              <a:gdLst/>
              <a:ahLst/>
              <a:cxnLst/>
              <a:rect l="l" t="t" r="r" b="b"/>
              <a:pathLst>
                <a:path w="3186429" h="511810">
                  <a:moveTo>
                    <a:pt x="2930549" y="511499"/>
                  </a:moveTo>
                  <a:lnTo>
                    <a:pt x="0" y="511499"/>
                  </a:lnTo>
                  <a:lnTo>
                    <a:pt x="0" y="0"/>
                  </a:lnTo>
                  <a:lnTo>
                    <a:pt x="2930549" y="0"/>
                  </a:lnTo>
                  <a:lnTo>
                    <a:pt x="3186299" y="255749"/>
                  </a:lnTo>
                  <a:lnTo>
                    <a:pt x="2930549" y="511499"/>
                  </a:lnTo>
                  <a:close/>
                </a:path>
              </a:pathLst>
            </a:custGeom>
            <a:solidFill>
              <a:srgbClr val="F1C1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684186" y="1950274"/>
              <a:ext cx="511175" cy="511809"/>
            </a:xfrm>
            <a:custGeom>
              <a:avLst/>
              <a:gdLst/>
              <a:ahLst/>
              <a:cxnLst/>
              <a:rect l="l" t="t" r="r" b="b"/>
              <a:pathLst>
                <a:path w="511175" h="511810">
                  <a:moveTo>
                    <a:pt x="255449" y="511499"/>
                  </a:moveTo>
                  <a:lnTo>
                    <a:pt x="0" y="511499"/>
                  </a:lnTo>
                  <a:lnTo>
                    <a:pt x="0" y="0"/>
                  </a:lnTo>
                  <a:lnTo>
                    <a:pt x="255449" y="0"/>
                  </a:lnTo>
                  <a:lnTo>
                    <a:pt x="510899" y="255749"/>
                  </a:lnTo>
                  <a:lnTo>
                    <a:pt x="255449" y="51149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837710" y="435562"/>
            <a:ext cx="346900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95" dirty="0"/>
              <a:t>BERPIKIR</a:t>
            </a:r>
            <a:r>
              <a:rPr spc="-155" dirty="0"/>
              <a:t> </a:t>
            </a:r>
            <a:r>
              <a:rPr spc="-335" dirty="0"/>
              <a:t>KREATIF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085452" y="2490096"/>
            <a:ext cx="1953260" cy="58674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67335" indent="-254635">
              <a:lnSpc>
                <a:spcPct val="100000"/>
              </a:lnSpc>
              <a:spcBef>
                <a:spcPts val="385"/>
              </a:spcBef>
              <a:buClr>
                <a:srgbClr val="000000"/>
              </a:buClr>
              <a:buFont typeface="Arial MT"/>
              <a:buChar char="•"/>
              <a:tabLst>
                <a:tab pos="267335" algn="l"/>
              </a:tabLst>
            </a:pPr>
            <a:r>
              <a:rPr sz="1600" spc="-10" dirty="0">
                <a:solidFill>
                  <a:srgbClr val="20124D"/>
                </a:solidFill>
                <a:latin typeface="Roboto"/>
                <a:cs typeface="Roboto"/>
              </a:rPr>
              <a:t>Berpikir</a:t>
            </a:r>
            <a:r>
              <a:rPr sz="1600" spc="-75" dirty="0">
                <a:solidFill>
                  <a:srgbClr val="20124D"/>
                </a:solidFill>
                <a:latin typeface="Roboto"/>
                <a:cs typeface="Roboto"/>
              </a:rPr>
              <a:t> </a:t>
            </a:r>
            <a:r>
              <a:rPr sz="1600" spc="-10" dirty="0">
                <a:solidFill>
                  <a:srgbClr val="20124D"/>
                </a:solidFill>
                <a:latin typeface="Roboto"/>
                <a:cs typeface="Roboto"/>
              </a:rPr>
              <a:t>konvergen</a:t>
            </a:r>
            <a:endParaRPr sz="1600">
              <a:latin typeface="Roboto"/>
              <a:cs typeface="Roboto"/>
            </a:endParaRPr>
          </a:p>
          <a:p>
            <a:pPr marL="267335" indent="-254635">
              <a:lnSpc>
                <a:spcPct val="100000"/>
              </a:lnSpc>
              <a:spcBef>
                <a:spcPts val="290"/>
              </a:spcBef>
              <a:buClr>
                <a:srgbClr val="000000"/>
              </a:buClr>
              <a:buFont typeface="Arial MT"/>
              <a:buChar char="•"/>
              <a:tabLst>
                <a:tab pos="267335" algn="l"/>
              </a:tabLst>
            </a:pPr>
            <a:r>
              <a:rPr sz="1600" spc="-10" dirty="0">
                <a:solidFill>
                  <a:srgbClr val="20124D"/>
                </a:solidFill>
                <a:latin typeface="Roboto"/>
                <a:cs typeface="Roboto"/>
              </a:rPr>
              <a:t>Berpikir</a:t>
            </a:r>
            <a:r>
              <a:rPr sz="1600" spc="-75" dirty="0">
                <a:solidFill>
                  <a:srgbClr val="20124D"/>
                </a:solidFill>
                <a:latin typeface="Roboto"/>
                <a:cs typeface="Roboto"/>
              </a:rPr>
              <a:t> </a:t>
            </a:r>
            <a:r>
              <a:rPr sz="1600" spc="-10" dirty="0">
                <a:solidFill>
                  <a:srgbClr val="20124D"/>
                </a:solidFill>
                <a:latin typeface="Roboto"/>
                <a:cs typeface="Roboto"/>
              </a:rPr>
              <a:t>divergen</a:t>
            </a:r>
            <a:endParaRPr sz="1600">
              <a:latin typeface="Roboto"/>
              <a:cs typeface="Roboto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54975" y="3087503"/>
            <a:ext cx="129222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20124D"/>
                </a:solidFill>
                <a:latin typeface="Roboto"/>
                <a:cs typeface="Roboto"/>
              </a:rPr>
              <a:t>Apa</a:t>
            </a:r>
            <a:r>
              <a:rPr sz="1600" spc="-25" dirty="0">
                <a:solidFill>
                  <a:srgbClr val="20124D"/>
                </a:solidFill>
                <a:latin typeface="Roboto"/>
                <a:cs typeface="Roboto"/>
              </a:rPr>
              <a:t> </a:t>
            </a:r>
            <a:r>
              <a:rPr sz="1600" spc="-10" dirty="0">
                <a:solidFill>
                  <a:srgbClr val="20124D"/>
                </a:solidFill>
                <a:latin typeface="Roboto"/>
                <a:cs typeface="Roboto"/>
              </a:rPr>
              <a:t>bedanya?</a:t>
            </a:r>
            <a:endParaRPr sz="1600">
              <a:latin typeface="Roboto"/>
              <a:cs typeface="Roboto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54975" y="1977703"/>
            <a:ext cx="998855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b="1" spc="-10" dirty="0">
                <a:latin typeface="Roboto"/>
                <a:cs typeface="Roboto"/>
              </a:rPr>
              <a:t>Macam</a:t>
            </a:r>
            <a:endParaRPr sz="2300">
              <a:latin typeface="Roboto"/>
              <a:cs typeface="Roboto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17064" y="2011628"/>
            <a:ext cx="3506470" cy="2200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9100">
              <a:lnSpc>
                <a:spcPct val="100000"/>
              </a:lnSpc>
              <a:spcBef>
                <a:spcPts val="100"/>
              </a:spcBef>
            </a:pPr>
            <a:r>
              <a:rPr sz="2300" b="1" spc="-10" dirty="0">
                <a:latin typeface="Roboto"/>
                <a:cs typeface="Roboto"/>
              </a:rPr>
              <a:t>Langkah</a:t>
            </a:r>
            <a:endParaRPr sz="2300">
              <a:latin typeface="Roboto"/>
              <a:cs typeface="Roboto"/>
            </a:endParaRPr>
          </a:p>
          <a:p>
            <a:pPr marL="422909" indent="-410209">
              <a:lnSpc>
                <a:spcPct val="100000"/>
              </a:lnSpc>
              <a:spcBef>
                <a:spcPts val="1400"/>
              </a:spcBef>
              <a:buClr>
                <a:srgbClr val="000000"/>
              </a:buClr>
              <a:buFont typeface="Arial MT"/>
              <a:buAutoNum type="arabicPeriod"/>
              <a:tabLst>
                <a:tab pos="422909" algn="l"/>
              </a:tabLst>
            </a:pPr>
            <a:r>
              <a:rPr sz="1600" spc="-10" dirty="0">
                <a:solidFill>
                  <a:srgbClr val="20124D"/>
                </a:solidFill>
                <a:latin typeface="Roboto"/>
                <a:cs typeface="Roboto"/>
              </a:rPr>
              <a:t>Persiapan</a:t>
            </a:r>
            <a:endParaRPr sz="1600">
              <a:latin typeface="Roboto"/>
              <a:cs typeface="Roboto"/>
            </a:endParaRPr>
          </a:p>
          <a:p>
            <a:pPr marL="422909" indent="-410209">
              <a:lnSpc>
                <a:spcPct val="100000"/>
              </a:lnSpc>
              <a:spcBef>
                <a:spcPts val="290"/>
              </a:spcBef>
              <a:buClr>
                <a:srgbClr val="000000"/>
              </a:buClr>
              <a:buFont typeface="Arial MT"/>
              <a:buAutoNum type="arabicPeriod"/>
              <a:tabLst>
                <a:tab pos="422909" algn="l"/>
              </a:tabLst>
            </a:pPr>
            <a:r>
              <a:rPr sz="1600" spc="-25" dirty="0">
                <a:solidFill>
                  <a:srgbClr val="20124D"/>
                </a:solidFill>
                <a:latin typeface="Roboto"/>
                <a:cs typeface="Roboto"/>
              </a:rPr>
              <a:t>Inkubasi:</a:t>
            </a:r>
            <a:r>
              <a:rPr sz="1600" spc="-20" dirty="0">
                <a:solidFill>
                  <a:srgbClr val="20124D"/>
                </a:solidFill>
                <a:latin typeface="Roboto"/>
                <a:cs typeface="Roboto"/>
              </a:rPr>
              <a:t> mengolah </a:t>
            </a:r>
            <a:r>
              <a:rPr sz="1600" spc="-25" dirty="0">
                <a:solidFill>
                  <a:srgbClr val="20124D"/>
                </a:solidFill>
                <a:latin typeface="Roboto"/>
                <a:cs typeface="Roboto"/>
              </a:rPr>
              <a:t>ide</a:t>
            </a:r>
            <a:endParaRPr sz="1600">
              <a:latin typeface="Roboto"/>
              <a:cs typeface="Roboto"/>
            </a:endParaRPr>
          </a:p>
          <a:p>
            <a:pPr marL="422909" indent="-410209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Font typeface="Arial MT"/>
              <a:buAutoNum type="arabicPeriod"/>
              <a:tabLst>
                <a:tab pos="422909" algn="l"/>
              </a:tabLst>
            </a:pPr>
            <a:r>
              <a:rPr sz="1600" spc="-10" dirty="0">
                <a:solidFill>
                  <a:srgbClr val="20124D"/>
                </a:solidFill>
                <a:latin typeface="Roboto"/>
                <a:cs typeface="Roboto"/>
              </a:rPr>
              <a:t>Wawasan:</a:t>
            </a:r>
            <a:r>
              <a:rPr sz="1600" spc="-50" dirty="0">
                <a:solidFill>
                  <a:srgbClr val="20124D"/>
                </a:solidFill>
                <a:latin typeface="Roboto"/>
                <a:cs typeface="Roboto"/>
              </a:rPr>
              <a:t> </a:t>
            </a:r>
            <a:r>
              <a:rPr sz="1600" spc="-10" dirty="0">
                <a:solidFill>
                  <a:srgbClr val="20124D"/>
                </a:solidFill>
                <a:latin typeface="Roboto"/>
                <a:cs typeface="Roboto"/>
              </a:rPr>
              <a:t>mendapat</a:t>
            </a:r>
            <a:r>
              <a:rPr sz="1600" spc="-45" dirty="0">
                <a:solidFill>
                  <a:srgbClr val="20124D"/>
                </a:solidFill>
                <a:latin typeface="Roboto"/>
                <a:cs typeface="Roboto"/>
              </a:rPr>
              <a:t> </a:t>
            </a:r>
            <a:r>
              <a:rPr sz="1600" spc="-20" dirty="0">
                <a:solidFill>
                  <a:srgbClr val="20124D"/>
                </a:solidFill>
                <a:latin typeface="Roboto"/>
                <a:cs typeface="Roboto"/>
              </a:rPr>
              <a:t>insight</a:t>
            </a:r>
            <a:r>
              <a:rPr sz="1600" spc="-45" dirty="0">
                <a:solidFill>
                  <a:srgbClr val="20124D"/>
                </a:solidFill>
                <a:latin typeface="Roboto"/>
                <a:cs typeface="Roboto"/>
              </a:rPr>
              <a:t> </a:t>
            </a:r>
            <a:r>
              <a:rPr sz="1600" spc="-10" dirty="0">
                <a:solidFill>
                  <a:srgbClr val="20124D"/>
                </a:solidFill>
                <a:latin typeface="Roboto"/>
                <a:cs typeface="Roboto"/>
              </a:rPr>
              <a:t>(aha)</a:t>
            </a:r>
            <a:endParaRPr sz="1600">
              <a:latin typeface="Roboto"/>
              <a:cs typeface="Roboto"/>
            </a:endParaRPr>
          </a:p>
          <a:p>
            <a:pPr marL="422909" indent="-410209">
              <a:lnSpc>
                <a:spcPct val="100000"/>
              </a:lnSpc>
              <a:spcBef>
                <a:spcPts val="290"/>
              </a:spcBef>
              <a:buClr>
                <a:srgbClr val="000000"/>
              </a:buClr>
              <a:buFont typeface="Arial MT"/>
              <a:buAutoNum type="arabicPeriod"/>
              <a:tabLst>
                <a:tab pos="422909" algn="l"/>
              </a:tabLst>
            </a:pPr>
            <a:r>
              <a:rPr sz="1600" spc="-20" dirty="0">
                <a:solidFill>
                  <a:srgbClr val="20124D"/>
                </a:solidFill>
                <a:latin typeface="Roboto"/>
                <a:cs typeface="Roboto"/>
              </a:rPr>
              <a:t>Evaluasi:penilaian</a:t>
            </a:r>
            <a:r>
              <a:rPr sz="1600" spc="5" dirty="0">
                <a:solidFill>
                  <a:srgbClr val="20124D"/>
                </a:solidFill>
                <a:latin typeface="Roboto"/>
                <a:cs typeface="Roboto"/>
              </a:rPr>
              <a:t> </a:t>
            </a:r>
            <a:r>
              <a:rPr sz="1600" spc="-25" dirty="0">
                <a:solidFill>
                  <a:srgbClr val="20124D"/>
                </a:solidFill>
                <a:latin typeface="Roboto"/>
                <a:cs typeface="Roboto"/>
              </a:rPr>
              <a:t>ide</a:t>
            </a:r>
            <a:endParaRPr sz="1600">
              <a:latin typeface="Roboto"/>
              <a:cs typeface="Roboto"/>
            </a:endParaRPr>
          </a:p>
          <a:p>
            <a:pPr marL="422909" marR="329565" indent="-410845">
              <a:lnSpc>
                <a:spcPct val="114999"/>
              </a:lnSpc>
              <a:buClr>
                <a:srgbClr val="000000"/>
              </a:buClr>
              <a:buFont typeface="Arial MT"/>
              <a:buAutoNum type="arabicPeriod"/>
              <a:tabLst>
                <a:tab pos="422909" algn="l"/>
              </a:tabLst>
            </a:pPr>
            <a:r>
              <a:rPr sz="1600" spc="-10" dirty="0">
                <a:solidFill>
                  <a:srgbClr val="20124D"/>
                </a:solidFill>
                <a:latin typeface="Roboto"/>
                <a:cs typeface="Roboto"/>
              </a:rPr>
              <a:t>Elaborasi:</a:t>
            </a:r>
            <a:r>
              <a:rPr sz="1600" spc="-25" dirty="0">
                <a:solidFill>
                  <a:srgbClr val="20124D"/>
                </a:solidFill>
                <a:latin typeface="Roboto"/>
                <a:cs typeface="Roboto"/>
              </a:rPr>
              <a:t> </a:t>
            </a:r>
            <a:r>
              <a:rPr sz="1600" spc="-20" dirty="0">
                <a:solidFill>
                  <a:srgbClr val="20124D"/>
                </a:solidFill>
                <a:latin typeface="Roboto"/>
                <a:cs typeface="Roboto"/>
              </a:rPr>
              <a:t>mentransformasi</a:t>
            </a:r>
            <a:r>
              <a:rPr sz="1600" spc="-25" dirty="0">
                <a:solidFill>
                  <a:srgbClr val="20124D"/>
                </a:solidFill>
                <a:latin typeface="Roboto"/>
                <a:cs typeface="Roboto"/>
              </a:rPr>
              <a:t> ke </a:t>
            </a:r>
            <a:r>
              <a:rPr sz="1600" spc="-10" dirty="0">
                <a:solidFill>
                  <a:srgbClr val="20124D"/>
                </a:solidFill>
                <a:latin typeface="Roboto"/>
                <a:cs typeface="Roboto"/>
              </a:rPr>
              <a:t>bentuk</a:t>
            </a:r>
            <a:r>
              <a:rPr sz="1600" spc="-85" dirty="0">
                <a:solidFill>
                  <a:srgbClr val="20124D"/>
                </a:solidFill>
                <a:latin typeface="Roboto"/>
                <a:cs typeface="Roboto"/>
              </a:rPr>
              <a:t> </a:t>
            </a:r>
            <a:r>
              <a:rPr sz="1600" dirty="0">
                <a:solidFill>
                  <a:srgbClr val="20124D"/>
                </a:solidFill>
                <a:latin typeface="Roboto"/>
                <a:cs typeface="Roboto"/>
              </a:rPr>
              <a:t>yg</a:t>
            </a:r>
            <a:r>
              <a:rPr sz="1600" spc="-80" dirty="0">
                <a:solidFill>
                  <a:srgbClr val="20124D"/>
                </a:solidFill>
                <a:latin typeface="Roboto"/>
                <a:cs typeface="Roboto"/>
              </a:rPr>
              <a:t> </a:t>
            </a:r>
            <a:r>
              <a:rPr sz="1600" dirty="0">
                <a:solidFill>
                  <a:srgbClr val="20124D"/>
                </a:solidFill>
                <a:latin typeface="Roboto"/>
                <a:cs typeface="Roboto"/>
              </a:rPr>
              <a:t>lebih</a:t>
            </a:r>
            <a:r>
              <a:rPr sz="1600" spc="-80" dirty="0">
                <a:solidFill>
                  <a:srgbClr val="20124D"/>
                </a:solidFill>
                <a:latin typeface="Roboto"/>
                <a:cs typeface="Roboto"/>
              </a:rPr>
              <a:t> </a:t>
            </a:r>
            <a:r>
              <a:rPr sz="1600" spc="-10" dirty="0">
                <a:solidFill>
                  <a:srgbClr val="20124D"/>
                </a:solidFill>
                <a:latin typeface="Roboto"/>
                <a:cs typeface="Roboto"/>
              </a:rPr>
              <a:t>jelas</a:t>
            </a:r>
            <a:endParaRPr sz="1600">
              <a:latin typeface="Roboto"/>
              <a:cs typeface="Roboto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747790" y="4027326"/>
            <a:ext cx="2118360" cy="844550"/>
            <a:chOff x="747790" y="4027326"/>
            <a:chExt cx="2118360" cy="844550"/>
          </a:xfrm>
        </p:grpSpPr>
        <p:sp>
          <p:nvSpPr>
            <p:cNvPr id="19" name="object 19"/>
            <p:cNvSpPr/>
            <p:nvPr/>
          </p:nvSpPr>
          <p:spPr>
            <a:xfrm>
              <a:off x="747790" y="4716728"/>
              <a:ext cx="2118360" cy="154940"/>
            </a:xfrm>
            <a:custGeom>
              <a:avLst/>
              <a:gdLst/>
              <a:ahLst/>
              <a:cxnLst/>
              <a:rect l="l" t="t" r="r" b="b"/>
              <a:pathLst>
                <a:path w="2118360" h="154939">
                  <a:moveTo>
                    <a:pt x="1058956" y="154713"/>
                  </a:moveTo>
                  <a:lnTo>
                    <a:pt x="979980" y="154497"/>
                  </a:lnTo>
                  <a:lnTo>
                    <a:pt x="902570" y="153859"/>
                  </a:lnTo>
                  <a:lnTo>
                    <a:pt x="826934" y="152816"/>
                  </a:lnTo>
                  <a:lnTo>
                    <a:pt x="753276" y="151383"/>
                  </a:lnTo>
                  <a:lnTo>
                    <a:pt x="681802" y="149577"/>
                  </a:lnTo>
                  <a:lnTo>
                    <a:pt x="612717" y="147412"/>
                  </a:lnTo>
                  <a:lnTo>
                    <a:pt x="546227" y="144904"/>
                  </a:lnTo>
                  <a:lnTo>
                    <a:pt x="482538" y="142071"/>
                  </a:lnTo>
                  <a:lnTo>
                    <a:pt x="421854" y="138926"/>
                  </a:lnTo>
                  <a:lnTo>
                    <a:pt x="364382" y="135487"/>
                  </a:lnTo>
                  <a:lnTo>
                    <a:pt x="310326" y="131769"/>
                  </a:lnTo>
                  <a:lnTo>
                    <a:pt x="259893" y="127788"/>
                  </a:lnTo>
                  <a:lnTo>
                    <a:pt x="213287" y="123559"/>
                  </a:lnTo>
                  <a:lnTo>
                    <a:pt x="170715" y="119100"/>
                  </a:lnTo>
                  <a:lnTo>
                    <a:pt x="132382" y="114424"/>
                  </a:lnTo>
                  <a:lnTo>
                    <a:pt x="69254" y="104489"/>
                  </a:lnTo>
                  <a:lnTo>
                    <a:pt x="25548" y="93882"/>
                  </a:lnTo>
                  <a:lnTo>
                    <a:pt x="0" y="76987"/>
                  </a:lnTo>
                  <a:lnTo>
                    <a:pt x="2907" y="71242"/>
                  </a:lnTo>
                  <a:lnTo>
                    <a:pt x="44870" y="54753"/>
                  </a:lnTo>
                  <a:lnTo>
                    <a:pt x="98493" y="44532"/>
                  </a:lnTo>
                  <a:lnTo>
                    <a:pt x="170715" y="35067"/>
                  </a:lnTo>
                  <a:lnTo>
                    <a:pt x="213287" y="30656"/>
                  </a:lnTo>
                  <a:lnTo>
                    <a:pt x="259893" y="26478"/>
                  </a:lnTo>
                  <a:lnTo>
                    <a:pt x="310326" y="22549"/>
                  </a:lnTo>
                  <a:lnTo>
                    <a:pt x="364382" y="18884"/>
                  </a:lnTo>
                  <a:lnTo>
                    <a:pt x="421854" y="15497"/>
                  </a:lnTo>
                  <a:lnTo>
                    <a:pt x="482538" y="12403"/>
                  </a:lnTo>
                  <a:lnTo>
                    <a:pt x="546227" y="9618"/>
                  </a:lnTo>
                  <a:lnTo>
                    <a:pt x="612717" y="7155"/>
                  </a:lnTo>
                  <a:lnTo>
                    <a:pt x="681802" y="5031"/>
                  </a:lnTo>
                  <a:lnTo>
                    <a:pt x="753276" y="3259"/>
                  </a:lnTo>
                  <a:lnTo>
                    <a:pt x="826934" y="1855"/>
                  </a:lnTo>
                  <a:lnTo>
                    <a:pt x="902570" y="834"/>
                  </a:lnTo>
                  <a:lnTo>
                    <a:pt x="979980" y="211"/>
                  </a:lnTo>
                  <a:lnTo>
                    <a:pt x="1058956" y="0"/>
                  </a:lnTo>
                  <a:lnTo>
                    <a:pt x="1138041" y="211"/>
                  </a:lnTo>
                  <a:lnTo>
                    <a:pt x="1215539" y="834"/>
                  </a:lnTo>
                  <a:lnTo>
                    <a:pt x="1291247" y="1855"/>
                  </a:lnTo>
                  <a:lnTo>
                    <a:pt x="1364960" y="3259"/>
                  </a:lnTo>
                  <a:lnTo>
                    <a:pt x="1436473" y="5031"/>
                  </a:lnTo>
                  <a:lnTo>
                    <a:pt x="1505584" y="7155"/>
                  </a:lnTo>
                  <a:lnTo>
                    <a:pt x="1572087" y="9618"/>
                  </a:lnTo>
                  <a:lnTo>
                    <a:pt x="1635779" y="12403"/>
                  </a:lnTo>
                  <a:lnTo>
                    <a:pt x="1696456" y="15497"/>
                  </a:lnTo>
                  <a:lnTo>
                    <a:pt x="1753913" y="18884"/>
                  </a:lnTo>
                  <a:lnTo>
                    <a:pt x="1807946" y="22549"/>
                  </a:lnTo>
                  <a:lnTo>
                    <a:pt x="1858352" y="26478"/>
                  </a:lnTo>
                  <a:lnTo>
                    <a:pt x="1904926" y="30656"/>
                  </a:lnTo>
                  <a:lnTo>
                    <a:pt x="1947464" y="35067"/>
                  </a:lnTo>
                  <a:lnTo>
                    <a:pt x="1985761" y="39698"/>
                  </a:lnTo>
                  <a:lnTo>
                    <a:pt x="2048820" y="49555"/>
                  </a:lnTo>
                  <a:lnTo>
                    <a:pt x="2092470" y="60110"/>
                  </a:lnTo>
                  <a:lnTo>
                    <a:pt x="2117979" y="76987"/>
                  </a:lnTo>
                  <a:lnTo>
                    <a:pt x="2115077" y="82729"/>
                  </a:lnTo>
                  <a:lnTo>
                    <a:pt x="2073173" y="99262"/>
                  </a:lnTo>
                  <a:lnTo>
                    <a:pt x="2019615" y="109549"/>
                  </a:lnTo>
                  <a:lnTo>
                    <a:pt x="1947464" y="119100"/>
                  </a:lnTo>
                  <a:lnTo>
                    <a:pt x="1904926" y="123559"/>
                  </a:lnTo>
                  <a:lnTo>
                    <a:pt x="1858352" y="127788"/>
                  </a:lnTo>
                  <a:lnTo>
                    <a:pt x="1807946" y="131769"/>
                  </a:lnTo>
                  <a:lnTo>
                    <a:pt x="1753913" y="135487"/>
                  </a:lnTo>
                  <a:lnTo>
                    <a:pt x="1696456" y="138926"/>
                  </a:lnTo>
                  <a:lnTo>
                    <a:pt x="1635779" y="142071"/>
                  </a:lnTo>
                  <a:lnTo>
                    <a:pt x="1572087" y="144904"/>
                  </a:lnTo>
                  <a:lnTo>
                    <a:pt x="1505584" y="147412"/>
                  </a:lnTo>
                  <a:lnTo>
                    <a:pt x="1436473" y="149577"/>
                  </a:lnTo>
                  <a:lnTo>
                    <a:pt x="1364960" y="151383"/>
                  </a:lnTo>
                  <a:lnTo>
                    <a:pt x="1291247" y="152816"/>
                  </a:lnTo>
                  <a:lnTo>
                    <a:pt x="1215539" y="153859"/>
                  </a:lnTo>
                  <a:lnTo>
                    <a:pt x="1138041" y="154497"/>
                  </a:lnTo>
                  <a:lnTo>
                    <a:pt x="1058956" y="154713"/>
                  </a:lnTo>
                  <a:close/>
                </a:path>
              </a:pathLst>
            </a:custGeom>
            <a:solidFill>
              <a:srgbClr val="F1F1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066489" y="4027326"/>
              <a:ext cx="463550" cy="476250"/>
            </a:xfrm>
            <a:custGeom>
              <a:avLst/>
              <a:gdLst/>
              <a:ahLst/>
              <a:cxnLst/>
              <a:rect l="l" t="t" r="r" b="b"/>
              <a:pathLst>
                <a:path w="463550" h="476250">
                  <a:moveTo>
                    <a:pt x="463419" y="476210"/>
                  </a:moveTo>
                  <a:lnTo>
                    <a:pt x="0" y="476210"/>
                  </a:lnTo>
                  <a:lnTo>
                    <a:pt x="0" y="0"/>
                  </a:lnTo>
                  <a:lnTo>
                    <a:pt x="463419" y="0"/>
                  </a:lnTo>
                  <a:lnTo>
                    <a:pt x="463419" y="476210"/>
                  </a:lnTo>
                  <a:close/>
                </a:path>
              </a:pathLst>
            </a:custGeom>
            <a:solidFill>
              <a:srgbClr val="4D6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084932" y="4051401"/>
              <a:ext cx="429895" cy="429895"/>
            </a:xfrm>
            <a:custGeom>
              <a:avLst/>
              <a:gdLst/>
              <a:ahLst/>
              <a:cxnLst/>
              <a:rect l="l" t="t" r="r" b="b"/>
              <a:pathLst>
                <a:path w="429894" h="429895">
                  <a:moveTo>
                    <a:pt x="429685" y="429669"/>
                  </a:moveTo>
                  <a:lnTo>
                    <a:pt x="0" y="429669"/>
                  </a:lnTo>
                  <a:lnTo>
                    <a:pt x="0" y="0"/>
                  </a:lnTo>
                  <a:lnTo>
                    <a:pt x="429685" y="0"/>
                  </a:lnTo>
                  <a:lnTo>
                    <a:pt x="429685" y="429669"/>
                  </a:lnTo>
                  <a:close/>
                </a:path>
              </a:pathLst>
            </a:custGeom>
            <a:solidFill>
              <a:srgbClr val="CCA4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257285" y="4051401"/>
              <a:ext cx="84455" cy="326390"/>
            </a:xfrm>
            <a:custGeom>
              <a:avLst/>
              <a:gdLst/>
              <a:ahLst/>
              <a:cxnLst/>
              <a:rect l="l" t="t" r="r" b="b"/>
              <a:pathLst>
                <a:path w="84455" h="326389">
                  <a:moveTo>
                    <a:pt x="84226" y="305409"/>
                  </a:moveTo>
                  <a:lnTo>
                    <a:pt x="0" y="305409"/>
                  </a:lnTo>
                  <a:lnTo>
                    <a:pt x="0" y="326263"/>
                  </a:lnTo>
                  <a:lnTo>
                    <a:pt x="84226" y="326263"/>
                  </a:lnTo>
                  <a:lnTo>
                    <a:pt x="84226" y="305409"/>
                  </a:lnTo>
                  <a:close/>
                </a:path>
                <a:path w="84455" h="326389">
                  <a:moveTo>
                    <a:pt x="84226" y="161086"/>
                  </a:moveTo>
                  <a:lnTo>
                    <a:pt x="0" y="161086"/>
                  </a:lnTo>
                  <a:lnTo>
                    <a:pt x="0" y="181952"/>
                  </a:lnTo>
                  <a:lnTo>
                    <a:pt x="84226" y="181952"/>
                  </a:lnTo>
                  <a:lnTo>
                    <a:pt x="84226" y="161086"/>
                  </a:lnTo>
                  <a:close/>
                </a:path>
                <a:path w="84455" h="326389">
                  <a:moveTo>
                    <a:pt x="84226" y="0"/>
                  </a:moveTo>
                  <a:lnTo>
                    <a:pt x="0" y="0"/>
                  </a:lnTo>
                  <a:lnTo>
                    <a:pt x="0" y="20053"/>
                  </a:lnTo>
                  <a:lnTo>
                    <a:pt x="84226" y="20053"/>
                  </a:lnTo>
                  <a:lnTo>
                    <a:pt x="84226" y="0"/>
                  </a:lnTo>
                  <a:close/>
                </a:path>
              </a:pathLst>
            </a:custGeom>
            <a:solidFill>
              <a:srgbClr val="4D6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084932" y="4212485"/>
              <a:ext cx="429895" cy="144780"/>
            </a:xfrm>
            <a:custGeom>
              <a:avLst/>
              <a:gdLst/>
              <a:ahLst/>
              <a:cxnLst/>
              <a:rect l="l" t="t" r="r" b="b"/>
              <a:pathLst>
                <a:path w="429894" h="144779">
                  <a:moveTo>
                    <a:pt x="429685" y="0"/>
                  </a:moveTo>
                  <a:lnTo>
                    <a:pt x="0" y="0"/>
                  </a:lnTo>
                </a:path>
                <a:path w="429894" h="144779">
                  <a:moveTo>
                    <a:pt x="429685" y="144318"/>
                  </a:moveTo>
                  <a:lnTo>
                    <a:pt x="0" y="144318"/>
                  </a:lnTo>
                </a:path>
              </a:pathLst>
            </a:custGeom>
            <a:ln w="9524">
              <a:solidFill>
                <a:srgbClr val="C0920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133335" y="4027335"/>
              <a:ext cx="1356995" cy="506730"/>
            </a:xfrm>
            <a:custGeom>
              <a:avLst/>
              <a:gdLst/>
              <a:ahLst/>
              <a:cxnLst/>
              <a:rect l="l" t="t" r="r" b="b"/>
              <a:pathLst>
                <a:path w="1356995" h="506729">
                  <a:moveTo>
                    <a:pt x="1356461" y="471385"/>
                  </a:moveTo>
                  <a:lnTo>
                    <a:pt x="933145" y="471385"/>
                  </a:lnTo>
                  <a:lnTo>
                    <a:pt x="933145" y="0"/>
                  </a:lnTo>
                  <a:lnTo>
                    <a:pt x="469798" y="0"/>
                  </a:lnTo>
                  <a:lnTo>
                    <a:pt x="468985" y="0"/>
                  </a:lnTo>
                  <a:lnTo>
                    <a:pt x="0" y="0"/>
                  </a:lnTo>
                  <a:lnTo>
                    <a:pt x="0" y="476211"/>
                  </a:lnTo>
                  <a:lnTo>
                    <a:pt x="57746" y="476211"/>
                  </a:lnTo>
                  <a:lnTo>
                    <a:pt x="57746" y="506653"/>
                  </a:lnTo>
                  <a:lnTo>
                    <a:pt x="1356461" y="506653"/>
                  </a:lnTo>
                  <a:lnTo>
                    <a:pt x="1356461" y="471385"/>
                  </a:lnTo>
                  <a:close/>
                </a:path>
              </a:pathLst>
            </a:custGeom>
            <a:solidFill>
              <a:srgbClr val="4D6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248016" y="4533988"/>
              <a:ext cx="1180465" cy="273050"/>
            </a:xfrm>
            <a:custGeom>
              <a:avLst/>
              <a:gdLst/>
              <a:ahLst/>
              <a:cxnLst/>
              <a:rect l="l" t="t" r="r" b="b"/>
              <a:pathLst>
                <a:path w="1180464" h="273050">
                  <a:moveTo>
                    <a:pt x="40106" y="0"/>
                  </a:moveTo>
                  <a:lnTo>
                    <a:pt x="0" y="0"/>
                  </a:lnTo>
                  <a:lnTo>
                    <a:pt x="0" y="272542"/>
                  </a:lnTo>
                  <a:lnTo>
                    <a:pt x="40106" y="272542"/>
                  </a:lnTo>
                  <a:lnTo>
                    <a:pt x="40106" y="0"/>
                  </a:lnTo>
                  <a:close/>
                </a:path>
                <a:path w="1180464" h="273050">
                  <a:moveTo>
                    <a:pt x="122669" y="0"/>
                  </a:moveTo>
                  <a:lnTo>
                    <a:pt x="84175" y="0"/>
                  </a:lnTo>
                  <a:lnTo>
                    <a:pt x="84175" y="271741"/>
                  </a:lnTo>
                  <a:lnTo>
                    <a:pt x="122669" y="271741"/>
                  </a:lnTo>
                  <a:lnTo>
                    <a:pt x="122669" y="0"/>
                  </a:lnTo>
                  <a:close/>
                </a:path>
                <a:path w="1180464" h="273050">
                  <a:moveTo>
                    <a:pt x="1112685" y="0"/>
                  </a:moveTo>
                  <a:lnTo>
                    <a:pt x="1075055" y="0"/>
                  </a:lnTo>
                  <a:lnTo>
                    <a:pt x="1075055" y="271741"/>
                  </a:lnTo>
                  <a:lnTo>
                    <a:pt x="1112685" y="271741"/>
                  </a:lnTo>
                  <a:lnTo>
                    <a:pt x="1112685" y="0"/>
                  </a:lnTo>
                  <a:close/>
                </a:path>
                <a:path w="1180464" h="273050">
                  <a:moveTo>
                    <a:pt x="1180084" y="0"/>
                  </a:moveTo>
                  <a:lnTo>
                    <a:pt x="1140777" y="0"/>
                  </a:lnTo>
                  <a:lnTo>
                    <a:pt x="1140777" y="272542"/>
                  </a:lnTo>
                  <a:lnTo>
                    <a:pt x="1180084" y="272542"/>
                  </a:lnTo>
                  <a:lnTo>
                    <a:pt x="1180084" y="0"/>
                  </a:lnTo>
                  <a:close/>
                </a:path>
              </a:pathLst>
            </a:custGeom>
            <a:solidFill>
              <a:srgbClr val="F1C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223146" y="4356804"/>
              <a:ext cx="826769" cy="124460"/>
            </a:xfrm>
            <a:custGeom>
              <a:avLst/>
              <a:gdLst/>
              <a:ahLst/>
              <a:cxnLst/>
              <a:rect l="l" t="t" r="r" b="b"/>
              <a:pathLst>
                <a:path w="826769" h="124460">
                  <a:moveTo>
                    <a:pt x="826509" y="124266"/>
                  </a:moveTo>
                  <a:lnTo>
                    <a:pt x="0" y="124266"/>
                  </a:lnTo>
                  <a:lnTo>
                    <a:pt x="0" y="0"/>
                  </a:lnTo>
                  <a:lnTo>
                    <a:pt x="826509" y="0"/>
                  </a:lnTo>
                  <a:lnTo>
                    <a:pt x="826509" y="124266"/>
                  </a:lnTo>
                  <a:close/>
                </a:path>
              </a:pathLst>
            </a:custGeom>
            <a:solidFill>
              <a:srgbClr val="96AA8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370689" y="4233342"/>
              <a:ext cx="276860" cy="123189"/>
            </a:xfrm>
            <a:custGeom>
              <a:avLst/>
              <a:gdLst/>
              <a:ahLst/>
              <a:cxnLst/>
              <a:rect l="l" t="t" r="r" b="b"/>
              <a:pathLst>
                <a:path w="276860" h="123189">
                  <a:moveTo>
                    <a:pt x="276575" y="122656"/>
                  </a:moveTo>
                  <a:lnTo>
                    <a:pt x="0" y="122656"/>
                  </a:lnTo>
                  <a:lnTo>
                    <a:pt x="0" y="0"/>
                  </a:lnTo>
                  <a:lnTo>
                    <a:pt x="276575" y="0"/>
                  </a:lnTo>
                  <a:lnTo>
                    <a:pt x="276575" y="122656"/>
                  </a:lnTo>
                  <a:close/>
                </a:path>
              </a:pathLst>
            </a:custGeom>
            <a:solidFill>
              <a:srgbClr val="D9C3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726603" y="4133150"/>
              <a:ext cx="276860" cy="222885"/>
            </a:xfrm>
            <a:custGeom>
              <a:avLst/>
              <a:gdLst/>
              <a:ahLst/>
              <a:cxnLst/>
              <a:rect l="l" t="t" r="r" b="b"/>
              <a:pathLst>
                <a:path w="276860" h="222885">
                  <a:moveTo>
                    <a:pt x="276576" y="222848"/>
                  </a:moveTo>
                  <a:lnTo>
                    <a:pt x="0" y="222848"/>
                  </a:lnTo>
                  <a:lnTo>
                    <a:pt x="0" y="0"/>
                  </a:lnTo>
                  <a:lnTo>
                    <a:pt x="276576" y="0"/>
                  </a:lnTo>
                  <a:lnTo>
                    <a:pt x="276576" y="222848"/>
                  </a:lnTo>
                  <a:close/>
                </a:path>
              </a:pathLst>
            </a:custGeom>
            <a:solidFill>
              <a:srgbClr val="C092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548613" y="4077824"/>
              <a:ext cx="175260" cy="167005"/>
            </a:xfrm>
            <a:custGeom>
              <a:avLst/>
              <a:gdLst/>
              <a:ahLst/>
              <a:cxnLst/>
              <a:rect l="l" t="t" r="r" b="b"/>
              <a:pathLst>
                <a:path w="175260" h="167004">
                  <a:moveTo>
                    <a:pt x="128295" y="166784"/>
                  </a:moveTo>
                  <a:lnTo>
                    <a:pt x="0" y="113871"/>
                  </a:lnTo>
                  <a:lnTo>
                    <a:pt x="47347" y="0"/>
                  </a:lnTo>
                  <a:lnTo>
                    <a:pt x="174771" y="52911"/>
                  </a:lnTo>
                  <a:lnTo>
                    <a:pt x="128295" y="166784"/>
                  </a:lnTo>
                  <a:close/>
                </a:path>
              </a:pathLst>
            </a:custGeom>
            <a:solidFill>
              <a:srgbClr val="F1C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2445470" y="918009"/>
            <a:ext cx="4503420" cy="58674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85"/>
              </a:spcBef>
            </a:pPr>
            <a:r>
              <a:rPr sz="1600" dirty="0">
                <a:solidFill>
                  <a:srgbClr val="20124D"/>
                </a:solidFill>
                <a:latin typeface="Roboto"/>
                <a:cs typeface="Roboto"/>
              </a:rPr>
              <a:t>Mampu</a:t>
            </a:r>
            <a:r>
              <a:rPr sz="1600" spc="-55" dirty="0">
                <a:solidFill>
                  <a:srgbClr val="20124D"/>
                </a:solidFill>
                <a:latin typeface="Roboto"/>
                <a:cs typeface="Roboto"/>
              </a:rPr>
              <a:t> </a:t>
            </a:r>
            <a:r>
              <a:rPr sz="1600" spc="-10" dirty="0">
                <a:solidFill>
                  <a:srgbClr val="20124D"/>
                </a:solidFill>
                <a:latin typeface="Roboto"/>
                <a:cs typeface="Roboto"/>
              </a:rPr>
              <a:t>berpikir</a:t>
            </a:r>
            <a:r>
              <a:rPr sz="1600" spc="-55" dirty="0">
                <a:solidFill>
                  <a:srgbClr val="20124D"/>
                </a:solidFill>
                <a:latin typeface="Roboto"/>
                <a:cs typeface="Roboto"/>
              </a:rPr>
              <a:t> </a:t>
            </a:r>
            <a:r>
              <a:rPr sz="1600" spc="-10" dirty="0">
                <a:solidFill>
                  <a:srgbClr val="20124D"/>
                </a:solidFill>
                <a:latin typeface="Roboto"/>
                <a:cs typeface="Roboto"/>
              </a:rPr>
              <a:t>dengan</a:t>
            </a:r>
            <a:r>
              <a:rPr sz="1600" spc="-45" dirty="0">
                <a:solidFill>
                  <a:srgbClr val="20124D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cara</a:t>
            </a:r>
            <a:r>
              <a:rPr sz="1600" b="1" spc="-5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baru</a:t>
            </a:r>
            <a:r>
              <a:rPr sz="1600" b="1" spc="-5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dan</a:t>
            </a:r>
            <a:r>
              <a:rPr sz="1600" b="1" spc="-5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tidak</a:t>
            </a:r>
            <a:r>
              <a:rPr sz="1600" b="1" spc="-5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Roboto"/>
                <a:cs typeface="Roboto"/>
              </a:rPr>
              <a:t>biasa</a:t>
            </a:r>
            <a:endParaRPr sz="1600">
              <a:latin typeface="Roboto"/>
              <a:cs typeface="Roboto"/>
            </a:endParaRPr>
          </a:p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1600" spc="-20" dirty="0">
                <a:solidFill>
                  <a:srgbClr val="20124D"/>
                </a:solidFill>
                <a:latin typeface="Roboto"/>
                <a:cs typeface="Roboto"/>
              </a:rPr>
              <a:t>untuk</a:t>
            </a:r>
            <a:r>
              <a:rPr sz="1600" spc="-50" dirty="0">
                <a:solidFill>
                  <a:srgbClr val="20124D"/>
                </a:solidFill>
                <a:latin typeface="Roboto"/>
                <a:cs typeface="Roboto"/>
              </a:rPr>
              <a:t> </a:t>
            </a:r>
            <a:r>
              <a:rPr sz="1600" spc="-20" dirty="0">
                <a:solidFill>
                  <a:srgbClr val="20124D"/>
                </a:solidFill>
                <a:latin typeface="Roboto"/>
                <a:cs typeface="Roboto"/>
              </a:rPr>
              <a:t>menghasilkan</a:t>
            </a:r>
            <a:r>
              <a:rPr sz="1600" spc="-30" dirty="0">
                <a:solidFill>
                  <a:srgbClr val="20124D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solusi</a:t>
            </a:r>
            <a:r>
              <a:rPr sz="1600" b="1" spc="-4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spc="-20" dirty="0">
                <a:solidFill>
                  <a:srgbClr val="FF0000"/>
                </a:solidFill>
                <a:latin typeface="Roboto"/>
                <a:cs typeface="Roboto"/>
              </a:rPr>
              <a:t>unik</a:t>
            </a:r>
            <a:endParaRPr sz="16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04949" y="934500"/>
            <a:ext cx="38100" cy="4209415"/>
          </a:xfrm>
          <a:custGeom>
            <a:avLst/>
            <a:gdLst/>
            <a:ahLst/>
            <a:cxnLst/>
            <a:rect l="l" t="t" r="r" b="b"/>
            <a:pathLst>
              <a:path w="38100" h="4209415">
                <a:moveTo>
                  <a:pt x="0" y="4208999"/>
                </a:moveTo>
                <a:lnTo>
                  <a:pt x="38099" y="4208999"/>
                </a:lnTo>
                <a:lnTo>
                  <a:pt x="38099" y="0"/>
                </a:lnTo>
                <a:lnTo>
                  <a:pt x="0" y="0"/>
                </a:lnTo>
                <a:lnTo>
                  <a:pt x="0" y="42089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04949" y="0"/>
            <a:ext cx="38100" cy="574675"/>
          </a:xfrm>
          <a:custGeom>
            <a:avLst/>
            <a:gdLst/>
            <a:ahLst/>
            <a:cxnLst/>
            <a:rect l="l" t="t" r="r" b="b"/>
            <a:pathLst>
              <a:path w="38100" h="574675">
                <a:moveTo>
                  <a:pt x="0" y="574500"/>
                </a:moveTo>
                <a:lnTo>
                  <a:pt x="38099" y="574500"/>
                </a:lnTo>
                <a:lnTo>
                  <a:pt x="38099" y="0"/>
                </a:lnTo>
                <a:lnTo>
                  <a:pt x="0" y="0"/>
                </a:lnTo>
                <a:lnTo>
                  <a:pt x="0" y="574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702449"/>
            <a:ext cx="8244205" cy="38100"/>
          </a:xfrm>
          <a:custGeom>
            <a:avLst/>
            <a:gdLst/>
            <a:ahLst/>
            <a:cxnLst/>
            <a:rect l="l" t="t" r="r" b="b"/>
            <a:pathLst>
              <a:path w="8244205" h="38100">
                <a:moveTo>
                  <a:pt x="0" y="38099"/>
                </a:moveTo>
                <a:lnTo>
                  <a:pt x="8243999" y="38099"/>
                </a:lnTo>
                <a:lnTo>
                  <a:pt x="8243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603999" y="702449"/>
            <a:ext cx="540385" cy="38100"/>
          </a:xfrm>
          <a:custGeom>
            <a:avLst/>
            <a:gdLst/>
            <a:ahLst/>
            <a:cxnLst/>
            <a:rect l="l" t="t" r="r" b="b"/>
            <a:pathLst>
              <a:path w="540384" h="38100">
                <a:moveTo>
                  <a:pt x="0" y="38099"/>
                </a:moveTo>
                <a:lnTo>
                  <a:pt x="539999" y="38099"/>
                </a:lnTo>
                <a:lnTo>
                  <a:pt x="539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0" y="0"/>
            <a:ext cx="3870325" cy="5143500"/>
            <a:chOff x="0" y="0"/>
            <a:chExt cx="3870325" cy="5143500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288540" cy="5143500"/>
            </a:xfrm>
            <a:custGeom>
              <a:avLst/>
              <a:gdLst/>
              <a:ahLst/>
              <a:cxnLst/>
              <a:rect l="l" t="t" r="r" b="b"/>
              <a:pathLst>
                <a:path w="2288540" h="5143500">
                  <a:moveTo>
                    <a:pt x="2288099" y="5143499"/>
                  </a:moveTo>
                  <a:lnTo>
                    <a:pt x="0" y="5143499"/>
                  </a:lnTo>
                  <a:lnTo>
                    <a:pt x="0" y="0"/>
                  </a:lnTo>
                  <a:lnTo>
                    <a:pt x="2288099" y="0"/>
                  </a:lnTo>
                  <a:lnTo>
                    <a:pt x="2288099" y="5143499"/>
                  </a:lnTo>
                  <a:close/>
                </a:path>
              </a:pathLst>
            </a:custGeom>
            <a:solidFill>
              <a:srgbClr val="F1C1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19999" y="360750"/>
              <a:ext cx="3131185" cy="4430395"/>
            </a:xfrm>
            <a:custGeom>
              <a:avLst/>
              <a:gdLst/>
              <a:ahLst/>
              <a:cxnLst/>
              <a:rect l="l" t="t" r="r" b="b"/>
              <a:pathLst>
                <a:path w="3131185" h="4430395">
                  <a:moveTo>
                    <a:pt x="0" y="0"/>
                  </a:moveTo>
                  <a:lnTo>
                    <a:pt x="3131099" y="0"/>
                  </a:lnTo>
                  <a:lnTo>
                    <a:pt x="3131099" y="4430399"/>
                  </a:lnTo>
                  <a:lnTo>
                    <a:pt x="0" y="4430399"/>
                  </a:lnTo>
                  <a:lnTo>
                    <a:pt x="0" y="0"/>
                  </a:lnTo>
                  <a:close/>
                </a:path>
              </a:pathLst>
            </a:custGeom>
            <a:ln w="38099">
              <a:solidFill>
                <a:srgbClr val="FFE4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4599" y="699329"/>
              <a:ext cx="2478574" cy="3718023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4573950" y="865054"/>
            <a:ext cx="2313940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heavy" spc="-25" dirty="0">
                <a:uFill>
                  <a:solidFill>
                    <a:srgbClr val="000000"/>
                  </a:solidFill>
                </a:uFill>
              </a:rPr>
              <a:t>03</a:t>
            </a:r>
          </a:p>
          <a:p>
            <a:pPr marL="12700" marR="5080">
              <a:lnSpc>
                <a:spcPct val="100000"/>
              </a:lnSpc>
            </a:pPr>
            <a:r>
              <a:rPr u="heavy" spc="-310" dirty="0">
                <a:solidFill>
                  <a:srgbClr val="F1C131"/>
                </a:solidFill>
                <a:uFill>
                  <a:solidFill>
                    <a:srgbClr val="F1C131"/>
                  </a:solidFill>
                </a:uFill>
              </a:rPr>
              <a:t>PEMECAHAN</a:t>
            </a:r>
            <a:r>
              <a:rPr spc="-310" dirty="0">
                <a:solidFill>
                  <a:srgbClr val="F1C131"/>
                </a:solidFill>
              </a:rPr>
              <a:t> </a:t>
            </a:r>
            <a:r>
              <a:rPr u="heavy" spc="-265" dirty="0">
                <a:solidFill>
                  <a:srgbClr val="F1C131"/>
                </a:solidFill>
                <a:uFill>
                  <a:solidFill>
                    <a:srgbClr val="F1C131"/>
                  </a:solidFill>
                </a:uFill>
              </a:rPr>
              <a:t>MASALAH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4573950" y="2692590"/>
            <a:ext cx="97155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spc="-10" dirty="0">
                <a:latin typeface="Roboto"/>
                <a:cs typeface="Roboto"/>
              </a:rPr>
              <a:t>Langkah </a:t>
            </a:r>
            <a:r>
              <a:rPr sz="1600" spc="-20" dirty="0">
                <a:latin typeface="Roboto"/>
                <a:cs typeface="Roboto"/>
              </a:rPr>
              <a:t>Hambatan</a:t>
            </a:r>
            <a:endParaRPr sz="16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1394460"/>
          </a:xfrm>
          <a:custGeom>
            <a:avLst/>
            <a:gdLst/>
            <a:ahLst/>
            <a:cxnLst/>
            <a:rect l="l" t="t" r="r" b="b"/>
            <a:pathLst>
              <a:path w="9144000" h="1394460">
                <a:moveTo>
                  <a:pt x="9143999" y="1394099"/>
                </a:moveTo>
                <a:lnTo>
                  <a:pt x="0" y="13940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1394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00949" y="0"/>
            <a:ext cx="38100" cy="4259580"/>
          </a:xfrm>
          <a:custGeom>
            <a:avLst/>
            <a:gdLst/>
            <a:ahLst/>
            <a:cxnLst/>
            <a:rect l="l" t="t" r="r" b="b"/>
            <a:pathLst>
              <a:path w="38100" h="4259580">
                <a:moveTo>
                  <a:pt x="0" y="4259525"/>
                </a:moveTo>
                <a:lnTo>
                  <a:pt x="38099" y="4259525"/>
                </a:lnTo>
                <a:lnTo>
                  <a:pt x="38099" y="0"/>
                </a:lnTo>
                <a:lnTo>
                  <a:pt x="0" y="0"/>
                </a:lnTo>
                <a:lnTo>
                  <a:pt x="0" y="4259525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00949" y="4619525"/>
            <a:ext cx="38100" cy="524510"/>
          </a:xfrm>
          <a:custGeom>
            <a:avLst/>
            <a:gdLst/>
            <a:ahLst/>
            <a:cxnLst/>
            <a:rect l="l" t="t" r="r" b="b"/>
            <a:pathLst>
              <a:path w="38100" h="524510">
                <a:moveTo>
                  <a:pt x="0" y="523974"/>
                </a:moveTo>
                <a:lnTo>
                  <a:pt x="38099" y="523974"/>
                </a:lnTo>
                <a:lnTo>
                  <a:pt x="38099" y="0"/>
                </a:lnTo>
                <a:lnTo>
                  <a:pt x="0" y="0"/>
                </a:lnTo>
                <a:lnTo>
                  <a:pt x="0" y="523974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420474"/>
            <a:ext cx="540385" cy="38100"/>
          </a:xfrm>
          <a:custGeom>
            <a:avLst/>
            <a:gdLst/>
            <a:ahLst/>
            <a:cxnLst/>
            <a:rect l="l" t="t" r="r" b="b"/>
            <a:pathLst>
              <a:path w="540385" h="38100">
                <a:moveTo>
                  <a:pt x="0" y="38099"/>
                </a:moveTo>
                <a:lnTo>
                  <a:pt x="539999" y="38099"/>
                </a:lnTo>
                <a:lnTo>
                  <a:pt x="539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00000" y="4420474"/>
            <a:ext cx="8244205" cy="38100"/>
          </a:xfrm>
          <a:custGeom>
            <a:avLst/>
            <a:gdLst/>
            <a:ahLst/>
            <a:cxnLst/>
            <a:rect l="l" t="t" r="r" b="b"/>
            <a:pathLst>
              <a:path w="8244205" h="38100">
                <a:moveTo>
                  <a:pt x="0" y="38099"/>
                </a:moveTo>
                <a:lnTo>
                  <a:pt x="8243999" y="38099"/>
                </a:lnTo>
                <a:lnTo>
                  <a:pt x="8243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026519" y="1965988"/>
            <a:ext cx="130937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1290" marR="5080" indent="-149225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Roboto"/>
                <a:cs typeface="Roboto"/>
              </a:rPr>
              <a:t>3.</a:t>
            </a:r>
            <a:r>
              <a:rPr sz="1400" spc="-25" dirty="0">
                <a:latin typeface="Roboto"/>
                <a:cs typeface="Roboto"/>
              </a:rPr>
              <a:t> Mengevaluasi </a:t>
            </a:r>
            <a:r>
              <a:rPr sz="1400" spc="-45" dirty="0">
                <a:latin typeface="Roboto"/>
                <a:cs typeface="Roboto"/>
              </a:rPr>
              <a:t>solusi-</a:t>
            </a:r>
            <a:r>
              <a:rPr sz="1400" spc="-10" dirty="0">
                <a:latin typeface="Roboto"/>
                <a:cs typeface="Roboto"/>
              </a:rPr>
              <a:t>solusi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41083" y="3137863"/>
            <a:ext cx="1706245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marR="95885" indent="-149225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Roboto"/>
                <a:cs typeface="Roboto"/>
              </a:rPr>
              <a:t>4.</a:t>
            </a:r>
            <a:r>
              <a:rPr sz="1400" spc="-55" dirty="0">
                <a:latin typeface="Roboto"/>
                <a:cs typeface="Roboto"/>
              </a:rPr>
              <a:t> </a:t>
            </a:r>
            <a:r>
              <a:rPr sz="1400" dirty="0">
                <a:latin typeface="Roboto"/>
                <a:cs typeface="Roboto"/>
              </a:rPr>
              <a:t>Memikirkan</a:t>
            </a:r>
            <a:r>
              <a:rPr sz="1400" spc="250" dirty="0">
                <a:latin typeface="Roboto"/>
                <a:cs typeface="Roboto"/>
              </a:rPr>
              <a:t> </a:t>
            </a:r>
            <a:r>
              <a:rPr sz="1400" spc="-25" dirty="0">
                <a:latin typeface="Roboto"/>
                <a:cs typeface="Roboto"/>
              </a:rPr>
              <a:t>dan </a:t>
            </a:r>
            <a:r>
              <a:rPr sz="1400" spc="-10" dirty="0">
                <a:latin typeface="Roboto"/>
                <a:cs typeface="Roboto"/>
              </a:rPr>
              <a:t>mendefinisikan</a:t>
            </a:r>
            <a:endParaRPr sz="1400">
              <a:latin typeface="Roboto"/>
              <a:cs typeface="Roboto"/>
            </a:endParaRPr>
          </a:p>
          <a:p>
            <a:pPr marL="619125" marR="5080" indent="-607060">
              <a:lnSpc>
                <a:spcPct val="100000"/>
              </a:lnSpc>
            </a:pPr>
            <a:r>
              <a:rPr sz="1400" spc="-10" dirty="0">
                <a:latin typeface="Roboto"/>
                <a:cs typeface="Roboto"/>
              </a:rPr>
              <a:t>kembali</a:t>
            </a:r>
            <a:r>
              <a:rPr sz="1400" spc="-50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masalah</a:t>
            </a:r>
            <a:r>
              <a:rPr sz="1400" spc="-50" dirty="0">
                <a:latin typeface="Roboto"/>
                <a:cs typeface="Roboto"/>
              </a:rPr>
              <a:t> </a:t>
            </a:r>
            <a:r>
              <a:rPr sz="1400" spc="-25" dirty="0">
                <a:latin typeface="Roboto"/>
                <a:cs typeface="Roboto"/>
              </a:rPr>
              <a:t>dan </a:t>
            </a:r>
            <a:r>
              <a:rPr sz="1400" spc="-10" dirty="0">
                <a:latin typeface="Roboto"/>
                <a:cs typeface="Roboto"/>
              </a:rPr>
              <a:t>solusi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88859" y="2301762"/>
            <a:ext cx="159258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35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Roboto"/>
                <a:cs typeface="Roboto"/>
              </a:rPr>
              <a:t>2.</a:t>
            </a:r>
            <a:r>
              <a:rPr sz="1400" spc="-25" dirty="0"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Mengembangkan strategi pemecahan</a:t>
            </a:r>
            <a:endParaRPr sz="1400">
              <a:latin typeface="Roboto"/>
              <a:cs typeface="Roboto"/>
            </a:endParaRPr>
          </a:p>
          <a:p>
            <a:pPr marL="457200">
              <a:lnSpc>
                <a:spcPct val="100000"/>
              </a:lnSpc>
            </a:pPr>
            <a:r>
              <a:rPr sz="1400" spc="-10" dirty="0">
                <a:latin typeface="Roboto"/>
                <a:cs typeface="Roboto"/>
              </a:rPr>
              <a:t>masalah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1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15"/>
              </a:spcBef>
            </a:pPr>
            <a:r>
              <a:rPr spc="-300" dirty="0"/>
              <a:t>PEMECAHAN</a:t>
            </a:r>
            <a:r>
              <a:rPr spc="-135" dirty="0"/>
              <a:t> </a:t>
            </a:r>
            <a:r>
              <a:rPr spc="-265" dirty="0"/>
              <a:t>MASALAH</a:t>
            </a:r>
          </a:p>
          <a:p>
            <a:pPr marL="59690">
              <a:lnSpc>
                <a:spcPct val="100000"/>
              </a:lnSpc>
              <a:spcBef>
                <a:spcPts val="450"/>
              </a:spcBef>
            </a:pPr>
            <a:r>
              <a:rPr sz="1600" b="0" spc="-10" dirty="0">
                <a:latin typeface="Roboto"/>
                <a:cs typeface="Roboto"/>
              </a:rPr>
              <a:t>Menemukan</a:t>
            </a:r>
            <a:r>
              <a:rPr sz="1600" b="0" spc="-60" dirty="0">
                <a:latin typeface="Roboto"/>
                <a:cs typeface="Roboto"/>
              </a:rPr>
              <a:t> </a:t>
            </a:r>
            <a:r>
              <a:rPr sz="1600" b="0" spc="-10" dirty="0">
                <a:latin typeface="Roboto"/>
                <a:cs typeface="Roboto"/>
              </a:rPr>
              <a:t>cara</a:t>
            </a:r>
            <a:r>
              <a:rPr sz="1600" b="0" spc="-55" dirty="0">
                <a:latin typeface="Roboto"/>
                <a:cs typeface="Roboto"/>
              </a:rPr>
              <a:t> </a:t>
            </a:r>
            <a:r>
              <a:rPr sz="1600" b="0" spc="-20" dirty="0">
                <a:latin typeface="Roboto"/>
                <a:cs typeface="Roboto"/>
              </a:rPr>
              <a:t>yang</a:t>
            </a:r>
            <a:r>
              <a:rPr sz="1600" b="0" spc="-55" dirty="0">
                <a:latin typeface="Roboto"/>
                <a:cs typeface="Roboto"/>
              </a:rPr>
              <a:t> </a:t>
            </a:r>
            <a:r>
              <a:rPr sz="1600" b="0" dirty="0">
                <a:latin typeface="Roboto"/>
                <a:cs typeface="Roboto"/>
              </a:rPr>
              <a:t>tepat</a:t>
            </a:r>
            <a:r>
              <a:rPr sz="1600" b="0" spc="-60" dirty="0">
                <a:latin typeface="Roboto"/>
                <a:cs typeface="Roboto"/>
              </a:rPr>
              <a:t> </a:t>
            </a:r>
            <a:r>
              <a:rPr sz="1600" b="0" spc="-20" dirty="0">
                <a:latin typeface="Roboto"/>
                <a:cs typeface="Roboto"/>
              </a:rPr>
              <a:t>untuk</a:t>
            </a:r>
            <a:r>
              <a:rPr sz="1600" b="0" spc="-55" dirty="0">
                <a:latin typeface="Roboto"/>
                <a:cs typeface="Roboto"/>
              </a:rPr>
              <a:t> </a:t>
            </a:r>
            <a:r>
              <a:rPr sz="1600" b="0" spc="-10" dirty="0">
                <a:latin typeface="Roboto"/>
                <a:cs typeface="Roboto"/>
              </a:rPr>
              <a:t>mencapai</a:t>
            </a:r>
            <a:r>
              <a:rPr sz="1600" b="0" spc="-55" dirty="0">
                <a:latin typeface="Roboto"/>
                <a:cs typeface="Roboto"/>
              </a:rPr>
              <a:t> </a:t>
            </a:r>
            <a:r>
              <a:rPr sz="1600" b="0" spc="-10" dirty="0">
                <a:latin typeface="Roboto"/>
                <a:cs typeface="Roboto"/>
              </a:rPr>
              <a:t>tujuan</a:t>
            </a:r>
            <a:endParaRPr sz="1600">
              <a:latin typeface="Roboto"/>
              <a:cs typeface="Roboto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56205" y="1394174"/>
            <a:ext cx="4711308" cy="3030301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1053311" y="3389263"/>
            <a:ext cx="184277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5367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Roboto"/>
                <a:cs typeface="Roboto"/>
              </a:rPr>
              <a:t>1.</a:t>
            </a:r>
            <a:r>
              <a:rPr sz="1400" spc="-25" dirty="0"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Menemukan </a:t>
            </a:r>
            <a:r>
              <a:rPr sz="1400" spc="-25" dirty="0">
                <a:latin typeface="Roboto"/>
                <a:cs typeface="Roboto"/>
              </a:rPr>
              <a:t>dan menyusun</a:t>
            </a:r>
            <a:r>
              <a:rPr sz="1400" spc="-40" dirty="0">
                <a:latin typeface="Roboto"/>
                <a:cs typeface="Roboto"/>
              </a:rPr>
              <a:t> </a:t>
            </a:r>
            <a:r>
              <a:rPr sz="1400" spc="-25" dirty="0">
                <a:latin typeface="Roboto"/>
                <a:cs typeface="Roboto"/>
              </a:rPr>
              <a:t>masalahnya</a:t>
            </a:r>
            <a:endParaRPr sz="14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00949" y="911374"/>
            <a:ext cx="38100" cy="4232275"/>
          </a:xfrm>
          <a:custGeom>
            <a:avLst/>
            <a:gdLst/>
            <a:ahLst/>
            <a:cxnLst/>
            <a:rect l="l" t="t" r="r" b="b"/>
            <a:pathLst>
              <a:path w="38100" h="4232275">
                <a:moveTo>
                  <a:pt x="0" y="4232124"/>
                </a:moveTo>
                <a:lnTo>
                  <a:pt x="38099" y="4232124"/>
                </a:lnTo>
                <a:lnTo>
                  <a:pt x="38099" y="0"/>
                </a:lnTo>
                <a:lnTo>
                  <a:pt x="0" y="0"/>
                </a:lnTo>
                <a:lnTo>
                  <a:pt x="0" y="42321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00949" y="0"/>
            <a:ext cx="38100" cy="551815"/>
          </a:xfrm>
          <a:custGeom>
            <a:avLst/>
            <a:gdLst/>
            <a:ahLst/>
            <a:cxnLst/>
            <a:rect l="l" t="t" r="r" b="b"/>
            <a:pathLst>
              <a:path w="38100" h="551815">
                <a:moveTo>
                  <a:pt x="0" y="551375"/>
                </a:moveTo>
                <a:lnTo>
                  <a:pt x="38099" y="551375"/>
                </a:lnTo>
                <a:lnTo>
                  <a:pt x="38099" y="0"/>
                </a:lnTo>
                <a:lnTo>
                  <a:pt x="0" y="0"/>
                </a:lnTo>
                <a:lnTo>
                  <a:pt x="0" y="5513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712324"/>
            <a:ext cx="540385" cy="38100"/>
          </a:xfrm>
          <a:custGeom>
            <a:avLst/>
            <a:gdLst/>
            <a:ahLst/>
            <a:cxnLst/>
            <a:rect l="l" t="t" r="r" b="b"/>
            <a:pathLst>
              <a:path w="540385" h="38100">
                <a:moveTo>
                  <a:pt x="0" y="38099"/>
                </a:moveTo>
                <a:lnTo>
                  <a:pt x="539999" y="38099"/>
                </a:lnTo>
                <a:lnTo>
                  <a:pt x="539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00000" y="712324"/>
            <a:ext cx="1308735" cy="38100"/>
          </a:xfrm>
          <a:custGeom>
            <a:avLst/>
            <a:gdLst/>
            <a:ahLst/>
            <a:cxnLst/>
            <a:rect l="l" t="t" r="r" b="b"/>
            <a:pathLst>
              <a:path w="1308735" h="38100">
                <a:moveTo>
                  <a:pt x="0" y="38099"/>
                </a:moveTo>
                <a:lnTo>
                  <a:pt x="1308624" y="38099"/>
                </a:lnTo>
                <a:lnTo>
                  <a:pt x="130862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940225" y="712324"/>
            <a:ext cx="2204085" cy="38100"/>
          </a:xfrm>
          <a:custGeom>
            <a:avLst/>
            <a:gdLst/>
            <a:ahLst/>
            <a:cxnLst/>
            <a:rect l="l" t="t" r="r" b="b"/>
            <a:pathLst>
              <a:path w="2204084" h="38100">
                <a:moveTo>
                  <a:pt x="0" y="38099"/>
                </a:moveTo>
                <a:lnTo>
                  <a:pt x="2203774" y="38099"/>
                </a:lnTo>
                <a:lnTo>
                  <a:pt x="220377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559172" y="473040"/>
            <a:ext cx="423799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-220" dirty="0"/>
              <a:t>STRATEGI</a:t>
            </a:r>
            <a:r>
              <a:rPr sz="2500" spc="-40" dirty="0"/>
              <a:t> </a:t>
            </a:r>
            <a:r>
              <a:rPr sz="2500" spc="-215" dirty="0"/>
              <a:t>PEMECAHAN</a:t>
            </a:r>
            <a:r>
              <a:rPr sz="2500" spc="-40" dirty="0"/>
              <a:t> </a:t>
            </a:r>
            <a:r>
              <a:rPr sz="2500" spc="-150" dirty="0"/>
              <a:t>MASALAH</a:t>
            </a:r>
            <a:endParaRPr sz="2500"/>
          </a:p>
        </p:txBody>
      </p:sp>
      <p:sp>
        <p:nvSpPr>
          <p:cNvPr id="8" name="object 8"/>
          <p:cNvSpPr txBox="1"/>
          <p:nvPr/>
        </p:nvSpPr>
        <p:spPr>
          <a:xfrm>
            <a:off x="1665304" y="1668781"/>
            <a:ext cx="2071370" cy="408940"/>
          </a:xfrm>
          <a:prstGeom prst="rect">
            <a:avLst/>
          </a:prstGeom>
          <a:solidFill>
            <a:srgbClr val="F1C131"/>
          </a:solidFill>
        </p:spPr>
        <p:txBody>
          <a:bodyPr vert="horz" wrap="square" lIns="0" tIns="111760" rIns="0" bIns="0" rtlCol="0">
            <a:spAutoFit/>
          </a:bodyPr>
          <a:lstStyle/>
          <a:p>
            <a:pPr marL="353695">
              <a:lnSpc>
                <a:spcPct val="100000"/>
              </a:lnSpc>
              <a:spcBef>
                <a:spcPts val="880"/>
              </a:spcBef>
            </a:pPr>
            <a:r>
              <a:rPr sz="1600" b="1" spc="-30" dirty="0">
                <a:latin typeface="Roboto"/>
                <a:cs typeface="Roboto"/>
              </a:rPr>
              <a:t>SUB-</a:t>
            </a:r>
            <a:r>
              <a:rPr sz="1600" b="1" spc="-10" dirty="0">
                <a:latin typeface="Roboto"/>
                <a:cs typeface="Roboto"/>
              </a:rPr>
              <a:t>TUJUAN</a:t>
            </a:r>
            <a:endParaRPr sz="1600">
              <a:latin typeface="Roboto"/>
              <a:cs typeface="Robo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46856" y="2202624"/>
            <a:ext cx="222758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970">
              <a:lnSpc>
                <a:spcPct val="100000"/>
              </a:lnSpc>
              <a:spcBef>
                <a:spcPts val="100"/>
              </a:spcBef>
            </a:pPr>
            <a:r>
              <a:rPr sz="1400" spc="-20" dirty="0">
                <a:latin typeface="Roboto"/>
                <a:cs typeface="Roboto"/>
              </a:rPr>
              <a:t>Menetapkan</a:t>
            </a:r>
            <a:r>
              <a:rPr sz="1400" spc="50" dirty="0">
                <a:latin typeface="Roboto"/>
                <a:cs typeface="Roboto"/>
              </a:rPr>
              <a:t> </a:t>
            </a:r>
            <a:r>
              <a:rPr sz="1400" spc="-60" dirty="0">
                <a:latin typeface="Roboto"/>
                <a:cs typeface="Roboto"/>
              </a:rPr>
              <a:t>tujuan-</a:t>
            </a:r>
            <a:r>
              <a:rPr sz="1400" spc="-10" dirty="0">
                <a:latin typeface="Roboto"/>
                <a:cs typeface="Roboto"/>
              </a:rPr>
              <a:t>tujuan </a:t>
            </a:r>
            <a:r>
              <a:rPr sz="1400" dirty="0">
                <a:latin typeface="Roboto"/>
                <a:cs typeface="Roboto"/>
              </a:rPr>
              <a:t>kecil</a:t>
            </a:r>
            <a:r>
              <a:rPr sz="1400" spc="-35" dirty="0"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untuk</a:t>
            </a:r>
            <a:r>
              <a:rPr sz="1400" spc="-35" dirty="0"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mencapai</a:t>
            </a:r>
            <a:r>
              <a:rPr sz="1400" spc="-35" dirty="0"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tujuan </a:t>
            </a:r>
            <a:r>
              <a:rPr sz="1400" spc="-30" dirty="0">
                <a:latin typeface="Roboto"/>
                <a:cs typeface="Roboto"/>
              </a:rPr>
              <a:t>akhir.</a:t>
            </a:r>
            <a:r>
              <a:rPr sz="1400" spc="-35" dirty="0">
                <a:latin typeface="Roboto"/>
                <a:cs typeface="Roboto"/>
              </a:rPr>
              <a:t> </a:t>
            </a:r>
            <a:r>
              <a:rPr sz="1400" b="1" spc="-10" dirty="0">
                <a:latin typeface="Roboto"/>
                <a:cs typeface="Roboto"/>
              </a:rPr>
              <a:t>Contoh?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56944" y="1001338"/>
            <a:ext cx="513270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Roboto"/>
                <a:cs typeface="Roboto"/>
              </a:rPr>
              <a:t>Ada</a:t>
            </a:r>
            <a:r>
              <a:rPr sz="1600" spc="-3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beberapa</a:t>
            </a:r>
            <a:r>
              <a:rPr sz="1600" spc="-35" dirty="0"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strategi</a:t>
            </a:r>
            <a:r>
              <a:rPr sz="1600" spc="-30" dirty="0">
                <a:latin typeface="Roboto"/>
                <a:cs typeface="Roboto"/>
              </a:rPr>
              <a:t> </a:t>
            </a:r>
            <a:r>
              <a:rPr sz="1600" dirty="0">
                <a:latin typeface="Roboto"/>
                <a:cs typeface="Roboto"/>
              </a:rPr>
              <a:t>efektif</a:t>
            </a:r>
            <a:r>
              <a:rPr sz="1600" spc="-35" dirty="0">
                <a:latin typeface="Roboto"/>
                <a:cs typeface="Roboto"/>
              </a:rPr>
              <a:t> </a:t>
            </a:r>
            <a:r>
              <a:rPr sz="1600" dirty="0">
                <a:latin typeface="Roboto"/>
                <a:cs typeface="Roboto"/>
              </a:rPr>
              <a:t>falam</a:t>
            </a:r>
            <a:r>
              <a:rPr sz="1600" spc="-3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pemecahan</a:t>
            </a:r>
            <a:r>
              <a:rPr sz="1600" spc="-30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masalah</a:t>
            </a:r>
            <a:endParaRPr sz="1600">
              <a:latin typeface="Roboto"/>
              <a:cs typeface="Roboto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23294" y="1645660"/>
            <a:ext cx="2330450" cy="408940"/>
          </a:xfrm>
          <a:prstGeom prst="rect">
            <a:avLst/>
          </a:prstGeom>
          <a:solidFill>
            <a:srgbClr val="F1C131"/>
          </a:solidFill>
        </p:spPr>
        <p:txBody>
          <a:bodyPr vert="horz" wrap="square" lIns="0" tIns="88900" rIns="0" bIns="0" rtlCol="0">
            <a:spAutoFit/>
          </a:bodyPr>
          <a:lstStyle/>
          <a:p>
            <a:pPr marL="464184">
              <a:lnSpc>
                <a:spcPct val="100000"/>
              </a:lnSpc>
              <a:spcBef>
                <a:spcPts val="700"/>
              </a:spcBef>
            </a:pPr>
            <a:r>
              <a:rPr sz="1600" b="1" spc="-10" dirty="0">
                <a:latin typeface="Roboto"/>
                <a:cs typeface="Roboto"/>
              </a:rPr>
              <a:t>ALGORITMA</a:t>
            </a:r>
            <a:endParaRPr sz="1600">
              <a:latin typeface="Roboto"/>
              <a:cs typeface="Roboto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19412" y="2206518"/>
            <a:ext cx="1951989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970" algn="just">
              <a:lnSpc>
                <a:spcPct val="100000"/>
              </a:lnSpc>
              <a:spcBef>
                <a:spcPts val="100"/>
              </a:spcBef>
            </a:pPr>
            <a:r>
              <a:rPr sz="1400" spc="-20" dirty="0">
                <a:latin typeface="Roboto"/>
                <a:cs typeface="Roboto"/>
              </a:rPr>
              <a:t>Strategi</a:t>
            </a:r>
            <a:r>
              <a:rPr sz="1400" spc="-4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berupa</a:t>
            </a:r>
            <a:r>
              <a:rPr sz="1400" spc="-40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formula, </a:t>
            </a:r>
            <a:r>
              <a:rPr sz="1400" spc="-20" dirty="0">
                <a:latin typeface="Roboto"/>
                <a:cs typeface="Roboto"/>
              </a:rPr>
              <a:t>langkah,</a:t>
            </a:r>
            <a:r>
              <a:rPr sz="1400" spc="-30" dirty="0"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istruksi,</a:t>
            </a:r>
            <a:r>
              <a:rPr sz="1400" spc="-2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adanya petunjuk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659951" y="3227652"/>
            <a:ext cx="2330450" cy="408940"/>
          </a:xfrm>
          <a:prstGeom prst="rect">
            <a:avLst/>
          </a:prstGeom>
          <a:solidFill>
            <a:srgbClr val="F1C131"/>
          </a:solidFill>
        </p:spPr>
        <p:txBody>
          <a:bodyPr vert="horz" wrap="square" lIns="0" tIns="101600" rIns="0" bIns="0" rtlCol="0">
            <a:spAutoFit/>
          </a:bodyPr>
          <a:lstStyle/>
          <a:p>
            <a:pPr marL="85725">
              <a:lnSpc>
                <a:spcPct val="100000"/>
              </a:lnSpc>
              <a:spcBef>
                <a:spcPts val="800"/>
              </a:spcBef>
            </a:pPr>
            <a:r>
              <a:rPr sz="1600" b="1" spc="-10" dirty="0">
                <a:latin typeface="Roboto"/>
                <a:cs typeface="Roboto"/>
              </a:rPr>
              <a:t>HEURISTIS</a:t>
            </a:r>
            <a:endParaRPr sz="1600">
              <a:latin typeface="Roboto"/>
              <a:cs typeface="Roboto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641504" y="3761495"/>
            <a:ext cx="2155825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970">
              <a:lnSpc>
                <a:spcPct val="100000"/>
              </a:lnSpc>
              <a:spcBef>
                <a:spcPts val="100"/>
              </a:spcBef>
            </a:pPr>
            <a:r>
              <a:rPr sz="1400" spc="-20" dirty="0">
                <a:latin typeface="Roboto"/>
                <a:cs typeface="Roboto"/>
              </a:rPr>
              <a:t>Strategi</a:t>
            </a:r>
            <a:r>
              <a:rPr sz="1400" spc="-35" dirty="0"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pintas</a:t>
            </a:r>
            <a:r>
              <a:rPr sz="1400" spc="-3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tapi</a:t>
            </a:r>
            <a:r>
              <a:rPr sz="1400" spc="-3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tidak </a:t>
            </a:r>
            <a:r>
              <a:rPr sz="1400" spc="-20" dirty="0">
                <a:latin typeface="Roboto"/>
                <a:cs typeface="Roboto"/>
              </a:rPr>
              <a:t>menjamin</a:t>
            </a:r>
            <a:r>
              <a:rPr sz="1400" spc="-45" dirty="0">
                <a:latin typeface="Roboto"/>
                <a:cs typeface="Roboto"/>
              </a:rPr>
              <a:t> </a:t>
            </a:r>
            <a:r>
              <a:rPr sz="1400" dirty="0">
                <a:latin typeface="Roboto"/>
                <a:cs typeface="Roboto"/>
              </a:rPr>
              <a:t>akan</a:t>
            </a:r>
            <a:r>
              <a:rPr sz="1400" spc="-4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bekerja. </a:t>
            </a:r>
            <a:r>
              <a:rPr sz="1400" spc="-20" dirty="0">
                <a:latin typeface="Roboto"/>
                <a:cs typeface="Roboto"/>
              </a:rPr>
              <a:t>Menyingkarkan</a:t>
            </a:r>
            <a:r>
              <a:rPr sz="1400" spc="-40" dirty="0">
                <a:latin typeface="Roboto"/>
                <a:cs typeface="Roboto"/>
              </a:rPr>
              <a:t> </a:t>
            </a:r>
            <a:r>
              <a:rPr sz="1400" dirty="0">
                <a:latin typeface="Roboto"/>
                <a:cs typeface="Roboto"/>
              </a:rPr>
              <a:t>yg</a:t>
            </a:r>
            <a:r>
              <a:rPr sz="1400" spc="-3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paling </a:t>
            </a:r>
            <a:r>
              <a:rPr sz="1400" dirty="0">
                <a:latin typeface="Roboto"/>
                <a:cs typeface="Roboto"/>
              </a:rPr>
              <a:t>tidak</a:t>
            </a:r>
            <a:r>
              <a:rPr sz="1400" spc="-7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mungkin</a:t>
            </a:r>
            <a:r>
              <a:rPr sz="1400" spc="-70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terlebih</a:t>
            </a:r>
            <a:r>
              <a:rPr sz="1400" spc="-75" dirty="0"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dulu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717942" y="3204533"/>
            <a:ext cx="2330450" cy="408940"/>
          </a:xfrm>
          <a:prstGeom prst="rect">
            <a:avLst/>
          </a:prstGeom>
          <a:solidFill>
            <a:srgbClr val="F1C131"/>
          </a:solidFill>
        </p:spPr>
        <p:txBody>
          <a:bodyPr vert="horz" wrap="square" lIns="0" tIns="88900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700"/>
              </a:spcBef>
            </a:pPr>
            <a:r>
              <a:rPr sz="1600" b="1" dirty="0">
                <a:latin typeface="Roboto"/>
                <a:cs typeface="Roboto"/>
              </a:rPr>
              <a:t>ANALISIS</a:t>
            </a:r>
            <a:r>
              <a:rPr sz="1600" b="1" spc="65" dirty="0">
                <a:latin typeface="Roboto"/>
                <a:cs typeface="Roboto"/>
              </a:rPr>
              <a:t> </a:t>
            </a:r>
            <a:r>
              <a:rPr sz="1600" b="1" spc="-20" dirty="0">
                <a:latin typeface="Roboto"/>
                <a:cs typeface="Roboto"/>
              </a:rPr>
              <a:t>RATA-RATA</a:t>
            </a:r>
            <a:endParaRPr sz="1600">
              <a:latin typeface="Roboto"/>
              <a:cs typeface="Roboto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444346" y="3524496"/>
            <a:ext cx="62357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latin typeface="Roboto"/>
                <a:cs typeface="Roboto"/>
              </a:rPr>
              <a:t>AKHIR</a:t>
            </a:r>
            <a:endParaRPr sz="1600">
              <a:latin typeface="Roboto"/>
              <a:cs typeface="Roboto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714060" y="3765390"/>
            <a:ext cx="2305685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97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Roboto"/>
                <a:cs typeface="Roboto"/>
              </a:rPr>
              <a:t>Menilai</a:t>
            </a:r>
            <a:r>
              <a:rPr sz="1400" spc="-55" dirty="0"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situasi</a:t>
            </a:r>
            <a:r>
              <a:rPr sz="1400" spc="-5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saat</a:t>
            </a:r>
            <a:r>
              <a:rPr sz="1400" spc="-55" dirty="0">
                <a:latin typeface="Roboto"/>
                <a:cs typeface="Roboto"/>
              </a:rPr>
              <a:t> </a:t>
            </a:r>
            <a:r>
              <a:rPr sz="1400" dirty="0">
                <a:latin typeface="Roboto"/>
                <a:cs typeface="Roboto"/>
              </a:rPr>
              <a:t>ini</a:t>
            </a:r>
            <a:r>
              <a:rPr sz="1400" spc="-55" dirty="0">
                <a:latin typeface="Roboto"/>
                <a:cs typeface="Roboto"/>
              </a:rPr>
              <a:t> </a:t>
            </a:r>
            <a:r>
              <a:rPr sz="1400" spc="-25" dirty="0">
                <a:latin typeface="Roboto"/>
                <a:cs typeface="Roboto"/>
              </a:rPr>
              <a:t>dan tujuan,</a:t>
            </a:r>
            <a:r>
              <a:rPr sz="1400" spc="-60" dirty="0">
                <a:latin typeface="Roboto"/>
                <a:cs typeface="Roboto"/>
              </a:rPr>
              <a:t> </a:t>
            </a:r>
            <a:r>
              <a:rPr sz="1400" dirty="0">
                <a:latin typeface="Roboto"/>
                <a:cs typeface="Roboto"/>
              </a:rPr>
              <a:t>dan</a:t>
            </a:r>
            <a:r>
              <a:rPr sz="1400" spc="-60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mencari</a:t>
            </a:r>
            <a:r>
              <a:rPr sz="1400" spc="-60" dirty="0"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tahu</a:t>
            </a:r>
            <a:r>
              <a:rPr sz="1400" spc="-60" dirty="0">
                <a:latin typeface="Roboto"/>
                <a:cs typeface="Roboto"/>
              </a:rPr>
              <a:t> </a:t>
            </a:r>
            <a:r>
              <a:rPr sz="1400" spc="-25" dirty="0">
                <a:latin typeface="Roboto"/>
                <a:cs typeface="Roboto"/>
              </a:rPr>
              <a:t>apa </a:t>
            </a:r>
            <a:r>
              <a:rPr sz="1400" dirty="0">
                <a:latin typeface="Roboto"/>
                <a:cs typeface="Roboto"/>
              </a:rPr>
              <a:t>yg</a:t>
            </a:r>
            <a:r>
              <a:rPr sz="1400" spc="-6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perlu</a:t>
            </a:r>
            <a:r>
              <a:rPr sz="1400" spc="-6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dilakukan</a:t>
            </a:r>
            <a:r>
              <a:rPr sz="1400" spc="-60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untuk </a:t>
            </a:r>
            <a:r>
              <a:rPr sz="1400" spc="-25" dirty="0">
                <a:latin typeface="Roboto"/>
                <a:cs typeface="Roboto"/>
              </a:rPr>
              <a:t>mengurangi</a:t>
            </a:r>
            <a:r>
              <a:rPr sz="1400" spc="-5" dirty="0">
                <a:latin typeface="Roboto"/>
                <a:cs typeface="Roboto"/>
              </a:rPr>
              <a:t> </a:t>
            </a:r>
            <a:r>
              <a:rPr sz="1400" spc="-25" dirty="0">
                <a:latin typeface="Roboto"/>
                <a:cs typeface="Roboto"/>
              </a:rPr>
              <a:t>gap</a:t>
            </a:r>
            <a:endParaRPr sz="1400">
              <a:latin typeface="Roboto"/>
              <a:cs typeface="Roboto"/>
            </a:endParaRPr>
          </a:p>
        </p:txBody>
      </p:sp>
      <p:pic>
        <p:nvPicPr>
          <p:cNvPr id="18" name="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17793" y="3245787"/>
            <a:ext cx="1523640" cy="189771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911374"/>
            <a:ext cx="9144000" cy="4232275"/>
            <a:chOff x="0" y="911374"/>
            <a:chExt cx="9144000" cy="4232275"/>
          </a:xfrm>
        </p:grpSpPr>
        <p:sp>
          <p:nvSpPr>
            <p:cNvPr id="3" name="object 3"/>
            <p:cNvSpPr/>
            <p:nvPr/>
          </p:nvSpPr>
          <p:spPr>
            <a:xfrm>
              <a:off x="0" y="2579999"/>
              <a:ext cx="9144000" cy="2563495"/>
            </a:xfrm>
            <a:custGeom>
              <a:avLst/>
              <a:gdLst/>
              <a:ahLst/>
              <a:cxnLst/>
              <a:rect l="l" t="t" r="r" b="b"/>
              <a:pathLst>
                <a:path w="9144000" h="2563495">
                  <a:moveTo>
                    <a:pt x="0" y="0"/>
                  </a:moveTo>
                  <a:lnTo>
                    <a:pt x="9143849" y="0"/>
                  </a:lnTo>
                  <a:lnTo>
                    <a:pt x="9143849" y="2563499"/>
                  </a:lnTo>
                  <a:lnTo>
                    <a:pt x="0" y="25634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1C1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00949" y="911374"/>
              <a:ext cx="38100" cy="4232275"/>
            </a:xfrm>
            <a:custGeom>
              <a:avLst/>
              <a:gdLst/>
              <a:ahLst/>
              <a:cxnLst/>
              <a:rect l="l" t="t" r="r" b="b"/>
              <a:pathLst>
                <a:path w="38100" h="4232275">
                  <a:moveTo>
                    <a:pt x="0" y="4232124"/>
                  </a:moveTo>
                  <a:lnTo>
                    <a:pt x="38099" y="4232124"/>
                  </a:lnTo>
                  <a:lnTo>
                    <a:pt x="38099" y="0"/>
                  </a:lnTo>
                  <a:lnTo>
                    <a:pt x="0" y="0"/>
                  </a:lnTo>
                  <a:lnTo>
                    <a:pt x="0" y="42321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700949" y="0"/>
            <a:ext cx="38100" cy="551815"/>
          </a:xfrm>
          <a:custGeom>
            <a:avLst/>
            <a:gdLst/>
            <a:ahLst/>
            <a:cxnLst/>
            <a:rect l="l" t="t" r="r" b="b"/>
            <a:pathLst>
              <a:path w="38100" h="551815">
                <a:moveTo>
                  <a:pt x="0" y="551375"/>
                </a:moveTo>
                <a:lnTo>
                  <a:pt x="38099" y="551375"/>
                </a:lnTo>
                <a:lnTo>
                  <a:pt x="38099" y="0"/>
                </a:lnTo>
                <a:lnTo>
                  <a:pt x="0" y="0"/>
                </a:lnTo>
                <a:lnTo>
                  <a:pt x="0" y="5513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712324"/>
            <a:ext cx="540385" cy="38100"/>
          </a:xfrm>
          <a:custGeom>
            <a:avLst/>
            <a:gdLst/>
            <a:ahLst/>
            <a:cxnLst/>
            <a:rect l="l" t="t" r="r" b="b"/>
            <a:pathLst>
              <a:path w="540385" h="38100">
                <a:moveTo>
                  <a:pt x="0" y="38099"/>
                </a:moveTo>
                <a:lnTo>
                  <a:pt x="539999" y="38099"/>
                </a:lnTo>
                <a:lnTo>
                  <a:pt x="539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0000" y="712324"/>
            <a:ext cx="1308735" cy="38100"/>
          </a:xfrm>
          <a:custGeom>
            <a:avLst/>
            <a:gdLst/>
            <a:ahLst/>
            <a:cxnLst/>
            <a:rect l="l" t="t" r="r" b="b"/>
            <a:pathLst>
              <a:path w="1308735" h="38100">
                <a:moveTo>
                  <a:pt x="0" y="38099"/>
                </a:moveTo>
                <a:lnTo>
                  <a:pt x="1308624" y="38099"/>
                </a:lnTo>
                <a:lnTo>
                  <a:pt x="130862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940225" y="712324"/>
            <a:ext cx="2204085" cy="38100"/>
          </a:xfrm>
          <a:custGeom>
            <a:avLst/>
            <a:gdLst/>
            <a:ahLst/>
            <a:cxnLst/>
            <a:rect l="l" t="t" r="r" b="b"/>
            <a:pathLst>
              <a:path w="2204084" h="38100">
                <a:moveTo>
                  <a:pt x="0" y="38099"/>
                </a:moveTo>
                <a:lnTo>
                  <a:pt x="2203774" y="38099"/>
                </a:lnTo>
                <a:lnTo>
                  <a:pt x="220377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9"/>
          <p:cNvGrpSpPr/>
          <p:nvPr/>
        </p:nvGrpSpPr>
        <p:grpSpPr>
          <a:xfrm>
            <a:off x="708355" y="1843325"/>
            <a:ext cx="2191385" cy="2596515"/>
            <a:chOff x="708355" y="1843325"/>
            <a:chExt cx="2191385" cy="2596515"/>
          </a:xfrm>
        </p:grpSpPr>
        <p:sp>
          <p:nvSpPr>
            <p:cNvPr id="10" name="object 10"/>
            <p:cNvSpPr/>
            <p:nvPr/>
          </p:nvSpPr>
          <p:spPr>
            <a:xfrm>
              <a:off x="708355" y="1843325"/>
              <a:ext cx="2191385" cy="2596515"/>
            </a:xfrm>
            <a:custGeom>
              <a:avLst/>
              <a:gdLst/>
              <a:ahLst/>
              <a:cxnLst/>
              <a:rect l="l" t="t" r="r" b="b"/>
              <a:pathLst>
                <a:path w="2191385" h="2596515">
                  <a:moveTo>
                    <a:pt x="2191199" y="2596199"/>
                  </a:moveTo>
                  <a:lnTo>
                    <a:pt x="0" y="2596199"/>
                  </a:lnTo>
                  <a:lnTo>
                    <a:pt x="0" y="0"/>
                  </a:lnTo>
                  <a:lnTo>
                    <a:pt x="2191199" y="0"/>
                  </a:lnTo>
                  <a:lnTo>
                    <a:pt x="2191199" y="259619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456950" y="2224350"/>
              <a:ext cx="695325" cy="695325"/>
            </a:xfrm>
            <a:custGeom>
              <a:avLst/>
              <a:gdLst/>
              <a:ahLst/>
              <a:cxnLst/>
              <a:rect l="l" t="t" r="r" b="b"/>
              <a:pathLst>
                <a:path w="695325" h="695325">
                  <a:moveTo>
                    <a:pt x="694799" y="694799"/>
                  </a:moveTo>
                  <a:lnTo>
                    <a:pt x="0" y="694799"/>
                  </a:lnTo>
                  <a:lnTo>
                    <a:pt x="0" y="0"/>
                  </a:lnTo>
                  <a:lnTo>
                    <a:pt x="694799" y="0"/>
                  </a:lnTo>
                  <a:lnTo>
                    <a:pt x="694799" y="6947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3491243" y="1843325"/>
            <a:ext cx="2191385" cy="2596515"/>
            <a:chOff x="3491243" y="1843325"/>
            <a:chExt cx="2191385" cy="2596515"/>
          </a:xfrm>
        </p:grpSpPr>
        <p:sp>
          <p:nvSpPr>
            <p:cNvPr id="13" name="object 13"/>
            <p:cNvSpPr/>
            <p:nvPr/>
          </p:nvSpPr>
          <p:spPr>
            <a:xfrm>
              <a:off x="3491243" y="1843325"/>
              <a:ext cx="2191385" cy="2596515"/>
            </a:xfrm>
            <a:custGeom>
              <a:avLst/>
              <a:gdLst/>
              <a:ahLst/>
              <a:cxnLst/>
              <a:rect l="l" t="t" r="r" b="b"/>
              <a:pathLst>
                <a:path w="2191385" h="2596515">
                  <a:moveTo>
                    <a:pt x="2191199" y="2596199"/>
                  </a:moveTo>
                  <a:lnTo>
                    <a:pt x="0" y="2596199"/>
                  </a:lnTo>
                  <a:lnTo>
                    <a:pt x="0" y="0"/>
                  </a:lnTo>
                  <a:lnTo>
                    <a:pt x="2191199" y="0"/>
                  </a:lnTo>
                  <a:lnTo>
                    <a:pt x="2191199" y="259619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231990" y="2224350"/>
              <a:ext cx="695325" cy="695325"/>
            </a:xfrm>
            <a:custGeom>
              <a:avLst/>
              <a:gdLst/>
              <a:ahLst/>
              <a:cxnLst/>
              <a:rect l="l" t="t" r="r" b="b"/>
              <a:pathLst>
                <a:path w="695325" h="695325">
                  <a:moveTo>
                    <a:pt x="694799" y="694799"/>
                  </a:moveTo>
                  <a:lnTo>
                    <a:pt x="0" y="694799"/>
                  </a:lnTo>
                  <a:lnTo>
                    <a:pt x="0" y="0"/>
                  </a:lnTo>
                  <a:lnTo>
                    <a:pt x="694799" y="0"/>
                  </a:lnTo>
                  <a:lnTo>
                    <a:pt x="694799" y="6947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6244163" y="1843325"/>
            <a:ext cx="2191385" cy="2596515"/>
            <a:chOff x="6244163" y="1843325"/>
            <a:chExt cx="2191385" cy="2596515"/>
          </a:xfrm>
        </p:grpSpPr>
        <p:sp>
          <p:nvSpPr>
            <p:cNvPr id="16" name="object 16"/>
            <p:cNvSpPr/>
            <p:nvPr/>
          </p:nvSpPr>
          <p:spPr>
            <a:xfrm>
              <a:off x="6244163" y="1843325"/>
              <a:ext cx="2191385" cy="2596515"/>
            </a:xfrm>
            <a:custGeom>
              <a:avLst/>
              <a:gdLst/>
              <a:ahLst/>
              <a:cxnLst/>
              <a:rect l="l" t="t" r="r" b="b"/>
              <a:pathLst>
                <a:path w="2191384" h="2596515">
                  <a:moveTo>
                    <a:pt x="2191200" y="2596199"/>
                  </a:moveTo>
                  <a:lnTo>
                    <a:pt x="0" y="2596199"/>
                  </a:lnTo>
                  <a:lnTo>
                    <a:pt x="0" y="0"/>
                  </a:lnTo>
                  <a:lnTo>
                    <a:pt x="2191200" y="0"/>
                  </a:lnTo>
                  <a:lnTo>
                    <a:pt x="2191200" y="259619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992250" y="2224350"/>
              <a:ext cx="695325" cy="695325"/>
            </a:xfrm>
            <a:custGeom>
              <a:avLst/>
              <a:gdLst/>
              <a:ahLst/>
              <a:cxnLst/>
              <a:rect l="l" t="t" r="r" b="b"/>
              <a:pathLst>
                <a:path w="695325" h="695325">
                  <a:moveTo>
                    <a:pt x="694799" y="694799"/>
                  </a:moveTo>
                  <a:lnTo>
                    <a:pt x="0" y="694799"/>
                  </a:lnTo>
                  <a:lnTo>
                    <a:pt x="0" y="0"/>
                  </a:lnTo>
                  <a:lnTo>
                    <a:pt x="694799" y="0"/>
                  </a:lnTo>
                  <a:lnTo>
                    <a:pt x="694799" y="6947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39049" y="2979492"/>
            <a:ext cx="2160905" cy="124714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R="22225" algn="ctr">
              <a:lnSpc>
                <a:spcPct val="100000"/>
              </a:lnSpc>
              <a:spcBef>
                <a:spcPts val="620"/>
              </a:spcBef>
            </a:pPr>
            <a:r>
              <a:rPr sz="1600" b="1" spc="-10" dirty="0">
                <a:solidFill>
                  <a:srgbClr val="FFFFFF"/>
                </a:solidFill>
                <a:latin typeface="Roboto"/>
                <a:cs typeface="Roboto"/>
              </a:rPr>
              <a:t>FIKSASI</a:t>
            </a:r>
            <a:endParaRPr sz="1600">
              <a:latin typeface="Roboto"/>
              <a:cs typeface="Roboto"/>
            </a:endParaRPr>
          </a:p>
          <a:p>
            <a:pPr marL="178435" marR="201930" indent="-1270" algn="ctr">
              <a:lnSpc>
                <a:spcPct val="100000"/>
              </a:lnSpc>
              <a:spcBef>
                <a:spcPts val="455"/>
              </a:spcBef>
            </a:pPr>
            <a:r>
              <a:rPr sz="1400" spc="-20" dirty="0">
                <a:solidFill>
                  <a:srgbClr val="FFFFFF"/>
                </a:solidFill>
                <a:latin typeface="Roboto"/>
                <a:cs typeface="Roboto"/>
              </a:rPr>
              <a:t>Menggunakan </a:t>
            </a:r>
            <a:r>
              <a:rPr sz="1400" spc="-10" dirty="0">
                <a:solidFill>
                  <a:srgbClr val="FFFFFF"/>
                </a:solidFill>
                <a:latin typeface="Roboto"/>
                <a:cs typeface="Roboto"/>
              </a:rPr>
              <a:t>strategi </a:t>
            </a:r>
            <a:r>
              <a:rPr sz="1400" spc="-20" dirty="0">
                <a:solidFill>
                  <a:srgbClr val="FFFFFF"/>
                </a:solidFill>
                <a:latin typeface="Roboto"/>
                <a:cs typeface="Roboto"/>
              </a:rPr>
              <a:t>sebelumnya</a:t>
            </a:r>
            <a:r>
              <a:rPr sz="1400" spc="-5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400" dirty="0">
                <a:solidFill>
                  <a:srgbClr val="FFFFFF"/>
                </a:solidFill>
                <a:latin typeface="Roboto"/>
                <a:cs typeface="Roboto"/>
              </a:rPr>
              <a:t>dan</a:t>
            </a:r>
            <a:r>
              <a:rPr sz="1400" spc="-4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Roboto"/>
                <a:cs typeface="Roboto"/>
              </a:rPr>
              <a:t>gagal melihat</a:t>
            </a:r>
            <a:r>
              <a:rPr sz="1400" spc="-6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400" dirty="0">
                <a:solidFill>
                  <a:srgbClr val="FFFFFF"/>
                </a:solidFill>
                <a:latin typeface="Roboto"/>
                <a:cs typeface="Roboto"/>
              </a:rPr>
              <a:t>dari</a:t>
            </a:r>
            <a:r>
              <a:rPr sz="1400" spc="-6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Roboto"/>
                <a:cs typeface="Roboto"/>
              </a:rPr>
              <a:t>perspektif </a:t>
            </a:r>
            <a:r>
              <a:rPr sz="1400" spc="-20" dirty="0">
                <a:solidFill>
                  <a:srgbClr val="FFFFFF"/>
                </a:solidFill>
                <a:latin typeface="Roboto"/>
                <a:cs typeface="Roboto"/>
              </a:rPr>
              <a:t>baru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491243" y="1843325"/>
            <a:ext cx="2191385" cy="2596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1600">
              <a:latin typeface="Times New Roman"/>
              <a:cs typeface="Times New Roman"/>
            </a:endParaRPr>
          </a:p>
          <a:p>
            <a:pPr marL="263525">
              <a:lnSpc>
                <a:spcPct val="100000"/>
              </a:lnSpc>
            </a:pPr>
            <a:r>
              <a:rPr sz="1600" b="1" dirty="0">
                <a:solidFill>
                  <a:srgbClr val="FFFFFF"/>
                </a:solidFill>
                <a:latin typeface="Roboto"/>
                <a:cs typeface="Roboto"/>
              </a:rPr>
              <a:t>KURANG</a:t>
            </a:r>
            <a:r>
              <a:rPr sz="1600" b="1" spc="-3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Roboto"/>
                <a:cs typeface="Roboto"/>
              </a:rPr>
              <a:t>MOTIVASI</a:t>
            </a:r>
            <a:endParaRPr sz="1600">
              <a:latin typeface="Roboto"/>
              <a:cs typeface="Roboto"/>
            </a:endParaRPr>
          </a:p>
          <a:p>
            <a:pPr marL="355600" marR="348615" algn="ctr">
              <a:lnSpc>
                <a:spcPct val="100000"/>
              </a:lnSpc>
              <a:spcBef>
                <a:spcPts val="459"/>
              </a:spcBef>
            </a:pPr>
            <a:r>
              <a:rPr sz="1400" spc="-20" dirty="0">
                <a:solidFill>
                  <a:srgbClr val="FFFFFF"/>
                </a:solidFill>
                <a:latin typeface="Roboto"/>
                <a:cs typeface="Roboto"/>
              </a:rPr>
              <a:t>Sangat</a:t>
            </a:r>
            <a:r>
              <a:rPr sz="1400" spc="-4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Roboto"/>
                <a:cs typeface="Roboto"/>
              </a:rPr>
              <a:t>perlu</a:t>
            </a:r>
            <a:r>
              <a:rPr sz="1400" spc="-4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Roboto"/>
                <a:cs typeface="Roboto"/>
              </a:rPr>
              <a:t>untuk </a:t>
            </a:r>
            <a:r>
              <a:rPr sz="1400" dirty="0">
                <a:solidFill>
                  <a:srgbClr val="FFFFFF"/>
                </a:solidFill>
                <a:latin typeface="Roboto"/>
                <a:cs typeface="Roboto"/>
              </a:rPr>
              <a:t>tetap</a:t>
            </a:r>
            <a:r>
              <a:rPr sz="1400" spc="-7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Roboto"/>
                <a:cs typeface="Roboto"/>
              </a:rPr>
              <a:t>termotivasi dalam</a:t>
            </a:r>
            <a:r>
              <a:rPr sz="1400" spc="-5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Roboto"/>
                <a:cs typeface="Roboto"/>
              </a:rPr>
              <a:t>menangani masalah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244163" y="1843325"/>
            <a:ext cx="2191385" cy="2596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05"/>
              </a:spcBef>
            </a:pPr>
            <a:endParaRPr sz="1600">
              <a:latin typeface="Times New Roman"/>
              <a:cs typeface="Times New Roman"/>
            </a:endParaRPr>
          </a:p>
          <a:p>
            <a:pPr marL="305435" marR="298450" indent="635" algn="ctr">
              <a:lnSpc>
                <a:spcPct val="100000"/>
              </a:lnSpc>
            </a:pPr>
            <a:r>
              <a:rPr sz="1600" b="1" spc="-10" dirty="0">
                <a:solidFill>
                  <a:srgbClr val="FFFFFF"/>
                </a:solidFill>
                <a:latin typeface="Roboto"/>
                <a:cs typeface="Roboto"/>
              </a:rPr>
              <a:t>KURANG </a:t>
            </a:r>
            <a:r>
              <a:rPr sz="1600" b="1" dirty="0">
                <a:solidFill>
                  <a:srgbClr val="FFFFFF"/>
                </a:solidFill>
                <a:latin typeface="Roboto"/>
                <a:cs typeface="Roboto"/>
              </a:rPr>
              <a:t>KONTROL</a:t>
            </a:r>
            <a:r>
              <a:rPr sz="1600" b="1" spc="-5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Roboto"/>
                <a:cs typeface="Roboto"/>
              </a:rPr>
              <a:t>EMOSI</a:t>
            </a:r>
            <a:endParaRPr sz="1600">
              <a:latin typeface="Roboto"/>
              <a:cs typeface="Roboto"/>
            </a:endParaRPr>
          </a:p>
          <a:p>
            <a:pPr algn="ctr">
              <a:lnSpc>
                <a:spcPts val="1315"/>
              </a:lnSpc>
            </a:pPr>
            <a:r>
              <a:rPr sz="1400" dirty="0">
                <a:solidFill>
                  <a:srgbClr val="FFFFFF"/>
                </a:solidFill>
                <a:latin typeface="Roboto"/>
                <a:cs typeface="Roboto"/>
              </a:rPr>
              <a:t>Emosi</a:t>
            </a:r>
            <a:r>
              <a:rPr sz="1400" spc="-6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Roboto"/>
                <a:cs typeface="Roboto"/>
              </a:rPr>
              <a:t>dapat</a:t>
            </a:r>
            <a:endParaRPr sz="1400">
              <a:latin typeface="Roboto"/>
              <a:cs typeface="Roboto"/>
            </a:endParaRPr>
          </a:p>
          <a:p>
            <a:pPr marL="271145" marR="264795" indent="635" algn="ctr">
              <a:lnSpc>
                <a:spcPct val="100000"/>
              </a:lnSpc>
            </a:pPr>
            <a:r>
              <a:rPr sz="1400" spc="-10" dirty="0">
                <a:solidFill>
                  <a:srgbClr val="FFFFFF"/>
                </a:solidFill>
                <a:latin typeface="Roboto"/>
                <a:cs typeface="Roboto"/>
              </a:rPr>
              <a:t>menghambat </a:t>
            </a:r>
            <a:r>
              <a:rPr sz="1400" spc="-20" dirty="0">
                <a:solidFill>
                  <a:srgbClr val="FFFFFF"/>
                </a:solidFill>
                <a:latin typeface="Roboto"/>
                <a:cs typeface="Roboto"/>
              </a:rPr>
              <a:t>pemecahan</a:t>
            </a:r>
            <a:r>
              <a:rPr sz="1400" spc="-1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Roboto"/>
                <a:cs typeface="Roboto"/>
              </a:rPr>
              <a:t>masalah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0975" rIns="0" bIns="0" rtlCol="0">
            <a:spAutoFit/>
          </a:bodyPr>
          <a:lstStyle/>
          <a:p>
            <a:pPr marL="2871470">
              <a:lnSpc>
                <a:spcPct val="100000"/>
              </a:lnSpc>
              <a:spcBef>
                <a:spcPts val="100"/>
              </a:spcBef>
            </a:pPr>
            <a:r>
              <a:rPr spc="-350" dirty="0"/>
              <a:t>HAMBATAN</a:t>
            </a:r>
          </a:p>
        </p:txBody>
      </p:sp>
      <p:grpSp>
        <p:nvGrpSpPr>
          <p:cNvPr id="22" name="object 22"/>
          <p:cNvGrpSpPr/>
          <p:nvPr/>
        </p:nvGrpSpPr>
        <p:grpSpPr>
          <a:xfrm>
            <a:off x="1681124" y="2288306"/>
            <a:ext cx="339725" cy="532130"/>
            <a:chOff x="1681124" y="2288306"/>
            <a:chExt cx="339725" cy="532130"/>
          </a:xfrm>
        </p:grpSpPr>
        <p:sp>
          <p:nvSpPr>
            <p:cNvPr id="23" name="object 23"/>
            <p:cNvSpPr/>
            <p:nvPr/>
          </p:nvSpPr>
          <p:spPr>
            <a:xfrm>
              <a:off x="1681124" y="2555831"/>
              <a:ext cx="167005" cy="264795"/>
            </a:xfrm>
            <a:custGeom>
              <a:avLst/>
              <a:gdLst/>
              <a:ahLst/>
              <a:cxnLst/>
              <a:rect l="l" t="t" r="r" b="b"/>
              <a:pathLst>
                <a:path w="167005" h="264794">
                  <a:moveTo>
                    <a:pt x="38736" y="264345"/>
                  </a:moveTo>
                  <a:lnTo>
                    <a:pt x="2005" y="235155"/>
                  </a:lnTo>
                  <a:lnTo>
                    <a:pt x="0" y="220648"/>
                  </a:lnTo>
                  <a:lnTo>
                    <a:pt x="3250" y="206002"/>
                  </a:lnTo>
                  <a:lnTo>
                    <a:pt x="88892" y="3088"/>
                  </a:lnTo>
                  <a:lnTo>
                    <a:pt x="96492" y="0"/>
                  </a:lnTo>
                  <a:lnTo>
                    <a:pt x="163575" y="28312"/>
                  </a:lnTo>
                  <a:lnTo>
                    <a:pt x="167011" y="36059"/>
                  </a:lnTo>
                  <a:lnTo>
                    <a:pt x="97533" y="200673"/>
                  </a:lnTo>
                  <a:lnTo>
                    <a:pt x="43274" y="200673"/>
                  </a:lnTo>
                  <a:lnTo>
                    <a:pt x="35714" y="203084"/>
                  </a:lnTo>
                  <a:lnTo>
                    <a:pt x="30011" y="208701"/>
                  </a:lnTo>
                  <a:lnTo>
                    <a:pt x="27681" y="217090"/>
                  </a:lnTo>
                  <a:lnTo>
                    <a:pt x="27758" y="220648"/>
                  </a:lnTo>
                  <a:lnTo>
                    <a:pt x="28020" y="224715"/>
                  </a:lnTo>
                  <a:lnTo>
                    <a:pt x="31923" y="230288"/>
                  </a:lnTo>
                  <a:lnTo>
                    <a:pt x="37927" y="232822"/>
                  </a:lnTo>
                  <a:lnTo>
                    <a:pt x="48910" y="233675"/>
                  </a:lnTo>
                  <a:lnTo>
                    <a:pt x="83604" y="233675"/>
                  </a:lnTo>
                  <a:lnTo>
                    <a:pt x="79816" y="242652"/>
                  </a:lnTo>
                  <a:lnTo>
                    <a:pt x="77437" y="246349"/>
                  </a:lnTo>
                  <a:lnTo>
                    <a:pt x="74566" y="249471"/>
                  </a:lnTo>
                  <a:lnTo>
                    <a:pt x="64254" y="258329"/>
                  </a:lnTo>
                  <a:lnTo>
                    <a:pt x="51940" y="263386"/>
                  </a:lnTo>
                  <a:lnTo>
                    <a:pt x="38736" y="264345"/>
                  </a:lnTo>
                  <a:close/>
                </a:path>
                <a:path w="167005" h="264794">
                  <a:moveTo>
                    <a:pt x="83604" y="233675"/>
                  </a:moveTo>
                  <a:lnTo>
                    <a:pt x="48910" y="233675"/>
                  </a:lnTo>
                  <a:lnTo>
                    <a:pt x="57410" y="228171"/>
                  </a:lnTo>
                  <a:lnTo>
                    <a:pt x="61341" y="218814"/>
                  </a:lnTo>
                  <a:lnTo>
                    <a:pt x="43274" y="200673"/>
                  </a:lnTo>
                  <a:lnTo>
                    <a:pt x="97533" y="200673"/>
                  </a:lnTo>
                  <a:lnTo>
                    <a:pt x="83604" y="233675"/>
                  </a:lnTo>
                  <a:close/>
                </a:path>
              </a:pathLst>
            </a:custGeom>
            <a:solidFill>
              <a:srgbClr val="7F6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13218" y="2452183"/>
              <a:ext cx="226030" cy="353432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1730945" y="2288306"/>
              <a:ext cx="290195" cy="249554"/>
            </a:xfrm>
            <a:custGeom>
              <a:avLst/>
              <a:gdLst/>
              <a:ahLst/>
              <a:cxnLst/>
              <a:rect l="l" t="t" r="r" b="b"/>
              <a:pathLst>
                <a:path w="290194" h="249555">
                  <a:moveTo>
                    <a:pt x="228942" y="249314"/>
                  </a:moveTo>
                  <a:lnTo>
                    <a:pt x="0" y="152686"/>
                  </a:lnTo>
                  <a:lnTo>
                    <a:pt x="59292" y="12203"/>
                  </a:lnTo>
                  <a:lnTo>
                    <a:pt x="63703" y="5701"/>
                  </a:lnTo>
                  <a:lnTo>
                    <a:pt x="70054" y="1501"/>
                  </a:lnTo>
                  <a:lnTo>
                    <a:pt x="77552" y="0"/>
                  </a:lnTo>
                  <a:lnTo>
                    <a:pt x="85398" y="1594"/>
                  </a:lnTo>
                  <a:lnTo>
                    <a:pt x="277624" y="82725"/>
                  </a:lnTo>
                  <a:lnTo>
                    <a:pt x="284094" y="87173"/>
                  </a:lnTo>
                  <a:lnTo>
                    <a:pt x="288264" y="93599"/>
                  </a:lnTo>
                  <a:lnTo>
                    <a:pt x="289768" y="101114"/>
                  </a:lnTo>
                  <a:lnTo>
                    <a:pt x="288234" y="108832"/>
                  </a:lnTo>
                  <a:lnTo>
                    <a:pt x="228942" y="249314"/>
                  </a:lnTo>
                  <a:close/>
                </a:path>
              </a:pathLst>
            </a:custGeom>
            <a:solidFill>
              <a:srgbClr val="F1C1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83779" y="2293005"/>
              <a:ext cx="236933" cy="199568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1696732" y="2414815"/>
              <a:ext cx="293370" cy="159385"/>
            </a:xfrm>
            <a:custGeom>
              <a:avLst/>
              <a:gdLst/>
              <a:ahLst/>
              <a:cxnLst/>
              <a:rect l="l" t="t" r="r" b="b"/>
              <a:pathLst>
                <a:path w="293369" h="159385">
                  <a:moveTo>
                    <a:pt x="261087" y="158951"/>
                  </a:moveTo>
                  <a:lnTo>
                    <a:pt x="251536" y="156824"/>
                  </a:lnTo>
                  <a:lnTo>
                    <a:pt x="17562" y="58072"/>
                  </a:lnTo>
                  <a:lnTo>
                    <a:pt x="2465" y="44089"/>
                  </a:lnTo>
                  <a:lnTo>
                    <a:pt x="0" y="25187"/>
                  </a:lnTo>
                  <a:lnTo>
                    <a:pt x="8971" y="8323"/>
                  </a:lnTo>
                  <a:lnTo>
                    <a:pt x="28185" y="449"/>
                  </a:lnTo>
                  <a:lnTo>
                    <a:pt x="29929" y="0"/>
                  </a:lnTo>
                  <a:lnTo>
                    <a:pt x="32220" y="190"/>
                  </a:lnTo>
                  <a:lnTo>
                    <a:pt x="34032" y="546"/>
                  </a:lnTo>
                  <a:lnTo>
                    <a:pt x="35170" y="658"/>
                  </a:lnTo>
                  <a:lnTo>
                    <a:pt x="36836" y="1361"/>
                  </a:lnTo>
                  <a:lnTo>
                    <a:pt x="38301" y="1571"/>
                  </a:lnTo>
                  <a:lnTo>
                    <a:pt x="275538" y="101699"/>
                  </a:lnTo>
                  <a:lnTo>
                    <a:pt x="284849" y="108023"/>
                  </a:lnTo>
                  <a:lnTo>
                    <a:pt x="290906" y="117125"/>
                  </a:lnTo>
                  <a:lnTo>
                    <a:pt x="293300" y="127877"/>
                  </a:lnTo>
                  <a:lnTo>
                    <a:pt x="291621" y="139153"/>
                  </a:lnTo>
                  <a:lnTo>
                    <a:pt x="270570" y="158091"/>
                  </a:lnTo>
                  <a:lnTo>
                    <a:pt x="261087" y="158951"/>
                  </a:lnTo>
                  <a:close/>
                </a:path>
              </a:pathLst>
            </a:custGeom>
            <a:solidFill>
              <a:srgbClr val="7F6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732049" y="2415829"/>
              <a:ext cx="258445" cy="138430"/>
            </a:xfrm>
            <a:custGeom>
              <a:avLst/>
              <a:gdLst/>
              <a:ahLst/>
              <a:cxnLst/>
              <a:rect l="l" t="t" r="r" b="b"/>
              <a:pathLst>
                <a:path w="258444" h="138430">
                  <a:moveTo>
                    <a:pt x="256304" y="138137"/>
                  </a:moveTo>
                  <a:lnTo>
                    <a:pt x="254985" y="137581"/>
                  </a:lnTo>
                  <a:lnTo>
                    <a:pt x="253173" y="137225"/>
                  </a:lnTo>
                  <a:lnTo>
                    <a:pt x="18227" y="38063"/>
                  </a:lnTo>
                  <a:lnTo>
                    <a:pt x="8717" y="31626"/>
                  </a:lnTo>
                  <a:lnTo>
                    <a:pt x="2495" y="22372"/>
                  </a:lnTo>
                  <a:lnTo>
                    <a:pt x="0" y="11448"/>
                  </a:lnTo>
                  <a:lnTo>
                    <a:pt x="1665" y="0"/>
                  </a:lnTo>
                  <a:lnTo>
                    <a:pt x="3331" y="702"/>
                  </a:lnTo>
                  <a:lnTo>
                    <a:pt x="4796" y="912"/>
                  </a:lnTo>
                  <a:lnTo>
                    <a:pt x="6150" y="1483"/>
                  </a:lnTo>
                  <a:lnTo>
                    <a:pt x="239742" y="100074"/>
                  </a:lnTo>
                  <a:lnTo>
                    <a:pt x="249253" y="106511"/>
                  </a:lnTo>
                  <a:lnTo>
                    <a:pt x="255474" y="115765"/>
                  </a:lnTo>
                  <a:lnTo>
                    <a:pt x="257970" y="126689"/>
                  </a:lnTo>
                  <a:lnTo>
                    <a:pt x="256304" y="138137"/>
                  </a:lnTo>
                  <a:close/>
                </a:path>
              </a:pathLst>
            </a:custGeom>
            <a:solidFill>
              <a:srgbClr val="BE9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22332" y="2302995"/>
              <a:ext cx="171210" cy="153920"/>
            </a:xfrm>
            <a:prstGeom prst="rect">
              <a:avLst/>
            </a:prstGeom>
          </p:spPr>
        </p:pic>
      </p:grpSp>
      <p:grpSp>
        <p:nvGrpSpPr>
          <p:cNvPr id="30" name="object 30"/>
          <p:cNvGrpSpPr/>
          <p:nvPr/>
        </p:nvGrpSpPr>
        <p:grpSpPr>
          <a:xfrm>
            <a:off x="7087020" y="2309002"/>
            <a:ext cx="501650" cy="525780"/>
            <a:chOff x="7087020" y="2309002"/>
            <a:chExt cx="501650" cy="525780"/>
          </a:xfrm>
        </p:grpSpPr>
        <p:sp>
          <p:nvSpPr>
            <p:cNvPr id="31" name="object 31"/>
            <p:cNvSpPr/>
            <p:nvPr/>
          </p:nvSpPr>
          <p:spPr>
            <a:xfrm>
              <a:off x="7337711" y="2447298"/>
              <a:ext cx="250825" cy="387350"/>
            </a:xfrm>
            <a:custGeom>
              <a:avLst/>
              <a:gdLst/>
              <a:ahLst/>
              <a:cxnLst/>
              <a:rect l="l" t="t" r="r" b="b"/>
              <a:pathLst>
                <a:path w="250825" h="387350">
                  <a:moveTo>
                    <a:pt x="1798" y="387207"/>
                  </a:moveTo>
                  <a:lnTo>
                    <a:pt x="0" y="387207"/>
                  </a:lnTo>
                  <a:lnTo>
                    <a:pt x="0" y="137959"/>
                  </a:lnTo>
                  <a:lnTo>
                    <a:pt x="158100" y="50418"/>
                  </a:lnTo>
                  <a:lnTo>
                    <a:pt x="249230" y="0"/>
                  </a:lnTo>
                  <a:lnTo>
                    <a:pt x="249941" y="1797"/>
                  </a:lnTo>
                  <a:lnTo>
                    <a:pt x="250691" y="3595"/>
                  </a:lnTo>
                  <a:lnTo>
                    <a:pt x="250691" y="247824"/>
                  </a:lnTo>
                  <a:lnTo>
                    <a:pt x="248518" y="251045"/>
                  </a:lnTo>
                  <a:lnTo>
                    <a:pt x="245259" y="253218"/>
                  </a:lnTo>
                  <a:lnTo>
                    <a:pt x="5019" y="386120"/>
                  </a:lnTo>
                  <a:lnTo>
                    <a:pt x="3595" y="386870"/>
                  </a:lnTo>
                  <a:lnTo>
                    <a:pt x="1798" y="387207"/>
                  </a:lnTo>
                  <a:close/>
                </a:path>
              </a:pathLst>
            </a:custGeom>
            <a:solidFill>
              <a:srgbClr val="FFD9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337711" y="2655866"/>
              <a:ext cx="249230" cy="178638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7087020" y="2447298"/>
              <a:ext cx="250825" cy="387350"/>
            </a:xfrm>
            <a:custGeom>
              <a:avLst/>
              <a:gdLst/>
              <a:ahLst/>
              <a:cxnLst/>
              <a:rect l="l" t="t" r="r" b="b"/>
              <a:pathLst>
                <a:path w="250825" h="387350">
                  <a:moveTo>
                    <a:pt x="250690" y="387207"/>
                  </a:moveTo>
                  <a:lnTo>
                    <a:pt x="248893" y="387207"/>
                  </a:lnTo>
                  <a:lnTo>
                    <a:pt x="247095" y="386870"/>
                  </a:lnTo>
                  <a:lnTo>
                    <a:pt x="5393" y="252881"/>
                  </a:lnTo>
                  <a:lnTo>
                    <a:pt x="711" y="247449"/>
                  </a:lnTo>
                  <a:lnTo>
                    <a:pt x="0" y="245652"/>
                  </a:lnTo>
                  <a:lnTo>
                    <a:pt x="0" y="3595"/>
                  </a:lnTo>
                  <a:lnTo>
                    <a:pt x="374" y="1797"/>
                  </a:lnTo>
                  <a:lnTo>
                    <a:pt x="1422" y="0"/>
                  </a:lnTo>
                  <a:lnTo>
                    <a:pt x="92552" y="50418"/>
                  </a:lnTo>
                  <a:lnTo>
                    <a:pt x="250690" y="137959"/>
                  </a:lnTo>
                  <a:lnTo>
                    <a:pt x="250690" y="387207"/>
                  </a:lnTo>
                  <a:close/>
                </a:path>
              </a:pathLst>
            </a:custGeom>
            <a:solidFill>
              <a:srgbClr val="FFE4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087020" y="2447298"/>
              <a:ext cx="92553" cy="248910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7088444" y="2309076"/>
              <a:ext cx="499109" cy="276225"/>
            </a:xfrm>
            <a:custGeom>
              <a:avLst/>
              <a:gdLst/>
              <a:ahLst/>
              <a:cxnLst/>
              <a:rect l="l" t="t" r="r" b="b"/>
              <a:pathLst>
                <a:path w="499109" h="276225">
                  <a:moveTo>
                    <a:pt x="249267" y="276180"/>
                  </a:moveTo>
                  <a:lnTo>
                    <a:pt x="91129" y="188640"/>
                  </a:lnTo>
                  <a:lnTo>
                    <a:pt x="0" y="138221"/>
                  </a:lnTo>
                  <a:lnTo>
                    <a:pt x="1086" y="136797"/>
                  </a:lnTo>
                  <a:lnTo>
                    <a:pt x="2172" y="135336"/>
                  </a:lnTo>
                  <a:lnTo>
                    <a:pt x="3970" y="134625"/>
                  </a:lnTo>
                  <a:lnTo>
                    <a:pt x="244211" y="1348"/>
                  </a:lnTo>
                  <a:lnTo>
                    <a:pt x="245821" y="449"/>
                  </a:lnTo>
                  <a:lnTo>
                    <a:pt x="247545" y="0"/>
                  </a:lnTo>
                  <a:lnTo>
                    <a:pt x="249267" y="0"/>
                  </a:lnTo>
                  <a:lnTo>
                    <a:pt x="250952" y="0"/>
                  </a:lnTo>
                  <a:lnTo>
                    <a:pt x="252676" y="449"/>
                  </a:lnTo>
                  <a:lnTo>
                    <a:pt x="254286" y="1348"/>
                  </a:lnTo>
                  <a:lnTo>
                    <a:pt x="494527" y="134625"/>
                  </a:lnTo>
                  <a:lnTo>
                    <a:pt x="495987" y="135336"/>
                  </a:lnTo>
                  <a:lnTo>
                    <a:pt x="497411" y="136797"/>
                  </a:lnTo>
                  <a:lnTo>
                    <a:pt x="498498" y="138221"/>
                  </a:lnTo>
                  <a:lnTo>
                    <a:pt x="407368" y="188640"/>
                  </a:lnTo>
                  <a:lnTo>
                    <a:pt x="249267" y="276180"/>
                  </a:lnTo>
                  <a:close/>
                </a:path>
              </a:pathLst>
            </a:custGeom>
            <a:solidFill>
              <a:srgbClr val="FFE4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175977" y="2309002"/>
              <a:ext cx="410963" cy="436913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177773" y="2408123"/>
              <a:ext cx="320675" cy="247650"/>
            </a:xfrm>
            <a:custGeom>
              <a:avLst/>
              <a:gdLst/>
              <a:ahLst/>
              <a:cxnLst/>
              <a:rect l="l" t="t" r="r" b="b"/>
              <a:pathLst>
                <a:path w="320675" h="247650">
                  <a:moveTo>
                    <a:pt x="299783" y="226339"/>
                  </a:moveTo>
                  <a:lnTo>
                    <a:pt x="296951" y="222046"/>
                  </a:lnTo>
                  <a:lnTo>
                    <a:pt x="292074" y="220256"/>
                  </a:lnTo>
                  <a:lnTo>
                    <a:pt x="290728" y="220256"/>
                  </a:lnTo>
                  <a:lnTo>
                    <a:pt x="289267" y="220624"/>
                  </a:lnTo>
                  <a:lnTo>
                    <a:pt x="287769" y="221449"/>
                  </a:lnTo>
                  <a:lnTo>
                    <a:pt x="268706" y="232244"/>
                  </a:lnTo>
                  <a:lnTo>
                    <a:pt x="261137" y="236207"/>
                  </a:lnTo>
                  <a:lnTo>
                    <a:pt x="264020" y="247370"/>
                  </a:lnTo>
                  <a:lnTo>
                    <a:pt x="274091" y="247370"/>
                  </a:lnTo>
                  <a:lnTo>
                    <a:pt x="275551" y="247040"/>
                  </a:lnTo>
                  <a:lnTo>
                    <a:pt x="276606" y="246291"/>
                  </a:lnTo>
                  <a:lnTo>
                    <a:pt x="295706" y="235839"/>
                  </a:lnTo>
                  <a:lnTo>
                    <a:pt x="299669" y="231470"/>
                  </a:lnTo>
                  <a:lnTo>
                    <a:pt x="299783" y="226339"/>
                  </a:lnTo>
                  <a:close/>
                </a:path>
                <a:path w="320675" h="247650">
                  <a:moveTo>
                    <a:pt x="303949" y="208153"/>
                  </a:moveTo>
                  <a:lnTo>
                    <a:pt x="299529" y="197218"/>
                  </a:lnTo>
                  <a:lnTo>
                    <a:pt x="292074" y="197218"/>
                  </a:lnTo>
                  <a:lnTo>
                    <a:pt x="290728" y="197218"/>
                  </a:lnTo>
                  <a:lnTo>
                    <a:pt x="289267" y="197561"/>
                  </a:lnTo>
                  <a:lnTo>
                    <a:pt x="287769" y="198374"/>
                  </a:lnTo>
                  <a:lnTo>
                    <a:pt x="268706" y="208826"/>
                  </a:lnTo>
                  <a:lnTo>
                    <a:pt x="261137" y="213169"/>
                  </a:lnTo>
                  <a:lnTo>
                    <a:pt x="264020" y="224332"/>
                  </a:lnTo>
                  <a:lnTo>
                    <a:pt x="274091" y="224332"/>
                  </a:lnTo>
                  <a:lnTo>
                    <a:pt x="275551" y="223964"/>
                  </a:lnTo>
                  <a:lnTo>
                    <a:pt x="276606" y="223253"/>
                  </a:lnTo>
                  <a:lnTo>
                    <a:pt x="295706" y="212420"/>
                  </a:lnTo>
                  <a:lnTo>
                    <a:pt x="303949" y="208153"/>
                  </a:lnTo>
                  <a:close/>
                </a:path>
                <a:path w="320675" h="247650">
                  <a:moveTo>
                    <a:pt x="320205" y="88887"/>
                  </a:moveTo>
                  <a:lnTo>
                    <a:pt x="319125" y="87096"/>
                  </a:lnTo>
                  <a:lnTo>
                    <a:pt x="317690" y="85674"/>
                  </a:lnTo>
                  <a:lnTo>
                    <a:pt x="315899" y="84924"/>
                  </a:lnTo>
                  <a:lnTo>
                    <a:pt x="271919" y="60426"/>
                  </a:lnTo>
                  <a:lnTo>
                    <a:pt x="164947" y="1346"/>
                  </a:lnTo>
                  <a:lnTo>
                    <a:pt x="163347" y="444"/>
                  </a:lnTo>
                  <a:lnTo>
                    <a:pt x="161544" y="0"/>
                  </a:lnTo>
                  <a:lnTo>
                    <a:pt x="159778" y="0"/>
                  </a:lnTo>
                  <a:lnTo>
                    <a:pt x="158026" y="0"/>
                  </a:lnTo>
                  <a:lnTo>
                    <a:pt x="156337" y="444"/>
                  </a:lnTo>
                  <a:lnTo>
                    <a:pt x="154876" y="1346"/>
                  </a:lnTo>
                  <a:lnTo>
                    <a:pt x="3962" y="84924"/>
                  </a:lnTo>
                  <a:lnTo>
                    <a:pt x="2171" y="85674"/>
                  </a:lnTo>
                  <a:lnTo>
                    <a:pt x="711" y="87096"/>
                  </a:lnTo>
                  <a:lnTo>
                    <a:pt x="0" y="88887"/>
                  </a:lnTo>
                  <a:lnTo>
                    <a:pt x="159931" y="177520"/>
                  </a:lnTo>
                  <a:lnTo>
                    <a:pt x="320205" y="88887"/>
                  </a:lnTo>
                  <a:close/>
                </a:path>
              </a:pathLst>
            </a:custGeom>
            <a:solidFill>
              <a:srgbClr val="F1C1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8" name="object 38"/>
          <p:cNvGrpSpPr/>
          <p:nvPr/>
        </p:nvGrpSpPr>
        <p:grpSpPr>
          <a:xfrm>
            <a:off x="4347269" y="2323644"/>
            <a:ext cx="492125" cy="496570"/>
            <a:chOff x="4347269" y="2323644"/>
            <a:chExt cx="492125" cy="496570"/>
          </a:xfrm>
        </p:grpSpPr>
        <p:sp>
          <p:nvSpPr>
            <p:cNvPr id="39" name="object 39"/>
            <p:cNvSpPr/>
            <p:nvPr/>
          </p:nvSpPr>
          <p:spPr>
            <a:xfrm>
              <a:off x="4347269" y="2448066"/>
              <a:ext cx="207010" cy="366395"/>
            </a:xfrm>
            <a:custGeom>
              <a:avLst/>
              <a:gdLst/>
              <a:ahLst/>
              <a:cxnLst/>
              <a:rect l="l" t="t" r="r" b="b"/>
              <a:pathLst>
                <a:path w="207010" h="366394">
                  <a:moveTo>
                    <a:pt x="186686" y="366194"/>
                  </a:moveTo>
                  <a:lnTo>
                    <a:pt x="19729" y="366194"/>
                  </a:lnTo>
                  <a:lnTo>
                    <a:pt x="12052" y="364643"/>
                  </a:lnTo>
                  <a:lnTo>
                    <a:pt x="5780" y="360413"/>
                  </a:lnTo>
                  <a:lnTo>
                    <a:pt x="1551" y="354141"/>
                  </a:lnTo>
                  <a:lnTo>
                    <a:pt x="0" y="346464"/>
                  </a:lnTo>
                  <a:lnTo>
                    <a:pt x="0" y="353"/>
                  </a:lnTo>
                  <a:lnTo>
                    <a:pt x="80261" y="353"/>
                  </a:lnTo>
                  <a:lnTo>
                    <a:pt x="83550" y="16920"/>
                  </a:lnTo>
                  <a:lnTo>
                    <a:pt x="92543" y="30579"/>
                  </a:lnTo>
                  <a:lnTo>
                    <a:pt x="105932" y="40095"/>
                  </a:lnTo>
                  <a:lnTo>
                    <a:pt x="122406" y="44231"/>
                  </a:lnTo>
                  <a:lnTo>
                    <a:pt x="124457" y="44231"/>
                  </a:lnTo>
                  <a:lnTo>
                    <a:pt x="141685" y="40766"/>
                  </a:lnTo>
                  <a:lnTo>
                    <a:pt x="155731" y="31304"/>
                  </a:lnTo>
                  <a:lnTo>
                    <a:pt x="165189" y="17248"/>
                  </a:lnTo>
                  <a:lnTo>
                    <a:pt x="168654" y="0"/>
                  </a:lnTo>
                  <a:lnTo>
                    <a:pt x="206734" y="0"/>
                  </a:lnTo>
                  <a:lnTo>
                    <a:pt x="206380" y="353"/>
                  </a:lnTo>
                  <a:lnTo>
                    <a:pt x="206380" y="346464"/>
                  </a:lnTo>
                  <a:lnTo>
                    <a:pt x="204829" y="354141"/>
                  </a:lnTo>
                  <a:lnTo>
                    <a:pt x="200604" y="360413"/>
                  </a:lnTo>
                  <a:lnTo>
                    <a:pt x="194343" y="364643"/>
                  </a:lnTo>
                  <a:lnTo>
                    <a:pt x="186686" y="366194"/>
                  </a:lnTo>
                  <a:close/>
                </a:path>
              </a:pathLst>
            </a:custGeom>
            <a:solidFill>
              <a:srgbClr val="BE9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347269" y="2323644"/>
              <a:ext cx="491598" cy="49616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49" y="0"/>
            <a:ext cx="9144000" cy="2580005"/>
          </a:xfrm>
          <a:custGeom>
            <a:avLst/>
            <a:gdLst/>
            <a:ahLst/>
            <a:cxnLst/>
            <a:rect l="l" t="t" r="r" b="b"/>
            <a:pathLst>
              <a:path w="9144000" h="2580005">
                <a:moveTo>
                  <a:pt x="9143999" y="2579999"/>
                </a:moveTo>
                <a:lnTo>
                  <a:pt x="0" y="25799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25799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00949" y="0"/>
            <a:ext cx="38100" cy="4259580"/>
          </a:xfrm>
          <a:custGeom>
            <a:avLst/>
            <a:gdLst/>
            <a:ahLst/>
            <a:cxnLst/>
            <a:rect l="l" t="t" r="r" b="b"/>
            <a:pathLst>
              <a:path w="38100" h="4259580">
                <a:moveTo>
                  <a:pt x="0" y="4259525"/>
                </a:moveTo>
                <a:lnTo>
                  <a:pt x="38099" y="4259525"/>
                </a:lnTo>
                <a:lnTo>
                  <a:pt x="38099" y="0"/>
                </a:lnTo>
                <a:lnTo>
                  <a:pt x="0" y="0"/>
                </a:lnTo>
                <a:lnTo>
                  <a:pt x="0" y="425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00949" y="4619525"/>
            <a:ext cx="38100" cy="524510"/>
          </a:xfrm>
          <a:custGeom>
            <a:avLst/>
            <a:gdLst/>
            <a:ahLst/>
            <a:cxnLst/>
            <a:rect l="l" t="t" r="r" b="b"/>
            <a:pathLst>
              <a:path w="38100" h="524510">
                <a:moveTo>
                  <a:pt x="0" y="523974"/>
                </a:moveTo>
                <a:lnTo>
                  <a:pt x="38099" y="523974"/>
                </a:lnTo>
                <a:lnTo>
                  <a:pt x="38099" y="0"/>
                </a:lnTo>
                <a:lnTo>
                  <a:pt x="0" y="0"/>
                </a:lnTo>
                <a:lnTo>
                  <a:pt x="0" y="5239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420474"/>
            <a:ext cx="540385" cy="38100"/>
          </a:xfrm>
          <a:custGeom>
            <a:avLst/>
            <a:gdLst/>
            <a:ahLst/>
            <a:cxnLst/>
            <a:rect l="l" t="t" r="r" b="b"/>
            <a:pathLst>
              <a:path w="540385" h="38100">
                <a:moveTo>
                  <a:pt x="0" y="38099"/>
                </a:moveTo>
                <a:lnTo>
                  <a:pt x="539999" y="38099"/>
                </a:lnTo>
                <a:lnTo>
                  <a:pt x="539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00000" y="4420474"/>
            <a:ext cx="1517015" cy="38100"/>
          </a:xfrm>
          <a:custGeom>
            <a:avLst/>
            <a:gdLst/>
            <a:ahLst/>
            <a:cxnLst/>
            <a:rect l="l" t="t" r="r" b="b"/>
            <a:pathLst>
              <a:path w="1517014" h="38100">
                <a:moveTo>
                  <a:pt x="0" y="38099"/>
                </a:moveTo>
                <a:lnTo>
                  <a:pt x="1516772" y="38099"/>
                </a:lnTo>
                <a:lnTo>
                  <a:pt x="1516772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2416773" y="3214677"/>
            <a:ext cx="6727825" cy="1304925"/>
            <a:chOff x="2416773" y="3214677"/>
            <a:chExt cx="6727825" cy="1304925"/>
          </a:xfrm>
        </p:grpSpPr>
        <p:sp>
          <p:nvSpPr>
            <p:cNvPr id="8" name="object 8"/>
            <p:cNvSpPr/>
            <p:nvPr/>
          </p:nvSpPr>
          <p:spPr>
            <a:xfrm>
              <a:off x="6727231" y="4420474"/>
              <a:ext cx="2416810" cy="38100"/>
            </a:xfrm>
            <a:custGeom>
              <a:avLst/>
              <a:gdLst/>
              <a:ahLst/>
              <a:cxnLst/>
              <a:rect l="l" t="t" r="r" b="b"/>
              <a:pathLst>
                <a:path w="2416809" h="38100">
                  <a:moveTo>
                    <a:pt x="0" y="38099"/>
                  </a:moveTo>
                  <a:lnTo>
                    <a:pt x="2416768" y="38099"/>
                  </a:lnTo>
                  <a:lnTo>
                    <a:pt x="2416768" y="0"/>
                  </a:lnTo>
                  <a:lnTo>
                    <a:pt x="0" y="0"/>
                  </a:lnTo>
                  <a:lnTo>
                    <a:pt x="0" y="38099"/>
                  </a:lnTo>
                  <a:close/>
                </a:path>
              </a:pathLst>
            </a:custGeom>
            <a:solidFill>
              <a:srgbClr val="F1C1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690849" y="3761474"/>
              <a:ext cx="264160" cy="599440"/>
            </a:xfrm>
            <a:custGeom>
              <a:avLst/>
              <a:gdLst/>
              <a:ahLst/>
              <a:cxnLst/>
              <a:rect l="l" t="t" r="r" b="b"/>
              <a:pathLst>
                <a:path w="264160" h="599439">
                  <a:moveTo>
                    <a:pt x="182609" y="599397"/>
                  </a:moveTo>
                  <a:lnTo>
                    <a:pt x="1228" y="55255"/>
                  </a:lnTo>
                  <a:lnTo>
                    <a:pt x="0" y="38929"/>
                  </a:lnTo>
                  <a:lnTo>
                    <a:pt x="4563" y="23150"/>
                  </a:lnTo>
                  <a:lnTo>
                    <a:pt x="14200" y="9916"/>
                  </a:lnTo>
                  <a:lnTo>
                    <a:pt x="28193" y="1228"/>
                  </a:lnTo>
                  <a:lnTo>
                    <a:pt x="45337" y="0"/>
                  </a:lnTo>
                  <a:lnTo>
                    <a:pt x="61026" y="4563"/>
                  </a:lnTo>
                  <a:lnTo>
                    <a:pt x="73805" y="14200"/>
                  </a:lnTo>
                  <a:lnTo>
                    <a:pt x="82219" y="28193"/>
                  </a:lnTo>
                  <a:lnTo>
                    <a:pt x="263600" y="572335"/>
                  </a:lnTo>
                  <a:lnTo>
                    <a:pt x="182609" y="59939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416773" y="4376300"/>
              <a:ext cx="4311015" cy="142875"/>
            </a:xfrm>
            <a:custGeom>
              <a:avLst/>
              <a:gdLst/>
              <a:ahLst/>
              <a:cxnLst/>
              <a:rect l="l" t="t" r="r" b="b"/>
              <a:pathLst>
                <a:path w="4311015" h="142875">
                  <a:moveTo>
                    <a:pt x="4310458" y="142776"/>
                  </a:moveTo>
                  <a:lnTo>
                    <a:pt x="0" y="142776"/>
                  </a:lnTo>
                  <a:lnTo>
                    <a:pt x="0" y="0"/>
                  </a:lnTo>
                  <a:lnTo>
                    <a:pt x="4310458" y="0"/>
                  </a:lnTo>
                  <a:lnTo>
                    <a:pt x="4310458" y="14277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318666" y="3570995"/>
              <a:ext cx="419734" cy="814069"/>
            </a:xfrm>
            <a:custGeom>
              <a:avLst/>
              <a:gdLst/>
              <a:ahLst/>
              <a:cxnLst/>
              <a:rect l="l" t="t" r="r" b="b"/>
              <a:pathLst>
                <a:path w="419735" h="814070">
                  <a:moveTo>
                    <a:pt x="296334" y="813573"/>
                  </a:moveTo>
                  <a:lnTo>
                    <a:pt x="0" y="47618"/>
                  </a:lnTo>
                  <a:lnTo>
                    <a:pt x="123083" y="0"/>
                  </a:lnTo>
                  <a:lnTo>
                    <a:pt x="419417" y="765954"/>
                  </a:lnTo>
                  <a:lnTo>
                    <a:pt x="296334" y="813573"/>
                  </a:lnTo>
                  <a:close/>
                </a:path>
              </a:pathLst>
            </a:custGeom>
            <a:solidFill>
              <a:srgbClr val="FFE6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746062" y="4082887"/>
              <a:ext cx="635000" cy="291465"/>
            </a:xfrm>
            <a:custGeom>
              <a:avLst/>
              <a:gdLst/>
              <a:ahLst/>
              <a:cxnLst/>
              <a:rect l="l" t="t" r="r" b="b"/>
              <a:pathLst>
                <a:path w="635000" h="291464">
                  <a:moveTo>
                    <a:pt x="634831" y="291372"/>
                  </a:moveTo>
                  <a:lnTo>
                    <a:pt x="0" y="291372"/>
                  </a:lnTo>
                  <a:lnTo>
                    <a:pt x="0" y="0"/>
                  </a:lnTo>
                  <a:lnTo>
                    <a:pt x="634831" y="0"/>
                  </a:lnTo>
                  <a:lnTo>
                    <a:pt x="634831" y="291372"/>
                  </a:lnTo>
                  <a:close/>
                </a:path>
              </a:pathLst>
            </a:custGeom>
            <a:solidFill>
              <a:srgbClr val="C092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701627" y="3970959"/>
              <a:ext cx="723900" cy="187325"/>
            </a:xfrm>
            <a:custGeom>
              <a:avLst/>
              <a:gdLst/>
              <a:ahLst/>
              <a:cxnLst/>
              <a:rect l="l" t="t" r="r" b="b"/>
              <a:pathLst>
                <a:path w="723900" h="187325">
                  <a:moveTo>
                    <a:pt x="480517" y="139001"/>
                  </a:moveTo>
                  <a:lnTo>
                    <a:pt x="243179" y="139001"/>
                  </a:lnTo>
                  <a:lnTo>
                    <a:pt x="243179" y="162077"/>
                  </a:lnTo>
                  <a:lnTo>
                    <a:pt x="245186" y="171729"/>
                  </a:lnTo>
                  <a:lnTo>
                    <a:pt x="250634" y="179730"/>
                  </a:lnTo>
                  <a:lnTo>
                    <a:pt x="258597" y="185191"/>
                  </a:lnTo>
                  <a:lnTo>
                    <a:pt x="268198" y="187198"/>
                  </a:lnTo>
                  <a:lnTo>
                    <a:pt x="455396" y="187198"/>
                  </a:lnTo>
                  <a:lnTo>
                    <a:pt x="465010" y="185191"/>
                  </a:lnTo>
                  <a:lnTo>
                    <a:pt x="473011" y="179730"/>
                  </a:lnTo>
                  <a:lnTo>
                    <a:pt x="478485" y="171729"/>
                  </a:lnTo>
                  <a:lnTo>
                    <a:pt x="480517" y="162077"/>
                  </a:lnTo>
                  <a:lnTo>
                    <a:pt x="480517" y="139001"/>
                  </a:lnTo>
                  <a:close/>
                </a:path>
                <a:path w="723900" h="187325">
                  <a:moveTo>
                    <a:pt x="723582" y="0"/>
                  </a:moveTo>
                  <a:lnTo>
                    <a:pt x="0" y="0"/>
                  </a:lnTo>
                  <a:lnTo>
                    <a:pt x="0" y="111937"/>
                  </a:lnTo>
                  <a:lnTo>
                    <a:pt x="723582" y="111937"/>
                  </a:lnTo>
                  <a:lnTo>
                    <a:pt x="72358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810290" y="3214677"/>
              <a:ext cx="198755" cy="1173480"/>
            </a:xfrm>
            <a:custGeom>
              <a:avLst/>
              <a:gdLst/>
              <a:ahLst/>
              <a:cxnLst/>
              <a:rect l="l" t="t" r="r" b="b"/>
              <a:pathLst>
                <a:path w="198755" h="1173479">
                  <a:moveTo>
                    <a:pt x="198742" y="1173154"/>
                  </a:moveTo>
                  <a:lnTo>
                    <a:pt x="0" y="1173154"/>
                  </a:lnTo>
                  <a:lnTo>
                    <a:pt x="0" y="0"/>
                  </a:lnTo>
                  <a:lnTo>
                    <a:pt x="198742" y="0"/>
                  </a:lnTo>
                  <a:lnTo>
                    <a:pt x="198742" y="1173154"/>
                  </a:lnTo>
                  <a:close/>
                </a:path>
              </a:pathLst>
            </a:custGeom>
            <a:solidFill>
              <a:srgbClr val="F1C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885558" y="3372877"/>
              <a:ext cx="50165" cy="935990"/>
            </a:xfrm>
            <a:custGeom>
              <a:avLst/>
              <a:gdLst/>
              <a:ahLst/>
              <a:cxnLst/>
              <a:rect l="l" t="t" r="r" b="b"/>
              <a:pathLst>
                <a:path w="50164" h="935989">
                  <a:moveTo>
                    <a:pt x="50145" y="935807"/>
                  </a:moveTo>
                  <a:lnTo>
                    <a:pt x="0" y="935807"/>
                  </a:lnTo>
                  <a:lnTo>
                    <a:pt x="0" y="0"/>
                  </a:lnTo>
                  <a:lnTo>
                    <a:pt x="50145" y="0"/>
                  </a:lnTo>
                  <a:lnTo>
                    <a:pt x="50145" y="935807"/>
                  </a:lnTo>
                  <a:close/>
                </a:path>
              </a:pathLst>
            </a:custGeom>
            <a:solidFill>
              <a:srgbClr val="C092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009034" y="3428844"/>
              <a:ext cx="239395" cy="959485"/>
            </a:xfrm>
            <a:custGeom>
              <a:avLst/>
              <a:gdLst/>
              <a:ahLst/>
              <a:cxnLst/>
              <a:rect l="l" t="t" r="r" b="b"/>
              <a:pathLst>
                <a:path w="239394" h="959485">
                  <a:moveTo>
                    <a:pt x="239189" y="958989"/>
                  </a:moveTo>
                  <a:lnTo>
                    <a:pt x="0" y="958989"/>
                  </a:lnTo>
                  <a:lnTo>
                    <a:pt x="0" y="0"/>
                  </a:lnTo>
                  <a:lnTo>
                    <a:pt x="239189" y="0"/>
                  </a:lnTo>
                  <a:lnTo>
                    <a:pt x="239189" y="95898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248226" y="3442423"/>
              <a:ext cx="415290" cy="945515"/>
            </a:xfrm>
            <a:custGeom>
              <a:avLst/>
              <a:gdLst/>
              <a:ahLst/>
              <a:cxnLst/>
              <a:rect l="l" t="t" r="r" b="b"/>
              <a:pathLst>
                <a:path w="415289" h="945514">
                  <a:moveTo>
                    <a:pt x="306795" y="945410"/>
                  </a:moveTo>
                  <a:lnTo>
                    <a:pt x="0" y="34724"/>
                  </a:lnTo>
                  <a:lnTo>
                    <a:pt x="108052" y="0"/>
                  </a:lnTo>
                  <a:lnTo>
                    <a:pt x="414847" y="908746"/>
                  </a:lnTo>
                  <a:lnTo>
                    <a:pt x="306795" y="945410"/>
                  </a:lnTo>
                  <a:close/>
                </a:path>
              </a:pathLst>
            </a:custGeom>
            <a:solidFill>
              <a:srgbClr val="FFE6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304210" y="3523449"/>
              <a:ext cx="318770" cy="816610"/>
            </a:xfrm>
            <a:custGeom>
              <a:avLst/>
              <a:gdLst/>
              <a:ahLst/>
              <a:cxnLst/>
              <a:rect l="l" t="t" r="r" b="b"/>
              <a:pathLst>
                <a:path w="318770" h="816610">
                  <a:moveTo>
                    <a:pt x="57848" y="30962"/>
                  </a:moveTo>
                  <a:lnTo>
                    <a:pt x="55943" y="19278"/>
                  </a:lnTo>
                  <a:lnTo>
                    <a:pt x="50749" y="9232"/>
                  </a:lnTo>
                  <a:lnTo>
                    <a:pt x="41935" y="2628"/>
                  </a:lnTo>
                  <a:lnTo>
                    <a:pt x="30962" y="0"/>
                  </a:lnTo>
                  <a:lnTo>
                    <a:pt x="19278" y="1905"/>
                  </a:lnTo>
                  <a:lnTo>
                    <a:pt x="9245" y="7112"/>
                  </a:lnTo>
                  <a:lnTo>
                    <a:pt x="2628" y="15913"/>
                  </a:lnTo>
                  <a:lnTo>
                    <a:pt x="0" y="26885"/>
                  </a:lnTo>
                  <a:lnTo>
                    <a:pt x="1917" y="38569"/>
                  </a:lnTo>
                  <a:lnTo>
                    <a:pt x="7112" y="48615"/>
                  </a:lnTo>
                  <a:lnTo>
                    <a:pt x="15925" y="55219"/>
                  </a:lnTo>
                  <a:lnTo>
                    <a:pt x="26885" y="57848"/>
                  </a:lnTo>
                  <a:lnTo>
                    <a:pt x="38582" y="55943"/>
                  </a:lnTo>
                  <a:lnTo>
                    <a:pt x="48615" y="50736"/>
                  </a:lnTo>
                  <a:lnTo>
                    <a:pt x="55232" y="41935"/>
                  </a:lnTo>
                  <a:lnTo>
                    <a:pt x="57848" y="30962"/>
                  </a:lnTo>
                  <a:close/>
                </a:path>
                <a:path w="318770" h="816610">
                  <a:moveTo>
                    <a:pt x="318414" y="796886"/>
                  </a:moveTo>
                  <a:lnTo>
                    <a:pt x="86791" y="108026"/>
                  </a:lnTo>
                  <a:lnTo>
                    <a:pt x="30911" y="127330"/>
                  </a:lnTo>
                  <a:lnTo>
                    <a:pt x="262445" y="816190"/>
                  </a:lnTo>
                  <a:lnTo>
                    <a:pt x="318414" y="796886"/>
                  </a:lnTo>
                  <a:close/>
                </a:path>
              </a:pathLst>
            </a:custGeom>
            <a:solidFill>
              <a:srgbClr val="F1C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443187" y="3660373"/>
              <a:ext cx="339725" cy="727710"/>
            </a:xfrm>
            <a:custGeom>
              <a:avLst/>
              <a:gdLst/>
              <a:ahLst/>
              <a:cxnLst/>
              <a:rect l="l" t="t" r="r" b="b"/>
              <a:pathLst>
                <a:path w="339725" h="727710">
                  <a:moveTo>
                    <a:pt x="231526" y="727461"/>
                  </a:moveTo>
                  <a:lnTo>
                    <a:pt x="0" y="34821"/>
                  </a:lnTo>
                  <a:lnTo>
                    <a:pt x="106112" y="0"/>
                  </a:lnTo>
                  <a:lnTo>
                    <a:pt x="339578" y="692737"/>
                  </a:lnTo>
                  <a:lnTo>
                    <a:pt x="231526" y="727461"/>
                  </a:lnTo>
                  <a:close/>
                </a:path>
              </a:pathLst>
            </a:custGeom>
            <a:solidFill>
              <a:srgbClr val="C092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526119" y="3567839"/>
              <a:ext cx="330200" cy="820419"/>
            </a:xfrm>
            <a:custGeom>
              <a:avLst/>
              <a:gdLst/>
              <a:ahLst/>
              <a:cxnLst/>
              <a:rect l="l" t="t" r="r" b="b"/>
              <a:pathLst>
                <a:path w="330200" h="820420">
                  <a:moveTo>
                    <a:pt x="268190" y="819995"/>
                  </a:moveTo>
                  <a:lnTo>
                    <a:pt x="0" y="21144"/>
                  </a:lnTo>
                  <a:lnTo>
                    <a:pt x="61688" y="0"/>
                  </a:lnTo>
                  <a:lnTo>
                    <a:pt x="329976" y="800693"/>
                  </a:lnTo>
                  <a:lnTo>
                    <a:pt x="268190" y="819995"/>
                  </a:lnTo>
                  <a:close/>
                </a:path>
              </a:pathLst>
            </a:custGeom>
            <a:solidFill>
              <a:srgbClr val="F1C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672303" y="3741808"/>
              <a:ext cx="305435" cy="648335"/>
            </a:xfrm>
            <a:custGeom>
              <a:avLst/>
              <a:gdLst/>
              <a:ahLst/>
              <a:cxnLst/>
              <a:rect l="l" t="t" r="r" b="b"/>
              <a:pathLst>
                <a:path w="305435" h="648335">
                  <a:moveTo>
                    <a:pt x="191455" y="647967"/>
                  </a:moveTo>
                  <a:lnTo>
                    <a:pt x="2412" y="78800"/>
                  </a:lnTo>
                  <a:lnTo>
                    <a:pt x="0" y="55337"/>
                  </a:lnTo>
                  <a:lnTo>
                    <a:pt x="6462" y="33164"/>
                  </a:lnTo>
                  <a:lnTo>
                    <a:pt x="20526" y="14993"/>
                  </a:lnTo>
                  <a:lnTo>
                    <a:pt x="40919" y="3532"/>
                  </a:lnTo>
                  <a:lnTo>
                    <a:pt x="64383" y="0"/>
                  </a:lnTo>
                  <a:lnTo>
                    <a:pt x="86555" y="5896"/>
                  </a:lnTo>
                  <a:lnTo>
                    <a:pt x="104580" y="19665"/>
                  </a:lnTo>
                  <a:lnTo>
                    <a:pt x="63883" y="19665"/>
                  </a:lnTo>
                  <a:lnTo>
                    <a:pt x="46739" y="20894"/>
                  </a:lnTo>
                  <a:lnTo>
                    <a:pt x="32746" y="29581"/>
                  </a:lnTo>
                  <a:lnTo>
                    <a:pt x="23108" y="42815"/>
                  </a:lnTo>
                  <a:lnTo>
                    <a:pt x="18545" y="58595"/>
                  </a:lnTo>
                  <a:lnTo>
                    <a:pt x="19774" y="74921"/>
                  </a:lnTo>
                  <a:lnTo>
                    <a:pt x="208818" y="642147"/>
                  </a:lnTo>
                  <a:lnTo>
                    <a:pt x="191455" y="647967"/>
                  </a:lnTo>
                  <a:close/>
                </a:path>
                <a:path w="305435" h="648335">
                  <a:moveTo>
                    <a:pt x="289905" y="615183"/>
                  </a:moveTo>
                  <a:lnTo>
                    <a:pt x="100765" y="47859"/>
                  </a:lnTo>
                  <a:lnTo>
                    <a:pt x="92351" y="33866"/>
                  </a:lnTo>
                  <a:lnTo>
                    <a:pt x="79572" y="24229"/>
                  </a:lnTo>
                  <a:lnTo>
                    <a:pt x="63883" y="19665"/>
                  </a:lnTo>
                  <a:lnTo>
                    <a:pt x="104664" y="19665"/>
                  </a:lnTo>
                  <a:lnTo>
                    <a:pt x="116187" y="40196"/>
                  </a:lnTo>
                  <a:lnTo>
                    <a:pt x="305328" y="609363"/>
                  </a:lnTo>
                  <a:lnTo>
                    <a:pt x="289905" y="61518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133748" y="4172659"/>
              <a:ext cx="1173480" cy="198755"/>
            </a:xfrm>
            <a:custGeom>
              <a:avLst/>
              <a:gdLst/>
              <a:ahLst/>
              <a:cxnLst/>
              <a:rect l="l" t="t" r="r" b="b"/>
              <a:pathLst>
                <a:path w="1173479" h="198754">
                  <a:moveTo>
                    <a:pt x="1173155" y="198742"/>
                  </a:moveTo>
                  <a:lnTo>
                    <a:pt x="0" y="198742"/>
                  </a:lnTo>
                  <a:lnTo>
                    <a:pt x="0" y="0"/>
                  </a:lnTo>
                  <a:lnTo>
                    <a:pt x="1173155" y="0"/>
                  </a:lnTo>
                  <a:lnTo>
                    <a:pt x="1173155" y="198742"/>
                  </a:lnTo>
                  <a:close/>
                </a:path>
              </a:pathLst>
            </a:custGeom>
            <a:solidFill>
              <a:srgbClr val="F1C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291948" y="4245987"/>
              <a:ext cx="935990" cy="50165"/>
            </a:xfrm>
            <a:custGeom>
              <a:avLst/>
              <a:gdLst/>
              <a:ahLst/>
              <a:cxnLst/>
              <a:rect l="l" t="t" r="r" b="b"/>
              <a:pathLst>
                <a:path w="935989" h="50164">
                  <a:moveTo>
                    <a:pt x="935808" y="50145"/>
                  </a:moveTo>
                  <a:lnTo>
                    <a:pt x="0" y="50145"/>
                  </a:lnTo>
                  <a:lnTo>
                    <a:pt x="0" y="0"/>
                  </a:lnTo>
                  <a:lnTo>
                    <a:pt x="935808" y="0"/>
                  </a:lnTo>
                  <a:lnTo>
                    <a:pt x="935808" y="50145"/>
                  </a:lnTo>
                  <a:close/>
                </a:path>
              </a:pathLst>
            </a:custGeom>
            <a:solidFill>
              <a:srgbClr val="C092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479151" y="3933467"/>
              <a:ext cx="959485" cy="239395"/>
            </a:xfrm>
            <a:custGeom>
              <a:avLst/>
              <a:gdLst/>
              <a:ahLst/>
              <a:cxnLst/>
              <a:rect l="l" t="t" r="r" b="b"/>
              <a:pathLst>
                <a:path w="959485" h="239395">
                  <a:moveTo>
                    <a:pt x="958989" y="239189"/>
                  </a:moveTo>
                  <a:lnTo>
                    <a:pt x="0" y="239189"/>
                  </a:lnTo>
                  <a:lnTo>
                    <a:pt x="0" y="0"/>
                  </a:lnTo>
                  <a:lnTo>
                    <a:pt x="958989" y="0"/>
                  </a:lnTo>
                  <a:lnTo>
                    <a:pt x="958989" y="23918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47285" rIns="0" bIns="0" rtlCol="0">
            <a:spAutoFit/>
          </a:bodyPr>
          <a:lstStyle/>
          <a:p>
            <a:pPr marL="1725930">
              <a:lnSpc>
                <a:spcPct val="100000"/>
              </a:lnSpc>
              <a:spcBef>
                <a:spcPts val="100"/>
              </a:spcBef>
            </a:pPr>
            <a:r>
              <a:rPr sz="3000" spc="-220" dirty="0"/>
              <a:t>PERUBAHAN</a:t>
            </a:r>
            <a:r>
              <a:rPr sz="3000" spc="-75" dirty="0"/>
              <a:t> </a:t>
            </a:r>
            <a:r>
              <a:rPr sz="3000" spc="-204" dirty="0"/>
              <a:t>PERKEMBANGAN</a:t>
            </a:r>
            <a:endParaRPr sz="3000"/>
          </a:p>
        </p:txBody>
      </p:sp>
      <p:sp>
        <p:nvSpPr>
          <p:cNvPr id="26" name="object 26"/>
          <p:cNvSpPr txBox="1"/>
          <p:nvPr/>
        </p:nvSpPr>
        <p:spPr>
          <a:xfrm>
            <a:off x="1731951" y="1248223"/>
            <a:ext cx="60337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540" algn="ctr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Semakin</a:t>
            </a:r>
            <a:r>
              <a:rPr sz="1600" b="1" spc="-4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bertambah</a:t>
            </a:r>
            <a:r>
              <a:rPr sz="1600" b="1" spc="-4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usia</a:t>
            </a:r>
            <a:r>
              <a:rPr sz="1600" b="1" spc="-3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dirty="0">
                <a:latin typeface="Roboto"/>
                <a:cs typeface="Roboto"/>
              </a:rPr>
              <a:t>maka</a:t>
            </a:r>
            <a:r>
              <a:rPr sz="1600" spc="-40" dirty="0"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kemampuan</a:t>
            </a:r>
            <a:r>
              <a:rPr sz="1600" b="1" spc="-4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Roboto"/>
                <a:cs typeface="Roboto"/>
              </a:rPr>
              <a:t>memecahkan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masalah</a:t>
            </a:r>
            <a:r>
              <a:rPr sz="1600" b="1" spc="-7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akan</a:t>
            </a:r>
            <a:r>
              <a:rPr sz="1600" b="1" spc="-6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semakin</a:t>
            </a:r>
            <a:r>
              <a:rPr sz="1600" b="1" spc="-6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baik</a:t>
            </a:r>
            <a:r>
              <a:rPr sz="1600" b="1" spc="-6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pula</a:t>
            </a:r>
            <a:r>
              <a:rPr sz="1600" dirty="0">
                <a:latin typeface="Roboto"/>
                <a:cs typeface="Roboto"/>
              </a:rPr>
              <a:t>.</a:t>
            </a:r>
            <a:r>
              <a:rPr sz="1600" spc="-65" dirty="0">
                <a:latin typeface="Roboto"/>
                <a:cs typeface="Roboto"/>
              </a:rPr>
              <a:t> </a:t>
            </a:r>
            <a:r>
              <a:rPr sz="1600" dirty="0">
                <a:latin typeface="Roboto"/>
                <a:cs typeface="Roboto"/>
              </a:rPr>
              <a:t>Masalah</a:t>
            </a:r>
            <a:r>
              <a:rPr sz="1600" spc="-65" dirty="0"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yang</a:t>
            </a:r>
            <a:r>
              <a:rPr sz="1600" spc="-6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dihadapi</a:t>
            </a:r>
            <a:r>
              <a:rPr sz="1600" spc="-6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biasanya </a:t>
            </a:r>
            <a:r>
              <a:rPr sz="1600" dirty="0">
                <a:latin typeface="Roboto"/>
                <a:cs typeface="Roboto"/>
              </a:rPr>
              <a:t>semakin</a:t>
            </a:r>
            <a:r>
              <a:rPr sz="1600" spc="-5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kompleks</a:t>
            </a:r>
            <a:r>
              <a:rPr sz="1600" spc="-50" dirty="0">
                <a:latin typeface="Roboto"/>
                <a:cs typeface="Roboto"/>
              </a:rPr>
              <a:t> </a:t>
            </a:r>
            <a:r>
              <a:rPr sz="1600" dirty="0">
                <a:latin typeface="Roboto"/>
                <a:cs typeface="Roboto"/>
              </a:rPr>
              <a:t>dan</a:t>
            </a:r>
            <a:r>
              <a:rPr sz="1600" spc="-55" dirty="0"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membutuhkan</a:t>
            </a:r>
            <a:r>
              <a:rPr sz="1600" spc="-50" dirty="0"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pengetahuan</a:t>
            </a:r>
            <a:r>
              <a:rPr sz="1600" spc="-5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lebih.</a:t>
            </a:r>
            <a:endParaRPr sz="1600">
              <a:latin typeface="Roboto"/>
              <a:cs typeface="Roboto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454228" y="2701913"/>
            <a:ext cx="247396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latin typeface="Roboto"/>
                <a:cs typeface="Roboto"/>
              </a:rPr>
              <a:t>Apa</a:t>
            </a:r>
            <a:r>
              <a:rPr sz="1600" b="1" spc="15" dirty="0">
                <a:latin typeface="Roboto"/>
                <a:cs typeface="Roboto"/>
              </a:rPr>
              <a:t> </a:t>
            </a:r>
            <a:r>
              <a:rPr sz="1600" b="1" dirty="0">
                <a:latin typeface="Roboto"/>
                <a:cs typeface="Roboto"/>
              </a:rPr>
              <a:t>beda</a:t>
            </a:r>
            <a:r>
              <a:rPr sz="1600" b="1" spc="15" dirty="0">
                <a:latin typeface="Roboto"/>
                <a:cs typeface="Roboto"/>
              </a:rPr>
              <a:t> </a:t>
            </a:r>
            <a:r>
              <a:rPr sz="1600" b="1" spc="-20" dirty="0">
                <a:latin typeface="Roboto"/>
                <a:cs typeface="Roboto"/>
              </a:rPr>
              <a:t>problem-</a:t>
            </a:r>
            <a:r>
              <a:rPr sz="1600" b="1" spc="-10" dirty="0">
                <a:latin typeface="Roboto"/>
                <a:cs typeface="Roboto"/>
              </a:rPr>
              <a:t>based </a:t>
            </a:r>
            <a:r>
              <a:rPr sz="1600" b="1" dirty="0">
                <a:latin typeface="Roboto"/>
                <a:cs typeface="Roboto"/>
              </a:rPr>
              <a:t>learning</a:t>
            </a:r>
            <a:r>
              <a:rPr sz="1600" b="1" spc="-10" dirty="0">
                <a:latin typeface="Roboto"/>
                <a:cs typeface="Roboto"/>
              </a:rPr>
              <a:t> </a:t>
            </a:r>
            <a:r>
              <a:rPr sz="1600" b="1" dirty="0">
                <a:latin typeface="Roboto"/>
                <a:cs typeface="Roboto"/>
              </a:rPr>
              <a:t>dan</a:t>
            </a:r>
            <a:r>
              <a:rPr sz="1600" b="1" spc="-5" dirty="0">
                <a:latin typeface="Roboto"/>
                <a:cs typeface="Roboto"/>
              </a:rPr>
              <a:t> </a:t>
            </a:r>
            <a:r>
              <a:rPr sz="1600" b="1" spc="-20" dirty="0">
                <a:latin typeface="Roboto"/>
                <a:cs typeface="Roboto"/>
              </a:rPr>
              <a:t>project-</a:t>
            </a:r>
            <a:r>
              <a:rPr sz="1600" b="1" spc="-10" dirty="0">
                <a:latin typeface="Roboto"/>
                <a:cs typeface="Roboto"/>
              </a:rPr>
              <a:t>based learning?</a:t>
            </a:r>
            <a:endParaRPr sz="16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04949" y="934500"/>
            <a:ext cx="38100" cy="4209415"/>
          </a:xfrm>
          <a:custGeom>
            <a:avLst/>
            <a:gdLst/>
            <a:ahLst/>
            <a:cxnLst/>
            <a:rect l="l" t="t" r="r" b="b"/>
            <a:pathLst>
              <a:path w="38100" h="4209415">
                <a:moveTo>
                  <a:pt x="0" y="4208999"/>
                </a:moveTo>
                <a:lnTo>
                  <a:pt x="38099" y="4208999"/>
                </a:lnTo>
                <a:lnTo>
                  <a:pt x="38099" y="0"/>
                </a:lnTo>
                <a:lnTo>
                  <a:pt x="0" y="0"/>
                </a:lnTo>
                <a:lnTo>
                  <a:pt x="0" y="42089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04949" y="0"/>
            <a:ext cx="38100" cy="574675"/>
          </a:xfrm>
          <a:custGeom>
            <a:avLst/>
            <a:gdLst/>
            <a:ahLst/>
            <a:cxnLst/>
            <a:rect l="l" t="t" r="r" b="b"/>
            <a:pathLst>
              <a:path w="38100" h="574675">
                <a:moveTo>
                  <a:pt x="0" y="574500"/>
                </a:moveTo>
                <a:lnTo>
                  <a:pt x="38099" y="574500"/>
                </a:lnTo>
                <a:lnTo>
                  <a:pt x="38099" y="0"/>
                </a:lnTo>
                <a:lnTo>
                  <a:pt x="0" y="0"/>
                </a:lnTo>
                <a:lnTo>
                  <a:pt x="0" y="574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702449"/>
            <a:ext cx="8244205" cy="38100"/>
          </a:xfrm>
          <a:custGeom>
            <a:avLst/>
            <a:gdLst/>
            <a:ahLst/>
            <a:cxnLst/>
            <a:rect l="l" t="t" r="r" b="b"/>
            <a:pathLst>
              <a:path w="8244205" h="38100">
                <a:moveTo>
                  <a:pt x="0" y="38099"/>
                </a:moveTo>
                <a:lnTo>
                  <a:pt x="8243999" y="38099"/>
                </a:lnTo>
                <a:lnTo>
                  <a:pt x="8243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603999" y="702449"/>
            <a:ext cx="540385" cy="38100"/>
          </a:xfrm>
          <a:custGeom>
            <a:avLst/>
            <a:gdLst/>
            <a:ahLst/>
            <a:cxnLst/>
            <a:rect l="l" t="t" r="r" b="b"/>
            <a:pathLst>
              <a:path w="540384" h="38100">
                <a:moveTo>
                  <a:pt x="0" y="38099"/>
                </a:moveTo>
                <a:lnTo>
                  <a:pt x="539999" y="38099"/>
                </a:lnTo>
                <a:lnTo>
                  <a:pt x="539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0" y="0"/>
            <a:ext cx="3870325" cy="5143500"/>
            <a:chOff x="0" y="0"/>
            <a:chExt cx="3870325" cy="5143500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288540" cy="5143500"/>
            </a:xfrm>
            <a:custGeom>
              <a:avLst/>
              <a:gdLst/>
              <a:ahLst/>
              <a:cxnLst/>
              <a:rect l="l" t="t" r="r" b="b"/>
              <a:pathLst>
                <a:path w="2288540" h="5143500">
                  <a:moveTo>
                    <a:pt x="2288099" y="5143499"/>
                  </a:moveTo>
                  <a:lnTo>
                    <a:pt x="0" y="5143499"/>
                  </a:lnTo>
                  <a:lnTo>
                    <a:pt x="0" y="0"/>
                  </a:lnTo>
                  <a:lnTo>
                    <a:pt x="2288099" y="0"/>
                  </a:lnTo>
                  <a:lnTo>
                    <a:pt x="2288099" y="5143499"/>
                  </a:lnTo>
                  <a:close/>
                </a:path>
              </a:pathLst>
            </a:custGeom>
            <a:solidFill>
              <a:srgbClr val="F1C1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19999" y="360750"/>
              <a:ext cx="3131185" cy="4430395"/>
            </a:xfrm>
            <a:custGeom>
              <a:avLst/>
              <a:gdLst/>
              <a:ahLst/>
              <a:cxnLst/>
              <a:rect l="l" t="t" r="r" b="b"/>
              <a:pathLst>
                <a:path w="3131185" h="4430395">
                  <a:moveTo>
                    <a:pt x="0" y="0"/>
                  </a:moveTo>
                  <a:lnTo>
                    <a:pt x="3131099" y="0"/>
                  </a:lnTo>
                  <a:lnTo>
                    <a:pt x="3131099" y="4430399"/>
                  </a:lnTo>
                  <a:lnTo>
                    <a:pt x="0" y="4430399"/>
                  </a:lnTo>
                  <a:lnTo>
                    <a:pt x="0" y="0"/>
                  </a:lnTo>
                  <a:close/>
                </a:path>
              </a:pathLst>
            </a:custGeom>
            <a:ln w="38099">
              <a:solidFill>
                <a:srgbClr val="FFE4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242761" y="4199024"/>
              <a:ext cx="2279015" cy="163195"/>
            </a:xfrm>
            <a:custGeom>
              <a:avLst/>
              <a:gdLst/>
              <a:ahLst/>
              <a:cxnLst/>
              <a:rect l="l" t="t" r="r" b="b"/>
              <a:pathLst>
                <a:path w="2279015" h="163195">
                  <a:moveTo>
                    <a:pt x="1139153" y="162910"/>
                  </a:moveTo>
                  <a:lnTo>
                    <a:pt x="1057841" y="162706"/>
                  </a:lnTo>
                  <a:lnTo>
                    <a:pt x="978065" y="162103"/>
                  </a:lnTo>
                  <a:lnTo>
                    <a:pt x="900019" y="161114"/>
                  </a:lnTo>
                  <a:lnTo>
                    <a:pt x="823896" y="159753"/>
                  </a:lnTo>
                  <a:lnTo>
                    <a:pt x="749890" y="158035"/>
                  </a:lnTo>
                  <a:lnTo>
                    <a:pt x="678193" y="155972"/>
                  </a:lnTo>
                  <a:lnTo>
                    <a:pt x="608999" y="153578"/>
                  </a:lnTo>
                  <a:lnTo>
                    <a:pt x="542501" y="150868"/>
                  </a:lnTo>
                  <a:lnTo>
                    <a:pt x="478892" y="147854"/>
                  </a:lnTo>
                  <a:lnTo>
                    <a:pt x="418366" y="144551"/>
                  </a:lnTo>
                  <a:lnTo>
                    <a:pt x="361117" y="140972"/>
                  </a:lnTo>
                  <a:lnTo>
                    <a:pt x="307336" y="137131"/>
                  </a:lnTo>
                  <a:lnTo>
                    <a:pt x="257218" y="133041"/>
                  </a:lnTo>
                  <a:lnTo>
                    <a:pt x="210956" y="128717"/>
                  </a:lnTo>
                  <a:lnTo>
                    <a:pt x="168743" y="124172"/>
                  </a:lnTo>
                  <a:lnTo>
                    <a:pt x="130772" y="119419"/>
                  </a:lnTo>
                  <a:lnTo>
                    <a:pt x="68331" y="109347"/>
                  </a:lnTo>
                  <a:lnTo>
                    <a:pt x="25179" y="98611"/>
                  </a:lnTo>
                  <a:lnTo>
                    <a:pt x="0" y="81499"/>
                  </a:lnTo>
                  <a:lnTo>
                    <a:pt x="2862" y="75669"/>
                  </a:lnTo>
                  <a:lnTo>
                    <a:pt x="44247" y="58905"/>
                  </a:lnTo>
                  <a:lnTo>
                    <a:pt x="97237" y="48473"/>
                  </a:lnTo>
                  <a:lnTo>
                    <a:pt x="168743" y="38763"/>
                  </a:lnTo>
                  <a:lnTo>
                    <a:pt x="210956" y="34213"/>
                  </a:lnTo>
                  <a:lnTo>
                    <a:pt x="257218" y="29885"/>
                  </a:lnTo>
                  <a:lnTo>
                    <a:pt x="307336" y="25792"/>
                  </a:lnTo>
                  <a:lnTo>
                    <a:pt x="361117" y="21948"/>
                  </a:lnTo>
                  <a:lnTo>
                    <a:pt x="418366" y="18366"/>
                  </a:lnTo>
                  <a:lnTo>
                    <a:pt x="478892" y="15061"/>
                  </a:lnTo>
                  <a:lnTo>
                    <a:pt x="542501" y="12046"/>
                  </a:lnTo>
                  <a:lnTo>
                    <a:pt x="608999" y="9334"/>
                  </a:lnTo>
                  <a:lnTo>
                    <a:pt x="678193" y="6939"/>
                  </a:lnTo>
                  <a:lnTo>
                    <a:pt x="749890" y="4876"/>
                  </a:lnTo>
                  <a:lnTo>
                    <a:pt x="823896" y="3157"/>
                  </a:lnTo>
                  <a:lnTo>
                    <a:pt x="900019" y="1796"/>
                  </a:lnTo>
                  <a:lnTo>
                    <a:pt x="978065" y="807"/>
                  </a:lnTo>
                  <a:lnTo>
                    <a:pt x="1057841" y="204"/>
                  </a:lnTo>
                  <a:lnTo>
                    <a:pt x="1139153" y="0"/>
                  </a:lnTo>
                  <a:lnTo>
                    <a:pt x="1220535" y="204"/>
                  </a:lnTo>
                  <a:lnTo>
                    <a:pt x="1300375" y="807"/>
                  </a:lnTo>
                  <a:lnTo>
                    <a:pt x="1378478" y="1796"/>
                  </a:lnTo>
                  <a:lnTo>
                    <a:pt x="1454654" y="3157"/>
                  </a:lnTo>
                  <a:lnTo>
                    <a:pt x="1528708" y="4876"/>
                  </a:lnTo>
                  <a:lnTo>
                    <a:pt x="1600447" y="6939"/>
                  </a:lnTo>
                  <a:lnTo>
                    <a:pt x="1669679" y="9334"/>
                  </a:lnTo>
                  <a:lnTo>
                    <a:pt x="1736210" y="12046"/>
                  </a:lnTo>
                  <a:lnTo>
                    <a:pt x="1799848" y="15061"/>
                  </a:lnTo>
                  <a:lnTo>
                    <a:pt x="1860399" y="18366"/>
                  </a:lnTo>
                  <a:lnTo>
                    <a:pt x="1917670" y="21948"/>
                  </a:lnTo>
                  <a:lnTo>
                    <a:pt x="1971469" y="25792"/>
                  </a:lnTo>
                  <a:lnTo>
                    <a:pt x="2021602" y="29885"/>
                  </a:lnTo>
                  <a:lnTo>
                    <a:pt x="2067877" y="34213"/>
                  </a:lnTo>
                  <a:lnTo>
                    <a:pt x="2110100" y="38763"/>
                  </a:lnTo>
                  <a:lnTo>
                    <a:pt x="2148079" y="43520"/>
                  </a:lnTo>
                  <a:lnTo>
                    <a:pt x="2210530" y="53605"/>
                  </a:lnTo>
                  <a:lnTo>
                    <a:pt x="2253687" y="64358"/>
                  </a:lnTo>
                  <a:lnTo>
                    <a:pt x="2278867" y="81499"/>
                  </a:lnTo>
                  <a:lnTo>
                    <a:pt x="2276005" y="87319"/>
                  </a:lnTo>
                  <a:lnTo>
                    <a:pt x="2234617" y="104055"/>
                  </a:lnTo>
                  <a:lnTo>
                    <a:pt x="2181620" y="114473"/>
                  </a:lnTo>
                  <a:lnTo>
                    <a:pt x="2110100" y="124172"/>
                  </a:lnTo>
                  <a:lnTo>
                    <a:pt x="2067877" y="128717"/>
                  </a:lnTo>
                  <a:lnTo>
                    <a:pt x="2021602" y="133041"/>
                  </a:lnTo>
                  <a:lnTo>
                    <a:pt x="1971469" y="137131"/>
                  </a:lnTo>
                  <a:lnTo>
                    <a:pt x="1917670" y="140972"/>
                  </a:lnTo>
                  <a:lnTo>
                    <a:pt x="1860399" y="144551"/>
                  </a:lnTo>
                  <a:lnTo>
                    <a:pt x="1799848" y="147854"/>
                  </a:lnTo>
                  <a:lnTo>
                    <a:pt x="1736210" y="150868"/>
                  </a:lnTo>
                  <a:lnTo>
                    <a:pt x="1669679" y="153578"/>
                  </a:lnTo>
                  <a:lnTo>
                    <a:pt x="1600447" y="155972"/>
                  </a:lnTo>
                  <a:lnTo>
                    <a:pt x="1528708" y="158035"/>
                  </a:lnTo>
                  <a:lnTo>
                    <a:pt x="1454654" y="159753"/>
                  </a:lnTo>
                  <a:lnTo>
                    <a:pt x="1378478" y="161114"/>
                  </a:lnTo>
                  <a:lnTo>
                    <a:pt x="1300375" y="162103"/>
                  </a:lnTo>
                  <a:lnTo>
                    <a:pt x="1220535" y="162706"/>
                  </a:lnTo>
                  <a:lnTo>
                    <a:pt x="1139153" y="162910"/>
                  </a:lnTo>
                  <a:close/>
                </a:path>
              </a:pathLst>
            </a:custGeom>
            <a:solidFill>
              <a:srgbClr val="D9C3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200297" y="3227839"/>
              <a:ext cx="142875" cy="391795"/>
            </a:xfrm>
            <a:custGeom>
              <a:avLst/>
              <a:gdLst/>
              <a:ahLst/>
              <a:cxnLst/>
              <a:rect l="l" t="t" r="r" b="b"/>
              <a:pathLst>
                <a:path w="142875" h="391795">
                  <a:moveTo>
                    <a:pt x="102885" y="167393"/>
                  </a:moveTo>
                  <a:lnTo>
                    <a:pt x="30318" y="167393"/>
                  </a:lnTo>
                  <a:lnTo>
                    <a:pt x="32560" y="167034"/>
                  </a:lnTo>
                  <a:lnTo>
                    <a:pt x="34616" y="166317"/>
                  </a:lnTo>
                  <a:lnTo>
                    <a:pt x="26540" y="155100"/>
                  </a:lnTo>
                  <a:lnTo>
                    <a:pt x="17728" y="140192"/>
                  </a:lnTo>
                  <a:lnTo>
                    <a:pt x="8706" y="123083"/>
                  </a:lnTo>
                  <a:lnTo>
                    <a:pt x="0" y="105259"/>
                  </a:lnTo>
                  <a:lnTo>
                    <a:pt x="629" y="72059"/>
                  </a:lnTo>
                  <a:lnTo>
                    <a:pt x="10701" y="21729"/>
                  </a:lnTo>
                  <a:lnTo>
                    <a:pt x="29477" y="0"/>
                  </a:lnTo>
                  <a:lnTo>
                    <a:pt x="34662" y="0"/>
                  </a:lnTo>
                  <a:lnTo>
                    <a:pt x="79643" y="40623"/>
                  </a:lnTo>
                  <a:lnTo>
                    <a:pt x="98486" y="105259"/>
                  </a:lnTo>
                  <a:lnTo>
                    <a:pt x="102826" y="166317"/>
                  </a:lnTo>
                  <a:lnTo>
                    <a:pt x="102885" y="167393"/>
                  </a:lnTo>
                  <a:close/>
                </a:path>
                <a:path w="142875" h="391795">
                  <a:moveTo>
                    <a:pt x="133829" y="200567"/>
                  </a:moveTo>
                  <a:lnTo>
                    <a:pt x="103334" y="200567"/>
                  </a:lnTo>
                  <a:lnTo>
                    <a:pt x="108562" y="189639"/>
                  </a:lnTo>
                  <a:lnTo>
                    <a:pt x="113378" y="176493"/>
                  </a:lnTo>
                  <a:lnTo>
                    <a:pt x="117773" y="161733"/>
                  </a:lnTo>
                  <a:lnTo>
                    <a:pt x="121740" y="145964"/>
                  </a:lnTo>
                  <a:lnTo>
                    <a:pt x="133829" y="200567"/>
                  </a:lnTo>
                  <a:close/>
                </a:path>
                <a:path w="142875" h="391795">
                  <a:moveTo>
                    <a:pt x="113985" y="391629"/>
                  </a:moveTo>
                  <a:lnTo>
                    <a:pt x="108659" y="391629"/>
                  </a:lnTo>
                  <a:lnTo>
                    <a:pt x="91044" y="384672"/>
                  </a:lnTo>
                  <a:lnTo>
                    <a:pt x="72321" y="364754"/>
                  </a:lnTo>
                  <a:lnTo>
                    <a:pt x="53536" y="333304"/>
                  </a:lnTo>
                  <a:lnTo>
                    <a:pt x="35737" y="291750"/>
                  </a:lnTo>
                  <a:lnTo>
                    <a:pt x="43585" y="290674"/>
                  </a:lnTo>
                  <a:lnTo>
                    <a:pt x="50265" y="288522"/>
                  </a:lnTo>
                  <a:lnTo>
                    <a:pt x="55871" y="282067"/>
                  </a:lnTo>
                  <a:lnTo>
                    <a:pt x="48592" y="277525"/>
                  </a:lnTo>
                  <a:lnTo>
                    <a:pt x="40484" y="270680"/>
                  </a:lnTo>
                  <a:lnTo>
                    <a:pt x="31965" y="262019"/>
                  </a:lnTo>
                  <a:lnTo>
                    <a:pt x="23451" y="252031"/>
                  </a:lnTo>
                  <a:lnTo>
                    <a:pt x="22329" y="247727"/>
                  </a:lnTo>
                  <a:lnTo>
                    <a:pt x="21816" y="246651"/>
                  </a:lnTo>
                  <a:lnTo>
                    <a:pt x="16033" y="224361"/>
                  </a:lnTo>
                  <a:lnTo>
                    <a:pt x="11258" y="202349"/>
                  </a:lnTo>
                  <a:lnTo>
                    <a:pt x="7429" y="180521"/>
                  </a:lnTo>
                  <a:lnTo>
                    <a:pt x="4484" y="158785"/>
                  </a:lnTo>
                  <a:lnTo>
                    <a:pt x="12192" y="163717"/>
                  </a:lnTo>
                  <a:lnTo>
                    <a:pt x="20554" y="167393"/>
                  </a:lnTo>
                  <a:lnTo>
                    <a:pt x="102885" y="167393"/>
                  </a:lnTo>
                  <a:lnTo>
                    <a:pt x="103202" y="173232"/>
                  </a:lnTo>
                  <a:lnTo>
                    <a:pt x="103281" y="189639"/>
                  </a:lnTo>
                  <a:lnTo>
                    <a:pt x="103334" y="200567"/>
                  </a:lnTo>
                  <a:lnTo>
                    <a:pt x="133829" y="200567"/>
                  </a:lnTo>
                  <a:lnTo>
                    <a:pt x="135485" y="208049"/>
                  </a:lnTo>
                  <a:lnTo>
                    <a:pt x="142526" y="266958"/>
                  </a:lnTo>
                  <a:lnTo>
                    <a:pt x="142862" y="318718"/>
                  </a:lnTo>
                  <a:lnTo>
                    <a:pt x="136494" y="359358"/>
                  </a:lnTo>
                  <a:lnTo>
                    <a:pt x="123541" y="384672"/>
                  </a:lnTo>
                  <a:lnTo>
                    <a:pt x="123421" y="384905"/>
                  </a:lnTo>
                  <a:lnTo>
                    <a:pt x="118937" y="389478"/>
                  </a:lnTo>
                  <a:lnTo>
                    <a:pt x="113985" y="391629"/>
                  </a:lnTo>
                  <a:close/>
                </a:path>
              </a:pathLst>
            </a:custGeom>
            <a:solidFill>
              <a:srgbClr val="343E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284618" y="3470277"/>
              <a:ext cx="93980" cy="501015"/>
            </a:xfrm>
            <a:custGeom>
              <a:avLst/>
              <a:gdLst/>
              <a:ahLst/>
              <a:cxnLst/>
              <a:rect l="l" t="t" r="r" b="b"/>
              <a:pathLst>
                <a:path w="93980" h="501014">
                  <a:moveTo>
                    <a:pt x="0" y="0"/>
                  </a:moveTo>
                  <a:lnTo>
                    <a:pt x="14736" y="46552"/>
                  </a:lnTo>
                  <a:lnTo>
                    <a:pt x="47118" y="165846"/>
                  </a:lnTo>
                  <a:lnTo>
                    <a:pt x="79403" y="327335"/>
                  </a:lnTo>
                  <a:lnTo>
                    <a:pt x="93851" y="500475"/>
                  </a:lnTo>
                </a:path>
              </a:pathLst>
            </a:custGeom>
            <a:ln w="9524">
              <a:solidFill>
                <a:srgbClr val="4D6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464340" y="1384632"/>
              <a:ext cx="285750" cy="781685"/>
            </a:xfrm>
            <a:custGeom>
              <a:avLst/>
              <a:gdLst/>
              <a:ahLst/>
              <a:cxnLst/>
              <a:rect l="l" t="t" r="r" b="b"/>
              <a:pathLst>
                <a:path w="285750" h="781685">
                  <a:moveTo>
                    <a:pt x="283591" y="240106"/>
                  </a:moveTo>
                  <a:lnTo>
                    <a:pt x="126310" y="240106"/>
                  </a:lnTo>
                  <a:lnTo>
                    <a:pt x="126240" y="220270"/>
                  </a:lnTo>
                  <a:lnTo>
                    <a:pt x="126178" y="202514"/>
                  </a:lnTo>
                  <a:lnTo>
                    <a:pt x="128616" y="157978"/>
                  </a:lnTo>
                  <a:lnTo>
                    <a:pt x="132833" y="110014"/>
                  </a:lnTo>
                  <a:lnTo>
                    <a:pt x="138035" y="62133"/>
                  </a:lnTo>
                  <a:lnTo>
                    <a:pt x="178199" y="16172"/>
                  </a:lnTo>
                  <a:lnTo>
                    <a:pt x="216050" y="0"/>
                  </a:lnTo>
                  <a:lnTo>
                    <a:pt x="223632" y="780"/>
                  </a:lnTo>
                  <a:lnTo>
                    <a:pt x="262096" y="39344"/>
                  </a:lnTo>
                  <a:lnTo>
                    <a:pt x="274662" y="78029"/>
                  </a:lnTo>
                  <a:lnTo>
                    <a:pt x="282386" y="127125"/>
                  </a:lnTo>
                  <a:lnTo>
                    <a:pt x="285267" y="184879"/>
                  </a:lnTo>
                  <a:lnTo>
                    <a:pt x="283591" y="240106"/>
                  </a:lnTo>
                  <a:close/>
                </a:path>
                <a:path w="285750" h="781685">
                  <a:moveTo>
                    <a:pt x="213239" y="439418"/>
                  </a:moveTo>
                  <a:lnTo>
                    <a:pt x="50911" y="439418"/>
                  </a:lnTo>
                  <a:lnTo>
                    <a:pt x="46822" y="411810"/>
                  </a:lnTo>
                  <a:lnTo>
                    <a:pt x="43665" y="378595"/>
                  </a:lnTo>
                  <a:lnTo>
                    <a:pt x="41340" y="341766"/>
                  </a:lnTo>
                  <a:lnTo>
                    <a:pt x="39746" y="303315"/>
                  </a:lnTo>
                  <a:lnTo>
                    <a:pt x="40868" y="300088"/>
                  </a:lnTo>
                  <a:lnTo>
                    <a:pt x="43110" y="291480"/>
                  </a:lnTo>
                  <a:lnTo>
                    <a:pt x="55338" y="248715"/>
                  </a:lnTo>
                  <a:lnTo>
                    <a:pt x="68447" y="208849"/>
                  </a:lnTo>
                  <a:lnTo>
                    <a:pt x="82283" y="171992"/>
                  </a:lnTo>
                  <a:lnTo>
                    <a:pt x="96692" y="138253"/>
                  </a:lnTo>
                  <a:lnTo>
                    <a:pt x="102273" y="167722"/>
                  </a:lnTo>
                  <a:lnTo>
                    <a:pt x="108996" y="195602"/>
                  </a:lnTo>
                  <a:lnTo>
                    <a:pt x="116972" y="220270"/>
                  </a:lnTo>
                  <a:lnTo>
                    <a:pt x="126310" y="240106"/>
                  </a:lnTo>
                  <a:lnTo>
                    <a:pt x="283591" y="240106"/>
                  </a:lnTo>
                  <a:lnTo>
                    <a:pt x="283330" y="248715"/>
                  </a:lnTo>
                  <a:lnTo>
                    <a:pt x="283305" y="249543"/>
                  </a:lnTo>
                  <a:lnTo>
                    <a:pt x="276500" y="319364"/>
                  </a:lnTo>
                  <a:lnTo>
                    <a:pt x="250652" y="372003"/>
                  </a:lnTo>
                  <a:lnTo>
                    <a:pt x="224225" y="421329"/>
                  </a:lnTo>
                  <a:lnTo>
                    <a:pt x="213239" y="439418"/>
                  </a:lnTo>
                  <a:close/>
                </a:path>
                <a:path w="285750" h="781685">
                  <a:moveTo>
                    <a:pt x="69457" y="781646"/>
                  </a:moveTo>
                  <a:lnTo>
                    <a:pt x="24787" y="746052"/>
                  </a:lnTo>
                  <a:lnTo>
                    <a:pt x="4920" y="673893"/>
                  </a:lnTo>
                  <a:lnTo>
                    <a:pt x="587" y="626457"/>
                  </a:lnTo>
                  <a:lnTo>
                    <a:pt x="0" y="572991"/>
                  </a:lnTo>
                  <a:lnTo>
                    <a:pt x="3164" y="514649"/>
                  </a:lnTo>
                  <a:lnTo>
                    <a:pt x="10088" y="452584"/>
                  </a:lnTo>
                  <a:lnTo>
                    <a:pt x="20780" y="387953"/>
                  </a:lnTo>
                  <a:lnTo>
                    <a:pt x="27682" y="404127"/>
                  </a:lnTo>
                  <a:lnTo>
                    <a:pt x="35005" y="418494"/>
                  </a:lnTo>
                  <a:lnTo>
                    <a:pt x="42748" y="430456"/>
                  </a:lnTo>
                  <a:lnTo>
                    <a:pt x="50911" y="439418"/>
                  </a:lnTo>
                  <a:lnTo>
                    <a:pt x="213239" y="439418"/>
                  </a:lnTo>
                  <a:lnTo>
                    <a:pt x="198535" y="463628"/>
                  </a:lnTo>
                  <a:lnTo>
                    <a:pt x="174894" y="495186"/>
                  </a:lnTo>
                  <a:lnTo>
                    <a:pt x="182415" y="498862"/>
                  </a:lnTo>
                  <a:lnTo>
                    <a:pt x="190637" y="500565"/>
                  </a:lnTo>
                  <a:lnTo>
                    <a:pt x="239496" y="500565"/>
                  </a:lnTo>
                  <a:lnTo>
                    <a:pt x="220815" y="561925"/>
                  </a:lnTo>
                  <a:lnTo>
                    <a:pt x="196966" y="624828"/>
                  </a:lnTo>
                  <a:lnTo>
                    <a:pt x="171613" y="678572"/>
                  </a:lnTo>
                  <a:lnTo>
                    <a:pt x="145471" y="722142"/>
                  </a:lnTo>
                  <a:lnTo>
                    <a:pt x="119254" y="754522"/>
                  </a:lnTo>
                  <a:lnTo>
                    <a:pt x="93678" y="774695"/>
                  </a:lnTo>
                  <a:lnTo>
                    <a:pt x="69457" y="781646"/>
                  </a:lnTo>
                  <a:close/>
                </a:path>
                <a:path w="285750" h="781685">
                  <a:moveTo>
                    <a:pt x="239496" y="500565"/>
                  </a:moveTo>
                  <a:lnTo>
                    <a:pt x="199279" y="500565"/>
                  </a:lnTo>
                  <a:lnTo>
                    <a:pt x="209729" y="499804"/>
                  </a:lnTo>
                  <a:lnTo>
                    <a:pt x="220476" y="497640"/>
                  </a:lnTo>
                  <a:lnTo>
                    <a:pt x="231417" y="494248"/>
                  </a:lnTo>
                  <a:lnTo>
                    <a:pt x="242444" y="489806"/>
                  </a:lnTo>
                  <a:lnTo>
                    <a:pt x="242444" y="490882"/>
                  </a:lnTo>
                  <a:lnTo>
                    <a:pt x="239496" y="500565"/>
                  </a:lnTo>
                  <a:close/>
                </a:path>
              </a:pathLst>
            </a:custGeom>
            <a:solidFill>
              <a:srgbClr val="F1C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382347" y="1640787"/>
              <a:ext cx="246379" cy="1571625"/>
            </a:xfrm>
            <a:custGeom>
              <a:avLst/>
              <a:gdLst/>
              <a:ahLst/>
              <a:cxnLst/>
              <a:rect l="l" t="t" r="r" b="b"/>
              <a:pathLst>
                <a:path w="246380" h="1571625">
                  <a:moveTo>
                    <a:pt x="0" y="1571182"/>
                  </a:moveTo>
                  <a:lnTo>
                    <a:pt x="19634" y="1358845"/>
                  </a:lnTo>
                  <a:lnTo>
                    <a:pt x="72881" y="874017"/>
                  </a:lnTo>
                  <a:lnTo>
                    <a:pt x="151259" y="344976"/>
                  </a:lnTo>
                  <a:lnTo>
                    <a:pt x="246283" y="0"/>
                  </a:lnTo>
                </a:path>
              </a:pathLst>
            </a:custGeom>
            <a:ln w="9524">
              <a:solidFill>
                <a:srgbClr val="4D6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164006" y="1479222"/>
              <a:ext cx="285115" cy="1025525"/>
            </a:xfrm>
            <a:custGeom>
              <a:avLst/>
              <a:gdLst/>
              <a:ahLst/>
              <a:cxnLst/>
              <a:rect l="l" t="t" r="r" b="b"/>
              <a:pathLst>
                <a:path w="285115" h="1025525">
                  <a:moveTo>
                    <a:pt x="236116" y="389836"/>
                  </a:moveTo>
                  <a:lnTo>
                    <a:pt x="68711" y="389836"/>
                  </a:lnTo>
                  <a:lnTo>
                    <a:pt x="54152" y="353271"/>
                  </a:lnTo>
                  <a:lnTo>
                    <a:pt x="39444" y="306241"/>
                  </a:lnTo>
                  <a:lnTo>
                    <a:pt x="25303" y="253734"/>
                  </a:lnTo>
                  <a:lnTo>
                    <a:pt x="12279" y="200118"/>
                  </a:lnTo>
                  <a:lnTo>
                    <a:pt x="23308" y="138763"/>
                  </a:lnTo>
                  <a:lnTo>
                    <a:pt x="37473" y="86816"/>
                  </a:lnTo>
                  <a:lnTo>
                    <a:pt x="54554" y="45723"/>
                  </a:lnTo>
                  <a:lnTo>
                    <a:pt x="96600" y="1882"/>
                  </a:lnTo>
                  <a:lnTo>
                    <a:pt x="104448" y="0"/>
                  </a:lnTo>
                  <a:lnTo>
                    <a:pt x="108372" y="0"/>
                  </a:lnTo>
                  <a:lnTo>
                    <a:pt x="158565" y="31752"/>
                  </a:lnTo>
                  <a:lnTo>
                    <a:pt x="182685" y="69440"/>
                  </a:lnTo>
                  <a:lnTo>
                    <a:pt x="205488" y="119890"/>
                  </a:lnTo>
                  <a:lnTo>
                    <a:pt x="226478" y="181766"/>
                  </a:lnTo>
                  <a:lnTo>
                    <a:pt x="245114" y="253579"/>
                  </a:lnTo>
                  <a:lnTo>
                    <a:pt x="245155" y="253734"/>
                  </a:lnTo>
                  <a:lnTo>
                    <a:pt x="241779" y="312121"/>
                  </a:lnTo>
                  <a:lnTo>
                    <a:pt x="237758" y="370384"/>
                  </a:lnTo>
                  <a:lnTo>
                    <a:pt x="236116" y="389836"/>
                  </a:lnTo>
                  <a:close/>
                </a:path>
                <a:path w="285115" h="1025525">
                  <a:moveTo>
                    <a:pt x="283746" y="691180"/>
                  </a:moveTo>
                  <a:lnTo>
                    <a:pt x="62965" y="691180"/>
                  </a:lnTo>
                  <a:lnTo>
                    <a:pt x="67636" y="690463"/>
                  </a:lnTo>
                  <a:lnTo>
                    <a:pt x="72028" y="688849"/>
                  </a:lnTo>
                  <a:lnTo>
                    <a:pt x="41546" y="640220"/>
                  </a:lnTo>
                  <a:lnTo>
                    <a:pt x="8962" y="573099"/>
                  </a:lnTo>
                  <a:lnTo>
                    <a:pt x="3162" y="499194"/>
                  </a:lnTo>
                  <a:lnTo>
                    <a:pt x="3091" y="498192"/>
                  </a:lnTo>
                  <a:lnTo>
                    <a:pt x="641" y="440763"/>
                  </a:lnTo>
                  <a:lnTo>
                    <a:pt x="27" y="389836"/>
                  </a:lnTo>
                  <a:lnTo>
                    <a:pt x="0" y="383482"/>
                  </a:lnTo>
                  <a:lnTo>
                    <a:pt x="1114" y="330930"/>
                  </a:lnTo>
                  <a:lnTo>
                    <a:pt x="17575" y="352314"/>
                  </a:lnTo>
                  <a:lnTo>
                    <a:pt x="34684" y="370384"/>
                  </a:lnTo>
                  <a:lnTo>
                    <a:pt x="51934" y="383482"/>
                  </a:lnTo>
                  <a:lnTo>
                    <a:pt x="68711" y="389836"/>
                  </a:lnTo>
                  <a:lnTo>
                    <a:pt x="236116" y="389836"/>
                  </a:lnTo>
                  <a:lnTo>
                    <a:pt x="232997" y="426798"/>
                  </a:lnTo>
                  <a:lnTo>
                    <a:pt x="227403" y="479641"/>
                  </a:lnTo>
                  <a:lnTo>
                    <a:pt x="220882" y="527190"/>
                  </a:lnTo>
                  <a:lnTo>
                    <a:pt x="213342" y="567720"/>
                  </a:lnTo>
                  <a:lnTo>
                    <a:pt x="283501" y="567720"/>
                  </a:lnTo>
                  <a:lnTo>
                    <a:pt x="284797" y="605366"/>
                  </a:lnTo>
                  <a:lnTo>
                    <a:pt x="284702" y="640220"/>
                  </a:lnTo>
                  <a:lnTo>
                    <a:pt x="284620" y="670270"/>
                  </a:lnTo>
                  <a:lnTo>
                    <a:pt x="283858" y="688501"/>
                  </a:lnTo>
                  <a:lnTo>
                    <a:pt x="283746" y="691180"/>
                  </a:lnTo>
                  <a:close/>
                </a:path>
                <a:path w="285115" h="1025525">
                  <a:moveTo>
                    <a:pt x="283501" y="567720"/>
                  </a:moveTo>
                  <a:lnTo>
                    <a:pt x="213342" y="567720"/>
                  </a:lnTo>
                  <a:lnTo>
                    <a:pt x="230282" y="550638"/>
                  </a:lnTo>
                  <a:lnTo>
                    <a:pt x="246696" y="527429"/>
                  </a:lnTo>
                  <a:lnTo>
                    <a:pt x="262480" y="499194"/>
                  </a:lnTo>
                  <a:lnTo>
                    <a:pt x="277528" y="467033"/>
                  </a:lnTo>
                  <a:lnTo>
                    <a:pt x="277528" y="468108"/>
                  </a:lnTo>
                  <a:lnTo>
                    <a:pt x="282469" y="537758"/>
                  </a:lnTo>
                  <a:lnTo>
                    <a:pt x="283501" y="567720"/>
                  </a:lnTo>
                  <a:close/>
                </a:path>
                <a:path w="285115" h="1025525">
                  <a:moveTo>
                    <a:pt x="180314" y="1025159"/>
                  </a:moveTo>
                  <a:lnTo>
                    <a:pt x="176343" y="1025159"/>
                  </a:lnTo>
                  <a:lnTo>
                    <a:pt x="153980" y="1018710"/>
                  </a:lnTo>
                  <a:lnTo>
                    <a:pt x="110173" y="969888"/>
                  </a:lnTo>
                  <a:lnTo>
                    <a:pt x="89452" y="929359"/>
                  </a:lnTo>
                  <a:lnTo>
                    <a:pt x="70002" y="879315"/>
                  </a:lnTo>
                  <a:lnTo>
                    <a:pt x="52182" y="820678"/>
                  </a:lnTo>
                  <a:lnTo>
                    <a:pt x="36356" y="754372"/>
                  </a:lnTo>
                  <a:lnTo>
                    <a:pt x="22883" y="681317"/>
                  </a:lnTo>
                  <a:lnTo>
                    <a:pt x="31935" y="685393"/>
                  </a:lnTo>
                  <a:lnTo>
                    <a:pt x="40886" y="688501"/>
                  </a:lnTo>
                  <a:lnTo>
                    <a:pt x="49560" y="690463"/>
                  </a:lnTo>
                  <a:lnTo>
                    <a:pt x="49395" y="690463"/>
                  </a:lnTo>
                  <a:lnTo>
                    <a:pt x="58153" y="691180"/>
                  </a:lnTo>
                  <a:lnTo>
                    <a:pt x="283746" y="691180"/>
                  </a:lnTo>
                  <a:lnTo>
                    <a:pt x="282048" y="731805"/>
                  </a:lnTo>
                  <a:lnTo>
                    <a:pt x="277187" y="789310"/>
                  </a:lnTo>
                  <a:lnTo>
                    <a:pt x="270147" y="842121"/>
                  </a:lnTo>
                  <a:lnTo>
                    <a:pt x="261036" y="889574"/>
                  </a:lnTo>
                  <a:lnTo>
                    <a:pt x="249963" y="931007"/>
                  </a:lnTo>
                  <a:lnTo>
                    <a:pt x="222361" y="993161"/>
                  </a:lnTo>
                  <a:lnTo>
                    <a:pt x="188209" y="1023276"/>
                  </a:lnTo>
                  <a:lnTo>
                    <a:pt x="184238" y="1024532"/>
                  </a:lnTo>
                  <a:lnTo>
                    <a:pt x="180314" y="1025159"/>
                  </a:lnTo>
                  <a:close/>
                </a:path>
              </a:pathLst>
            </a:custGeom>
            <a:solidFill>
              <a:srgbClr val="343E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290785" y="3879659"/>
              <a:ext cx="175895" cy="404495"/>
            </a:xfrm>
            <a:custGeom>
              <a:avLst/>
              <a:gdLst/>
              <a:ahLst/>
              <a:cxnLst/>
              <a:rect l="l" t="t" r="r" b="b"/>
              <a:pathLst>
                <a:path w="175894" h="404495">
                  <a:moveTo>
                    <a:pt x="149068" y="404003"/>
                  </a:moveTo>
                  <a:lnTo>
                    <a:pt x="32373" y="404003"/>
                  </a:lnTo>
                  <a:lnTo>
                    <a:pt x="0" y="0"/>
                  </a:lnTo>
                  <a:lnTo>
                    <a:pt x="175322" y="0"/>
                  </a:lnTo>
                  <a:lnTo>
                    <a:pt x="149068" y="404003"/>
                  </a:lnTo>
                  <a:close/>
                </a:path>
              </a:pathLst>
            </a:custGeom>
            <a:solidFill>
              <a:srgbClr val="4D6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234913" y="1925902"/>
              <a:ext cx="147320" cy="2061210"/>
            </a:xfrm>
            <a:custGeom>
              <a:avLst/>
              <a:gdLst/>
              <a:ahLst/>
              <a:cxnLst/>
              <a:rect l="l" t="t" r="r" b="b"/>
              <a:pathLst>
                <a:path w="147319" h="2061210">
                  <a:moveTo>
                    <a:pt x="138510" y="2060899"/>
                  </a:moveTo>
                  <a:lnTo>
                    <a:pt x="143744" y="1829241"/>
                  </a:lnTo>
                  <a:lnTo>
                    <a:pt x="146884" y="1273458"/>
                  </a:lnTo>
                  <a:lnTo>
                    <a:pt x="129090" y="602335"/>
                  </a:lnTo>
                  <a:lnTo>
                    <a:pt x="71521" y="24655"/>
                  </a:lnTo>
                </a:path>
                <a:path w="147319" h="2061210">
                  <a:moveTo>
                    <a:pt x="0" y="123191"/>
                  </a:moveTo>
                  <a:lnTo>
                    <a:pt x="14128" y="144395"/>
                  </a:lnTo>
                  <a:lnTo>
                    <a:pt x="47264" y="201978"/>
                  </a:lnTo>
                  <a:lnTo>
                    <a:pt x="85532" y="286896"/>
                  </a:lnTo>
                  <a:lnTo>
                    <a:pt x="115059" y="390105"/>
                  </a:lnTo>
                </a:path>
                <a:path w="147319" h="2061210">
                  <a:moveTo>
                    <a:pt x="115620" y="0"/>
                  </a:moveTo>
                  <a:lnTo>
                    <a:pt x="112851" y="19935"/>
                  </a:lnTo>
                  <a:lnTo>
                    <a:pt x="106470" y="67894"/>
                  </a:lnTo>
                  <a:lnTo>
                    <a:pt x="99361" y="126107"/>
                  </a:lnTo>
                  <a:lnTo>
                    <a:pt x="94411" y="176807"/>
                  </a:lnTo>
                </a:path>
              </a:pathLst>
            </a:custGeom>
            <a:ln w="9524">
              <a:solidFill>
                <a:srgbClr val="4D6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5255" y="805166"/>
              <a:ext cx="2276625" cy="3521711"/>
            </a:xfrm>
            <a:prstGeom prst="rect">
              <a:avLst/>
            </a:prstGeom>
          </p:spPr>
        </p:pic>
      </p:grp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4573950" y="1962335"/>
            <a:ext cx="19240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heavy" spc="-315" dirty="0">
                <a:uFill>
                  <a:solidFill>
                    <a:srgbClr val="000000"/>
                  </a:solidFill>
                </a:uFill>
              </a:rPr>
              <a:t>TRANSFER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4573949" y="2692590"/>
            <a:ext cx="3313429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spc="-20" dirty="0">
                <a:latin typeface="Roboto"/>
                <a:cs typeface="Roboto"/>
              </a:rPr>
              <a:t>Terjadi</a:t>
            </a:r>
            <a:r>
              <a:rPr sz="1600" spc="-70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ketika</a:t>
            </a:r>
            <a:r>
              <a:rPr sz="1600" spc="-6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seseorang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menggunakan</a:t>
            </a:r>
            <a:r>
              <a:rPr sz="1600" b="1" spc="-5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pengetahuan</a:t>
            </a:r>
            <a:r>
              <a:rPr sz="1600" b="1" spc="-5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atau </a:t>
            </a:r>
            <a:r>
              <a:rPr sz="1600" spc="-25" dirty="0">
                <a:latin typeface="Roboto"/>
                <a:cs typeface="Roboto"/>
              </a:rPr>
              <a:t>pengalamannya</a:t>
            </a:r>
            <a:r>
              <a:rPr sz="1600" spc="-30" dirty="0"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untuk</a:t>
            </a:r>
            <a:r>
              <a:rPr sz="1600" spc="-2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belajar</a:t>
            </a:r>
            <a:r>
              <a:rPr sz="1600" spc="-30" dirty="0"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atau </a:t>
            </a:r>
            <a:r>
              <a:rPr sz="1600" spc="-10" dirty="0">
                <a:latin typeface="Roboto"/>
                <a:cs typeface="Roboto"/>
              </a:rPr>
              <a:t>memecahan</a:t>
            </a:r>
            <a:r>
              <a:rPr sz="1600" spc="-5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masalah</a:t>
            </a:r>
            <a:r>
              <a:rPr sz="1600" spc="-50" dirty="0">
                <a:latin typeface="Roboto"/>
                <a:cs typeface="Roboto"/>
              </a:rPr>
              <a:t> </a:t>
            </a:r>
            <a:r>
              <a:rPr sz="1600" dirty="0">
                <a:latin typeface="Roboto"/>
                <a:cs typeface="Roboto"/>
              </a:rPr>
              <a:t>di</a:t>
            </a:r>
            <a:r>
              <a:rPr sz="1600" spc="-55" dirty="0"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situasi</a:t>
            </a:r>
            <a:r>
              <a:rPr sz="1600" spc="-50" dirty="0"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yang </a:t>
            </a:r>
            <a:r>
              <a:rPr sz="1600" spc="-10" dirty="0">
                <a:latin typeface="Roboto"/>
                <a:cs typeface="Roboto"/>
              </a:rPr>
              <a:t>baru</a:t>
            </a:r>
            <a:r>
              <a:rPr sz="1600" spc="-55" dirty="0">
                <a:latin typeface="Roboto"/>
                <a:cs typeface="Roboto"/>
              </a:rPr>
              <a:t> </a:t>
            </a:r>
            <a:r>
              <a:rPr sz="1600" spc="-25" dirty="0">
                <a:latin typeface="Roboto"/>
                <a:cs typeface="Roboto"/>
              </a:rPr>
              <a:t>(Mayer,</a:t>
            </a:r>
            <a:r>
              <a:rPr sz="1600" spc="-5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2008).</a:t>
            </a:r>
            <a:endParaRPr sz="16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00949" y="911374"/>
            <a:ext cx="38100" cy="4232275"/>
          </a:xfrm>
          <a:custGeom>
            <a:avLst/>
            <a:gdLst/>
            <a:ahLst/>
            <a:cxnLst/>
            <a:rect l="l" t="t" r="r" b="b"/>
            <a:pathLst>
              <a:path w="38100" h="4232275">
                <a:moveTo>
                  <a:pt x="0" y="4232124"/>
                </a:moveTo>
                <a:lnTo>
                  <a:pt x="38099" y="4232124"/>
                </a:lnTo>
                <a:lnTo>
                  <a:pt x="38099" y="0"/>
                </a:lnTo>
                <a:lnTo>
                  <a:pt x="0" y="0"/>
                </a:lnTo>
                <a:lnTo>
                  <a:pt x="0" y="42321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00949" y="0"/>
            <a:ext cx="38100" cy="551815"/>
          </a:xfrm>
          <a:custGeom>
            <a:avLst/>
            <a:gdLst/>
            <a:ahLst/>
            <a:cxnLst/>
            <a:rect l="l" t="t" r="r" b="b"/>
            <a:pathLst>
              <a:path w="38100" h="551815">
                <a:moveTo>
                  <a:pt x="0" y="551375"/>
                </a:moveTo>
                <a:lnTo>
                  <a:pt x="38099" y="551375"/>
                </a:lnTo>
                <a:lnTo>
                  <a:pt x="38099" y="0"/>
                </a:lnTo>
                <a:lnTo>
                  <a:pt x="0" y="0"/>
                </a:lnTo>
                <a:lnTo>
                  <a:pt x="0" y="5513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712324"/>
            <a:ext cx="540385" cy="38100"/>
          </a:xfrm>
          <a:custGeom>
            <a:avLst/>
            <a:gdLst/>
            <a:ahLst/>
            <a:cxnLst/>
            <a:rect l="l" t="t" r="r" b="b"/>
            <a:pathLst>
              <a:path w="540385" h="38100">
                <a:moveTo>
                  <a:pt x="0" y="38099"/>
                </a:moveTo>
                <a:lnTo>
                  <a:pt x="539999" y="38099"/>
                </a:lnTo>
                <a:lnTo>
                  <a:pt x="539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00000" y="712324"/>
            <a:ext cx="1308735" cy="38100"/>
          </a:xfrm>
          <a:custGeom>
            <a:avLst/>
            <a:gdLst/>
            <a:ahLst/>
            <a:cxnLst/>
            <a:rect l="l" t="t" r="r" b="b"/>
            <a:pathLst>
              <a:path w="1308735" h="38100">
                <a:moveTo>
                  <a:pt x="0" y="38099"/>
                </a:moveTo>
                <a:lnTo>
                  <a:pt x="1308624" y="38099"/>
                </a:lnTo>
                <a:lnTo>
                  <a:pt x="130862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940225" y="712324"/>
            <a:ext cx="2204085" cy="38100"/>
          </a:xfrm>
          <a:custGeom>
            <a:avLst/>
            <a:gdLst/>
            <a:ahLst/>
            <a:cxnLst/>
            <a:rect l="l" t="t" r="r" b="b"/>
            <a:pathLst>
              <a:path w="2204084" h="38100">
                <a:moveTo>
                  <a:pt x="0" y="38099"/>
                </a:moveTo>
                <a:lnTo>
                  <a:pt x="2203774" y="38099"/>
                </a:lnTo>
                <a:lnTo>
                  <a:pt x="220377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1575" rIns="0" bIns="0" rtlCol="0">
            <a:spAutoFit/>
          </a:bodyPr>
          <a:lstStyle/>
          <a:p>
            <a:pPr marL="2045335">
              <a:lnSpc>
                <a:spcPct val="100000"/>
              </a:lnSpc>
              <a:spcBef>
                <a:spcPts val="100"/>
              </a:spcBef>
            </a:pPr>
            <a:r>
              <a:rPr spc="-390" dirty="0"/>
              <a:t>TABLE</a:t>
            </a:r>
            <a:r>
              <a:rPr spc="-160" dirty="0"/>
              <a:t> </a:t>
            </a:r>
            <a:r>
              <a:rPr spc="-490" dirty="0"/>
              <a:t>OF</a:t>
            </a:r>
            <a:r>
              <a:rPr spc="-160" dirty="0"/>
              <a:t> </a:t>
            </a:r>
            <a:r>
              <a:rPr u="heavy" spc="-390" dirty="0">
                <a:solidFill>
                  <a:srgbClr val="F1C131"/>
                </a:solidFill>
                <a:uFill>
                  <a:solidFill>
                    <a:srgbClr val="F1C131"/>
                  </a:solidFill>
                </a:uFill>
              </a:rPr>
              <a:t>CONTENTS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2729375" y="3026660"/>
            <a:ext cx="3682365" cy="408940"/>
            <a:chOff x="2729375" y="3026660"/>
            <a:chExt cx="3682365" cy="408940"/>
          </a:xfrm>
        </p:grpSpPr>
        <p:sp>
          <p:nvSpPr>
            <p:cNvPr id="9" name="object 9"/>
            <p:cNvSpPr/>
            <p:nvPr/>
          </p:nvSpPr>
          <p:spPr>
            <a:xfrm>
              <a:off x="2729369" y="3026663"/>
              <a:ext cx="3681729" cy="408940"/>
            </a:xfrm>
            <a:custGeom>
              <a:avLst/>
              <a:gdLst/>
              <a:ahLst/>
              <a:cxnLst/>
              <a:rect l="l" t="t" r="r" b="b"/>
              <a:pathLst>
                <a:path w="3681729" h="408939">
                  <a:moveTo>
                    <a:pt x="1092898" y="0"/>
                  </a:moveTo>
                  <a:lnTo>
                    <a:pt x="0" y="0"/>
                  </a:lnTo>
                  <a:lnTo>
                    <a:pt x="0" y="408901"/>
                  </a:lnTo>
                  <a:lnTo>
                    <a:pt x="1092898" y="408901"/>
                  </a:lnTo>
                  <a:lnTo>
                    <a:pt x="1092898" y="0"/>
                  </a:lnTo>
                  <a:close/>
                </a:path>
                <a:path w="3681729" h="408939">
                  <a:moveTo>
                    <a:pt x="3681730" y="0"/>
                  </a:moveTo>
                  <a:lnTo>
                    <a:pt x="2588831" y="0"/>
                  </a:lnTo>
                  <a:lnTo>
                    <a:pt x="2588831" y="408901"/>
                  </a:lnTo>
                  <a:lnTo>
                    <a:pt x="3681730" y="408901"/>
                  </a:lnTo>
                  <a:lnTo>
                    <a:pt x="3681730" y="0"/>
                  </a:lnTo>
                  <a:close/>
                </a:path>
              </a:pathLst>
            </a:custGeom>
            <a:solidFill>
              <a:srgbClr val="F1C1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797125" y="3228260"/>
              <a:ext cx="1617345" cy="0"/>
            </a:xfrm>
            <a:custGeom>
              <a:avLst/>
              <a:gdLst/>
              <a:ahLst/>
              <a:cxnLst/>
              <a:rect l="l" t="t" r="r" b="b"/>
              <a:pathLst>
                <a:path w="1617345">
                  <a:moveTo>
                    <a:pt x="0" y="0"/>
                  </a:moveTo>
                  <a:lnTo>
                    <a:pt x="1617299" y="0"/>
                  </a:lnTo>
                </a:path>
              </a:pathLst>
            </a:custGeom>
            <a:ln w="38099">
              <a:solidFill>
                <a:srgbClr val="F1C1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2729375" y="1333790"/>
            <a:ext cx="3677920" cy="408940"/>
            <a:chOff x="2729375" y="1333790"/>
            <a:chExt cx="3677920" cy="408940"/>
          </a:xfrm>
        </p:grpSpPr>
        <p:sp>
          <p:nvSpPr>
            <p:cNvPr id="12" name="object 12"/>
            <p:cNvSpPr/>
            <p:nvPr/>
          </p:nvSpPr>
          <p:spPr>
            <a:xfrm>
              <a:off x="2729369" y="1333791"/>
              <a:ext cx="3677920" cy="408940"/>
            </a:xfrm>
            <a:custGeom>
              <a:avLst/>
              <a:gdLst/>
              <a:ahLst/>
              <a:cxnLst/>
              <a:rect l="l" t="t" r="r" b="b"/>
              <a:pathLst>
                <a:path w="3677920" h="408939">
                  <a:moveTo>
                    <a:pt x="1092898" y="0"/>
                  </a:moveTo>
                  <a:lnTo>
                    <a:pt x="0" y="0"/>
                  </a:lnTo>
                  <a:lnTo>
                    <a:pt x="0" y="408901"/>
                  </a:lnTo>
                  <a:lnTo>
                    <a:pt x="1092898" y="408901"/>
                  </a:lnTo>
                  <a:lnTo>
                    <a:pt x="1092898" y="0"/>
                  </a:lnTo>
                  <a:close/>
                </a:path>
                <a:path w="3677920" h="408939">
                  <a:moveTo>
                    <a:pt x="3677729" y="0"/>
                  </a:moveTo>
                  <a:lnTo>
                    <a:pt x="2584831" y="0"/>
                  </a:lnTo>
                  <a:lnTo>
                    <a:pt x="2584831" y="408901"/>
                  </a:lnTo>
                  <a:lnTo>
                    <a:pt x="3677729" y="408901"/>
                  </a:lnTo>
                  <a:lnTo>
                    <a:pt x="3677729" y="0"/>
                  </a:lnTo>
                  <a:close/>
                </a:path>
              </a:pathLst>
            </a:custGeom>
            <a:solidFill>
              <a:srgbClr val="F1C1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739325" y="1548415"/>
              <a:ext cx="1617345" cy="0"/>
            </a:xfrm>
            <a:custGeom>
              <a:avLst/>
              <a:gdLst/>
              <a:ahLst/>
              <a:cxnLst/>
              <a:rect l="l" t="t" r="r" b="b"/>
              <a:pathLst>
                <a:path w="1617345">
                  <a:moveTo>
                    <a:pt x="0" y="0"/>
                  </a:moveTo>
                  <a:lnTo>
                    <a:pt x="1617299" y="0"/>
                  </a:lnTo>
                </a:path>
              </a:pathLst>
            </a:custGeom>
            <a:ln w="38099">
              <a:solidFill>
                <a:srgbClr val="F1C1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2135697" y="1401289"/>
            <a:ext cx="4766310" cy="2630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065" algn="ctr">
              <a:lnSpc>
                <a:spcPts val="5235"/>
              </a:lnSpc>
              <a:spcBef>
                <a:spcPts val="100"/>
              </a:spcBef>
              <a:tabLst>
                <a:tab pos="2691130" algn="l"/>
              </a:tabLst>
            </a:pPr>
            <a:r>
              <a:rPr sz="4400" b="1" spc="-570" dirty="0">
                <a:latin typeface="Trebuchet MS"/>
                <a:cs typeface="Trebuchet MS"/>
              </a:rPr>
              <a:t>01</a:t>
            </a:r>
            <a:r>
              <a:rPr sz="4400" b="1" dirty="0">
                <a:latin typeface="Trebuchet MS"/>
                <a:cs typeface="Trebuchet MS"/>
              </a:rPr>
              <a:t>	</a:t>
            </a:r>
            <a:r>
              <a:rPr sz="4400" b="1" spc="-285" dirty="0">
                <a:latin typeface="Trebuchet MS"/>
                <a:cs typeface="Trebuchet MS"/>
              </a:rPr>
              <a:t>02</a:t>
            </a:r>
            <a:endParaRPr sz="4400">
              <a:latin typeface="Trebuchet MS"/>
              <a:cs typeface="Trebuchet MS"/>
            </a:endParaRPr>
          </a:p>
          <a:p>
            <a:pPr marL="73025">
              <a:lnSpc>
                <a:spcPts val="1875"/>
              </a:lnSpc>
              <a:tabLst>
                <a:tab pos="3283585" algn="l"/>
              </a:tabLst>
            </a:pPr>
            <a:r>
              <a:rPr sz="1600" b="1" dirty="0">
                <a:latin typeface="Roboto"/>
                <a:cs typeface="Roboto"/>
              </a:rPr>
              <a:t>PEMAHAMAN</a:t>
            </a:r>
            <a:r>
              <a:rPr sz="1600" b="1" spc="229" dirty="0">
                <a:latin typeface="Roboto"/>
                <a:cs typeface="Roboto"/>
              </a:rPr>
              <a:t> </a:t>
            </a:r>
            <a:r>
              <a:rPr sz="1600" b="1" spc="-10" dirty="0">
                <a:latin typeface="Roboto"/>
                <a:cs typeface="Roboto"/>
              </a:rPr>
              <a:t>KONSEP</a:t>
            </a:r>
            <a:r>
              <a:rPr sz="1600" b="1" dirty="0">
                <a:latin typeface="Roboto"/>
                <a:cs typeface="Roboto"/>
              </a:rPr>
              <a:t>	</a:t>
            </a:r>
            <a:r>
              <a:rPr sz="1600" b="1" spc="-10" dirty="0">
                <a:latin typeface="Roboto"/>
                <a:cs typeface="Roboto"/>
              </a:rPr>
              <a:t>BERPIKIR</a:t>
            </a:r>
            <a:endParaRPr sz="1600">
              <a:latin typeface="Roboto"/>
              <a:cs typeface="Roboto"/>
            </a:endParaRPr>
          </a:p>
          <a:p>
            <a:pPr>
              <a:lnSpc>
                <a:spcPct val="100000"/>
              </a:lnSpc>
            </a:pPr>
            <a:endParaRPr sz="1600">
              <a:latin typeface="Roboto"/>
              <a:cs typeface="Roboto"/>
            </a:endParaRPr>
          </a:p>
          <a:p>
            <a:pPr>
              <a:lnSpc>
                <a:spcPct val="100000"/>
              </a:lnSpc>
            </a:pPr>
            <a:endParaRPr sz="160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484"/>
              </a:spcBef>
            </a:pPr>
            <a:endParaRPr sz="1600">
              <a:latin typeface="Roboto"/>
              <a:cs typeface="Roboto"/>
            </a:endParaRPr>
          </a:p>
          <a:p>
            <a:pPr marL="106045" algn="ctr">
              <a:lnSpc>
                <a:spcPts val="5260"/>
              </a:lnSpc>
              <a:spcBef>
                <a:spcPts val="5"/>
              </a:spcBef>
              <a:tabLst>
                <a:tab pos="2691765" algn="l"/>
              </a:tabLst>
            </a:pPr>
            <a:r>
              <a:rPr sz="4400" b="1" spc="-285" dirty="0">
                <a:latin typeface="Trebuchet MS"/>
                <a:cs typeface="Trebuchet MS"/>
              </a:rPr>
              <a:t>03</a:t>
            </a:r>
            <a:r>
              <a:rPr sz="4400" b="1" dirty="0">
                <a:latin typeface="Trebuchet MS"/>
                <a:cs typeface="Trebuchet MS"/>
              </a:rPr>
              <a:t>	</a:t>
            </a:r>
            <a:r>
              <a:rPr sz="4400" b="1" spc="-25" dirty="0">
                <a:latin typeface="Trebuchet MS"/>
                <a:cs typeface="Trebuchet MS"/>
              </a:rPr>
              <a:t>04</a:t>
            </a:r>
            <a:endParaRPr sz="4400">
              <a:latin typeface="Trebuchet MS"/>
              <a:cs typeface="Trebuchet MS"/>
            </a:endParaRPr>
          </a:p>
          <a:p>
            <a:pPr marL="12700">
              <a:lnSpc>
                <a:spcPts val="1900"/>
              </a:lnSpc>
              <a:tabLst>
                <a:tab pos="2711450" algn="l"/>
              </a:tabLst>
            </a:pPr>
            <a:r>
              <a:rPr sz="1600" b="1" dirty="0">
                <a:latin typeface="Roboto"/>
                <a:cs typeface="Roboto"/>
              </a:rPr>
              <a:t>PEMECAHAN</a:t>
            </a:r>
            <a:r>
              <a:rPr sz="1600" b="1" spc="180" dirty="0">
                <a:latin typeface="Roboto"/>
                <a:cs typeface="Roboto"/>
              </a:rPr>
              <a:t> </a:t>
            </a:r>
            <a:r>
              <a:rPr sz="1600" b="1" spc="-10" dirty="0">
                <a:latin typeface="Roboto"/>
                <a:cs typeface="Roboto"/>
              </a:rPr>
              <a:t>MASALAH</a:t>
            </a:r>
            <a:r>
              <a:rPr sz="1600" b="1" dirty="0">
                <a:latin typeface="Roboto"/>
                <a:cs typeface="Roboto"/>
              </a:rPr>
              <a:t>	TRANSFER</a:t>
            </a:r>
            <a:r>
              <a:rPr sz="1600" b="1" spc="35" dirty="0">
                <a:latin typeface="Roboto"/>
                <a:cs typeface="Roboto"/>
              </a:rPr>
              <a:t> </a:t>
            </a:r>
            <a:r>
              <a:rPr sz="1600" b="1" spc="-10" dirty="0">
                <a:latin typeface="Roboto"/>
                <a:cs typeface="Roboto"/>
              </a:rPr>
              <a:t>LEARNING</a:t>
            </a:r>
            <a:endParaRPr sz="1600">
              <a:latin typeface="Roboto"/>
              <a:cs typeface="Roboto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6986713" y="2459625"/>
            <a:ext cx="2030730" cy="2329815"/>
            <a:chOff x="6986713" y="2459625"/>
            <a:chExt cx="2030730" cy="2329815"/>
          </a:xfrm>
        </p:grpSpPr>
        <p:sp>
          <p:nvSpPr>
            <p:cNvPr id="16" name="object 16"/>
            <p:cNvSpPr/>
            <p:nvPr/>
          </p:nvSpPr>
          <p:spPr>
            <a:xfrm>
              <a:off x="7745923" y="4644148"/>
              <a:ext cx="542290" cy="145415"/>
            </a:xfrm>
            <a:custGeom>
              <a:avLst/>
              <a:gdLst/>
              <a:ahLst/>
              <a:cxnLst/>
              <a:rect l="l" t="t" r="r" b="b"/>
              <a:pathLst>
                <a:path w="542290" h="145414">
                  <a:moveTo>
                    <a:pt x="271642" y="144793"/>
                  </a:moveTo>
                  <a:lnTo>
                    <a:pt x="199417" y="142214"/>
                  </a:lnTo>
                  <a:lnTo>
                    <a:pt x="134523" y="134932"/>
                  </a:lnTo>
                  <a:lnTo>
                    <a:pt x="79548" y="123630"/>
                  </a:lnTo>
                  <a:lnTo>
                    <a:pt x="37079" y="108990"/>
                  </a:lnTo>
                  <a:lnTo>
                    <a:pt x="0" y="72429"/>
                  </a:lnTo>
                  <a:lnTo>
                    <a:pt x="9700" y="53135"/>
                  </a:lnTo>
                  <a:lnTo>
                    <a:pt x="79548" y="21171"/>
                  </a:lnTo>
                  <a:lnTo>
                    <a:pt x="134523" y="9863"/>
                  </a:lnTo>
                  <a:lnTo>
                    <a:pt x="199417" y="2579"/>
                  </a:lnTo>
                  <a:lnTo>
                    <a:pt x="271642" y="0"/>
                  </a:lnTo>
                  <a:lnTo>
                    <a:pt x="343293" y="2579"/>
                  </a:lnTo>
                  <a:lnTo>
                    <a:pt x="407801" y="9863"/>
                  </a:lnTo>
                  <a:lnTo>
                    <a:pt x="462542" y="21171"/>
                  </a:lnTo>
                  <a:lnTo>
                    <a:pt x="504892" y="35822"/>
                  </a:lnTo>
                  <a:lnTo>
                    <a:pt x="541920" y="72429"/>
                  </a:lnTo>
                  <a:lnTo>
                    <a:pt x="532226" y="91696"/>
                  </a:lnTo>
                  <a:lnTo>
                    <a:pt x="462542" y="123630"/>
                  </a:lnTo>
                  <a:lnTo>
                    <a:pt x="407801" y="134932"/>
                  </a:lnTo>
                  <a:lnTo>
                    <a:pt x="343293" y="142214"/>
                  </a:lnTo>
                  <a:lnTo>
                    <a:pt x="271642" y="144793"/>
                  </a:lnTo>
                  <a:close/>
                </a:path>
              </a:pathLst>
            </a:custGeom>
            <a:solidFill>
              <a:srgbClr val="F0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749824" y="4294873"/>
              <a:ext cx="529590" cy="44450"/>
            </a:xfrm>
            <a:custGeom>
              <a:avLst/>
              <a:gdLst/>
              <a:ahLst/>
              <a:cxnLst/>
              <a:rect l="l" t="t" r="r" b="b"/>
              <a:pathLst>
                <a:path w="529590" h="44450">
                  <a:moveTo>
                    <a:pt x="263841" y="44017"/>
                  </a:moveTo>
                  <a:lnTo>
                    <a:pt x="180276" y="42848"/>
                  </a:lnTo>
                  <a:lnTo>
                    <a:pt x="107828" y="39633"/>
                  </a:lnTo>
                  <a:lnTo>
                    <a:pt x="50778" y="34804"/>
                  </a:lnTo>
                  <a:lnTo>
                    <a:pt x="0" y="22041"/>
                  </a:lnTo>
                  <a:lnTo>
                    <a:pt x="13408" y="14780"/>
                  </a:lnTo>
                  <a:lnTo>
                    <a:pt x="50778" y="8693"/>
                  </a:lnTo>
                  <a:lnTo>
                    <a:pt x="107828" y="4032"/>
                  </a:lnTo>
                  <a:lnTo>
                    <a:pt x="180276" y="1050"/>
                  </a:lnTo>
                  <a:lnTo>
                    <a:pt x="263841" y="0"/>
                  </a:lnTo>
                  <a:lnTo>
                    <a:pt x="347541" y="1050"/>
                  </a:lnTo>
                  <a:lnTo>
                    <a:pt x="420311" y="4032"/>
                  </a:lnTo>
                  <a:lnTo>
                    <a:pt x="477746" y="8693"/>
                  </a:lnTo>
                  <a:lnTo>
                    <a:pt x="515439" y="14780"/>
                  </a:lnTo>
                  <a:lnTo>
                    <a:pt x="528982" y="22041"/>
                  </a:lnTo>
                  <a:lnTo>
                    <a:pt x="515439" y="28795"/>
                  </a:lnTo>
                  <a:lnTo>
                    <a:pt x="477746" y="34804"/>
                  </a:lnTo>
                  <a:lnTo>
                    <a:pt x="420311" y="39633"/>
                  </a:lnTo>
                  <a:lnTo>
                    <a:pt x="347541" y="42848"/>
                  </a:lnTo>
                  <a:lnTo>
                    <a:pt x="263841" y="44017"/>
                  </a:lnTo>
                  <a:close/>
                </a:path>
              </a:pathLst>
            </a:custGeom>
            <a:solidFill>
              <a:srgbClr val="C092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113272" y="2764817"/>
              <a:ext cx="412750" cy="739140"/>
            </a:xfrm>
            <a:custGeom>
              <a:avLst/>
              <a:gdLst/>
              <a:ahLst/>
              <a:cxnLst/>
              <a:rect l="l" t="t" r="r" b="b"/>
              <a:pathLst>
                <a:path w="412750" h="739139">
                  <a:moveTo>
                    <a:pt x="0" y="738533"/>
                  </a:moveTo>
                  <a:lnTo>
                    <a:pt x="15596" y="656576"/>
                  </a:lnTo>
                  <a:lnTo>
                    <a:pt x="35261" y="579676"/>
                  </a:lnTo>
                  <a:lnTo>
                    <a:pt x="58394" y="507787"/>
                  </a:lnTo>
                  <a:lnTo>
                    <a:pt x="84393" y="440866"/>
                  </a:lnTo>
                  <a:lnTo>
                    <a:pt x="112657" y="378865"/>
                  </a:lnTo>
                  <a:lnTo>
                    <a:pt x="142585" y="321740"/>
                  </a:lnTo>
                  <a:lnTo>
                    <a:pt x="173576" y="269445"/>
                  </a:lnTo>
                  <a:lnTo>
                    <a:pt x="205027" y="221934"/>
                  </a:lnTo>
                  <a:lnTo>
                    <a:pt x="236338" y="179163"/>
                  </a:lnTo>
                  <a:lnTo>
                    <a:pt x="266907" y="141086"/>
                  </a:lnTo>
                  <a:lnTo>
                    <a:pt x="296134" y="107658"/>
                  </a:lnTo>
                  <a:lnTo>
                    <a:pt x="323416" y="78832"/>
                  </a:lnTo>
                  <a:lnTo>
                    <a:pt x="369741" y="34808"/>
                  </a:lnTo>
                  <a:lnTo>
                    <a:pt x="401073" y="8652"/>
                  </a:lnTo>
                  <a:lnTo>
                    <a:pt x="412600" y="0"/>
                  </a:lnTo>
                  <a:lnTo>
                    <a:pt x="411982" y="54002"/>
                  </a:lnTo>
                  <a:lnTo>
                    <a:pt x="407780" y="106065"/>
                  </a:lnTo>
                  <a:lnTo>
                    <a:pt x="400280" y="156188"/>
                  </a:lnTo>
                  <a:lnTo>
                    <a:pt x="389767" y="204371"/>
                  </a:lnTo>
                  <a:lnTo>
                    <a:pt x="376528" y="250615"/>
                  </a:lnTo>
                  <a:lnTo>
                    <a:pt x="360846" y="294919"/>
                  </a:lnTo>
                  <a:lnTo>
                    <a:pt x="296154" y="261305"/>
                  </a:lnTo>
                  <a:lnTo>
                    <a:pt x="346607" y="329833"/>
                  </a:lnTo>
                  <a:lnTo>
                    <a:pt x="324060" y="377577"/>
                  </a:lnTo>
                  <a:lnTo>
                    <a:pt x="299384" y="422481"/>
                  </a:lnTo>
                  <a:lnTo>
                    <a:pt x="273049" y="464509"/>
                  </a:lnTo>
                  <a:lnTo>
                    <a:pt x="245527" y="503628"/>
                  </a:lnTo>
                  <a:lnTo>
                    <a:pt x="217291" y="539802"/>
                  </a:lnTo>
                  <a:lnTo>
                    <a:pt x="188810" y="572999"/>
                  </a:lnTo>
                  <a:lnTo>
                    <a:pt x="168134" y="492832"/>
                  </a:lnTo>
                  <a:lnTo>
                    <a:pt x="168134" y="594974"/>
                  </a:lnTo>
                  <a:lnTo>
                    <a:pt x="104203" y="657233"/>
                  </a:lnTo>
                  <a:lnTo>
                    <a:pt x="50591" y="702156"/>
                  </a:lnTo>
                  <a:lnTo>
                    <a:pt x="13717" y="729378"/>
                  </a:lnTo>
                  <a:lnTo>
                    <a:pt x="0" y="738533"/>
                  </a:lnTo>
                  <a:close/>
                </a:path>
              </a:pathLst>
            </a:custGeom>
            <a:solidFill>
              <a:srgbClr val="4D6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8007480" y="3397307"/>
              <a:ext cx="144780" cy="1293495"/>
            </a:xfrm>
            <a:custGeom>
              <a:avLst/>
              <a:gdLst/>
              <a:ahLst/>
              <a:cxnLst/>
              <a:rect l="l" t="t" r="r" b="b"/>
              <a:pathLst>
                <a:path w="144779" h="1293495">
                  <a:moveTo>
                    <a:pt x="144607" y="0"/>
                  </a:moveTo>
                  <a:lnTo>
                    <a:pt x="111765" y="98419"/>
                  </a:lnTo>
                  <a:lnTo>
                    <a:pt x="46788" y="370234"/>
                  </a:lnTo>
                  <a:lnTo>
                    <a:pt x="0" y="780280"/>
                  </a:lnTo>
                  <a:lnTo>
                    <a:pt x="21724" y="1293392"/>
                  </a:lnTo>
                </a:path>
              </a:pathLst>
            </a:custGeom>
            <a:ln w="9524">
              <a:solidFill>
                <a:srgbClr val="4D6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642480" y="3121828"/>
              <a:ext cx="370205" cy="1348105"/>
            </a:xfrm>
            <a:custGeom>
              <a:avLst/>
              <a:gdLst/>
              <a:ahLst/>
              <a:cxnLst/>
              <a:rect l="l" t="t" r="r" b="b"/>
              <a:pathLst>
                <a:path w="370204" h="1348104">
                  <a:moveTo>
                    <a:pt x="366048" y="1347682"/>
                  </a:moveTo>
                  <a:lnTo>
                    <a:pt x="369782" y="1192395"/>
                  </a:lnTo>
                  <a:lnTo>
                    <a:pt x="345502" y="821276"/>
                  </a:lnTo>
                  <a:lnTo>
                    <a:pt x="239983" y="376440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5B7B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986713" y="2957269"/>
              <a:ext cx="882650" cy="506095"/>
            </a:xfrm>
            <a:custGeom>
              <a:avLst/>
              <a:gdLst/>
              <a:ahLst/>
              <a:cxnLst/>
              <a:rect l="l" t="t" r="r" b="b"/>
              <a:pathLst>
                <a:path w="882650" h="506095">
                  <a:moveTo>
                    <a:pt x="882092" y="505965"/>
                  </a:moveTo>
                  <a:lnTo>
                    <a:pt x="812655" y="438170"/>
                  </a:lnTo>
                  <a:lnTo>
                    <a:pt x="623420" y="284654"/>
                  </a:lnTo>
                  <a:lnTo>
                    <a:pt x="342997" y="120228"/>
                  </a:lnTo>
                  <a:lnTo>
                    <a:pt x="0" y="19700"/>
                  </a:lnTo>
                  <a:lnTo>
                    <a:pt x="16047" y="16622"/>
                  </a:lnTo>
                  <a:lnTo>
                    <a:pt x="60596" y="9850"/>
                  </a:lnTo>
                  <a:lnTo>
                    <a:pt x="128259" y="3078"/>
                  </a:lnTo>
                  <a:lnTo>
                    <a:pt x="213647" y="0"/>
                  </a:lnTo>
                  <a:lnTo>
                    <a:pt x="248518" y="531"/>
                  </a:lnTo>
                  <a:lnTo>
                    <a:pt x="322207" y="5340"/>
                  </a:lnTo>
                  <a:lnTo>
                    <a:pt x="360485" y="9987"/>
                  </a:lnTo>
                  <a:lnTo>
                    <a:pt x="399359" y="16374"/>
                  </a:lnTo>
                  <a:lnTo>
                    <a:pt x="438558" y="24686"/>
                  </a:lnTo>
                  <a:lnTo>
                    <a:pt x="477813" y="35109"/>
                  </a:lnTo>
                  <a:lnTo>
                    <a:pt x="516854" y="47826"/>
                  </a:lnTo>
                  <a:lnTo>
                    <a:pt x="555412" y="63022"/>
                  </a:lnTo>
                  <a:lnTo>
                    <a:pt x="593215" y="80883"/>
                  </a:lnTo>
                  <a:lnTo>
                    <a:pt x="629994" y="101592"/>
                  </a:lnTo>
                  <a:lnTo>
                    <a:pt x="665480" y="125333"/>
                  </a:lnTo>
                  <a:lnTo>
                    <a:pt x="699401" y="152293"/>
                  </a:lnTo>
                  <a:lnTo>
                    <a:pt x="731490" y="182655"/>
                  </a:lnTo>
                  <a:lnTo>
                    <a:pt x="761474" y="216604"/>
                  </a:lnTo>
                  <a:lnTo>
                    <a:pt x="789086" y="254325"/>
                  </a:lnTo>
                  <a:lnTo>
                    <a:pt x="814053" y="296002"/>
                  </a:lnTo>
                  <a:lnTo>
                    <a:pt x="836108" y="341820"/>
                  </a:lnTo>
                  <a:lnTo>
                    <a:pt x="854979" y="391964"/>
                  </a:lnTo>
                  <a:lnTo>
                    <a:pt x="870397" y="446617"/>
                  </a:lnTo>
                  <a:lnTo>
                    <a:pt x="882092" y="505965"/>
                  </a:lnTo>
                  <a:close/>
                </a:path>
              </a:pathLst>
            </a:custGeom>
            <a:solidFill>
              <a:srgbClr val="576F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986713" y="2972418"/>
              <a:ext cx="882650" cy="490855"/>
            </a:xfrm>
            <a:custGeom>
              <a:avLst/>
              <a:gdLst/>
              <a:ahLst/>
              <a:cxnLst/>
              <a:rect l="l" t="t" r="r" b="b"/>
              <a:pathLst>
                <a:path w="882650" h="490854">
                  <a:moveTo>
                    <a:pt x="882092" y="490816"/>
                  </a:moveTo>
                  <a:lnTo>
                    <a:pt x="826977" y="477627"/>
                  </a:lnTo>
                  <a:lnTo>
                    <a:pt x="773935" y="459811"/>
                  </a:lnTo>
                  <a:lnTo>
                    <a:pt x="722600" y="438107"/>
                  </a:lnTo>
                  <a:lnTo>
                    <a:pt x="672605" y="413251"/>
                  </a:lnTo>
                  <a:lnTo>
                    <a:pt x="672605" y="384773"/>
                  </a:lnTo>
                  <a:lnTo>
                    <a:pt x="655766" y="404213"/>
                  </a:lnTo>
                  <a:lnTo>
                    <a:pt x="630789" y="391147"/>
                  </a:lnTo>
                  <a:lnTo>
                    <a:pt x="606288" y="377361"/>
                  </a:lnTo>
                  <a:lnTo>
                    <a:pt x="582274" y="363088"/>
                  </a:lnTo>
                  <a:lnTo>
                    <a:pt x="558760" y="348558"/>
                  </a:lnTo>
                  <a:lnTo>
                    <a:pt x="578135" y="263190"/>
                  </a:lnTo>
                  <a:lnTo>
                    <a:pt x="534183" y="331784"/>
                  </a:lnTo>
                  <a:lnTo>
                    <a:pt x="487852" y="302060"/>
                  </a:lnTo>
                  <a:lnTo>
                    <a:pt x="443083" y="273385"/>
                  </a:lnTo>
                  <a:lnTo>
                    <a:pt x="399853" y="246639"/>
                  </a:lnTo>
                  <a:lnTo>
                    <a:pt x="358139" y="222705"/>
                  </a:lnTo>
                  <a:lnTo>
                    <a:pt x="317918" y="202464"/>
                  </a:lnTo>
                  <a:lnTo>
                    <a:pt x="279167" y="186798"/>
                  </a:lnTo>
                  <a:lnTo>
                    <a:pt x="241864" y="176587"/>
                  </a:lnTo>
                  <a:lnTo>
                    <a:pt x="239263" y="175287"/>
                  </a:lnTo>
                  <a:lnTo>
                    <a:pt x="235428" y="175287"/>
                  </a:lnTo>
                  <a:lnTo>
                    <a:pt x="232827" y="173986"/>
                  </a:lnTo>
                  <a:lnTo>
                    <a:pt x="263840" y="132570"/>
                  </a:lnTo>
                  <a:lnTo>
                    <a:pt x="215988" y="170085"/>
                  </a:lnTo>
                  <a:lnTo>
                    <a:pt x="120606" y="126748"/>
                  </a:lnTo>
                  <a:lnTo>
                    <a:pt x="53208" y="71787"/>
                  </a:lnTo>
                  <a:lnTo>
                    <a:pt x="13203" y="24591"/>
                  </a:lnTo>
                  <a:lnTo>
                    <a:pt x="0" y="4551"/>
                  </a:lnTo>
                  <a:lnTo>
                    <a:pt x="29660" y="2523"/>
                  </a:lnTo>
                  <a:lnTo>
                    <a:pt x="58662" y="1105"/>
                  </a:lnTo>
                  <a:lnTo>
                    <a:pt x="87005" y="272"/>
                  </a:lnTo>
                  <a:lnTo>
                    <a:pt x="114690" y="0"/>
                  </a:lnTo>
                  <a:lnTo>
                    <a:pt x="517118" y="76690"/>
                  </a:lnTo>
                  <a:lnTo>
                    <a:pt x="749521" y="245408"/>
                  </a:lnTo>
                  <a:lnTo>
                    <a:pt x="856359" y="414126"/>
                  </a:lnTo>
                  <a:lnTo>
                    <a:pt x="882092" y="490816"/>
                  </a:lnTo>
                  <a:close/>
                </a:path>
              </a:pathLst>
            </a:custGeom>
            <a:solidFill>
              <a:srgbClr val="5B7B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993070" y="3300301"/>
              <a:ext cx="368935" cy="1348105"/>
            </a:xfrm>
            <a:custGeom>
              <a:avLst/>
              <a:gdLst/>
              <a:ahLst/>
              <a:cxnLst/>
              <a:rect l="l" t="t" r="r" b="b"/>
              <a:pathLst>
                <a:path w="368934" h="1348104">
                  <a:moveTo>
                    <a:pt x="3754" y="1347682"/>
                  </a:moveTo>
                  <a:lnTo>
                    <a:pt x="0" y="1192395"/>
                  </a:lnTo>
                  <a:lnTo>
                    <a:pt x="24137" y="821276"/>
                  </a:lnTo>
                  <a:lnTo>
                    <a:pt x="129271" y="376440"/>
                  </a:lnTo>
                  <a:lnTo>
                    <a:pt x="368503" y="0"/>
                  </a:lnTo>
                </a:path>
              </a:pathLst>
            </a:custGeom>
            <a:ln w="9524">
              <a:solidFill>
                <a:srgbClr val="5B7B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8136548" y="3134831"/>
              <a:ext cx="881380" cy="507365"/>
            </a:xfrm>
            <a:custGeom>
              <a:avLst/>
              <a:gdLst/>
              <a:ahLst/>
              <a:cxnLst/>
              <a:rect l="l" t="t" r="r" b="b"/>
              <a:pathLst>
                <a:path w="881379" h="507364">
                  <a:moveTo>
                    <a:pt x="0" y="506876"/>
                  </a:moveTo>
                  <a:lnTo>
                    <a:pt x="11615" y="447378"/>
                  </a:lnTo>
                  <a:lnTo>
                    <a:pt x="26978" y="392592"/>
                  </a:lnTo>
                  <a:lnTo>
                    <a:pt x="45818" y="342332"/>
                  </a:lnTo>
                  <a:lnTo>
                    <a:pt x="67862" y="296412"/>
                  </a:lnTo>
                  <a:lnTo>
                    <a:pt x="92837" y="254647"/>
                  </a:lnTo>
                  <a:lnTo>
                    <a:pt x="120471" y="216851"/>
                  </a:lnTo>
                  <a:lnTo>
                    <a:pt x="150493" y="182838"/>
                  </a:lnTo>
                  <a:lnTo>
                    <a:pt x="182630" y="152424"/>
                  </a:lnTo>
                  <a:lnTo>
                    <a:pt x="216610" y="125421"/>
                  </a:lnTo>
                  <a:lnTo>
                    <a:pt x="252161" y="101646"/>
                  </a:lnTo>
                  <a:lnTo>
                    <a:pt x="289010" y="80912"/>
                  </a:lnTo>
                  <a:lnTo>
                    <a:pt x="326885" y="63033"/>
                  </a:lnTo>
                  <a:lnTo>
                    <a:pt x="365514" y="47824"/>
                  </a:lnTo>
                  <a:lnTo>
                    <a:pt x="404625" y="35099"/>
                  </a:lnTo>
                  <a:lnTo>
                    <a:pt x="443946" y="24674"/>
                  </a:lnTo>
                  <a:lnTo>
                    <a:pt x="483621" y="16293"/>
                  </a:lnTo>
                  <a:lnTo>
                    <a:pt x="522128" y="9976"/>
                  </a:lnTo>
                  <a:lnTo>
                    <a:pt x="560444" y="5333"/>
                  </a:lnTo>
                  <a:lnTo>
                    <a:pt x="634168" y="530"/>
                  </a:lnTo>
                  <a:lnTo>
                    <a:pt x="669030" y="0"/>
                  </a:lnTo>
                  <a:lnTo>
                    <a:pt x="753712" y="3017"/>
                  </a:lnTo>
                  <a:lnTo>
                    <a:pt x="820772" y="9655"/>
                  </a:lnTo>
                  <a:lnTo>
                    <a:pt x="864902" y="16293"/>
                  </a:lnTo>
                  <a:lnTo>
                    <a:pt x="880791" y="19310"/>
                  </a:lnTo>
                  <a:lnTo>
                    <a:pt x="812398" y="30183"/>
                  </a:lnTo>
                  <a:lnTo>
                    <a:pt x="745390" y="45523"/>
                  </a:lnTo>
                  <a:lnTo>
                    <a:pt x="679966" y="64818"/>
                  </a:lnTo>
                  <a:lnTo>
                    <a:pt x="616327" y="87558"/>
                  </a:lnTo>
                  <a:lnTo>
                    <a:pt x="554669" y="113233"/>
                  </a:lnTo>
                  <a:lnTo>
                    <a:pt x="495193" y="141333"/>
                  </a:lnTo>
                  <a:lnTo>
                    <a:pt x="438097" y="171347"/>
                  </a:lnTo>
                  <a:lnTo>
                    <a:pt x="383580" y="202766"/>
                  </a:lnTo>
                  <a:lnTo>
                    <a:pt x="331841" y="235079"/>
                  </a:lnTo>
                  <a:lnTo>
                    <a:pt x="283078" y="267777"/>
                  </a:lnTo>
                  <a:lnTo>
                    <a:pt x="237490" y="300348"/>
                  </a:lnTo>
                  <a:lnTo>
                    <a:pt x="195277" y="332282"/>
                  </a:lnTo>
                  <a:lnTo>
                    <a:pt x="156636" y="363071"/>
                  </a:lnTo>
                  <a:lnTo>
                    <a:pt x="121768" y="392202"/>
                  </a:lnTo>
                  <a:lnTo>
                    <a:pt x="90870" y="419166"/>
                  </a:lnTo>
                  <a:lnTo>
                    <a:pt x="41781" y="464554"/>
                  </a:lnTo>
                  <a:lnTo>
                    <a:pt x="10961" y="495151"/>
                  </a:lnTo>
                  <a:lnTo>
                    <a:pt x="2898" y="503627"/>
                  </a:lnTo>
                  <a:lnTo>
                    <a:pt x="0" y="506876"/>
                  </a:lnTo>
                  <a:close/>
                </a:path>
              </a:pathLst>
            </a:custGeom>
            <a:solidFill>
              <a:srgbClr val="576F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8136548" y="3149655"/>
              <a:ext cx="881380" cy="492125"/>
            </a:xfrm>
            <a:custGeom>
              <a:avLst/>
              <a:gdLst/>
              <a:ahLst/>
              <a:cxnLst/>
              <a:rect l="l" t="t" r="r" b="b"/>
              <a:pathLst>
                <a:path w="881379" h="492125">
                  <a:moveTo>
                    <a:pt x="0" y="492117"/>
                  </a:moveTo>
                  <a:lnTo>
                    <a:pt x="25551" y="415223"/>
                  </a:lnTo>
                  <a:lnTo>
                    <a:pt x="132001" y="246058"/>
                  </a:lnTo>
                  <a:lnTo>
                    <a:pt x="364041" y="76893"/>
                  </a:lnTo>
                  <a:lnTo>
                    <a:pt x="766361" y="0"/>
                  </a:lnTo>
                  <a:lnTo>
                    <a:pt x="793987" y="271"/>
                  </a:lnTo>
                  <a:lnTo>
                    <a:pt x="822260" y="1097"/>
                  </a:lnTo>
                  <a:lnTo>
                    <a:pt x="851190" y="2496"/>
                  </a:lnTo>
                  <a:lnTo>
                    <a:pt x="880791" y="4486"/>
                  </a:lnTo>
                  <a:lnTo>
                    <a:pt x="867597" y="24739"/>
                  </a:lnTo>
                  <a:lnTo>
                    <a:pt x="827608" y="72397"/>
                  </a:lnTo>
                  <a:lnTo>
                    <a:pt x="760213" y="127808"/>
                  </a:lnTo>
                  <a:lnTo>
                    <a:pt x="664804" y="171321"/>
                  </a:lnTo>
                  <a:lnTo>
                    <a:pt x="618251" y="132505"/>
                  </a:lnTo>
                  <a:lnTo>
                    <a:pt x="649264" y="175221"/>
                  </a:lnTo>
                  <a:lnTo>
                    <a:pt x="645363" y="175221"/>
                  </a:lnTo>
                  <a:lnTo>
                    <a:pt x="641527" y="176522"/>
                  </a:lnTo>
                  <a:lnTo>
                    <a:pt x="638927" y="176522"/>
                  </a:lnTo>
                  <a:lnTo>
                    <a:pt x="602105" y="186808"/>
                  </a:lnTo>
                  <a:lnTo>
                    <a:pt x="563700" y="202668"/>
                  </a:lnTo>
                  <a:lnTo>
                    <a:pt x="523710" y="223172"/>
                  </a:lnTo>
                  <a:lnTo>
                    <a:pt x="482136" y="247390"/>
                  </a:lnTo>
                  <a:lnTo>
                    <a:pt x="438978" y="274390"/>
                  </a:lnTo>
                  <a:lnTo>
                    <a:pt x="394236" y="303244"/>
                  </a:lnTo>
                  <a:lnTo>
                    <a:pt x="347908" y="333019"/>
                  </a:lnTo>
                  <a:lnTo>
                    <a:pt x="302656" y="264491"/>
                  </a:lnTo>
                  <a:lnTo>
                    <a:pt x="322031" y="348558"/>
                  </a:lnTo>
                  <a:lnTo>
                    <a:pt x="298518" y="363070"/>
                  </a:lnTo>
                  <a:lnTo>
                    <a:pt x="274504" y="377467"/>
                  </a:lnTo>
                  <a:lnTo>
                    <a:pt x="250002" y="391631"/>
                  </a:lnTo>
                  <a:lnTo>
                    <a:pt x="225025" y="405448"/>
                  </a:lnTo>
                  <a:lnTo>
                    <a:pt x="208251" y="386008"/>
                  </a:lnTo>
                  <a:lnTo>
                    <a:pt x="208251" y="414486"/>
                  </a:lnTo>
                  <a:lnTo>
                    <a:pt x="158788" y="438612"/>
                  </a:lnTo>
                  <a:lnTo>
                    <a:pt x="107514" y="460079"/>
                  </a:lnTo>
                  <a:lnTo>
                    <a:pt x="54546" y="478158"/>
                  </a:lnTo>
                  <a:lnTo>
                    <a:pt x="0" y="492117"/>
                  </a:lnTo>
                  <a:close/>
                </a:path>
              </a:pathLst>
            </a:custGeom>
            <a:solidFill>
              <a:srgbClr val="5B7B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8012826" y="3123128"/>
              <a:ext cx="27305" cy="1274445"/>
            </a:xfrm>
            <a:custGeom>
              <a:avLst/>
              <a:gdLst/>
              <a:ahLst/>
              <a:cxnLst/>
              <a:rect l="l" t="t" r="r" b="b"/>
              <a:pathLst>
                <a:path w="27304" h="1274445">
                  <a:moveTo>
                    <a:pt x="26716" y="0"/>
                  </a:moveTo>
                  <a:lnTo>
                    <a:pt x="18778" y="153769"/>
                  </a:lnTo>
                  <a:lnTo>
                    <a:pt x="4902" y="516214"/>
                  </a:lnTo>
                  <a:lnTo>
                    <a:pt x="0" y="939040"/>
                  </a:lnTo>
                  <a:lnTo>
                    <a:pt x="18978" y="1273953"/>
                  </a:lnTo>
                </a:path>
              </a:pathLst>
            </a:custGeom>
            <a:ln w="9524">
              <a:solidFill>
                <a:srgbClr val="5B7B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8014693" y="2459625"/>
              <a:ext cx="230504" cy="916305"/>
            </a:xfrm>
            <a:custGeom>
              <a:avLst/>
              <a:gdLst/>
              <a:ahLst/>
              <a:cxnLst/>
              <a:rect l="l" t="t" r="r" b="b"/>
              <a:pathLst>
                <a:path w="230504" h="916304">
                  <a:moveTo>
                    <a:pt x="1573" y="915706"/>
                  </a:moveTo>
                  <a:lnTo>
                    <a:pt x="367" y="909443"/>
                  </a:lnTo>
                  <a:lnTo>
                    <a:pt x="0" y="891480"/>
                  </a:lnTo>
                  <a:lnTo>
                    <a:pt x="451" y="863060"/>
                  </a:lnTo>
                  <a:lnTo>
                    <a:pt x="3668" y="781185"/>
                  </a:lnTo>
                  <a:lnTo>
                    <a:pt x="6514" y="727484"/>
                  </a:lnTo>
                  <a:lnTo>
                    <a:pt x="10037" y="669661"/>
                  </a:lnTo>
                  <a:lnTo>
                    <a:pt x="14278" y="607593"/>
                  </a:lnTo>
                  <a:lnTo>
                    <a:pt x="19216" y="542522"/>
                  </a:lnTo>
                  <a:lnTo>
                    <a:pt x="24830" y="475691"/>
                  </a:lnTo>
                  <a:lnTo>
                    <a:pt x="31102" y="408343"/>
                  </a:lnTo>
                  <a:lnTo>
                    <a:pt x="38009" y="341719"/>
                  </a:lnTo>
                  <a:lnTo>
                    <a:pt x="45533" y="277062"/>
                  </a:lnTo>
                  <a:lnTo>
                    <a:pt x="53652" y="215614"/>
                  </a:lnTo>
                  <a:lnTo>
                    <a:pt x="62348" y="158618"/>
                  </a:lnTo>
                  <a:lnTo>
                    <a:pt x="71598" y="107317"/>
                  </a:lnTo>
                  <a:lnTo>
                    <a:pt x="81384" y="62951"/>
                  </a:lnTo>
                  <a:lnTo>
                    <a:pt x="102480" y="0"/>
                  </a:lnTo>
                  <a:lnTo>
                    <a:pt x="120846" y="22041"/>
                  </a:lnTo>
                  <a:lnTo>
                    <a:pt x="162125" y="82271"/>
                  </a:lnTo>
                  <a:lnTo>
                    <a:pt x="205586" y="171844"/>
                  </a:lnTo>
                  <a:lnTo>
                    <a:pt x="230499" y="281915"/>
                  </a:lnTo>
                  <a:lnTo>
                    <a:pt x="161971" y="354345"/>
                  </a:lnTo>
                  <a:lnTo>
                    <a:pt x="227569" y="354345"/>
                  </a:lnTo>
                  <a:lnTo>
                    <a:pt x="226138" y="363434"/>
                  </a:lnTo>
                  <a:lnTo>
                    <a:pt x="222763" y="378921"/>
                  </a:lnTo>
                  <a:lnTo>
                    <a:pt x="213775" y="423735"/>
                  </a:lnTo>
                  <a:lnTo>
                    <a:pt x="206527" y="472031"/>
                  </a:lnTo>
                  <a:lnTo>
                    <a:pt x="200274" y="522627"/>
                  </a:lnTo>
                  <a:lnTo>
                    <a:pt x="194273" y="574340"/>
                  </a:lnTo>
                  <a:lnTo>
                    <a:pt x="190871" y="601411"/>
                  </a:lnTo>
                  <a:lnTo>
                    <a:pt x="115353" y="601411"/>
                  </a:lnTo>
                  <a:lnTo>
                    <a:pt x="186548" y="642762"/>
                  </a:lnTo>
                  <a:lnTo>
                    <a:pt x="180423" y="679303"/>
                  </a:lnTo>
                  <a:lnTo>
                    <a:pt x="173585" y="714875"/>
                  </a:lnTo>
                  <a:lnTo>
                    <a:pt x="165783" y="748996"/>
                  </a:lnTo>
                  <a:lnTo>
                    <a:pt x="160757" y="766946"/>
                  </a:lnTo>
                  <a:lnTo>
                    <a:pt x="102480" y="766946"/>
                  </a:lnTo>
                  <a:lnTo>
                    <a:pt x="145131" y="810898"/>
                  </a:lnTo>
                  <a:lnTo>
                    <a:pt x="121603" y="853286"/>
                  </a:lnTo>
                  <a:lnTo>
                    <a:pt x="90809" y="886099"/>
                  </a:lnTo>
                  <a:lnTo>
                    <a:pt x="51287" y="907513"/>
                  </a:lnTo>
                  <a:lnTo>
                    <a:pt x="1573" y="915706"/>
                  </a:lnTo>
                  <a:close/>
                </a:path>
                <a:path w="230504" h="916304">
                  <a:moveTo>
                    <a:pt x="227569" y="354345"/>
                  </a:moveTo>
                  <a:lnTo>
                    <a:pt x="161971" y="354345"/>
                  </a:lnTo>
                  <a:lnTo>
                    <a:pt x="230499" y="318130"/>
                  </a:lnTo>
                  <a:lnTo>
                    <a:pt x="230013" y="332923"/>
                  </a:lnTo>
                  <a:lnTo>
                    <a:pt x="228557" y="348063"/>
                  </a:lnTo>
                  <a:lnTo>
                    <a:pt x="227569" y="354345"/>
                  </a:lnTo>
                  <a:close/>
                </a:path>
                <a:path w="230504" h="916304">
                  <a:moveTo>
                    <a:pt x="187783" y="625988"/>
                  </a:moveTo>
                  <a:lnTo>
                    <a:pt x="115353" y="601411"/>
                  </a:lnTo>
                  <a:lnTo>
                    <a:pt x="190871" y="601411"/>
                  </a:lnTo>
                  <a:lnTo>
                    <a:pt x="187783" y="625988"/>
                  </a:lnTo>
                  <a:close/>
                </a:path>
                <a:path w="230504" h="916304">
                  <a:moveTo>
                    <a:pt x="156770" y="781185"/>
                  </a:moveTo>
                  <a:lnTo>
                    <a:pt x="102480" y="766946"/>
                  </a:lnTo>
                  <a:lnTo>
                    <a:pt x="160757" y="766946"/>
                  </a:lnTo>
                  <a:lnTo>
                    <a:pt x="156770" y="781185"/>
                  </a:lnTo>
                  <a:close/>
                </a:path>
              </a:pathLst>
            </a:custGeom>
            <a:solidFill>
              <a:srgbClr val="576F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7495019" y="2459634"/>
              <a:ext cx="622300" cy="916305"/>
            </a:xfrm>
            <a:custGeom>
              <a:avLst/>
              <a:gdLst/>
              <a:ahLst/>
              <a:cxnLst/>
              <a:rect l="l" t="t" r="r" b="b"/>
              <a:pathLst>
                <a:path w="622300" h="916304">
                  <a:moveTo>
                    <a:pt x="412597" y="882091"/>
                  </a:moveTo>
                  <a:lnTo>
                    <a:pt x="313753" y="552043"/>
                  </a:lnTo>
                  <a:lnTo>
                    <a:pt x="175742" y="321551"/>
                  </a:lnTo>
                  <a:lnTo>
                    <a:pt x="53009" y="186372"/>
                  </a:lnTo>
                  <a:lnTo>
                    <a:pt x="0" y="142252"/>
                  </a:lnTo>
                  <a:lnTo>
                    <a:pt x="584" y="196253"/>
                  </a:lnTo>
                  <a:lnTo>
                    <a:pt x="4737" y="248323"/>
                  </a:lnTo>
                  <a:lnTo>
                    <a:pt x="12128" y="298437"/>
                  </a:lnTo>
                  <a:lnTo>
                    <a:pt x="22428" y="346608"/>
                  </a:lnTo>
                  <a:lnTo>
                    <a:pt x="35306" y="392836"/>
                  </a:lnTo>
                  <a:lnTo>
                    <a:pt x="50444" y="437108"/>
                  </a:lnTo>
                  <a:lnTo>
                    <a:pt x="116382" y="403491"/>
                  </a:lnTo>
                  <a:lnTo>
                    <a:pt x="64693" y="473329"/>
                  </a:lnTo>
                  <a:lnTo>
                    <a:pt x="87782" y="520534"/>
                  </a:lnTo>
                  <a:lnTo>
                    <a:pt x="112814" y="565124"/>
                  </a:lnTo>
                  <a:lnTo>
                    <a:pt x="139357" y="607047"/>
                  </a:lnTo>
                  <a:lnTo>
                    <a:pt x="166992" y="646277"/>
                  </a:lnTo>
                  <a:lnTo>
                    <a:pt x="195275" y="682777"/>
                  </a:lnTo>
                  <a:lnTo>
                    <a:pt x="223786" y="716495"/>
                  </a:lnTo>
                  <a:lnTo>
                    <a:pt x="244462" y="635025"/>
                  </a:lnTo>
                  <a:lnTo>
                    <a:pt x="244462" y="738466"/>
                  </a:lnTo>
                  <a:lnTo>
                    <a:pt x="308368" y="800760"/>
                  </a:lnTo>
                  <a:lnTo>
                    <a:pt x="361975" y="845705"/>
                  </a:lnTo>
                  <a:lnTo>
                    <a:pt x="398868" y="872934"/>
                  </a:lnTo>
                  <a:lnTo>
                    <a:pt x="412597" y="882091"/>
                  </a:lnTo>
                  <a:close/>
                </a:path>
                <a:path w="622300" h="916304">
                  <a:moveTo>
                    <a:pt x="622147" y="0"/>
                  </a:moveTo>
                  <a:lnTo>
                    <a:pt x="576935" y="36017"/>
                  </a:lnTo>
                  <a:lnTo>
                    <a:pt x="549262" y="64427"/>
                  </a:lnTo>
                  <a:lnTo>
                    <a:pt x="519963" y="101295"/>
                  </a:lnTo>
                  <a:lnTo>
                    <a:pt x="491807" y="146761"/>
                  </a:lnTo>
                  <a:lnTo>
                    <a:pt x="467614" y="200977"/>
                  </a:lnTo>
                  <a:lnTo>
                    <a:pt x="450189" y="264096"/>
                  </a:lnTo>
                  <a:lnTo>
                    <a:pt x="442315" y="336270"/>
                  </a:lnTo>
                  <a:lnTo>
                    <a:pt x="505701" y="334962"/>
                  </a:lnTo>
                  <a:lnTo>
                    <a:pt x="442315" y="353047"/>
                  </a:lnTo>
                  <a:lnTo>
                    <a:pt x="442315" y="382816"/>
                  </a:lnTo>
                  <a:lnTo>
                    <a:pt x="445300" y="430276"/>
                  </a:lnTo>
                  <a:lnTo>
                    <a:pt x="446697" y="477227"/>
                  </a:lnTo>
                  <a:lnTo>
                    <a:pt x="446874" y="523227"/>
                  </a:lnTo>
                  <a:lnTo>
                    <a:pt x="446214" y="567791"/>
                  </a:lnTo>
                  <a:lnTo>
                    <a:pt x="495363" y="566496"/>
                  </a:lnTo>
                  <a:lnTo>
                    <a:pt x="446214" y="601408"/>
                  </a:lnTo>
                  <a:lnTo>
                    <a:pt x="445274" y="669175"/>
                  </a:lnTo>
                  <a:lnTo>
                    <a:pt x="445693" y="731012"/>
                  </a:lnTo>
                  <a:lnTo>
                    <a:pt x="448995" y="785914"/>
                  </a:lnTo>
                  <a:lnTo>
                    <a:pt x="456692" y="832853"/>
                  </a:lnTo>
                  <a:lnTo>
                    <a:pt x="470281" y="870800"/>
                  </a:lnTo>
                  <a:lnTo>
                    <a:pt x="521246" y="915708"/>
                  </a:lnTo>
                  <a:lnTo>
                    <a:pt x="622147" y="0"/>
                  </a:lnTo>
                  <a:close/>
                </a:path>
              </a:pathLst>
            </a:custGeom>
            <a:solidFill>
              <a:srgbClr val="5B7B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868806" y="3235608"/>
              <a:ext cx="144145" cy="1293495"/>
            </a:xfrm>
            <a:custGeom>
              <a:avLst/>
              <a:gdLst/>
              <a:ahLst/>
              <a:cxnLst/>
              <a:rect l="l" t="t" r="r" b="b"/>
              <a:pathLst>
                <a:path w="144145" h="1293495">
                  <a:moveTo>
                    <a:pt x="0" y="0"/>
                  </a:moveTo>
                  <a:lnTo>
                    <a:pt x="32659" y="98236"/>
                  </a:lnTo>
                  <a:lnTo>
                    <a:pt x="97331" y="369746"/>
                  </a:lnTo>
                  <a:lnTo>
                    <a:pt x="144058" y="779731"/>
                  </a:lnTo>
                  <a:lnTo>
                    <a:pt x="122883" y="1293393"/>
                  </a:lnTo>
                </a:path>
              </a:pathLst>
            </a:custGeom>
            <a:ln w="9524">
              <a:solidFill>
                <a:srgbClr val="5B7B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749861" y="4317695"/>
              <a:ext cx="528955" cy="414655"/>
            </a:xfrm>
            <a:custGeom>
              <a:avLst/>
              <a:gdLst/>
              <a:ahLst/>
              <a:cxnLst/>
              <a:rect l="l" t="t" r="r" b="b"/>
              <a:pathLst>
                <a:path w="528954" h="414654">
                  <a:moveTo>
                    <a:pt x="267704" y="414356"/>
                  </a:moveTo>
                  <a:lnTo>
                    <a:pt x="192246" y="410312"/>
                  </a:lnTo>
                  <a:lnTo>
                    <a:pt x="138506" y="401417"/>
                  </a:lnTo>
                  <a:lnTo>
                    <a:pt x="95668" y="388479"/>
                  </a:lnTo>
                  <a:lnTo>
                    <a:pt x="141" y="0"/>
                  </a:lnTo>
                  <a:lnTo>
                    <a:pt x="0" y="0"/>
                  </a:lnTo>
                  <a:lnTo>
                    <a:pt x="15955" y="6548"/>
                  </a:lnTo>
                  <a:lnTo>
                    <a:pt x="15816" y="6548"/>
                  </a:lnTo>
                  <a:lnTo>
                    <a:pt x="54220" y="12348"/>
                  </a:lnTo>
                  <a:lnTo>
                    <a:pt x="110963" y="16992"/>
                  </a:lnTo>
                  <a:lnTo>
                    <a:pt x="182157" y="20077"/>
                  </a:lnTo>
                  <a:lnTo>
                    <a:pt x="263803" y="21195"/>
                  </a:lnTo>
                  <a:lnTo>
                    <a:pt x="523893" y="21195"/>
                  </a:lnTo>
                  <a:lnTo>
                    <a:pt x="439741" y="388479"/>
                  </a:lnTo>
                  <a:lnTo>
                    <a:pt x="429226" y="392522"/>
                  </a:lnTo>
                  <a:lnTo>
                    <a:pt x="397365" y="401417"/>
                  </a:lnTo>
                  <a:lnTo>
                    <a:pt x="343683" y="410312"/>
                  </a:lnTo>
                  <a:lnTo>
                    <a:pt x="267704" y="414356"/>
                  </a:lnTo>
                  <a:close/>
                </a:path>
                <a:path w="528954" h="414654">
                  <a:moveTo>
                    <a:pt x="523893" y="21195"/>
                  </a:moveTo>
                  <a:lnTo>
                    <a:pt x="263803" y="21195"/>
                  </a:lnTo>
                  <a:lnTo>
                    <a:pt x="345717" y="20077"/>
                  </a:lnTo>
                  <a:lnTo>
                    <a:pt x="417294" y="16992"/>
                  </a:lnTo>
                  <a:lnTo>
                    <a:pt x="474409" y="12348"/>
                  </a:lnTo>
                  <a:lnTo>
                    <a:pt x="512936" y="6548"/>
                  </a:lnTo>
                  <a:lnTo>
                    <a:pt x="528750" y="0"/>
                  </a:lnTo>
                  <a:lnTo>
                    <a:pt x="523893" y="21195"/>
                  </a:lnTo>
                  <a:close/>
                </a:path>
              </a:pathLst>
            </a:custGeom>
            <a:solidFill>
              <a:srgbClr val="F1C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7263" rIns="0" bIns="0" rtlCol="0">
            <a:spAutoFit/>
          </a:bodyPr>
          <a:lstStyle/>
          <a:p>
            <a:pPr marL="2388870">
              <a:lnSpc>
                <a:spcPct val="100000"/>
              </a:lnSpc>
              <a:spcBef>
                <a:spcPts val="100"/>
              </a:spcBef>
            </a:pPr>
            <a:r>
              <a:rPr spc="-295" dirty="0"/>
              <a:t>JENIS</a:t>
            </a:r>
            <a:r>
              <a:rPr spc="-165" dirty="0"/>
              <a:t> </a:t>
            </a:r>
            <a:r>
              <a:rPr spc="-315" dirty="0"/>
              <a:t>TRANSFER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4975" y="1977703"/>
            <a:ext cx="2597785" cy="137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b="1" dirty="0">
                <a:latin typeface="Roboto"/>
                <a:cs typeface="Roboto"/>
              </a:rPr>
              <a:t>Transfer</a:t>
            </a:r>
            <a:r>
              <a:rPr sz="2300" b="1" spc="10" dirty="0">
                <a:latin typeface="Roboto"/>
                <a:cs typeface="Roboto"/>
              </a:rPr>
              <a:t> </a:t>
            </a:r>
            <a:r>
              <a:rPr sz="2300" b="1" spc="-10" dirty="0">
                <a:latin typeface="Roboto"/>
                <a:cs typeface="Roboto"/>
              </a:rPr>
              <a:t>dekat</a:t>
            </a:r>
            <a:endParaRPr sz="2300">
              <a:latin typeface="Roboto"/>
              <a:cs typeface="Roboto"/>
            </a:endParaRPr>
          </a:p>
          <a:p>
            <a:pPr marL="298450" marR="5080" indent="-255270">
              <a:lnSpc>
                <a:spcPct val="114999"/>
              </a:lnSpc>
              <a:spcBef>
                <a:spcPts val="1275"/>
              </a:spcBef>
              <a:buClr>
                <a:srgbClr val="000000"/>
              </a:buClr>
              <a:buFont typeface="Arial MT"/>
              <a:buChar char="•"/>
              <a:tabLst>
                <a:tab pos="298450" algn="l"/>
              </a:tabLst>
            </a:pPr>
            <a:r>
              <a:rPr sz="1600" spc="-20" dirty="0">
                <a:solidFill>
                  <a:srgbClr val="20124D"/>
                </a:solidFill>
                <a:latin typeface="Roboto"/>
                <a:cs typeface="Roboto"/>
              </a:rPr>
              <a:t>Transfer</a:t>
            </a:r>
            <a:r>
              <a:rPr sz="1600" spc="-75" dirty="0">
                <a:solidFill>
                  <a:srgbClr val="20124D"/>
                </a:solidFill>
                <a:latin typeface="Roboto"/>
                <a:cs typeface="Roboto"/>
              </a:rPr>
              <a:t> </a:t>
            </a:r>
            <a:r>
              <a:rPr sz="1600" spc="-10" dirty="0">
                <a:solidFill>
                  <a:srgbClr val="20124D"/>
                </a:solidFill>
                <a:latin typeface="Roboto"/>
                <a:cs typeface="Roboto"/>
              </a:rPr>
              <a:t>pembelajaran</a:t>
            </a:r>
            <a:r>
              <a:rPr sz="1600" spc="-70" dirty="0">
                <a:solidFill>
                  <a:srgbClr val="20124D"/>
                </a:solidFill>
                <a:latin typeface="Roboto"/>
                <a:cs typeface="Roboto"/>
              </a:rPr>
              <a:t> </a:t>
            </a:r>
            <a:r>
              <a:rPr sz="1600" spc="-25" dirty="0">
                <a:solidFill>
                  <a:srgbClr val="20124D"/>
                </a:solidFill>
                <a:latin typeface="Roboto"/>
                <a:cs typeface="Roboto"/>
              </a:rPr>
              <a:t>ke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situasi</a:t>
            </a:r>
            <a:r>
              <a:rPr sz="1600" b="1" spc="-6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yang</a:t>
            </a:r>
            <a:r>
              <a:rPr sz="1600" b="1" spc="-6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Roboto"/>
                <a:cs typeface="Roboto"/>
              </a:rPr>
              <a:t>serupa </a:t>
            </a:r>
            <a:r>
              <a:rPr sz="1600" spc="-10" dirty="0">
                <a:solidFill>
                  <a:srgbClr val="20124D"/>
                </a:solidFill>
                <a:latin typeface="Roboto"/>
                <a:cs typeface="Roboto"/>
              </a:rPr>
              <a:t>pembelajaran</a:t>
            </a:r>
            <a:r>
              <a:rPr sz="1600" spc="-90" dirty="0">
                <a:solidFill>
                  <a:srgbClr val="20124D"/>
                </a:solidFill>
                <a:latin typeface="Roboto"/>
                <a:cs typeface="Roboto"/>
              </a:rPr>
              <a:t> </a:t>
            </a:r>
            <a:r>
              <a:rPr sz="1600" spc="-20" dirty="0">
                <a:solidFill>
                  <a:srgbClr val="20124D"/>
                </a:solidFill>
                <a:latin typeface="Roboto"/>
                <a:cs typeface="Roboto"/>
              </a:rPr>
              <a:t>awal</a:t>
            </a:r>
            <a:endParaRPr sz="1600">
              <a:latin typeface="Roboto"/>
              <a:cs typeface="Robo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15367" y="2011628"/>
            <a:ext cx="3283585" cy="1358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0675">
              <a:lnSpc>
                <a:spcPct val="100000"/>
              </a:lnSpc>
              <a:spcBef>
                <a:spcPts val="100"/>
              </a:spcBef>
            </a:pPr>
            <a:r>
              <a:rPr sz="2300" b="1" dirty="0">
                <a:latin typeface="Roboto"/>
                <a:cs typeface="Roboto"/>
              </a:rPr>
              <a:t>Transfer</a:t>
            </a:r>
            <a:r>
              <a:rPr sz="2300" b="1" spc="10" dirty="0">
                <a:latin typeface="Roboto"/>
                <a:cs typeface="Roboto"/>
              </a:rPr>
              <a:t> </a:t>
            </a:r>
            <a:r>
              <a:rPr sz="2300" b="1" spc="-20" dirty="0">
                <a:latin typeface="Roboto"/>
                <a:cs typeface="Roboto"/>
              </a:rPr>
              <a:t>Jauh</a:t>
            </a:r>
            <a:endParaRPr sz="2300">
              <a:latin typeface="Roboto"/>
              <a:cs typeface="Roboto"/>
            </a:endParaRPr>
          </a:p>
          <a:p>
            <a:pPr marL="325120" marR="5080" indent="-312420">
              <a:lnSpc>
                <a:spcPct val="114999"/>
              </a:lnSpc>
              <a:spcBef>
                <a:spcPts val="1110"/>
              </a:spcBef>
              <a:buClr>
                <a:srgbClr val="000000"/>
              </a:buClr>
              <a:buFont typeface="Arial MT"/>
              <a:buChar char="•"/>
              <a:tabLst>
                <a:tab pos="325120" algn="l"/>
              </a:tabLst>
            </a:pPr>
            <a:r>
              <a:rPr sz="1600" spc="-20" dirty="0">
                <a:solidFill>
                  <a:srgbClr val="20124D"/>
                </a:solidFill>
                <a:latin typeface="Roboto"/>
                <a:cs typeface="Roboto"/>
              </a:rPr>
              <a:t>Transfer</a:t>
            </a:r>
            <a:r>
              <a:rPr sz="1600" spc="-60" dirty="0">
                <a:solidFill>
                  <a:srgbClr val="20124D"/>
                </a:solidFill>
                <a:latin typeface="Roboto"/>
                <a:cs typeface="Roboto"/>
              </a:rPr>
              <a:t> </a:t>
            </a:r>
            <a:r>
              <a:rPr sz="1600" spc="-10" dirty="0">
                <a:solidFill>
                  <a:srgbClr val="20124D"/>
                </a:solidFill>
                <a:latin typeface="Roboto"/>
                <a:cs typeface="Roboto"/>
              </a:rPr>
              <a:t>pembelajaran</a:t>
            </a:r>
            <a:r>
              <a:rPr sz="1600" spc="-60" dirty="0">
                <a:solidFill>
                  <a:srgbClr val="20124D"/>
                </a:solidFill>
                <a:latin typeface="Roboto"/>
                <a:cs typeface="Roboto"/>
              </a:rPr>
              <a:t> </a:t>
            </a:r>
            <a:r>
              <a:rPr sz="1600" dirty="0">
                <a:solidFill>
                  <a:srgbClr val="20124D"/>
                </a:solidFill>
                <a:latin typeface="Roboto"/>
                <a:cs typeface="Roboto"/>
              </a:rPr>
              <a:t>ke</a:t>
            </a:r>
            <a:r>
              <a:rPr sz="1600" spc="-55" dirty="0">
                <a:solidFill>
                  <a:srgbClr val="20124D"/>
                </a:solidFill>
                <a:latin typeface="Roboto"/>
                <a:cs typeface="Roboto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Roboto"/>
                <a:cs typeface="Roboto"/>
              </a:rPr>
              <a:t>situasi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berbeda</a:t>
            </a:r>
            <a:r>
              <a:rPr sz="1600" b="1" spc="-2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jauh</a:t>
            </a:r>
            <a:r>
              <a:rPr sz="1600" b="1" spc="-1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dari</a:t>
            </a:r>
            <a:r>
              <a:rPr sz="1600" b="1" spc="-1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Roboto"/>
                <a:cs typeface="Roboto"/>
              </a:rPr>
              <a:t>pembelajaran </a:t>
            </a:r>
            <a:r>
              <a:rPr sz="1600" spc="-20" dirty="0">
                <a:solidFill>
                  <a:srgbClr val="20124D"/>
                </a:solidFill>
                <a:latin typeface="Roboto"/>
                <a:cs typeface="Roboto"/>
              </a:rPr>
              <a:t>awal</a:t>
            </a:r>
            <a:endParaRPr sz="1600">
              <a:latin typeface="Roboto"/>
              <a:cs typeface="Roboto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47790" y="4027326"/>
            <a:ext cx="2118360" cy="844550"/>
            <a:chOff x="747790" y="4027326"/>
            <a:chExt cx="2118360" cy="844550"/>
          </a:xfrm>
        </p:grpSpPr>
        <p:sp>
          <p:nvSpPr>
            <p:cNvPr id="6" name="object 6"/>
            <p:cNvSpPr/>
            <p:nvPr/>
          </p:nvSpPr>
          <p:spPr>
            <a:xfrm>
              <a:off x="747790" y="4716728"/>
              <a:ext cx="2118360" cy="154940"/>
            </a:xfrm>
            <a:custGeom>
              <a:avLst/>
              <a:gdLst/>
              <a:ahLst/>
              <a:cxnLst/>
              <a:rect l="l" t="t" r="r" b="b"/>
              <a:pathLst>
                <a:path w="2118360" h="154939">
                  <a:moveTo>
                    <a:pt x="1058956" y="154713"/>
                  </a:moveTo>
                  <a:lnTo>
                    <a:pt x="979980" y="154497"/>
                  </a:lnTo>
                  <a:lnTo>
                    <a:pt x="902570" y="153859"/>
                  </a:lnTo>
                  <a:lnTo>
                    <a:pt x="826934" y="152816"/>
                  </a:lnTo>
                  <a:lnTo>
                    <a:pt x="753276" y="151383"/>
                  </a:lnTo>
                  <a:lnTo>
                    <a:pt x="681802" y="149577"/>
                  </a:lnTo>
                  <a:lnTo>
                    <a:pt x="612717" y="147412"/>
                  </a:lnTo>
                  <a:lnTo>
                    <a:pt x="546227" y="144904"/>
                  </a:lnTo>
                  <a:lnTo>
                    <a:pt x="482538" y="142071"/>
                  </a:lnTo>
                  <a:lnTo>
                    <a:pt x="421854" y="138926"/>
                  </a:lnTo>
                  <a:lnTo>
                    <a:pt x="364382" y="135487"/>
                  </a:lnTo>
                  <a:lnTo>
                    <a:pt x="310326" y="131769"/>
                  </a:lnTo>
                  <a:lnTo>
                    <a:pt x="259893" y="127788"/>
                  </a:lnTo>
                  <a:lnTo>
                    <a:pt x="213287" y="123559"/>
                  </a:lnTo>
                  <a:lnTo>
                    <a:pt x="170715" y="119100"/>
                  </a:lnTo>
                  <a:lnTo>
                    <a:pt x="132382" y="114424"/>
                  </a:lnTo>
                  <a:lnTo>
                    <a:pt x="69254" y="104489"/>
                  </a:lnTo>
                  <a:lnTo>
                    <a:pt x="25548" y="93882"/>
                  </a:lnTo>
                  <a:lnTo>
                    <a:pt x="0" y="76987"/>
                  </a:lnTo>
                  <a:lnTo>
                    <a:pt x="2907" y="71242"/>
                  </a:lnTo>
                  <a:lnTo>
                    <a:pt x="44870" y="54753"/>
                  </a:lnTo>
                  <a:lnTo>
                    <a:pt x="98493" y="44532"/>
                  </a:lnTo>
                  <a:lnTo>
                    <a:pt x="170715" y="35067"/>
                  </a:lnTo>
                  <a:lnTo>
                    <a:pt x="213287" y="30656"/>
                  </a:lnTo>
                  <a:lnTo>
                    <a:pt x="259893" y="26478"/>
                  </a:lnTo>
                  <a:lnTo>
                    <a:pt x="310326" y="22549"/>
                  </a:lnTo>
                  <a:lnTo>
                    <a:pt x="364382" y="18884"/>
                  </a:lnTo>
                  <a:lnTo>
                    <a:pt x="421854" y="15497"/>
                  </a:lnTo>
                  <a:lnTo>
                    <a:pt x="482538" y="12403"/>
                  </a:lnTo>
                  <a:lnTo>
                    <a:pt x="546227" y="9618"/>
                  </a:lnTo>
                  <a:lnTo>
                    <a:pt x="612717" y="7155"/>
                  </a:lnTo>
                  <a:lnTo>
                    <a:pt x="681802" y="5031"/>
                  </a:lnTo>
                  <a:lnTo>
                    <a:pt x="753276" y="3259"/>
                  </a:lnTo>
                  <a:lnTo>
                    <a:pt x="826934" y="1855"/>
                  </a:lnTo>
                  <a:lnTo>
                    <a:pt x="902570" y="834"/>
                  </a:lnTo>
                  <a:lnTo>
                    <a:pt x="979980" y="211"/>
                  </a:lnTo>
                  <a:lnTo>
                    <a:pt x="1058956" y="0"/>
                  </a:lnTo>
                  <a:lnTo>
                    <a:pt x="1138041" y="211"/>
                  </a:lnTo>
                  <a:lnTo>
                    <a:pt x="1215539" y="834"/>
                  </a:lnTo>
                  <a:lnTo>
                    <a:pt x="1291247" y="1855"/>
                  </a:lnTo>
                  <a:lnTo>
                    <a:pt x="1364960" y="3259"/>
                  </a:lnTo>
                  <a:lnTo>
                    <a:pt x="1436473" y="5031"/>
                  </a:lnTo>
                  <a:lnTo>
                    <a:pt x="1505584" y="7155"/>
                  </a:lnTo>
                  <a:lnTo>
                    <a:pt x="1572087" y="9618"/>
                  </a:lnTo>
                  <a:lnTo>
                    <a:pt x="1635779" y="12403"/>
                  </a:lnTo>
                  <a:lnTo>
                    <a:pt x="1696456" y="15497"/>
                  </a:lnTo>
                  <a:lnTo>
                    <a:pt x="1753913" y="18884"/>
                  </a:lnTo>
                  <a:lnTo>
                    <a:pt x="1807946" y="22549"/>
                  </a:lnTo>
                  <a:lnTo>
                    <a:pt x="1858352" y="26478"/>
                  </a:lnTo>
                  <a:lnTo>
                    <a:pt x="1904926" y="30656"/>
                  </a:lnTo>
                  <a:lnTo>
                    <a:pt x="1947464" y="35067"/>
                  </a:lnTo>
                  <a:lnTo>
                    <a:pt x="1985761" y="39698"/>
                  </a:lnTo>
                  <a:lnTo>
                    <a:pt x="2048820" y="49555"/>
                  </a:lnTo>
                  <a:lnTo>
                    <a:pt x="2092470" y="60110"/>
                  </a:lnTo>
                  <a:lnTo>
                    <a:pt x="2117979" y="76987"/>
                  </a:lnTo>
                  <a:lnTo>
                    <a:pt x="2115077" y="82729"/>
                  </a:lnTo>
                  <a:lnTo>
                    <a:pt x="2073173" y="99262"/>
                  </a:lnTo>
                  <a:lnTo>
                    <a:pt x="2019615" y="109549"/>
                  </a:lnTo>
                  <a:lnTo>
                    <a:pt x="1947464" y="119100"/>
                  </a:lnTo>
                  <a:lnTo>
                    <a:pt x="1904926" y="123559"/>
                  </a:lnTo>
                  <a:lnTo>
                    <a:pt x="1858352" y="127788"/>
                  </a:lnTo>
                  <a:lnTo>
                    <a:pt x="1807946" y="131769"/>
                  </a:lnTo>
                  <a:lnTo>
                    <a:pt x="1753913" y="135487"/>
                  </a:lnTo>
                  <a:lnTo>
                    <a:pt x="1696456" y="138926"/>
                  </a:lnTo>
                  <a:lnTo>
                    <a:pt x="1635779" y="142071"/>
                  </a:lnTo>
                  <a:lnTo>
                    <a:pt x="1572087" y="144904"/>
                  </a:lnTo>
                  <a:lnTo>
                    <a:pt x="1505584" y="147412"/>
                  </a:lnTo>
                  <a:lnTo>
                    <a:pt x="1436473" y="149577"/>
                  </a:lnTo>
                  <a:lnTo>
                    <a:pt x="1364960" y="151383"/>
                  </a:lnTo>
                  <a:lnTo>
                    <a:pt x="1291247" y="152816"/>
                  </a:lnTo>
                  <a:lnTo>
                    <a:pt x="1215539" y="153859"/>
                  </a:lnTo>
                  <a:lnTo>
                    <a:pt x="1138041" y="154497"/>
                  </a:lnTo>
                  <a:lnTo>
                    <a:pt x="1058956" y="154713"/>
                  </a:lnTo>
                  <a:close/>
                </a:path>
              </a:pathLst>
            </a:custGeom>
            <a:solidFill>
              <a:srgbClr val="F1F1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066489" y="4027326"/>
              <a:ext cx="463550" cy="476250"/>
            </a:xfrm>
            <a:custGeom>
              <a:avLst/>
              <a:gdLst/>
              <a:ahLst/>
              <a:cxnLst/>
              <a:rect l="l" t="t" r="r" b="b"/>
              <a:pathLst>
                <a:path w="463550" h="476250">
                  <a:moveTo>
                    <a:pt x="463419" y="476210"/>
                  </a:moveTo>
                  <a:lnTo>
                    <a:pt x="0" y="476210"/>
                  </a:lnTo>
                  <a:lnTo>
                    <a:pt x="0" y="0"/>
                  </a:lnTo>
                  <a:lnTo>
                    <a:pt x="463419" y="0"/>
                  </a:lnTo>
                  <a:lnTo>
                    <a:pt x="463419" y="476210"/>
                  </a:lnTo>
                  <a:close/>
                </a:path>
              </a:pathLst>
            </a:custGeom>
            <a:solidFill>
              <a:srgbClr val="4D6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084932" y="4051401"/>
              <a:ext cx="429895" cy="429895"/>
            </a:xfrm>
            <a:custGeom>
              <a:avLst/>
              <a:gdLst/>
              <a:ahLst/>
              <a:cxnLst/>
              <a:rect l="l" t="t" r="r" b="b"/>
              <a:pathLst>
                <a:path w="429894" h="429895">
                  <a:moveTo>
                    <a:pt x="429685" y="429669"/>
                  </a:moveTo>
                  <a:lnTo>
                    <a:pt x="0" y="429669"/>
                  </a:lnTo>
                  <a:lnTo>
                    <a:pt x="0" y="0"/>
                  </a:lnTo>
                  <a:lnTo>
                    <a:pt x="429685" y="0"/>
                  </a:lnTo>
                  <a:lnTo>
                    <a:pt x="429685" y="429669"/>
                  </a:lnTo>
                  <a:close/>
                </a:path>
              </a:pathLst>
            </a:custGeom>
            <a:solidFill>
              <a:srgbClr val="CCA4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257285" y="4051401"/>
              <a:ext cx="84455" cy="326390"/>
            </a:xfrm>
            <a:custGeom>
              <a:avLst/>
              <a:gdLst/>
              <a:ahLst/>
              <a:cxnLst/>
              <a:rect l="l" t="t" r="r" b="b"/>
              <a:pathLst>
                <a:path w="84455" h="326389">
                  <a:moveTo>
                    <a:pt x="84226" y="305409"/>
                  </a:moveTo>
                  <a:lnTo>
                    <a:pt x="0" y="305409"/>
                  </a:lnTo>
                  <a:lnTo>
                    <a:pt x="0" y="326263"/>
                  </a:lnTo>
                  <a:lnTo>
                    <a:pt x="84226" y="326263"/>
                  </a:lnTo>
                  <a:lnTo>
                    <a:pt x="84226" y="305409"/>
                  </a:lnTo>
                  <a:close/>
                </a:path>
                <a:path w="84455" h="326389">
                  <a:moveTo>
                    <a:pt x="84226" y="161086"/>
                  </a:moveTo>
                  <a:lnTo>
                    <a:pt x="0" y="161086"/>
                  </a:lnTo>
                  <a:lnTo>
                    <a:pt x="0" y="181952"/>
                  </a:lnTo>
                  <a:lnTo>
                    <a:pt x="84226" y="181952"/>
                  </a:lnTo>
                  <a:lnTo>
                    <a:pt x="84226" y="161086"/>
                  </a:lnTo>
                  <a:close/>
                </a:path>
                <a:path w="84455" h="326389">
                  <a:moveTo>
                    <a:pt x="84226" y="0"/>
                  </a:moveTo>
                  <a:lnTo>
                    <a:pt x="0" y="0"/>
                  </a:lnTo>
                  <a:lnTo>
                    <a:pt x="0" y="20053"/>
                  </a:lnTo>
                  <a:lnTo>
                    <a:pt x="84226" y="20053"/>
                  </a:lnTo>
                  <a:lnTo>
                    <a:pt x="84226" y="0"/>
                  </a:lnTo>
                  <a:close/>
                </a:path>
              </a:pathLst>
            </a:custGeom>
            <a:solidFill>
              <a:srgbClr val="4D6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084932" y="4212485"/>
              <a:ext cx="429895" cy="144780"/>
            </a:xfrm>
            <a:custGeom>
              <a:avLst/>
              <a:gdLst/>
              <a:ahLst/>
              <a:cxnLst/>
              <a:rect l="l" t="t" r="r" b="b"/>
              <a:pathLst>
                <a:path w="429894" h="144779">
                  <a:moveTo>
                    <a:pt x="429685" y="0"/>
                  </a:moveTo>
                  <a:lnTo>
                    <a:pt x="0" y="0"/>
                  </a:lnTo>
                </a:path>
                <a:path w="429894" h="144779">
                  <a:moveTo>
                    <a:pt x="429685" y="144318"/>
                  </a:moveTo>
                  <a:lnTo>
                    <a:pt x="0" y="144318"/>
                  </a:lnTo>
                </a:path>
              </a:pathLst>
            </a:custGeom>
            <a:ln w="9524">
              <a:solidFill>
                <a:srgbClr val="C0920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133335" y="4027335"/>
              <a:ext cx="1356995" cy="506730"/>
            </a:xfrm>
            <a:custGeom>
              <a:avLst/>
              <a:gdLst/>
              <a:ahLst/>
              <a:cxnLst/>
              <a:rect l="l" t="t" r="r" b="b"/>
              <a:pathLst>
                <a:path w="1356995" h="506729">
                  <a:moveTo>
                    <a:pt x="1356461" y="471385"/>
                  </a:moveTo>
                  <a:lnTo>
                    <a:pt x="933145" y="471385"/>
                  </a:lnTo>
                  <a:lnTo>
                    <a:pt x="933145" y="0"/>
                  </a:lnTo>
                  <a:lnTo>
                    <a:pt x="469798" y="0"/>
                  </a:lnTo>
                  <a:lnTo>
                    <a:pt x="468985" y="0"/>
                  </a:lnTo>
                  <a:lnTo>
                    <a:pt x="0" y="0"/>
                  </a:lnTo>
                  <a:lnTo>
                    <a:pt x="0" y="476211"/>
                  </a:lnTo>
                  <a:lnTo>
                    <a:pt x="57746" y="476211"/>
                  </a:lnTo>
                  <a:lnTo>
                    <a:pt x="57746" y="506653"/>
                  </a:lnTo>
                  <a:lnTo>
                    <a:pt x="1356461" y="506653"/>
                  </a:lnTo>
                  <a:lnTo>
                    <a:pt x="1356461" y="471385"/>
                  </a:lnTo>
                  <a:close/>
                </a:path>
              </a:pathLst>
            </a:custGeom>
            <a:solidFill>
              <a:srgbClr val="4D6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248016" y="4533988"/>
              <a:ext cx="1180465" cy="273050"/>
            </a:xfrm>
            <a:custGeom>
              <a:avLst/>
              <a:gdLst/>
              <a:ahLst/>
              <a:cxnLst/>
              <a:rect l="l" t="t" r="r" b="b"/>
              <a:pathLst>
                <a:path w="1180464" h="273050">
                  <a:moveTo>
                    <a:pt x="40106" y="0"/>
                  </a:moveTo>
                  <a:lnTo>
                    <a:pt x="0" y="0"/>
                  </a:lnTo>
                  <a:lnTo>
                    <a:pt x="0" y="272542"/>
                  </a:lnTo>
                  <a:lnTo>
                    <a:pt x="40106" y="272542"/>
                  </a:lnTo>
                  <a:lnTo>
                    <a:pt x="40106" y="0"/>
                  </a:lnTo>
                  <a:close/>
                </a:path>
                <a:path w="1180464" h="273050">
                  <a:moveTo>
                    <a:pt x="122669" y="0"/>
                  </a:moveTo>
                  <a:lnTo>
                    <a:pt x="84175" y="0"/>
                  </a:lnTo>
                  <a:lnTo>
                    <a:pt x="84175" y="271741"/>
                  </a:lnTo>
                  <a:lnTo>
                    <a:pt x="122669" y="271741"/>
                  </a:lnTo>
                  <a:lnTo>
                    <a:pt x="122669" y="0"/>
                  </a:lnTo>
                  <a:close/>
                </a:path>
                <a:path w="1180464" h="273050">
                  <a:moveTo>
                    <a:pt x="1112685" y="0"/>
                  </a:moveTo>
                  <a:lnTo>
                    <a:pt x="1075055" y="0"/>
                  </a:lnTo>
                  <a:lnTo>
                    <a:pt x="1075055" y="271741"/>
                  </a:lnTo>
                  <a:lnTo>
                    <a:pt x="1112685" y="271741"/>
                  </a:lnTo>
                  <a:lnTo>
                    <a:pt x="1112685" y="0"/>
                  </a:lnTo>
                  <a:close/>
                </a:path>
                <a:path w="1180464" h="273050">
                  <a:moveTo>
                    <a:pt x="1180084" y="0"/>
                  </a:moveTo>
                  <a:lnTo>
                    <a:pt x="1140777" y="0"/>
                  </a:lnTo>
                  <a:lnTo>
                    <a:pt x="1140777" y="272542"/>
                  </a:lnTo>
                  <a:lnTo>
                    <a:pt x="1180084" y="272542"/>
                  </a:lnTo>
                  <a:lnTo>
                    <a:pt x="1180084" y="0"/>
                  </a:lnTo>
                  <a:close/>
                </a:path>
              </a:pathLst>
            </a:custGeom>
            <a:solidFill>
              <a:srgbClr val="F1C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223146" y="4356804"/>
              <a:ext cx="826769" cy="124460"/>
            </a:xfrm>
            <a:custGeom>
              <a:avLst/>
              <a:gdLst/>
              <a:ahLst/>
              <a:cxnLst/>
              <a:rect l="l" t="t" r="r" b="b"/>
              <a:pathLst>
                <a:path w="826769" h="124460">
                  <a:moveTo>
                    <a:pt x="826509" y="124266"/>
                  </a:moveTo>
                  <a:lnTo>
                    <a:pt x="0" y="124266"/>
                  </a:lnTo>
                  <a:lnTo>
                    <a:pt x="0" y="0"/>
                  </a:lnTo>
                  <a:lnTo>
                    <a:pt x="826509" y="0"/>
                  </a:lnTo>
                  <a:lnTo>
                    <a:pt x="826509" y="124266"/>
                  </a:lnTo>
                  <a:close/>
                </a:path>
              </a:pathLst>
            </a:custGeom>
            <a:solidFill>
              <a:srgbClr val="96AA8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370689" y="4233342"/>
              <a:ext cx="276860" cy="123189"/>
            </a:xfrm>
            <a:custGeom>
              <a:avLst/>
              <a:gdLst/>
              <a:ahLst/>
              <a:cxnLst/>
              <a:rect l="l" t="t" r="r" b="b"/>
              <a:pathLst>
                <a:path w="276860" h="123189">
                  <a:moveTo>
                    <a:pt x="276575" y="122656"/>
                  </a:moveTo>
                  <a:lnTo>
                    <a:pt x="0" y="122656"/>
                  </a:lnTo>
                  <a:lnTo>
                    <a:pt x="0" y="0"/>
                  </a:lnTo>
                  <a:lnTo>
                    <a:pt x="276575" y="0"/>
                  </a:lnTo>
                  <a:lnTo>
                    <a:pt x="276575" y="122656"/>
                  </a:lnTo>
                  <a:close/>
                </a:path>
              </a:pathLst>
            </a:custGeom>
            <a:solidFill>
              <a:srgbClr val="D9C3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726603" y="4133150"/>
              <a:ext cx="276860" cy="222885"/>
            </a:xfrm>
            <a:custGeom>
              <a:avLst/>
              <a:gdLst/>
              <a:ahLst/>
              <a:cxnLst/>
              <a:rect l="l" t="t" r="r" b="b"/>
              <a:pathLst>
                <a:path w="276860" h="222885">
                  <a:moveTo>
                    <a:pt x="276576" y="222848"/>
                  </a:moveTo>
                  <a:lnTo>
                    <a:pt x="0" y="222848"/>
                  </a:lnTo>
                  <a:lnTo>
                    <a:pt x="0" y="0"/>
                  </a:lnTo>
                  <a:lnTo>
                    <a:pt x="276576" y="0"/>
                  </a:lnTo>
                  <a:lnTo>
                    <a:pt x="276576" y="222848"/>
                  </a:lnTo>
                  <a:close/>
                </a:path>
              </a:pathLst>
            </a:custGeom>
            <a:solidFill>
              <a:srgbClr val="C092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548613" y="4077824"/>
              <a:ext cx="175260" cy="167005"/>
            </a:xfrm>
            <a:custGeom>
              <a:avLst/>
              <a:gdLst/>
              <a:ahLst/>
              <a:cxnLst/>
              <a:rect l="l" t="t" r="r" b="b"/>
              <a:pathLst>
                <a:path w="175260" h="167004">
                  <a:moveTo>
                    <a:pt x="128295" y="166784"/>
                  </a:moveTo>
                  <a:lnTo>
                    <a:pt x="0" y="113871"/>
                  </a:lnTo>
                  <a:lnTo>
                    <a:pt x="47347" y="0"/>
                  </a:lnTo>
                  <a:lnTo>
                    <a:pt x="174771" y="52911"/>
                  </a:lnTo>
                  <a:lnTo>
                    <a:pt x="128295" y="166784"/>
                  </a:lnTo>
                  <a:close/>
                </a:path>
              </a:pathLst>
            </a:custGeom>
            <a:solidFill>
              <a:srgbClr val="F1C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49" y="0"/>
            <a:ext cx="9144000" cy="2580005"/>
          </a:xfrm>
          <a:custGeom>
            <a:avLst/>
            <a:gdLst/>
            <a:ahLst/>
            <a:cxnLst/>
            <a:rect l="l" t="t" r="r" b="b"/>
            <a:pathLst>
              <a:path w="9144000" h="2580005">
                <a:moveTo>
                  <a:pt x="9143999" y="2579999"/>
                </a:moveTo>
                <a:lnTo>
                  <a:pt x="0" y="25799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25799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04949" y="0"/>
            <a:ext cx="38100" cy="4259580"/>
          </a:xfrm>
          <a:custGeom>
            <a:avLst/>
            <a:gdLst/>
            <a:ahLst/>
            <a:cxnLst/>
            <a:rect l="l" t="t" r="r" b="b"/>
            <a:pathLst>
              <a:path w="38100" h="4259580">
                <a:moveTo>
                  <a:pt x="0" y="4259525"/>
                </a:moveTo>
                <a:lnTo>
                  <a:pt x="38099" y="4259525"/>
                </a:lnTo>
                <a:lnTo>
                  <a:pt x="38099" y="0"/>
                </a:lnTo>
                <a:lnTo>
                  <a:pt x="0" y="0"/>
                </a:lnTo>
                <a:lnTo>
                  <a:pt x="0" y="425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04949" y="4619525"/>
            <a:ext cx="38100" cy="524510"/>
          </a:xfrm>
          <a:custGeom>
            <a:avLst/>
            <a:gdLst/>
            <a:ahLst/>
            <a:cxnLst/>
            <a:rect l="l" t="t" r="r" b="b"/>
            <a:pathLst>
              <a:path w="38100" h="524510">
                <a:moveTo>
                  <a:pt x="0" y="523974"/>
                </a:moveTo>
                <a:lnTo>
                  <a:pt x="38099" y="523974"/>
                </a:lnTo>
                <a:lnTo>
                  <a:pt x="38099" y="0"/>
                </a:lnTo>
                <a:lnTo>
                  <a:pt x="0" y="0"/>
                </a:lnTo>
                <a:lnTo>
                  <a:pt x="0" y="5239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420474"/>
            <a:ext cx="2416810" cy="38100"/>
          </a:xfrm>
          <a:custGeom>
            <a:avLst/>
            <a:gdLst/>
            <a:ahLst/>
            <a:cxnLst/>
            <a:rect l="l" t="t" r="r" b="b"/>
            <a:pathLst>
              <a:path w="2416810" h="38100">
                <a:moveTo>
                  <a:pt x="0" y="38099"/>
                </a:moveTo>
                <a:lnTo>
                  <a:pt x="2416772" y="38099"/>
                </a:lnTo>
                <a:lnTo>
                  <a:pt x="2416772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727231" y="4420474"/>
            <a:ext cx="1517015" cy="38100"/>
          </a:xfrm>
          <a:custGeom>
            <a:avLst/>
            <a:gdLst/>
            <a:ahLst/>
            <a:cxnLst/>
            <a:rect l="l" t="t" r="r" b="b"/>
            <a:pathLst>
              <a:path w="1517015" h="38100">
                <a:moveTo>
                  <a:pt x="0" y="38099"/>
                </a:moveTo>
                <a:lnTo>
                  <a:pt x="1516768" y="38099"/>
                </a:lnTo>
                <a:lnTo>
                  <a:pt x="1516768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603999" y="4420474"/>
            <a:ext cx="540385" cy="38100"/>
          </a:xfrm>
          <a:custGeom>
            <a:avLst/>
            <a:gdLst/>
            <a:ahLst/>
            <a:cxnLst/>
            <a:rect l="l" t="t" r="r" b="b"/>
            <a:pathLst>
              <a:path w="540384" h="38100">
                <a:moveTo>
                  <a:pt x="0" y="38099"/>
                </a:moveTo>
                <a:lnTo>
                  <a:pt x="539999" y="38099"/>
                </a:lnTo>
                <a:lnTo>
                  <a:pt x="539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564661" y="261394"/>
            <a:ext cx="20148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70" dirty="0"/>
              <a:t>REFERENSI</a:t>
            </a:r>
          </a:p>
        </p:txBody>
      </p:sp>
      <p:grpSp>
        <p:nvGrpSpPr>
          <p:cNvPr id="9" name="object 9"/>
          <p:cNvGrpSpPr/>
          <p:nvPr/>
        </p:nvGrpSpPr>
        <p:grpSpPr>
          <a:xfrm>
            <a:off x="2416773" y="3214677"/>
            <a:ext cx="4311015" cy="1304925"/>
            <a:chOff x="2416773" y="3214677"/>
            <a:chExt cx="4311015" cy="1304925"/>
          </a:xfrm>
        </p:grpSpPr>
        <p:sp>
          <p:nvSpPr>
            <p:cNvPr id="10" name="object 10"/>
            <p:cNvSpPr/>
            <p:nvPr/>
          </p:nvSpPr>
          <p:spPr>
            <a:xfrm>
              <a:off x="2416772" y="4376305"/>
              <a:ext cx="4311015" cy="142875"/>
            </a:xfrm>
            <a:custGeom>
              <a:avLst/>
              <a:gdLst/>
              <a:ahLst/>
              <a:cxnLst/>
              <a:rect l="l" t="t" r="r" b="b"/>
              <a:pathLst>
                <a:path w="4311015" h="142875">
                  <a:moveTo>
                    <a:pt x="4310456" y="0"/>
                  </a:moveTo>
                  <a:lnTo>
                    <a:pt x="0" y="0"/>
                  </a:lnTo>
                  <a:lnTo>
                    <a:pt x="0" y="142773"/>
                  </a:lnTo>
                  <a:lnTo>
                    <a:pt x="4310456" y="142773"/>
                  </a:lnTo>
                  <a:lnTo>
                    <a:pt x="431045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318666" y="3570995"/>
              <a:ext cx="419734" cy="814069"/>
            </a:xfrm>
            <a:custGeom>
              <a:avLst/>
              <a:gdLst/>
              <a:ahLst/>
              <a:cxnLst/>
              <a:rect l="l" t="t" r="r" b="b"/>
              <a:pathLst>
                <a:path w="419735" h="814070">
                  <a:moveTo>
                    <a:pt x="296334" y="813573"/>
                  </a:moveTo>
                  <a:lnTo>
                    <a:pt x="0" y="47618"/>
                  </a:lnTo>
                  <a:lnTo>
                    <a:pt x="123083" y="0"/>
                  </a:lnTo>
                  <a:lnTo>
                    <a:pt x="419417" y="765954"/>
                  </a:lnTo>
                  <a:lnTo>
                    <a:pt x="296334" y="813573"/>
                  </a:lnTo>
                  <a:close/>
                </a:path>
              </a:pathLst>
            </a:custGeom>
            <a:solidFill>
              <a:srgbClr val="FFE6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746062" y="4082887"/>
              <a:ext cx="635000" cy="291465"/>
            </a:xfrm>
            <a:custGeom>
              <a:avLst/>
              <a:gdLst/>
              <a:ahLst/>
              <a:cxnLst/>
              <a:rect l="l" t="t" r="r" b="b"/>
              <a:pathLst>
                <a:path w="635000" h="291464">
                  <a:moveTo>
                    <a:pt x="634831" y="291372"/>
                  </a:moveTo>
                  <a:lnTo>
                    <a:pt x="0" y="291372"/>
                  </a:lnTo>
                  <a:lnTo>
                    <a:pt x="0" y="0"/>
                  </a:lnTo>
                  <a:lnTo>
                    <a:pt x="634831" y="0"/>
                  </a:lnTo>
                  <a:lnTo>
                    <a:pt x="634831" y="291372"/>
                  </a:lnTo>
                  <a:close/>
                </a:path>
              </a:pathLst>
            </a:custGeom>
            <a:solidFill>
              <a:srgbClr val="C092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701627" y="3970959"/>
              <a:ext cx="723900" cy="187325"/>
            </a:xfrm>
            <a:custGeom>
              <a:avLst/>
              <a:gdLst/>
              <a:ahLst/>
              <a:cxnLst/>
              <a:rect l="l" t="t" r="r" b="b"/>
              <a:pathLst>
                <a:path w="723900" h="187325">
                  <a:moveTo>
                    <a:pt x="480517" y="139001"/>
                  </a:moveTo>
                  <a:lnTo>
                    <a:pt x="243179" y="139001"/>
                  </a:lnTo>
                  <a:lnTo>
                    <a:pt x="243179" y="162077"/>
                  </a:lnTo>
                  <a:lnTo>
                    <a:pt x="245186" y="171729"/>
                  </a:lnTo>
                  <a:lnTo>
                    <a:pt x="250634" y="179730"/>
                  </a:lnTo>
                  <a:lnTo>
                    <a:pt x="258597" y="185191"/>
                  </a:lnTo>
                  <a:lnTo>
                    <a:pt x="268198" y="187198"/>
                  </a:lnTo>
                  <a:lnTo>
                    <a:pt x="455396" y="187198"/>
                  </a:lnTo>
                  <a:lnTo>
                    <a:pt x="465010" y="185191"/>
                  </a:lnTo>
                  <a:lnTo>
                    <a:pt x="473011" y="179730"/>
                  </a:lnTo>
                  <a:lnTo>
                    <a:pt x="478485" y="171729"/>
                  </a:lnTo>
                  <a:lnTo>
                    <a:pt x="480517" y="162077"/>
                  </a:lnTo>
                  <a:lnTo>
                    <a:pt x="480517" y="139001"/>
                  </a:lnTo>
                  <a:close/>
                </a:path>
                <a:path w="723900" h="187325">
                  <a:moveTo>
                    <a:pt x="723582" y="0"/>
                  </a:moveTo>
                  <a:lnTo>
                    <a:pt x="0" y="0"/>
                  </a:lnTo>
                  <a:lnTo>
                    <a:pt x="0" y="111937"/>
                  </a:lnTo>
                  <a:lnTo>
                    <a:pt x="723582" y="111937"/>
                  </a:lnTo>
                  <a:lnTo>
                    <a:pt x="72358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810290" y="3214677"/>
              <a:ext cx="198755" cy="1173480"/>
            </a:xfrm>
            <a:custGeom>
              <a:avLst/>
              <a:gdLst/>
              <a:ahLst/>
              <a:cxnLst/>
              <a:rect l="l" t="t" r="r" b="b"/>
              <a:pathLst>
                <a:path w="198755" h="1173479">
                  <a:moveTo>
                    <a:pt x="198742" y="1173154"/>
                  </a:moveTo>
                  <a:lnTo>
                    <a:pt x="0" y="1173154"/>
                  </a:lnTo>
                  <a:lnTo>
                    <a:pt x="0" y="0"/>
                  </a:lnTo>
                  <a:lnTo>
                    <a:pt x="198742" y="0"/>
                  </a:lnTo>
                  <a:lnTo>
                    <a:pt x="198742" y="1173154"/>
                  </a:lnTo>
                  <a:close/>
                </a:path>
              </a:pathLst>
            </a:custGeom>
            <a:solidFill>
              <a:srgbClr val="F1C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885558" y="3372877"/>
              <a:ext cx="50165" cy="935990"/>
            </a:xfrm>
            <a:custGeom>
              <a:avLst/>
              <a:gdLst/>
              <a:ahLst/>
              <a:cxnLst/>
              <a:rect l="l" t="t" r="r" b="b"/>
              <a:pathLst>
                <a:path w="50164" h="935989">
                  <a:moveTo>
                    <a:pt x="50145" y="935807"/>
                  </a:moveTo>
                  <a:lnTo>
                    <a:pt x="0" y="935807"/>
                  </a:lnTo>
                  <a:lnTo>
                    <a:pt x="0" y="0"/>
                  </a:lnTo>
                  <a:lnTo>
                    <a:pt x="50145" y="0"/>
                  </a:lnTo>
                  <a:lnTo>
                    <a:pt x="50145" y="935807"/>
                  </a:lnTo>
                  <a:close/>
                </a:path>
              </a:pathLst>
            </a:custGeom>
            <a:solidFill>
              <a:srgbClr val="C092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009034" y="3428844"/>
              <a:ext cx="239395" cy="959485"/>
            </a:xfrm>
            <a:custGeom>
              <a:avLst/>
              <a:gdLst/>
              <a:ahLst/>
              <a:cxnLst/>
              <a:rect l="l" t="t" r="r" b="b"/>
              <a:pathLst>
                <a:path w="239394" h="959485">
                  <a:moveTo>
                    <a:pt x="239189" y="958989"/>
                  </a:moveTo>
                  <a:lnTo>
                    <a:pt x="0" y="958989"/>
                  </a:lnTo>
                  <a:lnTo>
                    <a:pt x="0" y="0"/>
                  </a:lnTo>
                  <a:lnTo>
                    <a:pt x="239189" y="0"/>
                  </a:lnTo>
                  <a:lnTo>
                    <a:pt x="239189" y="95898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248226" y="3442423"/>
              <a:ext cx="415290" cy="945515"/>
            </a:xfrm>
            <a:custGeom>
              <a:avLst/>
              <a:gdLst/>
              <a:ahLst/>
              <a:cxnLst/>
              <a:rect l="l" t="t" r="r" b="b"/>
              <a:pathLst>
                <a:path w="415289" h="945514">
                  <a:moveTo>
                    <a:pt x="306795" y="945410"/>
                  </a:moveTo>
                  <a:lnTo>
                    <a:pt x="0" y="34724"/>
                  </a:lnTo>
                  <a:lnTo>
                    <a:pt x="108052" y="0"/>
                  </a:lnTo>
                  <a:lnTo>
                    <a:pt x="414847" y="908746"/>
                  </a:lnTo>
                  <a:lnTo>
                    <a:pt x="306795" y="945410"/>
                  </a:lnTo>
                  <a:close/>
                </a:path>
              </a:pathLst>
            </a:custGeom>
            <a:solidFill>
              <a:srgbClr val="FFE6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304210" y="3523449"/>
              <a:ext cx="318770" cy="816610"/>
            </a:xfrm>
            <a:custGeom>
              <a:avLst/>
              <a:gdLst/>
              <a:ahLst/>
              <a:cxnLst/>
              <a:rect l="l" t="t" r="r" b="b"/>
              <a:pathLst>
                <a:path w="318770" h="816610">
                  <a:moveTo>
                    <a:pt x="57848" y="30962"/>
                  </a:moveTo>
                  <a:lnTo>
                    <a:pt x="55943" y="19278"/>
                  </a:lnTo>
                  <a:lnTo>
                    <a:pt x="50749" y="9232"/>
                  </a:lnTo>
                  <a:lnTo>
                    <a:pt x="41935" y="2628"/>
                  </a:lnTo>
                  <a:lnTo>
                    <a:pt x="30962" y="0"/>
                  </a:lnTo>
                  <a:lnTo>
                    <a:pt x="19278" y="1905"/>
                  </a:lnTo>
                  <a:lnTo>
                    <a:pt x="9245" y="7112"/>
                  </a:lnTo>
                  <a:lnTo>
                    <a:pt x="2628" y="15913"/>
                  </a:lnTo>
                  <a:lnTo>
                    <a:pt x="0" y="26885"/>
                  </a:lnTo>
                  <a:lnTo>
                    <a:pt x="1917" y="38569"/>
                  </a:lnTo>
                  <a:lnTo>
                    <a:pt x="7112" y="48615"/>
                  </a:lnTo>
                  <a:lnTo>
                    <a:pt x="15925" y="55219"/>
                  </a:lnTo>
                  <a:lnTo>
                    <a:pt x="26885" y="57848"/>
                  </a:lnTo>
                  <a:lnTo>
                    <a:pt x="38582" y="55943"/>
                  </a:lnTo>
                  <a:lnTo>
                    <a:pt x="48615" y="50736"/>
                  </a:lnTo>
                  <a:lnTo>
                    <a:pt x="55232" y="41935"/>
                  </a:lnTo>
                  <a:lnTo>
                    <a:pt x="57848" y="30962"/>
                  </a:lnTo>
                  <a:close/>
                </a:path>
                <a:path w="318770" h="816610">
                  <a:moveTo>
                    <a:pt x="318414" y="796886"/>
                  </a:moveTo>
                  <a:lnTo>
                    <a:pt x="86791" y="108026"/>
                  </a:lnTo>
                  <a:lnTo>
                    <a:pt x="30911" y="127330"/>
                  </a:lnTo>
                  <a:lnTo>
                    <a:pt x="262445" y="816190"/>
                  </a:lnTo>
                  <a:lnTo>
                    <a:pt x="318414" y="796886"/>
                  </a:lnTo>
                  <a:close/>
                </a:path>
              </a:pathLst>
            </a:custGeom>
            <a:solidFill>
              <a:srgbClr val="F1C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443187" y="3660373"/>
              <a:ext cx="339725" cy="727710"/>
            </a:xfrm>
            <a:custGeom>
              <a:avLst/>
              <a:gdLst/>
              <a:ahLst/>
              <a:cxnLst/>
              <a:rect l="l" t="t" r="r" b="b"/>
              <a:pathLst>
                <a:path w="339725" h="727710">
                  <a:moveTo>
                    <a:pt x="231526" y="727461"/>
                  </a:moveTo>
                  <a:lnTo>
                    <a:pt x="0" y="34821"/>
                  </a:lnTo>
                  <a:lnTo>
                    <a:pt x="106112" y="0"/>
                  </a:lnTo>
                  <a:lnTo>
                    <a:pt x="339578" y="692737"/>
                  </a:lnTo>
                  <a:lnTo>
                    <a:pt x="231526" y="727461"/>
                  </a:lnTo>
                  <a:close/>
                </a:path>
              </a:pathLst>
            </a:custGeom>
            <a:solidFill>
              <a:srgbClr val="C092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526119" y="3567839"/>
              <a:ext cx="330200" cy="820419"/>
            </a:xfrm>
            <a:custGeom>
              <a:avLst/>
              <a:gdLst/>
              <a:ahLst/>
              <a:cxnLst/>
              <a:rect l="l" t="t" r="r" b="b"/>
              <a:pathLst>
                <a:path w="330200" h="820420">
                  <a:moveTo>
                    <a:pt x="268190" y="819995"/>
                  </a:moveTo>
                  <a:lnTo>
                    <a:pt x="0" y="21144"/>
                  </a:lnTo>
                  <a:lnTo>
                    <a:pt x="61688" y="0"/>
                  </a:lnTo>
                  <a:lnTo>
                    <a:pt x="329976" y="800693"/>
                  </a:lnTo>
                  <a:lnTo>
                    <a:pt x="268190" y="819995"/>
                  </a:lnTo>
                  <a:close/>
                </a:path>
              </a:pathLst>
            </a:custGeom>
            <a:solidFill>
              <a:srgbClr val="F1C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672303" y="3741808"/>
              <a:ext cx="305435" cy="648335"/>
            </a:xfrm>
            <a:custGeom>
              <a:avLst/>
              <a:gdLst/>
              <a:ahLst/>
              <a:cxnLst/>
              <a:rect l="l" t="t" r="r" b="b"/>
              <a:pathLst>
                <a:path w="305435" h="648335">
                  <a:moveTo>
                    <a:pt x="191455" y="647967"/>
                  </a:moveTo>
                  <a:lnTo>
                    <a:pt x="2412" y="78800"/>
                  </a:lnTo>
                  <a:lnTo>
                    <a:pt x="0" y="55337"/>
                  </a:lnTo>
                  <a:lnTo>
                    <a:pt x="6462" y="33164"/>
                  </a:lnTo>
                  <a:lnTo>
                    <a:pt x="20526" y="14993"/>
                  </a:lnTo>
                  <a:lnTo>
                    <a:pt x="40919" y="3532"/>
                  </a:lnTo>
                  <a:lnTo>
                    <a:pt x="64383" y="0"/>
                  </a:lnTo>
                  <a:lnTo>
                    <a:pt x="86555" y="5896"/>
                  </a:lnTo>
                  <a:lnTo>
                    <a:pt x="104580" y="19665"/>
                  </a:lnTo>
                  <a:lnTo>
                    <a:pt x="63883" y="19665"/>
                  </a:lnTo>
                  <a:lnTo>
                    <a:pt x="46739" y="20894"/>
                  </a:lnTo>
                  <a:lnTo>
                    <a:pt x="32746" y="29581"/>
                  </a:lnTo>
                  <a:lnTo>
                    <a:pt x="23108" y="42815"/>
                  </a:lnTo>
                  <a:lnTo>
                    <a:pt x="18545" y="58595"/>
                  </a:lnTo>
                  <a:lnTo>
                    <a:pt x="19774" y="74921"/>
                  </a:lnTo>
                  <a:lnTo>
                    <a:pt x="208818" y="642147"/>
                  </a:lnTo>
                  <a:lnTo>
                    <a:pt x="191455" y="647967"/>
                  </a:lnTo>
                  <a:close/>
                </a:path>
                <a:path w="305435" h="648335">
                  <a:moveTo>
                    <a:pt x="289905" y="615183"/>
                  </a:moveTo>
                  <a:lnTo>
                    <a:pt x="100765" y="47859"/>
                  </a:lnTo>
                  <a:lnTo>
                    <a:pt x="92351" y="33866"/>
                  </a:lnTo>
                  <a:lnTo>
                    <a:pt x="79572" y="24229"/>
                  </a:lnTo>
                  <a:lnTo>
                    <a:pt x="63883" y="19665"/>
                  </a:lnTo>
                  <a:lnTo>
                    <a:pt x="104664" y="19665"/>
                  </a:lnTo>
                  <a:lnTo>
                    <a:pt x="116187" y="40196"/>
                  </a:lnTo>
                  <a:lnTo>
                    <a:pt x="305328" y="609363"/>
                  </a:lnTo>
                  <a:lnTo>
                    <a:pt x="289905" y="61518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133748" y="4172659"/>
              <a:ext cx="1173480" cy="198755"/>
            </a:xfrm>
            <a:custGeom>
              <a:avLst/>
              <a:gdLst/>
              <a:ahLst/>
              <a:cxnLst/>
              <a:rect l="l" t="t" r="r" b="b"/>
              <a:pathLst>
                <a:path w="1173479" h="198754">
                  <a:moveTo>
                    <a:pt x="1173155" y="198742"/>
                  </a:moveTo>
                  <a:lnTo>
                    <a:pt x="0" y="198742"/>
                  </a:lnTo>
                  <a:lnTo>
                    <a:pt x="0" y="0"/>
                  </a:lnTo>
                  <a:lnTo>
                    <a:pt x="1173155" y="0"/>
                  </a:lnTo>
                  <a:lnTo>
                    <a:pt x="1173155" y="198742"/>
                  </a:lnTo>
                  <a:close/>
                </a:path>
              </a:pathLst>
            </a:custGeom>
            <a:solidFill>
              <a:srgbClr val="F1C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291948" y="4245987"/>
              <a:ext cx="935990" cy="50165"/>
            </a:xfrm>
            <a:custGeom>
              <a:avLst/>
              <a:gdLst/>
              <a:ahLst/>
              <a:cxnLst/>
              <a:rect l="l" t="t" r="r" b="b"/>
              <a:pathLst>
                <a:path w="935989" h="50164">
                  <a:moveTo>
                    <a:pt x="935808" y="50145"/>
                  </a:moveTo>
                  <a:lnTo>
                    <a:pt x="0" y="50145"/>
                  </a:lnTo>
                  <a:lnTo>
                    <a:pt x="0" y="0"/>
                  </a:lnTo>
                  <a:lnTo>
                    <a:pt x="935808" y="0"/>
                  </a:lnTo>
                  <a:lnTo>
                    <a:pt x="935808" y="50145"/>
                  </a:lnTo>
                  <a:close/>
                </a:path>
              </a:pathLst>
            </a:custGeom>
            <a:solidFill>
              <a:srgbClr val="C092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479151" y="3933467"/>
              <a:ext cx="959485" cy="239395"/>
            </a:xfrm>
            <a:custGeom>
              <a:avLst/>
              <a:gdLst/>
              <a:ahLst/>
              <a:cxnLst/>
              <a:rect l="l" t="t" r="r" b="b"/>
              <a:pathLst>
                <a:path w="959485" h="239395">
                  <a:moveTo>
                    <a:pt x="958989" y="239189"/>
                  </a:moveTo>
                  <a:lnTo>
                    <a:pt x="0" y="239189"/>
                  </a:lnTo>
                  <a:lnTo>
                    <a:pt x="0" y="0"/>
                  </a:lnTo>
                  <a:lnTo>
                    <a:pt x="958989" y="0"/>
                  </a:lnTo>
                  <a:lnTo>
                    <a:pt x="958989" y="23918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74065" marR="373380" indent="-7493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Santrock,</a:t>
            </a:r>
            <a:r>
              <a:rPr spc="-40" dirty="0"/>
              <a:t> </a:t>
            </a:r>
            <a:r>
              <a:rPr dirty="0"/>
              <a:t>J.</a:t>
            </a:r>
            <a:r>
              <a:rPr spc="-35" dirty="0"/>
              <a:t> </a:t>
            </a:r>
            <a:r>
              <a:rPr dirty="0"/>
              <a:t>W.</a:t>
            </a:r>
            <a:r>
              <a:rPr spc="-35" dirty="0"/>
              <a:t> </a:t>
            </a:r>
            <a:r>
              <a:rPr dirty="0"/>
              <a:t>(2018).</a:t>
            </a:r>
            <a:r>
              <a:rPr spc="-30" dirty="0"/>
              <a:t> </a:t>
            </a:r>
            <a:r>
              <a:rPr i="1" spc="-30" dirty="0">
                <a:latin typeface="Roboto"/>
                <a:cs typeface="Roboto"/>
              </a:rPr>
              <a:t>Educational</a:t>
            </a:r>
            <a:r>
              <a:rPr i="1" spc="-40" dirty="0">
                <a:latin typeface="Roboto"/>
                <a:cs typeface="Roboto"/>
              </a:rPr>
              <a:t> </a:t>
            </a:r>
            <a:r>
              <a:rPr i="1" spc="-45" dirty="0">
                <a:latin typeface="Roboto"/>
                <a:cs typeface="Roboto"/>
              </a:rPr>
              <a:t>psychology,</a:t>
            </a:r>
            <a:r>
              <a:rPr i="1" spc="-40" dirty="0">
                <a:latin typeface="Roboto"/>
                <a:cs typeface="Roboto"/>
              </a:rPr>
              <a:t> </a:t>
            </a:r>
            <a:r>
              <a:rPr i="1" dirty="0">
                <a:latin typeface="Roboto"/>
                <a:cs typeface="Roboto"/>
              </a:rPr>
              <a:t>6</a:t>
            </a:r>
            <a:r>
              <a:rPr sz="1575" i="1" baseline="31746" dirty="0">
                <a:latin typeface="Roboto"/>
                <a:cs typeface="Roboto"/>
              </a:rPr>
              <a:t>th</a:t>
            </a:r>
            <a:r>
              <a:rPr sz="1575" i="1" spc="142" baseline="31746" dirty="0">
                <a:latin typeface="Roboto"/>
                <a:cs typeface="Roboto"/>
              </a:rPr>
              <a:t> </a:t>
            </a:r>
            <a:r>
              <a:rPr sz="1600" i="1" spc="-25" dirty="0">
                <a:latin typeface="Roboto"/>
                <a:cs typeface="Roboto"/>
              </a:rPr>
              <a:t>Edition.</a:t>
            </a:r>
            <a:r>
              <a:rPr sz="1600" i="1" spc="-35" dirty="0">
                <a:latin typeface="Roboto"/>
                <a:cs typeface="Roboto"/>
              </a:rPr>
              <a:t> </a:t>
            </a:r>
            <a:r>
              <a:rPr sz="1600" dirty="0"/>
              <a:t>Mc</a:t>
            </a:r>
            <a:r>
              <a:rPr sz="1600" spc="-35" dirty="0"/>
              <a:t> </a:t>
            </a:r>
            <a:r>
              <a:rPr sz="1600" spc="-10" dirty="0"/>
              <a:t>Graw</a:t>
            </a:r>
            <a:r>
              <a:rPr sz="1600" spc="-35" dirty="0"/>
              <a:t> </a:t>
            </a:r>
            <a:r>
              <a:rPr sz="1600" dirty="0"/>
              <a:t>Hill</a:t>
            </a:r>
            <a:r>
              <a:rPr sz="1600" spc="-35" dirty="0"/>
              <a:t> </a:t>
            </a:r>
            <a:r>
              <a:rPr sz="1600" spc="-10" dirty="0"/>
              <a:t>Education [Chapter</a:t>
            </a:r>
            <a:r>
              <a:rPr sz="1600" spc="-85" dirty="0"/>
              <a:t> </a:t>
            </a:r>
            <a:r>
              <a:rPr sz="1600" spc="-25" dirty="0"/>
              <a:t>9].</a:t>
            </a:r>
            <a:endParaRPr sz="1600">
              <a:latin typeface="Roboto"/>
              <a:cs typeface="Roboto"/>
            </a:endParaRPr>
          </a:p>
          <a:p>
            <a:pPr marL="774065" marR="61594" indent="-749300">
              <a:lnSpc>
                <a:spcPct val="100000"/>
              </a:lnSpc>
            </a:pPr>
            <a:r>
              <a:rPr spc="-10" dirty="0"/>
              <a:t>Ormrod,</a:t>
            </a:r>
            <a:r>
              <a:rPr spc="-30" dirty="0"/>
              <a:t> </a:t>
            </a:r>
            <a:r>
              <a:rPr dirty="0"/>
              <a:t>J.</a:t>
            </a:r>
            <a:r>
              <a:rPr spc="-30" dirty="0"/>
              <a:t> </a:t>
            </a:r>
            <a:r>
              <a:rPr dirty="0"/>
              <a:t>E.</a:t>
            </a:r>
            <a:r>
              <a:rPr spc="-25" dirty="0"/>
              <a:t> </a:t>
            </a:r>
            <a:r>
              <a:rPr dirty="0"/>
              <a:t>(2017).</a:t>
            </a:r>
            <a:r>
              <a:rPr spc="-25" dirty="0"/>
              <a:t> </a:t>
            </a:r>
            <a:r>
              <a:rPr i="1" spc="-30" dirty="0">
                <a:latin typeface="Roboto"/>
                <a:cs typeface="Roboto"/>
              </a:rPr>
              <a:t>Educational </a:t>
            </a:r>
            <a:r>
              <a:rPr i="1" spc="-40" dirty="0">
                <a:latin typeface="Roboto"/>
                <a:cs typeface="Roboto"/>
              </a:rPr>
              <a:t>psychology:</a:t>
            </a:r>
            <a:r>
              <a:rPr i="1" spc="-35" dirty="0">
                <a:latin typeface="Roboto"/>
                <a:cs typeface="Roboto"/>
              </a:rPr>
              <a:t> developing</a:t>
            </a:r>
            <a:r>
              <a:rPr i="1" spc="-30" dirty="0">
                <a:latin typeface="Roboto"/>
                <a:cs typeface="Roboto"/>
              </a:rPr>
              <a:t> learners, </a:t>
            </a:r>
            <a:r>
              <a:rPr i="1" dirty="0">
                <a:latin typeface="Roboto"/>
                <a:cs typeface="Roboto"/>
              </a:rPr>
              <a:t>9</a:t>
            </a:r>
            <a:r>
              <a:rPr sz="1575" i="1" baseline="31746" dirty="0">
                <a:latin typeface="Roboto"/>
                <a:cs typeface="Roboto"/>
              </a:rPr>
              <a:t>th</a:t>
            </a:r>
            <a:r>
              <a:rPr sz="1575" i="1" spc="150" baseline="31746" dirty="0">
                <a:latin typeface="Roboto"/>
                <a:cs typeface="Roboto"/>
              </a:rPr>
              <a:t> </a:t>
            </a:r>
            <a:r>
              <a:rPr sz="1600" i="1" spc="-25" dirty="0">
                <a:latin typeface="Roboto"/>
                <a:cs typeface="Roboto"/>
              </a:rPr>
              <a:t>edition. </a:t>
            </a:r>
            <a:r>
              <a:rPr sz="1600" spc="-10" dirty="0"/>
              <a:t>Pearson [Chapter</a:t>
            </a:r>
            <a:r>
              <a:rPr sz="1600" spc="-85" dirty="0"/>
              <a:t> </a:t>
            </a:r>
            <a:r>
              <a:rPr sz="1600" spc="-25" dirty="0"/>
              <a:t>7]</a:t>
            </a:r>
            <a:endParaRPr sz="1600">
              <a:latin typeface="Roboto"/>
              <a:cs typeface="Roboto"/>
            </a:endParaRPr>
          </a:p>
          <a:p>
            <a:pPr marL="774065" marR="17780" indent="-749300">
              <a:lnSpc>
                <a:spcPct val="100000"/>
              </a:lnSpc>
            </a:pPr>
            <a:r>
              <a:rPr dirty="0"/>
              <a:t>Eggen,</a:t>
            </a:r>
            <a:r>
              <a:rPr spc="-100" dirty="0"/>
              <a:t> </a:t>
            </a:r>
            <a:r>
              <a:rPr spc="-135" dirty="0"/>
              <a:t>P.</a:t>
            </a:r>
            <a:r>
              <a:rPr spc="-5" dirty="0"/>
              <a:t> </a:t>
            </a:r>
            <a:r>
              <a:rPr spc="-30" dirty="0"/>
              <a:t>D.,</a:t>
            </a:r>
            <a:r>
              <a:rPr spc="-45" dirty="0"/>
              <a:t> </a:t>
            </a:r>
            <a:r>
              <a:rPr dirty="0"/>
              <a:t>&amp;</a:t>
            </a:r>
            <a:r>
              <a:rPr spc="-35" dirty="0"/>
              <a:t> </a:t>
            </a:r>
            <a:r>
              <a:rPr spc="-20" dirty="0"/>
              <a:t>Kauchak,</a:t>
            </a:r>
            <a:r>
              <a:rPr spc="-40" dirty="0"/>
              <a:t> </a:t>
            </a:r>
            <a:r>
              <a:rPr spc="-35" dirty="0"/>
              <a:t>D. </a:t>
            </a:r>
            <a:r>
              <a:rPr spc="-135" dirty="0"/>
              <a:t>P.</a:t>
            </a:r>
            <a:r>
              <a:rPr spc="-5" dirty="0"/>
              <a:t> </a:t>
            </a:r>
            <a:r>
              <a:rPr dirty="0"/>
              <a:t>(2016)</a:t>
            </a:r>
            <a:r>
              <a:rPr i="1" dirty="0">
                <a:latin typeface="Roboto"/>
                <a:cs typeface="Roboto"/>
              </a:rPr>
              <a:t>.</a:t>
            </a:r>
            <a:r>
              <a:rPr i="1" spc="-45" dirty="0">
                <a:latin typeface="Roboto"/>
                <a:cs typeface="Roboto"/>
              </a:rPr>
              <a:t> </a:t>
            </a:r>
            <a:r>
              <a:rPr i="1" spc="-30" dirty="0">
                <a:latin typeface="Roboto"/>
                <a:cs typeface="Roboto"/>
              </a:rPr>
              <a:t>Educational</a:t>
            </a:r>
            <a:r>
              <a:rPr i="1" spc="-40" dirty="0">
                <a:latin typeface="Roboto"/>
                <a:cs typeface="Roboto"/>
              </a:rPr>
              <a:t> psychology:</a:t>
            </a:r>
            <a:r>
              <a:rPr i="1" spc="-45" dirty="0">
                <a:latin typeface="Roboto"/>
                <a:cs typeface="Roboto"/>
              </a:rPr>
              <a:t> </a:t>
            </a:r>
            <a:r>
              <a:rPr i="1" spc="-25" dirty="0">
                <a:latin typeface="Roboto"/>
                <a:cs typeface="Roboto"/>
              </a:rPr>
              <a:t>Windows</a:t>
            </a:r>
            <a:r>
              <a:rPr i="1" spc="-40" dirty="0">
                <a:latin typeface="Roboto"/>
                <a:cs typeface="Roboto"/>
              </a:rPr>
              <a:t> </a:t>
            </a:r>
            <a:r>
              <a:rPr i="1" dirty="0">
                <a:latin typeface="Roboto"/>
                <a:cs typeface="Roboto"/>
              </a:rPr>
              <a:t>on</a:t>
            </a:r>
            <a:r>
              <a:rPr i="1" spc="-45" dirty="0">
                <a:latin typeface="Roboto"/>
                <a:cs typeface="Roboto"/>
              </a:rPr>
              <a:t> </a:t>
            </a:r>
            <a:r>
              <a:rPr i="1" spc="-10" dirty="0">
                <a:latin typeface="Roboto"/>
                <a:cs typeface="Roboto"/>
              </a:rPr>
              <a:t>classrooms, </a:t>
            </a:r>
            <a:r>
              <a:rPr i="1" spc="-30" dirty="0">
                <a:latin typeface="Roboto"/>
                <a:cs typeface="Roboto"/>
              </a:rPr>
              <a:t>tenth</a:t>
            </a:r>
            <a:r>
              <a:rPr i="1" spc="-70" dirty="0">
                <a:latin typeface="Roboto"/>
                <a:cs typeface="Roboto"/>
              </a:rPr>
              <a:t> </a:t>
            </a:r>
            <a:r>
              <a:rPr i="1" spc="-25" dirty="0">
                <a:latin typeface="Roboto"/>
                <a:cs typeface="Roboto"/>
              </a:rPr>
              <a:t>edition.</a:t>
            </a:r>
            <a:r>
              <a:rPr i="1" spc="-75" dirty="0">
                <a:latin typeface="Roboto"/>
                <a:cs typeface="Roboto"/>
              </a:rPr>
              <a:t> </a:t>
            </a:r>
            <a:r>
              <a:rPr spc="-10" dirty="0"/>
              <a:t>Pearson</a:t>
            </a:r>
            <a:r>
              <a:rPr spc="-75" dirty="0"/>
              <a:t> </a:t>
            </a:r>
            <a:r>
              <a:rPr spc="-10" dirty="0"/>
              <a:t>[Chapter</a:t>
            </a:r>
            <a:r>
              <a:rPr spc="-70" dirty="0"/>
              <a:t> </a:t>
            </a:r>
            <a:r>
              <a:rPr spc="-25" dirty="0"/>
              <a:t>8]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49" y="0"/>
            <a:ext cx="9144000" cy="2580005"/>
          </a:xfrm>
          <a:custGeom>
            <a:avLst/>
            <a:gdLst/>
            <a:ahLst/>
            <a:cxnLst/>
            <a:rect l="l" t="t" r="r" b="b"/>
            <a:pathLst>
              <a:path w="9144000" h="2580005">
                <a:moveTo>
                  <a:pt x="9143999" y="2579999"/>
                </a:moveTo>
                <a:lnTo>
                  <a:pt x="0" y="25799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25799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00949" y="0"/>
            <a:ext cx="38100" cy="4259580"/>
          </a:xfrm>
          <a:custGeom>
            <a:avLst/>
            <a:gdLst/>
            <a:ahLst/>
            <a:cxnLst/>
            <a:rect l="l" t="t" r="r" b="b"/>
            <a:pathLst>
              <a:path w="38100" h="4259580">
                <a:moveTo>
                  <a:pt x="0" y="4259525"/>
                </a:moveTo>
                <a:lnTo>
                  <a:pt x="38099" y="4259525"/>
                </a:lnTo>
                <a:lnTo>
                  <a:pt x="38099" y="0"/>
                </a:lnTo>
                <a:lnTo>
                  <a:pt x="0" y="0"/>
                </a:lnTo>
                <a:lnTo>
                  <a:pt x="0" y="425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00949" y="4619525"/>
            <a:ext cx="38100" cy="524510"/>
          </a:xfrm>
          <a:custGeom>
            <a:avLst/>
            <a:gdLst/>
            <a:ahLst/>
            <a:cxnLst/>
            <a:rect l="l" t="t" r="r" b="b"/>
            <a:pathLst>
              <a:path w="38100" h="524510">
                <a:moveTo>
                  <a:pt x="0" y="523974"/>
                </a:moveTo>
                <a:lnTo>
                  <a:pt x="38099" y="523974"/>
                </a:lnTo>
                <a:lnTo>
                  <a:pt x="38099" y="0"/>
                </a:lnTo>
                <a:lnTo>
                  <a:pt x="0" y="0"/>
                </a:lnTo>
                <a:lnTo>
                  <a:pt x="0" y="5239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420474"/>
            <a:ext cx="540385" cy="38100"/>
          </a:xfrm>
          <a:custGeom>
            <a:avLst/>
            <a:gdLst/>
            <a:ahLst/>
            <a:cxnLst/>
            <a:rect l="l" t="t" r="r" b="b"/>
            <a:pathLst>
              <a:path w="540385" h="38100">
                <a:moveTo>
                  <a:pt x="0" y="38099"/>
                </a:moveTo>
                <a:lnTo>
                  <a:pt x="539999" y="38099"/>
                </a:lnTo>
                <a:lnTo>
                  <a:pt x="539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00000" y="4420474"/>
            <a:ext cx="1517015" cy="38100"/>
          </a:xfrm>
          <a:custGeom>
            <a:avLst/>
            <a:gdLst/>
            <a:ahLst/>
            <a:cxnLst/>
            <a:rect l="l" t="t" r="r" b="b"/>
            <a:pathLst>
              <a:path w="1517014" h="38100">
                <a:moveTo>
                  <a:pt x="0" y="38099"/>
                </a:moveTo>
                <a:lnTo>
                  <a:pt x="1516772" y="38099"/>
                </a:lnTo>
                <a:lnTo>
                  <a:pt x="1516772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727231" y="4420474"/>
            <a:ext cx="2416810" cy="38100"/>
          </a:xfrm>
          <a:custGeom>
            <a:avLst/>
            <a:gdLst/>
            <a:ahLst/>
            <a:cxnLst/>
            <a:rect l="l" t="t" r="r" b="b"/>
            <a:pathLst>
              <a:path w="2416809" h="38100">
                <a:moveTo>
                  <a:pt x="0" y="38099"/>
                </a:moveTo>
                <a:lnTo>
                  <a:pt x="2416768" y="38099"/>
                </a:lnTo>
                <a:lnTo>
                  <a:pt x="2416768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2416773" y="3525770"/>
            <a:ext cx="4311015" cy="1364615"/>
            <a:chOff x="2416773" y="3525770"/>
            <a:chExt cx="4311015" cy="1364615"/>
          </a:xfrm>
        </p:grpSpPr>
        <p:sp>
          <p:nvSpPr>
            <p:cNvPr id="9" name="object 9"/>
            <p:cNvSpPr/>
            <p:nvPr/>
          </p:nvSpPr>
          <p:spPr>
            <a:xfrm>
              <a:off x="3782769" y="4331876"/>
              <a:ext cx="62230" cy="21590"/>
            </a:xfrm>
            <a:custGeom>
              <a:avLst/>
              <a:gdLst/>
              <a:ahLst/>
              <a:cxnLst/>
              <a:rect l="l" t="t" r="r" b="b"/>
              <a:pathLst>
                <a:path w="62229" h="21589">
                  <a:moveTo>
                    <a:pt x="0" y="21241"/>
                  </a:moveTo>
                  <a:lnTo>
                    <a:pt x="61688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690849" y="3761474"/>
              <a:ext cx="264160" cy="599440"/>
            </a:xfrm>
            <a:custGeom>
              <a:avLst/>
              <a:gdLst/>
              <a:ahLst/>
              <a:cxnLst/>
              <a:rect l="l" t="t" r="r" b="b"/>
              <a:pathLst>
                <a:path w="264160" h="599439">
                  <a:moveTo>
                    <a:pt x="182609" y="599397"/>
                  </a:moveTo>
                  <a:lnTo>
                    <a:pt x="1228" y="55255"/>
                  </a:lnTo>
                  <a:lnTo>
                    <a:pt x="0" y="38929"/>
                  </a:lnTo>
                  <a:lnTo>
                    <a:pt x="4563" y="23150"/>
                  </a:lnTo>
                  <a:lnTo>
                    <a:pt x="14200" y="9916"/>
                  </a:lnTo>
                  <a:lnTo>
                    <a:pt x="28193" y="1228"/>
                  </a:lnTo>
                  <a:lnTo>
                    <a:pt x="45337" y="0"/>
                  </a:lnTo>
                  <a:lnTo>
                    <a:pt x="61026" y="4563"/>
                  </a:lnTo>
                  <a:lnTo>
                    <a:pt x="73805" y="14200"/>
                  </a:lnTo>
                  <a:lnTo>
                    <a:pt x="82219" y="28193"/>
                  </a:lnTo>
                  <a:lnTo>
                    <a:pt x="263600" y="572335"/>
                  </a:lnTo>
                  <a:lnTo>
                    <a:pt x="182609" y="59939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416773" y="4376299"/>
              <a:ext cx="4311015" cy="142875"/>
            </a:xfrm>
            <a:custGeom>
              <a:avLst/>
              <a:gdLst/>
              <a:ahLst/>
              <a:cxnLst/>
              <a:rect l="l" t="t" r="r" b="b"/>
              <a:pathLst>
                <a:path w="4311015" h="142875">
                  <a:moveTo>
                    <a:pt x="4310458" y="142776"/>
                  </a:moveTo>
                  <a:lnTo>
                    <a:pt x="0" y="142776"/>
                  </a:lnTo>
                  <a:lnTo>
                    <a:pt x="0" y="0"/>
                  </a:lnTo>
                  <a:lnTo>
                    <a:pt x="4310458" y="0"/>
                  </a:lnTo>
                  <a:lnTo>
                    <a:pt x="4310458" y="14277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52546" y="3525770"/>
              <a:ext cx="1437035" cy="1364405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950540" y="968821"/>
            <a:ext cx="787971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175" algn="ctr">
              <a:lnSpc>
                <a:spcPct val="100000"/>
              </a:lnSpc>
              <a:spcBef>
                <a:spcPts val="100"/>
              </a:spcBef>
            </a:pPr>
            <a:r>
              <a:rPr sz="1600" spc="-10" dirty="0">
                <a:latin typeface="Roboto"/>
                <a:cs typeface="Roboto"/>
              </a:rPr>
              <a:t>Memahami</a:t>
            </a:r>
            <a:r>
              <a:rPr sz="1600" spc="-65" dirty="0">
                <a:latin typeface="Roboto"/>
                <a:cs typeface="Roboto"/>
              </a:rPr>
              <a:t> </a:t>
            </a:r>
            <a:r>
              <a:rPr sz="1600" dirty="0">
                <a:latin typeface="Roboto"/>
                <a:cs typeface="Roboto"/>
              </a:rPr>
              <a:t>materi</a:t>
            </a:r>
            <a:r>
              <a:rPr sz="1600" spc="-60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pembelajaran</a:t>
            </a:r>
            <a:r>
              <a:rPr sz="1600" spc="-65" dirty="0"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merupakan</a:t>
            </a:r>
            <a:r>
              <a:rPr sz="1600" spc="-60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proses</a:t>
            </a:r>
            <a:r>
              <a:rPr sz="1600" spc="-65" dirty="0">
                <a:latin typeface="Roboto"/>
                <a:cs typeface="Roboto"/>
              </a:rPr>
              <a:t> </a:t>
            </a:r>
            <a:r>
              <a:rPr sz="1600" spc="-25" dirty="0">
                <a:latin typeface="Roboto"/>
                <a:cs typeface="Roboto"/>
              </a:rPr>
              <a:t>konstruksi</a:t>
            </a:r>
            <a:r>
              <a:rPr sz="1600" spc="-60" dirty="0">
                <a:latin typeface="Roboto"/>
                <a:cs typeface="Roboto"/>
              </a:rPr>
              <a:t> </a:t>
            </a:r>
            <a:r>
              <a:rPr sz="1600" dirty="0">
                <a:latin typeface="Roboto"/>
                <a:cs typeface="Roboto"/>
              </a:rPr>
              <a:t>aktif</a:t>
            </a:r>
            <a:r>
              <a:rPr sz="1600" spc="-65" dirty="0">
                <a:latin typeface="Roboto"/>
                <a:cs typeface="Roboto"/>
              </a:rPr>
              <a:t> </a:t>
            </a:r>
            <a:r>
              <a:rPr sz="1600" dirty="0">
                <a:latin typeface="Roboto"/>
                <a:cs typeface="Roboto"/>
              </a:rPr>
              <a:t>yang</a:t>
            </a:r>
            <a:r>
              <a:rPr sz="1600" spc="-20" dirty="0">
                <a:latin typeface="Roboto"/>
                <a:cs typeface="Roboto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Roboto"/>
                <a:cs typeface="Roboto"/>
              </a:rPr>
              <a:t>melibatkan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usaha</a:t>
            </a:r>
            <a:r>
              <a:rPr sz="1600" b="1" spc="-4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dan</a:t>
            </a:r>
            <a:r>
              <a:rPr sz="1600" b="1" spc="-4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strategi</a:t>
            </a:r>
            <a:r>
              <a:rPr sz="1600" b="1" spc="-4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tertentu</a:t>
            </a:r>
            <a:r>
              <a:rPr sz="1600" b="1" spc="-4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(seperti</a:t>
            </a:r>
            <a:r>
              <a:rPr sz="1600" b="1" spc="-4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Roboto"/>
                <a:cs typeface="Roboto"/>
              </a:rPr>
              <a:t>mencatat).</a:t>
            </a:r>
            <a:r>
              <a:rPr sz="1600" b="1" spc="-1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Pemecahan</a:t>
            </a:r>
            <a:r>
              <a:rPr sz="1600" spc="-40" dirty="0">
                <a:latin typeface="Roboto"/>
                <a:cs typeface="Roboto"/>
              </a:rPr>
              <a:t> </a:t>
            </a:r>
            <a:r>
              <a:rPr sz="1600" dirty="0">
                <a:latin typeface="Roboto"/>
                <a:cs typeface="Roboto"/>
              </a:rPr>
              <a:t>soal</a:t>
            </a:r>
            <a:r>
              <a:rPr sz="1600" spc="-40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Matematika</a:t>
            </a:r>
            <a:r>
              <a:rPr sz="1600" spc="-40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misalnya, </a:t>
            </a:r>
            <a:r>
              <a:rPr sz="1600" spc="-20" dirty="0">
                <a:latin typeface="Roboto"/>
                <a:cs typeface="Roboto"/>
              </a:rPr>
              <a:t>bukan</a:t>
            </a:r>
            <a:r>
              <a:rPr sz="1600" spc="-50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sekedar</a:t>
            </a:r>
            <a:r>
              <a:rPr sz="1600" spc="-4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mengisi</a:t>
            </a:r>
            <a:r>
              <a:rPr sz="1600" spc="-4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angka</a:t>
            </a:r>
            <a:r>
              <a:rPr sz="1600" spc="-45" dirty="0">
                <a:latin typeface="Roboto"/>
                <a:cs typeface="Roboto"/>
              </a:rPr>
              <a:t> </a:t>
            </a:r>
            <a:r>
              <a:rPr sz="1600" dirty="0">
                <a:latin typeface="Roboto"/>
                <a:cs typeface="Roboto"/>
              </a:rPr>
              <a:t>ke</a:t>
            </a:r>
            <a:r>
              <a:rPr sz="1600" spc="-50" dirty="0">
                <a:latin typeface="Roboto"/>
                <a:cs typeface="Roboto"/>
              </a:rPr>
              <a:t> </a:t>
            </a:r>
            <a:r>
              <a:rPr sz="1600" dirty="0">
                <a:latin typeface="Roboto"/>
                <a:cs typeface="Roboto"/>
              </a:rPr>
              <a:t>dalam</a:t>
            </a:r>
            <a:r>
              <a:rPr sz="1600" spc="-45" dirty="0"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kalkulator</a:t>
            </a:r>
            <a:r>
              <a:rPr sz="1600" spc="-45" dirty="0"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kemudian</a:t>
            </a:r>
            <a:r>
              <a:rPr sz="1600" spc="-45" dirty="0"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mendapatkan</a:t>
            </a:r>
            <a:r>
              <a:rPr sz="1600" spc="-50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jawaban, tetapi</a:t>
            </a:r>
            <a:r>
              <a:rPr sz="1600" spc="-60" dirty="0"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membutuhkan</a:t>
            </a:r>
            <a:r>
              <a:rPr sz="1600" b="1" spc="28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spc="-30" dirty="0">
                <a:solidFill>
                  <a:srgbClr val="FF0000"/>
                </a:solidFill>
                <a:latin typeface="Roboto"/>
                <a:cs typeface="Roboto"/>
              </a:rPr>
              <a:t>tahap-</a:t>
            </a:r>
            <a:r>
              <a:rPr sz="1600" b="1" spc="-10" dirty="0">
                <a:solidFill>
                  <a:srgbClr val="FF0000"/>
                </a:solidFill>
                <a:latin typeface="Roboto"/>
                <a:cs typeface="Roboto"/>
              </a:rPr>
              <a:t>tahap</a:t>
            </a:r>
            <a:r>
              <a:rPr sz="1600" b="1" spc="-6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pemikiran</a:t>
            </a:r>
            <a:r>
              <a:rPr sz="1600" b="1" spc="-5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yang</a:t>
            </a:r>
            <a:r>
              <a:rPr sz="1600" b="1" spc="-6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Roboto"/>
                <a:cs typeface="Roboto"/>
              </a:rPr>
              <a:t>membutuhkan</a:t>
            </a:r>
            <a:r>
              <a:rPr sz="1600" b="1" spc="-6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penalaran</a:t>
            </a:r>
            <a:r>
              <a:rPr sz="1600" b="1" spc="-6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spc="-25" dirty="0">
                <a:solidFill>
                  <a:srgbClr val="FF0000"/>
                </a:solidFill>
                <a:latin typeface="Roboto"/>
                <a:cs typeface="Roboto"/>
              </a:rPr>
              <a:t>dan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pemahaman</a:t>
            </a:r>
            <a:r>
              <a:rPr sz="1600" b="1" spc="-4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Roboto"/>
                <a:cs typeface="Roboto"/>
              </a:rPr>
              <a:t>konsep.</a:t>
            </a:r>
            <a:endParaRPr sz="1600">
              <a:latin typeface="Roboto"/>
              <a:cs typeface="Roboto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645026" y="3416329"/>
            <a:ext cx="35445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spc="-20" dirty="0">
                <a:latin typeface="Roboto"/>
                <a:cs typeface="Roboto"/>
              </a:rPr>
              <a:t>Keterampilan</a:t>
            </a:r>
            <a:r>
              <a:rPr sz="1600" spc="-55" dirty="0">
                <a:latin typeface="Roboto"/>
                <a:cs typeface="Roboto"/>
              </a:rPr>
              <a:t> </a:t>
            </a:r>
            <a:r>
              <a:rPr sz="1600" dirty="0">
                <a:latin typeface="Roboto"/>
                <a:cs typeface="Roboto"/>
              </a:rPr>
              <a:t>dalam</a:t>
            </a:r>
            <a:r>
              <a:rPr sz="1600" spc="-50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belajar</a:t>
            </a:r>
            <a:r>
              <a:rPr sz="1600" spc="-55" dirty="0">
                <a:latin typeface="Roboto"/>
                <a:cs typeface="Roboto"/>
              </a:rPr>
              <a:t> </a:t>
            </a:r>
            <a:r>
              <a:rPr sz="1600" spc="-25" dirty="0">
                <a:latin typeface="Roboto"/>
                <a:cs typeface="Roboto"/>
              </a:rPr>
              <a:t>dan </a:t>
            </a:r>
            <a:r>
              <a:rPr sz="1600" spc="-10" dirty="0">
                <a:latin typeface="Roboto"/>
                <a:cs typeface="Roboto"/>
              </a:rPr>
              <a:t>pemecahan</a:t>
            </a:r>
            <a:r>
              <a:rPr sz="1600" spc="-6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masalah</a:t>
            </a:r>
            <a:r>
              <a:rPr sz="1600" spc="-60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adalah</a:t>
            </a:r>
            <a:r>
              <a:rPr sz="1600" spc="-6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salah</a:t>
            </a:r>
            <a:r>
              <a:rPr sz="1600" spc="-60" dirty="0"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satu </a:t>
            </a:r>
            <a:r>
              <a:rPr sz="1600" spc="-10" dirty="0">
                <a:latin typeface="Roboto"/>
                <a:cs typeface="Roboto"/>
              </a:rPr>
              <a:t>contoh</a:t>
            </a:r>
            <a:r>
              <a:rPr sz="1600" spc="-7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proses</a:t>
            </a:r>
            <a:r>
              <a:rPr sz="1600" spc="-70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kognitif</a:t>
            </a:r>
            <a:r>
              <a:rPr sz="1600" spc="-70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kompleks.</a:t>
            </a:r>
            <a:endParaRPr sz="1600">
              <a:latin typeface="Roboto"/>
              <a:cs typeface="Roboto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3368023" y="293590"/>
            <a:ext cx="279971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29" dirty="0" err="1"/>
              <a:t>U</a:t>
            </a:r>
            <a:r>
              <a:rPr lang="en-US" spc="-229" dirty="0" err="1"/>
              <a:t>r</a:t>
            </a:r>
            <a:r>
              <a:rPr spc="-229" dirty="0" err="1"/>
              <a:t>gen</a:t>
            </a:r>
            <a:r>
              <a:rPr lang="en-US" spc="-229" dirty="0" err="1"/>
              <a:t>s</a:t>
            </a:r>
            <a:r>
              <a:rPr spc="-229" dirty="0" err="1"/>
              <a:t>i</a:t>
            </a:r>
            <a:r>
              <a:rPr spc="-100" dirty="0"/>
              <a:t> </a:t>
            </a:r>
            <a:r>
              <a:rPr lang="en-US" spc="-275" dirty="0" err="1"/>
              <a:t>Materi</a:t>
            </a:r>
            <a:endParaRPr spc="-27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04949" y="934500"/>
            <a:ext cx="38100" cy="4209415"/>
          </a:xfrm>
          <a:custGeom>
            <a:avLst/>
            <a:gdLst/>
            <a:ahLst/>
            <a:cxnLst/>
            <a:rect l="l" t="t" r="r" b="b"/>
            <a:pathLst>
              <a:path w="38100" h="4209415">
                <a:moveTo>
                  <a:pt x="0" y="4208999"/>
                </a:moveTo>
                <a:lnTo>
                  <a:pt x="38099" y="4208999"/>
                </a:lnTo>
                <a:lnTo>
                  <a:pt x="38099" y="0"/>
                </a:lnTo>
                <a:lnTo>
                  <a:pt x="0" y="0"/>
                </a:lnTo>
                <a:lnTo>
                  <a:pt x="0" y="42089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04949" y="0"/>
            <a:ext cx="38100" cy="574675"/>
          </a:xfrm>
          <a:custGeom>
            <a:avLst/>
            <a:gdLst/>
            <a:ahLst/>
            <a:cxnLst/>
            <a:rect l="l" t="t" r="r" b="b"/>
            <a:pathLst>
              <a:path w="38100" h="574675">
                <a:moveTo>
                  <a:pt x="0" y="574500"/>
                </a:moveTo>
                <a:lnTo>
                  <a:pt x="38099" y="574500"/>
                </a:lnTo>
                <a:lnTo>
                  <a:pt x="38099" y="0"/>
                </a:lnTo>
                <a:lnTo>
                  <a:pt x="0" y="0"/>
                </a:lnTo>
                <a:lnTo>
                  <a:pt x="0" y="574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702449"/>
            <a:ext cx="8244205" cy="38100"/>
          </a:xfrm>
          <a:custGeom>
            <a:avLst/>
            <a:gdLst/>
            <a:ahLst/>
            <a:cxnLst/>
            <a:rect l="l" t="t" r="r" b="b"/>
            <a:pathLst>
              <a:path w="8244205" h="38100">
                <a:moveTo>
                  <a:pt x="0" y="38099"/>
                </a:moveTo>
                <a:lnTo>
                  <a:pt x="8243999" y="38099"/>
                </a:lnTo>
                <a:lnTo>
                  <a:pt x="8243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603999" y="702449"/>
            <a:ext cx="540385" cy="38100"/>
          </a:xfrm>
          <a:custGeom>
            <a:avLst/>
            <a:gdLst/>
            <a:ahLst/>
            <a:cxnLst/>
            <a:rect l="l" t="t" r="r" b="b"/>
            <a:pathLst>
              <a:path w="540384" h="38100">
                <a:moveTo>
                  <a:pt x="0" y="38099"/>
                </a:moveTo>
                <a:lnTo>
                  <a:pt x="539999" y="38099"/>
                </a:lnTo>
                <a:lnTo>
                  <a:pt x="539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0" y="0"/>
            <a:ext cx="3870325" cy="5143500"/>
            <a:chOff x="0" y="0"/>
            <a:chExt cx="3870325" cy="5143500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288540" cy="5143500"/>
            </a:xfrm>
            <a:custGeom>
              <a:avLst/>
              <a:gdLst/>
              <a:ahLst/>
              <a:cxnLst/>
              <a:rect l="l" t="t" r="r" b="b"/>
              <a:pathLst>
                <a:path w="2288540" h="5143500">
                  <a:moveTo>
                    <a:pt x="2288099" y="5143499"/>
                  </a:moveTo>
                  <a:lnTo>
                    <a:pt x="0" y="5143499"/>
                  </a:lnTo>
                  <a:lnTo>
                    <a:pt x="0" y="0"/>
                  </a:lnTo>
                  <a:lnTo>
                    <a:pt x="2288099" y="0"/>
                  </a:lnTo>
                  <a:lnTo>
                    <a:pt x="2288099" y="5143499"/>
                  </a:lnTo>
                  <a:close/>
                </a:path>
              </a:pathLst>
            </a:custGeom>
            <a:solidFill>
              <a:srgbClr val="F1C1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19999" y="360750"/>
              <a:ext cx="3131185" cy="4430395"/>
            </a:xfrm>
            <a:custGeom>
              <a:avLst/>
              <a:gdLst/>
              <a:ahLst/>
              <a:cxnLst/>
              <a:rect l="l" t="t" r="r" b="b"/>
              <a:pathLst>
                <a:path w="3131185" h="4430395">
                  <a:moveTo>
                    <a:pt x="0" y="0"/>
                  </a:moveTo>
                  <a:lnTo>
                    <a:pt x="3131099" y="0"/>
                  </a:lnTo>
                  <a:lnTo>
                    <a:pt x="3131099" y="4430399"/>
                  </a:lnTo>
                  <a:lnTo>
                    <a:pt x="0" y="4430399"/>
                  </a:lnTo>
                  <a:lnTo>
                    <a:pt x="0" y="0"/>
                  </a:lnTo>
                  <a:close/>
                </a:path>
              </a:pathLst>
            </a:custGeom>
            <a:ln w="38099">
              <a:solidFill>
                <a:srgbClr val="FFE4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4599" y="699329"/>
              <a:ext cx="2478574" cy="3718023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4573950" y="865054"/>
            <a:ext cx="2425700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heavy" spc="-470" dirty="0">
                <a:uFill>
                  <a:solidFill>
                    <a:srgbClr val="000000"/>
                  </a:solidFill>
                </a:uFill>
              </a:rPr>
              <a:t>01</a:t>
            </a:r>
          </a:p>
          <a:p>
            <a:pPr marL="12700" marR="5080">
              <a:lnSpc>
                <a:spcPct val="100000"/>
              </a:lnSpc>
            </a:pPr>
            <a:r>
              <a:rPr u="heavy" spc="-270" dirty="0">
                <a:solidFill>
                  <a:srgbClr val="F1C131"/>
                </a:solidFill>
                <a:uFill>
                  <a:solidFill>
                    <a:srgbClr val="F1C131"/>
                  </a:solidFill>
                </a:uFill>
              </a:rPr>
              <a:t>PEMAHAMAN</a:t>
            </a:r>
            <a:r>
              <a:rPr spc="-270" dirty="0">
                <a:solidFill>
                  <a:srgbClr val="F1C131"/>
                </a:solidFill>
              </a:rPr>
              <a:t> </a:t>
            </a:r>
            <a:r>
              <a:rPr u="heavy" spc="-350" dirty="0">
                <a:solidFill>
                  <a:srgbClr val="F1C131"/>
                </a:solidFill>
                <a:uFill>
                  <a:solidFill>
                    <a:srgbClr val="F1C131"/>
                  </a:solidFill>
                </a:uFill>
              </a:rPr>
              <a:t>KONSEPTUAL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4573950" y="2692590"/>
            <a:ext cx="198183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spc="-10" dirty="0">
                <a:latin typeface="Roboto"/>
                <a:cs typeface="Roboto"/>
              </a:rPr>
              <a:t>Pengertian </a:t>
            </a:r>
            <a:r>
              <a:rPr sz="1600" spc="-20" dirty="0">
                <a:latin typeface="Roboto"/>
                <a:cs typeface="Roboto"/>
              </a:rPr>
              <a:t>Pembentukan</a:t>
            </a:r>
            <a:r>
              <a:rPr sz="1600" spc="-3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konsep</a:t>
            </a:r>
            <a:endParaRPr sz="16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00949" y="911374"/>
            <a:ext cx="38100" cy="4232275"/>
          </a:xfrm>
          <a:custGeom>
            <a:avLst/>
            <a:gdLst/>
            <a:ahLst/>
            <a:cxnLst/>
            <a:rect l="l" t="t" r="r" b="b"/>
            <a:pathLst>
              <a:path w="38100" h="4232275">
                <a:moveTo>
                  <a:pt x="0" y="4232124"/>
                </a:moveTo>
                <a:lnTo>
                  <a:pt x="38099" y="4232124"/>
                </a:lnTo>
                <a:lnTo>
                  <a:pt x="38099" y="0"/>
                </a:lnTo>
                <a:lnTo>
                  <a:pt x="0" y="0"/>
                </a:lnTo>
                <a:lnTo>
                  <a:pt x="0" y="42321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00949" y="0"/>
            <a:ext cx="38100" cy="551815"/>
          </a:xfrm>
          <a:custGeom>
            <a:avLst/>
            <a:gdLst/>
            <a:ahLst/>
            <a:cxnLst/>
            <a:rect l="l" t="t" r="r" b="b"/>
            <a:pathLst>
              <a:path w="38100" h="551815">
                <a:moveTo>
                  <a:pt x="0" y="551375"/>
                </a:moveTo>
                <a:lnTo>
                  <a:pt x="38099" y="551375"/>
                </a:lnTo>
                <a:lnTo>
                  <a:pt x="38099" y="0"/>
                </a:lnTo>
                <a:lnTo>
                  <a:pt x="0" y="0"/>
                </a:lnTo>
                <a:lnTo>
                  <a:pt x="0" y="5513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712324"/>
            <a:ext cx="540385" cy="38100"/>
          </a:xfrm>
          <a:custGeom>
            <a:avLst/>
            <a:gdLst/>
            <a:ahLst/>
            <a:cxnLst/>
            <a:rect l="l" t="t" r="r" b="b"/>
            <a:pathLst>
              <a:path w="540385" h="38100">
                <a:moveTo>
                  <a:pt x="0" y="38099"/>
                </a:moveTo>
                <a:lnTo>
                  <a:pt x="539999" y="38099"/>
                </a:lnTo>
                <a:lnTo>
                  <a:pt x="539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00000" y="712324"/>
            <a:ext cx="1308735" cy="38100"/>
          </a:xfrm>
          <a:custGeom>
            <a:avLst/>
            <a:gdLst/>
            <a:ahLst/>
            <a:cxnLst/>
            <a:rect l="l" t="t" r="r" b="b"/>
            <a:pathLst>
              <a:path w="1308735" h="38100">
                <a:moveTo>
                  <a:pt x="0" y="38099"/>
                </a:moveTo>
                <a:lnTo>
                  <a:pt x="1308624" y="38099"/>
                </a:lnTo>
                <a:lnTo>
                  <a:pt x="130862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940225" y="712324"/>
            <a:ext cx="2204085" cy="38100"/>
          </a:xfrm>
          <a:custGeom>
            <a:avLst/>
            <a:gdLst/>
            <a:ahLst/>
            <a:cxnLst/>
            <a:rect l="l" t="t" r="r" b="b"/>
            <a:pathLst>
              <a:path w="2204084" h="38100">
                <a:moveTo>
                  <a:pt x="0" y="38099"/>
                </a:moveTo>
                <a:lnTo>
                  <a:pt x="2203774" y="38099"/>
                </a:lnTo>
                <a:lnTo>
                  <a:pt x="220377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0151" rIns="0" bIns="0" rtlCol="0">
            <a:spAutoFit/>
          </a:bodyPr>
          <a:lstStyle/>
          <a:p>
            <a:pPr marL="1902460">
              <a:lnSpc>
                <a:spcPct val="100000"/>
              </a:lnSpc>
              <a:spcBef>
                <a:spcPts val="100"/>
              </a:spcBef>
            </a:pPr>
            <a:r>
              <a:rPr spc="-260" dirty="0"/>
              <a:t>PEMAHAMAN</a:t>
            </a:r>
            <a:r>
              <a:rPr spc="-160" dirty="0"/>
              <a:t> </a:t>
            </a:r>
            <a:r>
              <a:rPr spc="-280" dirty="0"/>
              <a:t>KONSEP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5312076" y="3964004"/>
            <a:ext cx="1080770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dirty="0">
                <a:latin typeface="Arial"/>
                <a:cs typeface="Arial"/>
              </a:rPr>
              <a:t>Gambar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spc="-25" dirty="0">
                <a:latin typeface="Arial"/>
                <a:cs typeface="Arial"/>
              </a:rPr>
              <a:t>1.</a:t>
            </a:r>
            <a:endParaRPr sz="17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08004" y="1246108"/>
            <a:ext cx="2756535" cy="217551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68275" algn="ctr">
              <a:lnSpc>
                <a:spcPct val="100000"/>
              </a:lnSpc>
              <a:spcBef>
                <a:spcPts val="219"/>
              </a:spcBef>
            </a:pPr>
            <a:r>
              <a:rPr sz="1600" b="1" dirty="0">
                <a:latin typeface="Roboto"/>
                <a:cs typeface="Roboto"/>
              </a:rPr>
              <a:t>TUJUAN</a:t>
            </a:r>
            <a:r>
              <a:rPr sz="1600" b="1" spc="-25" dirty="0">
                <a:latin typeface="Roboto"/>
                <a:cs typeface="Roboto"/>
              </a:rPr>
              <a:t> </a:t>
            </a:r>
            <a:r>
              <a:rPr sz="1600" b="1" spc="-10" dirty="0">
                <a:latin typeface="Roboto"/>
                <a:cs typeface="Roboto"/>
              </a:rPr>
              <a:t>PENGAJARAN</a:t>
            </a:r>
            <a:endParaRPr sz="1600" dirty="0">
              <a:latin typeface="Roboto"/>
              <a:cs typeface="Roboto"/>
            </a:endParaRPr>
          </a:p>
          <a:p>
            <a:pPr marL="211454" marR="217170" indent="635" algn="ctr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FF0000"/>
                </a:solidFill>
                <a:latin typeface="Roboto"/>
                <a:cs typeface="Roboto"/>
              </a:rPr>
              <a:t>Membantu</a:t>
            </a:r>
            <a:r>
              <a:rPr sz="1400" b="1" spc="-5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400" b="1" dirty="0">
                <a:solidFill>
                  <a:srgbClr val="FF0000"/>
                </a:solidFill>
                <a:latin typeface="Roboto"/>
                <a:cs typeface="Roboto"/>
              </a:rPr>
              <a:t>siswa</a:t>
            </a:r>
            <a:r>
              <a:rPr sz="1400" b="1" spc="-5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Roboto"/>
                <a:cs typeface="Roboto"/>
              </a:rPr>
              <a:t>memahami </a:t>
            </a:r>
            <a:r>
              <a:rPr sz="1400" b="1" dirty="0">
                <a:solidFill>
                  <a:srgbClr val="FF0000"/>
                </a:solidFill>
                <a:latin typeface="Roboto"/>
                <a:cs typeface="Roboto"/>
              </a:rPr>
              <a:t>konsep</a:t>
            </a:r>
            <a:r>
              <a:rPr sz="1400" b="1" spc="-5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400" b="1" dirty="0">
                <a:solidFill>
                  <a:srgbClr val="FF0000"/>
                </a:solidFill>
                <a:latin typeface="Roboto"/>
                <a:cs typeface="Roboto"/>
              </a:rPr>
              <a:t>utama</a:t>
            </a:r>
            <a:r>
              <a:rPr sz="1400" b="1" spc="-4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dengan </a:t>
            </a:r>
            <a:r>
              <a:rPr sz="1400" spc="-20" dirty="0">
                <a:latin typeface="Roboto"/>
                <a:cs typeface="Roboto"/>
              </a:rPr>
              <a:t>eksplorasi</a:t>
            </a:r>
            <a:r>
              <a:rPr sz="1400" spc="-4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topik,</a:t>
            </a:r>
            <a:r>
              <a:rPr sz="1400" spc="-40" dirty="0"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bukan</a:t>
            </a:r>
            <a:r>
              <a:rPr sz="1400" spc="-40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hanya</a:t>
            </a:r>
            <a:endParaRPr sz="1400" dirty="0">
              <a:latin typeface="Roboto"/>
              <a:cs typeface="Roboto"/>
            </a:endParaRPr>
          </a:p>
          <a:p>
            <a:pPr marL="213995" algn="ctr">
              <a:lnSpc>
                <a:spcPct val="100000"/>
              </a:lnSpc>
              <a:tabLst>
                <a:tab pos="937260" algn="l"/>
                <a:tab pos="2730500" algn="l"/>
              </a:tabLst>
            </a:pPr>
            <a:r>
              <a:rPr sz="1400" u="heavy" dirty="0">
                <a:uFill>
                  <a:solidFill>
                    <a:srgbClr val="F1C131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400" u="heavy" spc="-10" dirty="0">
                <a:uFill>
                  <a:solidFill>
                    <a:srgbClr val="F1C131"/>
                  </a:solidFill>
                </a:uFill>
                <a:latin typeface="Roboto"/>
                <a:cs typeface="Roboto"/>
              </a:rPr>
              <a:t>menghafal</a:t>
            </a:r>
            <a:r>
              <a:rPr sz="1400" u="heavy" dirty="0">
                <a:uFill>
                  <a:solidFill>
                    <a:srgbClr val="F1C131"/>
                  </a:solidFill>
                </a:uFill>
                <a:latin typeface="Roboto"/>
                <a:cs typeface="Roboto"/>
              </a:rPr>
              <a:t>	</a:t>
            </a:r>
            <a:endParaRPr sz="1400" dirty="0">
              <a:latin typeface="Roboto"/>
              <a:cs typeface="Roboto"/>
            </a:endParaRPr>
          </a:p>
          <a:p>
            <a:pPr marL="168275" algn="ctr">
              <a:lnSpc>
                <a:spcPct val="100000"/>
              </a:lnSpc>
              <a:spcBef>
                <a:spcPts val="1000"/>
              </a:spcBef>
            </a:pPr>
            <a:r>
              <a:rPr sz="1600" b="1" dirty="0">
                <a:latin typeface="Roboto"/>
                <a:cs typeface="Roboto"/>
              </a:rPr>
              <a:t>PENGERTIAN</a:t>
            </a:r>
            <a:r>
              <a:rPr sz="1600" b="1" spc="105" dirty="0">
                <a:latin typeface="Roboto"/>
                <a:cs typeface="Roboto"/>
              </a:rPr>
              <a:t> </a:t>
            </a:r>
            <a:r>
              <a:rPr sz="1600" b="1" spc="-10" dirty="0">
                <a:latin typeface="Roboto"/>
                <a:cs typeface="Roboto"/>
              </a:rPr>
              <a:t>KONSEP</a:t>
            </a:r>
            <a:endParaRPr sz="1600" dirty="0">
              <a:latin typeface="Roboto"/>
              <a:cs typeface="Roboto"/>
            </a:endParaRPr>
          </a:p>
          <a:p>
            <a:pPr marL="12065" marR="124460" indent="1905" algn="ctr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latin typeface="Roboto"/>
                <a:cs typeface="Roboto"/>
              </a:rPr>
              <a:t>Kategori</a:t>
            </a:r>
            <a:r>
              <a:rPr sz="1400" spc="-70" dirty="0">
                <a:latin typeface="Roboto"/>
                <a:cs typeface="Roboto"/>
              </a:rPr>
              <a:t> </a:t>
            </a:r>
            <a:r>
              <a:rPr sz="1400" dirty="0">
                <a:latin typeface="Roboto"/>
                <a:cs typeface="Roboto"/>
              </a:rPr>
              <a:t>yg</a:t>
            </a:r>
            <a:r>
              <a:rPr sz="1400" spc="-65" dirty="0">
                <a:latin typeface="Roboto"/>
                <a:cs typeface="Roboto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Roboto"/>
                <a:cs typeface="Roboto"/>
              </a:rPr>
              <a:t>mengelompokkan </a:t>
            </a:r>
            <a:r>
              <a:rPr sz="1400" spc="-10" dirty="0">
                <a:latin typeface="Roboto"/>
                <a:cs typeface="Roboto"/>
              </a:rPr>
              <a:t>objek,</a:t>
            </a:r>
            <a:r>
              <a:rPr sz="1400" spc="-70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peristiwa,</a:t>
            </a:r>
            <a:r>
              <a:rPr sz="1400" spc="-65" dirty="0">
                <a:latin typeface="Roboto"/>
                <a:cs typeface="Roboto"/>
              </a:rPr>
              <a:t> </a:t>
            </a:r>
            <a:r>
              <a:rPr sz="1400" dirty="0">
                <a:latin typeface="Roboto"/>
                <a:cs typeface="Roboto"/>
              </a:rPr>
              <a:t>dan</a:t>
            </a:r>
            <a:r>
              <a:rPr sz="1400" spc="-70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karakteristik </a:t>
            </a:r>
            <a:r>
              <a:rPr sz="1400" b="1" dirty="0">
                <a:solidFill>
                  <a:srgbClr val="FF0000"/>
                </a:solidFill>
                <a:latin typeface="Roboto"/>
                <a:cs typeface="Roboto"/>
              </a:rPr>
              <a:t>berdasar</a:t>
            </a:r>
            <a:r>
              <a:rPr sz="1400" b="1" spc="-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400" b="1" spc="-20" dirty="0">
                <a:solidFill>
                  <a:srgbClr val="FF0000"/>
                </a:solidFill>
                <a:latin typeface="Roboto"/>
                <a:cs typeface="Roboto"/>
              </a:rPr>
              <a:t>ciri-</a:t>
            </a:r>
            <a:r>
              <a:rPr sz="1400" b="1" dirty="0">
                <a:solidFill>
                  <a:srgbClr val="FF0000"/>
                </a:solidFill>
                <a:latin typeface="Roboto"/>
                <a:cs typeface="Roboto"/>
              </a:rPr>
              <a:t>ciri </a:t>
            </a:r>
            <a:r>
              <a:rPr sz="1400" b="1" spc="-20" dirty="0">
                <a:solidFill>
                  <a:srgbClr val="FF0000"/>
                </a:solidFill>
                <a:latin typeface="Roboto"/>
                <a:cs typeface="Roboto"/>
              </a:rPr>
              <a:t>umum</a:t>
            </a:r>
            <a:endParaRPr sz="1400" dirty="0">
              <a:latin typeface="Roboto"/>
              <a:cs typeface="Roboto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434850" y="3571699"/>
            <a:ext cx="2517140" cy="0"/>
          </a:xfrm>
          <a:custGeom>
            <a:avLst/>
            <a:gdLst/>
            <a:ahLst/>
            <a:cxnLst/>
            <a:rect l="l" t="t" r="r" b="b"/>
            <a:pathLst>
              <a:path w="2517140">
                <a:moveTo>
                  <a:pt x="0" y="0"/>
                </a:moveTo>
                <a:lnTo>
                  <a:pt x="2516699" y="0"/>
                </a:lnTo>
              </a:path>
            </a:pathLst>
          </a:custGeom>
          <a:ln w="38099">
            <a:solidFill>
              <a:srgbClr val="F1C1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464048" y="3767278"/>
            <a:ext cx="2413635" cy="937894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19"/>
              </a:spcBef>
            </a:pPr>
            <a:r>
              <a:rPr sz="1600" b="1" dirty="0">
                <a:latin typeface="Roboto"/>
                <a:cs typeface="Roboto"/>
              </a:rPr>
              <a:t>KEGUNAAN</a:t>
            </a:r>
            <a:r>
              <a:rPr sz="1600" b="1" spc="45" dirty="0">
                <a:latin typeface="Roboto"/>
                <a:cs typeface="Roboto"/>
              </a:rPr>
              <a:t> </a:t>
            </a:r>
            <a:r>
              <a:rPr sz="1600" b="1" spc="-10" dirty="0">
                <a:latin typeface="Roboto"/>
                <a:cs typeface="Roboto"/>
              </a:rPr>
              <a:t>KONSEP</a:t>
            </a:r>
            <a:endParaRPr sz="1600">
              <a:latin typeface="Roboto"/>
              <a:cs typeface="Roboto"/>
            </a:endParaRP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400" spc="-20" dirty="0">
                <a:latin typeface="Roboto"/>
                <a:cs typeface="Roboto"/>
              </a:rPr>
              <a:t>Membantu menyederhanakan, meringkas,</a:t>
            </a:r>
            <a:r>
              <a:rPr sz="1400" spc="-40" dirty="0">
                <a:latin typeface="Roboto"/>
                <a:cs typeface="Roboto"/>
              </a:rPr>
              <a:t> </a:t>
            </a:r>
            <a:r>
              <a:rPr sz="1400" dirty="0">
                <a:latin typeface="Roboto"/>
                <a:cs typeface="Roboto"/>
              </a:rPr>
              <a:t>dan</a:t>
            </a:r>
            <a:r>
              <a:rPr sz="1400" spc="-3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mengatur informasi</a:t>
            </a:r>
            <a:endParaRPr sz="1400">
              <a:latin typeface="Roboto"/>
              <a:cs typeface="Roboto"/>
            </a:endParaRPr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60740" y="1527173"/>
            <a:ext cx="1282199" cy="2195596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59029" y="1357977"/>
            <a:ext cx="1482941" cy="2434228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7392703" y="3941779"/>
            <a:ext cx="1080770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dirty="0">
                <a:latin typeface="Arial"/>
                <a:cs typeface="Arial"/>
              </a:rPr>
              <a:t>Gambar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spc="-25" dirty="0">
                <a:latin typeface="Arial"/>
                <a:cs typeface="Arial"/>
              </a:rPr>
              <a:t>2.</a:t>
            </a:r>
            <a:endParaRPr sz="17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435574" y="4321095"/>
            <a:ext cx="300101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Roboto"/>
                <a:cs typeface="Roboto"/>
              </a:rPr>
              <a:t>Apa</a:t>
            </a:r>
            <a:r>
              <a:rPr sz="1400" spc="-4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konsep</a:t>
            </a:r>
            <a:r>
              <a:rPr sz="1400" spc="-40" dirty="0"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yang</a:t>
            </a:r>
            <a:r>
              <a:rPr sz="1400" spc="-40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mewakili</a:t>
            </a:r>
            <a:r>
              <a:rPr sz="1400" spc="-4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gambar</a:t>
            </a:r>
            <a:r>
              <a:rPr sz="1400" spc="-40" dirty="0">
                <a:latin typeface="Roboto"/>
                <a:cs typeface="Roboto"/>
              </a:rPr>
              <a:t> </a:t>
            </a:r>
            <a:r>
              <a:rPr sz="1400" spc="-25" dirty="0">
                <a:latin typeface="Roboto"/>
                <a:cs typeface="Roboto"/>
              </a:rPr>
              <a:t>1? </a:t>
            </a:r>
            <a:r>
              <a:rPr sz="1400" dirty="0">
                <a:latin typeface="Roboto"/>
                <a:cs typeface="Roboto"/>
              </a:rPr>
              <a:t>Apa</a:t>
            </a:r>
            <a:r>
              <a:rPr sz="1400" spc="-4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konsep</a:t>
            </a:r>
            <a:r>
              <a:rPr sz="1400" spc="-40" dirty="0"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yang</a:t>
            </a:r>
            <a:r>
              <a:rPr sz="1400" spc="-40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mewakili</a:t>
            </a:r>
            <a:r>
              <a:rPr sz="1400" spc="-4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gambar</a:t>
            </a:r>
            <a:r>
              <a:rPr sz="1400" spc="-40" dirty="0">
                <a:latin typeface="Roboto"/>
                <a:cs typeface="Roboto"/>
              </a:rPr>
              <a:t> </a:t>
            </a:r>
            <a:r>
              <a:rPr sz="1400" spc="-25" dirty="0">
                <a:latin typeface="Roboto"/>
                <a:cs typeface="Roboto"/>
              </a:rPr>
              <a:t>2?</a:t>
            </a:r>
            <a:endParaRPr sz="14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00949" y="911374"/>
            <a:ext cx="38100" cy="4232275"/>
          </a:xfrm>
          <a:custGeom>
            <a:avLst/>
            <a:gdLst/>
            <a:ahLst/>
            <a:cxnLst/>
            <a:rect l="l" t="t" r="r" b="b"/>
            <a:pathLst>
              <a:path w="38100" h="4232275">
                <a:moveTo>
                  <a:pt x="0" y="4232124"/>
                </a:moveTo>
                <a:lnTo>
                  <a:pt x="38099" y="4232124"/>
                </a:lnTo>
                <a:lnTo>
                  <a:pt x="38099" y="0"/>
                </a:lnTo>
                <a:lnTo>
                  <a:pt x="0" y="0"/>
                </a:lnTo>
                <a:lnTo>
                  <a:pt x="0" y="42321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00949" y="0"/>
            <a:ext cx="38100" cy="551815"/>
          </a:xfrm>
          <a:custGeom>
            <a:avLst/>
            <a:gdLst/>
            <a:ahLst/>
            <a:cxnLst/>
            <a:rect l="l" t="t" r="r" b="b"/>
            <a:pathLst>
              <a:path w="38100" h="551815">
                <a:moveTo>
                  <a:pt x="0" y="551375"/>
                </a:moveTo>
                <a:lnTo>
                  <a:pt x="38099" y="551375"/>
                </a:lnTo>
                <a:lnTo>
                  <a:pt x="38099" y="0"/>
                </a:lnTo>
                <a:lnTo>
                  <a:pt x="0" y="0"/>
                </a:lnTo>
                <a:lnTo>
                  <a:pt x="0" y="5513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712324"/>
            <a:ext cx="540385" cy="38100"/>
          </a:xfrm>
          <a:custGeom>
            <a:avLst/>
            <a:gdLst/>
            <a:ahLst/>
            <a:cxnLst/>
            <a:rect l="l" t="t" r="r" b="b"/>
            <a:pathLst>
              <a:path w="540385" h="38100">
                <a:moveTo>
                  <a:pt x="0" y="38099"/>
                </a:moveTo>
                <a:lnTo>
                  <a:pt x="539999" y="38099"/>
                </a:lnTo>
                <a:lnTo>
                  <a:pt x="539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00000" y="712324"/>
            <a:ext cx="1308735" cy="38100"/>
          </a:xfrm>
          <a:custGeom>
            <a:avLst/>
            <a:gdLst/>
            <a:ahLst/>
            <a:cxnLst/>
            <a:rect l="l" t="t" r="r" b="b"/>
            <a:pathLst>
              <a:path w="1308735" h="38100">
                <a:moveTo>
                  <a:pt x="0" y="38099"/>
                </a:moveTo>
                <a:lnTo>
                  <a:pt x="1308624" y="38099"/>
                </a:lnTo>
                <a:lnTo>
                  <a:pt x="130862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940225" y="712324"/>
            <a:ext cx="2204085" cy="38100"/>
          </a:xfrm>
          <a:custGeom>
            <a:avLst/>
            <a:gdLst/>
            <a:ahLst/>
            <a:cxnLst/>
            <a:rect l="l" t="t" r="r" b="b"/>
            <a:pathLst>
              <a:path w="2204084" h="38100">
                <a:moveTo>
                  <a:pt x="0" y="38099"/>
                </a:moveTo>
                <a:lnTo>
                  <a:pt x="2203774" y="38099"/>
                </a:lnTo>
                <a:lnTo>
                  <a:pt x="220377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973975" y="3289970"/>
            <a:ext cx="1965960" cy="1226185"/>
          </a:xfrm>
          <a:custGeom>
            <a:avLst/>
            <a:gdLst/>
            <a:ahLst/>
            <a:cxnLst/>
            <a:rect l="l" t="t" r="r" b="b"/>
            <a:pathLst>
              <a:path w="1965959" h="1226185">
                <a:moveTo>
                  <a:pt x="1965599" y="1225897"/>
                </a:moveTo>
                <a:lnTo>
                  <a:pt x="0" y="1225897"/>
                </a:lnTo>
                <a:lnTo>
                  <a:pt x="0" y="228097"/>
                </a:lnTo>
                <a:lnTo>
                  <a:pt x="1146599" y="228097"/>
                </a:lnTo>
                <a:lnTo>
                  <a:pt x="1148893" y="0"/>
                </a:lnTo>
                <a:lnTo>
                  <a:pt x="1637999" y="228097"/>
                </a:lnTo>
                <a:lnTo>
                  <a:pt x="1965599" y="228097"/>
                </a:lnTo>
                <a:lnTo>
                  <a:pt x="1965599" y="1225897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465449" y="3289970"/>
            <a:ext cx="1965960" cy="1226185"/>
          </a:xfrm>
          <a:custGeom>
            <a:avLst/>
            <a:gdLst/>
            <a:ahLst/>
            <a:cxnLst/>
            <a:rect l="l" t="t" r="r" b="b"/>
            <a:pathLst>
              <a:path w="1965960" h="1226185">
                <a:moveTo>
                  <a:pt x="1965599" y="1225897"/>
                </a:moveTo>
                <a:lnTo>
                  <a:pt x="0" y="1225897"/>
                </a:lnTo>
                <a:lnTo>
                  <a:pt x="0" y="228097"/>
                </a:lnTo>
                <a:lnTo>
                  <a:pt x="1146599" y="228097"/>
                </a:lnTo>
                <a:lnTo>
                  <a:pt x="1148893" y="0"/>
                </a:lnTo>
                <a:lnTo>
                  <a:pt x="1637999" y="228097"/>
                </a:lnTo>
                <a:lnTo>
                  <a:pt x="1965599" y="228097"/>
                </a:lnTo>
                <a:lnTo>
                  <a:pt x="1965599" y="1225897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097725" y="1542052"/>
            <a:ext cx="1965960" cy="1226185"/>
          </a:xfrm>
          <a:custGeom>
            <a:avLst/>
            <a:gdLst/>
            <a:ahLst/>
            <a:cxnLst/>
            <a:rect l="l" t="t" r="r" b="b"/>
            <a:pathLst>
              <a:path w="1965959" h="1226185">
                <a:moveTo>
                  <a:pt x="1965599" y="1225897"/>
                </a:moveTo>
                <a:lnTo>
                  <a:pt x="0" y="1225897"/>
                </a:lnTo>
                <a:lnTo>
                  <a:pt x="0" y="228097"/>
                </a:lnTo>
                <a:lnTo>
                  <a:pt x="1146599" y="228097"/>
                </a:lnTo>
                <a:lnTo>
                  <a:pt x="1148892" y="0"/>
                </a:lnTo>
                <a:lnTo>
                  <a:pt x="1637999" y="228097"/>
                </a:lnTo>
                <a:lnTo>
                  <a:pt x="1965599" y="228097"/>
                </a:lnTo>
                <a:lnTo>
                  <a:pt x="1965599" y="1225897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89199" y="1542052"/>
            <a:ext cx="1965960" cy="1226185"/>
          </a:xfrm>
          <a:custGeom>
            <a:avLst/>
            <a:gdLst/>
            <a:ahLst/>
            <a:cxnLst/>
            <a:rect l="l" t="t" r="r" b="b"/>
            <a:pathLst>
              <a:path w="1965960" h="1226185">
                <a:moveTo>
                  <a:pt x="1965599" y="1225897"/>
                </a:moveTo>
                <a:lnTo>
                  <a:pt x="0" y="1225897"/>
                </a:lnTo>
                <a:lnTo>
                  <a:pt x="0" y="228097"/>
                </a:lnTo>
                <a:lnTo>
                  <a:pt x="1146599" y="228097"/>
                </a:lnTo>
                <a:lnTo>
                  <a:pt x="1148893" y="0"/>
                </a:lnTo>
                <a:lnTo>
                  <a:pt x="1637999" y="228097"/>
                </a:lnTo>
                <a:lnTo>
                  <a:pt x="1965599" y="228097"/>
                </a:lnTo>
                <a:lnTo>
                  <a:pt x="1965599" y="1225897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80675" y="1542052"/>
            <a:ext cx="1965960" cy="1226185"/>
          </a:xfrm>
          <a:custGeom>
            <a:avLst/>
            <a:gdLst/>
            <a:ahLst/>
            <a:cxnLst/>
            <a:rect l="l" t="t" r="r" b="b"/>
            <a:pathLst>
              <a:path w="1965960" h="1226185">
                <a:moveTo>
                  <a:pt x="1965599" y="1225897"/>
                </a:moveTo>
                <a:lnTo>
                  <a:pt x="0" y="1225897"/>
                </a:lnTo>
                <a:lnTo>
                  <a:pt x="0" y="228097"/>
                </a:lnTo>
                <a:lnTo>
                  <a:pt x="1146599" y="228097"/>
                </a:lnTo>
                <a:lnTo>
                  <a:pt x="1148893" y="0"/>
                </a:lnTo>
                <a:lnTo>
                  <a:pt x="1637999" y="228097"/>
                </a:lnTo>
                <a:lnTo>
                  <a:pt x="1965599" y="228097"/>
                </a:lnTo>
                <a:lnTo>
                  <a:pt x="1965599" y="1225897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747887" y="438760"/>
            <a:ext cx="364871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270" dirty="0"/>
              <a:t>PEMBENTUKAN</a:t>
            </a:r>
            <a:r>
              <a:rPr sz="3000" spc="-90" dirty="0"/>
              <a:t> </a:t>
            </a:r>
            <a:r>
              <a:rPr sz="3000" spc="-185" dirty="0"/>
              <a:t>KONSEP</a:t>
            </a:r>
            <a:endParaRPr sz="3000"/>
          </a:p>
        </p:txBody>
      </p:sp>
      <p:sp>
        <p:nvSpPr>
          <p:cNvPr id="13" name="object 13"/>
          <p:cNvSpPr txBox="1"/>
          <p:nvPr/>
        </p:nvSpPr>
        <p:spPr>
          <a:xfrm>
            <a:off x="1275039" y="1905005"/>
            <a:ext cx="1576705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1400" spc="-20" dirty="0">
                <a:latin typeface="Roboto"/>
                <a:cs typeface="Roboto"/>
              </a:rPr>
              <a:t>Mempelajari</a:t>
            </a:r>
            <a:r>
              <a:rPr sz="1400" spc="10" dirty="0">
                <a:latin typeface="Roboto"/>
                <a:cs typeface="Roboto"/>
              </a:rPr>
              <a:t> </a:t>
            </a:r>
            <a:r>
              <a:rPr sz="1400" b="1" spc="-20" dirty="0">
                <a:solidFill>
                  <a:srgbClr val="FF0000"/>
                </a:solidFill>
                <a:latin typeface="Roboto"/>
                <a:cs typeface="Roboto"/>
              </a:rPr>
              <a:t>ciri </a:t>
            </a:r>
            <a:r>
              <a:rPr sz="1400" b="1" dirty="0">
                <a:solidFill>
                  <a:srgbClr val="FF0000"/>
                </a:solidFill>
                <a:latin typeface="Roboto"/>
                <a:cs typeface="Roboto"/>
              </a:rPr>
              <a:t>suatu</a:t>
            </a:r>
            <a:r>
              <a:rPr sz="1400" b="1" spc="-4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400" b="1" dirty="0">
                <a:solidFill>
                  <a:srgbClr val="FF0000"/>
                </a:solidFill>
                <a:latin typeface="Roboto"/>
                <a:cs typeface="Roboto"/>
              </a:rPr>
              <a:t>konsep</a:t>
            </a:r>
            <a:r>
              <a:rPr sz="1400" b="1" spc="-4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(apa </a:t>
            </a:r>
            <a:r>
              <a:rPr sz="1400" dirty="0">
                <a:latin typeface="Roboto"/>
                <a:cs typeface="Roboto"/>
              </a:rPr>
              <a:t>yg</a:t>
            </a:r>
            <a:r>
              <a:rPr sz="1400" spc="-5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membedakan</a:t>
            </a:r>
            <a:r>
              <a:rPr sz="1400" spc="-55" dirty="0">
                <a:latin typeface="Roboto"/>
                <a:cs typeface="Roboto"/>
              </a:rPr>
              <a:t> </a:t>
            </a:r>
            <a:r>
              <a:rPr sz="1400" spc="-25" dirty="0">
                <a:latin typeface="Roboto"/>
                <a:cs typeface="Roboto"/>
              </a:rPr>
              <a:t>dg </a:t>
            </a:r>
            <a:r>
              <a:rPr sz="1400" dirty="0">
                <a:latin typeface="Roboto"/>
                <a:cs typeface="Roboto"/>
              </a:rPr>
              <a:t>yg</a:t>
            </a:r>
            <a:r>
              <a:rPr sz="1400" spc="-7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lain)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19259" y="1932264"/>
            <a:ext cx="150431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1600" spc="-10" dirty="0">
                <a:solidFill>
                  <a:srgbClr val="FF0000"/>
                </a:solidFill>
                <a:latin typeface="Roboto"/>
                <a:cs typeface="Roboto"/>
              </a:rPr>
              <a:t>Mendefinisikan </a:t>
            </a:r>
            <a:r>
              <a:rPr sz="1600" spc="-10" dirty="0">
                <a:latin typeface="Roboto"/>
                <a:cs typeface="Roboto"/>
              </a:rPr>
              <a:t>konsep</a:t>
            </a:r>
            <a:r>
              <a:rPr sz="1600" spc="-75" dirty="0">
                <a:latin typeface="Roboto"/>
                <a:cs typeface="Roboto"/>
              </a:rPr>
              <a:t> </a:t>
            </a:r>
            <a:r>
              <a:rPr sz="1600" spc="-25" dirty="0">
                <a:latin typeface="Roboto"/>
                <a:cs typeface="Roboto"/>
              </a:rPr>
              <a:t>dan </a:t>
            </a:r>
            <a:r>
              <a:rPr sz="1600" dirty="0">
                <a:solidFill>
                  <a:srgbClr val="FF0000"/>
                </a:solidFill>
                <a:latin typeface="Roboto"/>
                <a:cs typeface="Roboto"/>
              </a:rPr>
              <a:t>memberi</a:t>
            </a:r>
            <a:r>
              <a:rPr sz="1600" spc="-10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spc="-20" dirty="0">
                <a:solidFill>
                  <a:srgbClr val="FF0000"/>
                </a:solidFill>
                <a:latin typeface="Roboto"/>
                <a:cs typeface="Roboto"/>
              </a:rPr>
              <a:t>contoh</a:t>
            </a:r>
            <a:endParaRPr sz="1600">
              <a:latin typeface="Roboto"/>
              <a:cs typeface="Roboto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321682" y="1932264"/>
            <a:ext cx="15157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1600" spc="-10" dirty="0">
                <a:latin typeface="Roboto"/>
                <a:cs typeface="Roboto"/>
              </a:rPr>
              <a:t>Membuat </a:t>
            </a:r>
            <a:r>
              <a:rPr sz="1600" spc="-20" dirty="0">
                <a:solidFill>
                  <a:srgbClr val="FF0000"/>
                </a:solidFill>
                <a:latin typeface="Roboto"/>
                <a:cs typeface="Roboto"/>
              </a:rPr>
              <a:t>kategorisasi</a:t>
            </a:r>
            <a:r>
              <a:rPr sz="160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spc="-25" dirty="0">
                <a:solidFill>
                  <a:srgbClr val="FF0000"/>
                </a:solidFill>
                <a:latin typeface="Roboto"/>
                <a:cs typeface="Roboto"/>
              </a:rPr>
              <a:t>dan </a:t>
            </a:r>
            <a:r>
              <a:rPr sz="1600" dirty="0">
                <a:solidFill>
                  <a:srgbClr val="FF0000"/>
                </a:solidFill>
                <a:latin typeface="Roboto"/>
                <a:cs typeface="Roboto"/>
              </a:rPr>
              <a:t>peta</a:t>
            </a:r>
            <a:r>
              <a:rPr sz="1600" spc="-5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Roboto"/>
                <a:cs typeface="Roboto"/>
              </a:rPr>
              <a:t>konsep</a:t>
            </a:r>
            <a:endParaRPr sz="1600">
              <a:latin typeface="Roboto"/>
              <a:cs typeface="Roboto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827041" y="3686489"/>
            <a:ext cx="124142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61925">
              <a:lnSpc>
                <a:spcPct val="100000"/>
              </a:lnSpc>
              <a:spcBef>
                <a:spcPts val="100"/>
              </a:spcBef>
            </a:pPr>
            <a:r>
              <a:rPr sz="1600" spc="-10" dirty="0">
                <a:latin typeface="Roboto"/>
                <a:cs typeface="Roboto"/>
              </a:rPr>
              <a:t>Pengujian hipotesis</a:t>
            </a:r>
            <a:r>
              <a:rPr sz="1600" spc="-90" dirty="0"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dari suatu</a:t>
            </a:r>
            <a:r>
              <a:rPr sz="1600" spc="-50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konsep</a:t>
            </a:r>
            <a:endParaRPr sz="1600">
              <a:latin typeface="Roboto"/>
              <a:cs typeface="Roboto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92994" y="3686489"/>
            <a:ext cx="191198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1600" spc="-10" dirty="0">
                <a:latin typeface="Roboto"/>
                <a:cs typeface="Roboto"/>
              </a:rPr>
              <a:t>Mencocokan</a:t>
            </a:r>
            <a:r>
              <a:rPr sz="1600" spc="-4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dengan konsep</a:t>
            </a:r>
            <a:r>
              <a:rPr sz="1600" spc="-65" dirty="0"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yang</a:t>
            </a:r>
            <a:r>
              <a:rPr sz="1600" spc="-6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mirip (prototipe)</a:t>
            </a:r>
            <a:endParaRPr sz="16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04949" y="934500"/>
            <a:ext cx="38100" cy="4209415"/>
          </a:xfrm>
          <a:custGeom>
            <a:avLst/>
            <a:gdLst/>
            <a:ahLst/>
            <a:cxnLst/>
            <a:rect l="l" t="t" r="r" b="b"/>
            <a:pathLst>
              <a:path w="38100" h="4209415">
                <a:moveTo>
                  <a:pt x="0" y="4208999"/>
                </a:moveTo>
                <a:lnTo>
                  <a:pt x="38099" y="4208999"/>
                </a:lnTo>
                <a:lnTo>
                  <a:pt x="38099" y="0"/>
                </a:lnTo>
                <a:lnTo>
                  <a:pt x="0" y="0"/>
                </a:lnTo>
                <a:lnTo>
                  <a:pt x="0" y="42089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04949" y="0"/>
            <a:ext cx="38100" cy="574675"/>
          </a:xfrm>
          <a:custGeom>
            <a:avLst/>
            <a:gdLst/>
            <a:ahLst/>
            <a:cxnLst/>
            <a:rect l="l" t="t" r="r" b="b"/>
            <a:pathLst>
              <a:path w="38100" h="574675">
                <a:moveTo>
                  <a:pt x="0" y="574500"/>
                </a:moveTo>
                <a:lnTo>
                  <a:pt x="38099" y="574500"/>
                </a:lnTo>
                <a:lnTo>
                  <a:pt x="38099" y="0"/>
                </a:lnTo>
                <a:lnTo>
                  <a:pt x="0" y="0"/>
                </a:lnTo>
                <a:lnTo>
                  <a:pt x="0" y="574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702449"/>
            <a:ext cx="8244205" cy="38100"/>
          </a:xfrm>
          <a:custGeom>
            <a:avLst/>
            <a:gdLst/>
            <a:ahLst/>
            <a:cxnLst/>
            <a:rect l="l" t="t" r="r" b="b"/>
            <a:pathLst>
              <a:path w="8244205" h="38100">
                <a:moveTo>
                  <a:pt x="0" y="38099"/>
                </a:moveTo>
                <a:lnTo>
                  <a:pt x="8243999" y="38099"/>
                </a:lnTo>
                <a:lnTo>
                  <a:pt x="8243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603999" y="702449"/>
            <a:ext cx="540385" cy="38100"/>
          </a:xfrm>
          <a:custGeom>
            <a:avLst/>
            <a:gdLst/>
            <a:ahLst/>
            <a:cxnLst/>
            <a:rect l="l" t="t" r="r" b="b"/>
            <a:pathLst>
              <a:path w="540384" h="38100">
                <a:moveTo>
                  <a:pt x="0" y="38099"/>
                </a:moveTo>
                <a:lnTo>
                  <a:pt x="539999" y="38099"/>
                </a:lnTo>
                <a:lnTo>
                  <a:pt x="539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0" y="0"/>
            <a:ext cx="3870325" cy="5143500"/>
            <a:chOff x="0" y="0"/>
            <a:chExt cx="3870325" cy="5143500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288540" cy="5143500"/>
            </a:xfrm>
            <a:custGeom>
              <a:avLst/>
              <a:gdLst/>
              <a:ahLst/>
              <a:cxnLst/>
              <a:rect l="l" t="t" r="r" b="b"/>
              <a:pathLst>
                <a:path w="2288540" h="5143500">
                  <a:moveTo>
                    <a:pt x="2288099" y="5143499"/>
                  </a:moveTo>
                  <a:lnTo>
                    <a:pt x="0" y="5143499"/>
                  </a:lnTo>
                  <a:lnTo>
                    <a:pt x="0" y="0"/>
                  </a:lnTo>
                  <a:lnTo>
                    <a:pt x="2288099" y="0"/>
                  </a:lnTo>
                  <a:lnTo>
                    <a:pt x="2288099" y="5143499"/>
                  </a:lnTo>
                  <a:close/>
                </a:path>
              </a:pathLst>
            </a:custGeom>
            <a:solidFill>
              <a:srgbClr val="F1C1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19999" y="360750"/>
              <a:ext cx="3131185" cy="4430395"/>
            </a:xfrm>
            <a:custGeom>
              <a:avLst/>
              <a:gdLst/>
              <a:ahLst/>
              <a:cxnLst/>
              <a:rect l="l" t="t" r="r" b="b"/>
              <a:pathLst>
                <a:path w="3131185" h="4430395">
                  <a:moveTo>
                    <a:pt x="0" y="0"/>
                  </a:moveTo>
                  <a:lnTo>
                    <a:pt x="3131099" y="0"/>
                  </a:lnTo>
                  <a:lnTo>
                    <a:pt x="3131099" y="4430399"/>
                  </a:lnTo>
                  <a:lnTo>
                    <a:pt x="0" y="4430399"/>
                  </a:lnTo>
                  <a:lnTo>
                    <a:pt x="0" y="0"/>
                  </a:lnTo>
                  <a:close/>
                </a:path>
              </a:pathLst>
            </a:custGeom>
            <a:ln w="38099">
              <a:solidFill>
                <a:srgbClr val="FFE4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242761" y="4199024"/>
              <a:ext cx="2279015" cy="163195"/>
            </a:xfrm>
            <a:custGeom>
              <a:avLst/>
              <a:gdLst/>
              <a:ahLst/>
              <a:cxnLst/>
              <a:rect l="l" t="t" r="r" b="b"/>
              <a:pathLst>
                <a:path w="2279015" h="163195">
                  <a:moveTo>
                    <a:pt x="1139153" y="162910"/>
                  </a:moveTo>
                  <a:lnTo>
                    <a:pt x="1057841" y="162706"/>
                  </a:lnTo>
                  <a:lnTo>
                    <a:pt x="978065" y="162103"/>
                  </a:lnTo>
                  <a:lnTo>
                    <a:pt x="900019" y="161114"/>
                  </a:lnTo>
                  <a:lnTo>
                    <a:pt x="823896" y="159753"/>
                  </a:lnTo>
                  <a:lnTo>
                    <a:pt x="749890" y="158035"/>
                  </a:lnTo>
                  <a:lnTo>
                    <a:pt x="678193" y="155972"/>
                  </a:lnTo>
                  <a:lnTo>
                    <a:pt x="608999" y="153578"/>
                  </a:lnTo>
                  <a:lnTo>
                    <a:pt x="542501" y="150868"/>
                  </a:lnTo>
                  <a:lnTo>
                    <a:pt x="478892" y="147854"/>
                  </a:lnTo>
                  <a:lnTo>
                    <a:pt x="418366" y="144551"/>
                  </a:lnTo>
                  <a:lnTo>
                    <a:pt x="361117" y="140972"/>
                  </a:lnTo>
                  <a:lnTo>
                    <a:pt x="307336" y="137131"/>
                  </a:lnTo>
                  <a:lnTo>
                    <a:pt x="257218" y="133041"/>
                  </a:lnTo>
                  <a:lnTo>
                    <a:pt x="210956" y="128717"/>
                  </a:lnTo>
                  <a:lnTo>
                    <a:pt x="168743" y="124172"/>
                  </a:lnTo>
                  <a:lnTo>
                    <a:pt x="130772" y="119419"/>
                  </a:lnTo>
                  <a:lnTo>
                    <a:pt x="68331" y="109347"/>
                  </a:lnTo>
                  <a:lnTo>
                    <a:pt x="25179" y="98611"/>
                  </a:lnTo>
                  <a:lnTo>
                    <a:pt x="0" y="81499"/>
                  </a:lnTo>
                  <a:lnTo>
                    <a:pt x="2862" y="75669"/>
                  </a:lnTo>
                  <a:lnTo>
                    <a:pt x="44247" y="58905"/>
                  </a:lnTo>
                  <a:lnTo>
                    <a:pt x="97237" y="48473"/>
                  </a:lnTo>
                  <a:lnTo>
                    <a:pt x="168743" y="38763"/>
                  </a:lnTo>
                  <a:lnTo>
                    <a:pt x="210956" y="34213"/>
                  </a:lnTo>
                  <a:lnTo>
                    <a:pt x="257218" y="29885"/>
                  </a:lnTo>
                  <a:lnTo>
                    <a:pt x="307336" y="25792"/>
                  </a:lnTo>
                  <a:lnTo>
                    <a:pt x="361117" y="21948"/>
                  </a:lnTo>
                  <a:lnTo>
                    <a:pt x="418366" y="18366"/>
                  </a:lnTo>
                  <a:lnTo>
                    <a:pt x="478892" y="15061"/>
                  </a:lnTo>
                  <a:lnTo>
                    <a:pt x="542501" y="12046"/>
                  </a:lnTo>
                  <a:lnTo>
                    <a:pt x="608999" y="9334"/>
                  </a:lnTo>
                  <a:lnTo>
                    <a:pt x="678193" y="6939"/>
                  </a:lnTo>
                  <a:lnTo>
                    <a:pt x="749890" y="4876"/>
                  </a:lnTo>
                  <a:lnTo>
                    <a:pt x="823896" y="3157"/>
                  </a:lnTo>
                  <a:lnTo>
                    <a:pt x="900019" y="1796"/>
                  </a:lnTo>
                  <a:lnTo>
                    <a:pt x="978065" y="807"/>
                  </a:lnTo>
                  <a:lnTo>
                    <a:pt x="1057841" y="204"/>
                  </a:lnTo>
                  <a:lnTo>
                    <a:pt x="1139153" y="0"/>
                  </a:lnTo>
                  <a:lnTo>
                    <a:pt x="1220535" y="204"/>
                  </a:lnTo>
                  <a:lnTo>
                    <a:pt x="1300375" y="807"/>
                  </a:lnTo>
                  <a:lnTo>
                    <a:pt x="1378478" y="1796"/>
                  </a:lnTo>
                  <a:lnTo>
                    <a:pt x="1454654" y="3157"/>
                  </a:lnTo>
                  <a:lnTo>
                    <a:pt x="1528708" y="4876"/>
                  </a:lnTo>
                  <a:lnTo>
                    <a:pt x="1600447" y="6939"/>
                  </a:lnTo>
                  <a:lnTo>
                    <a:pt x="1669679" y="9334"/>
                  </a:lnTo>
                  <a:lnTo>
                    <a:pt x="1736210" y="12046"/>
                  </a:lnTo>
                  <a:lnTo>
                    <a:pt x="1799848" y="15061"/>
                  </a:lnTo>
                  <a:lnTo>
                    <a:pt x="1860399" y="18366"/>
                  </a:lnTo>
                  <a:lnTo>
                    <a:pt x="1917670" y="21948"/>
                  </a:lnTo>
                  <a:lnTo>
                    <a:pt x="1971469" y="25792"/>
                  </a:lnTo>
                  <a:lnTo>
                    <a:pt x="2021602" y="29885"/>
                  </a:lnTo>
                  <a:lnTo>
                    <a:pt x="2067877" y="34213"/>
                  </a:lnTo>
                  <a:lnTo>
                    <a:pt x="2110100" y="38763"/>
                  </a:lnTo>
                  <a:lnTo>
                    <a:pt x="2148079" y="43520"/>
                  </a:lnTo>
                  <a:lnTo>
                    <a:pt x="2210530" y="53605"/>
                  </a:lnTo>
                  <a:lnTo>
                    <a:pt x="2253687" y="64358"/>
                  </a:lnTo>
                  <a:lnTo>
                    <a:pt x="2278867" y="81499"/>
                  </a:lnTo>
                  <a:lnTo>
                    <a:pt x="2276005" y="87319"/>
                  </a:lnTo>
                  <a:lnTo>
                    <a:pt x="2234617" y="104055"/>
                  </a:lnTo>
                  <a:lnTo>
                    <a:pt x="2181620" y="114473"/>
                  </a:lnTo>
                  <a:lnTo>
                    <a:pt x="2110100" y="124172"/>
                  </a:lnTo>
                  <a:lnTo>
                    <a:pt x="2067877" y="128717"/>
                  </a:lnTo>
                  <a:lnTo>
                    <a:pt x="2021602" y="133041"/>
                  </a:lnTo>
                  <a:lnTo>
                    <a:pt x="1971469" y="137131"/>
                  </a:lnTo>
                  <a:lnTo>
                    <a:pt x="1917670" y="140972"/>
                  </a:lnTo>
                  <a:lnTo>
                    <a:pt x="1860399" y="144551"/>
                  </a:lnTo>
                  <a:lnTo>
                    <a:pt x="1799848" y="147854"/>
                  </a:lnTo>
                  <a:lnTo>
                    <a:pt x="1736210" y="150868"/>
                  </a:lnTo>
                  <a:lnTo>
                    <a:pt x="1669679" y="153578"/>
                  </a:lnTo>
                  <a:lnTo>
                    <a:pt x="1600447" y="155972"/>
                  </a:lnTo>
                  <a:lnTo>
                    <a:pt x="1528708" y="158035"/>
                  </a:lnTo>
                  <a:lnTo>
                    <a:pt x="1454654" y="159753"/>
                  </a:lnTo>
                  <a:lnTo>
                    <a:pt x="1378478" y="161114"/>
                  </a:lnTo>
                  <a:lnTo>
                    <a:pt x="1300375" y="162103"/>
                  </a:lnTo>
                  <a:lnTo>
                    <a:pt x="1220535" y="162706"/>
                  </a:lnTo>
                  <a:lnTo>
                    <a:pt x="1139153" y="162910"/>
                  </a:lnTo>
                  <a:close/>
                </a:path>
              </a:pathLst>
            </a:custGeom>
            <a:solidFill>
              <a:srgbClr val="D9C3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200297" y="3227839"/>
              <a:ext cx="142875" cy="391795"/>
            </a:xfrm>
            <a:custGeom>
              <a:avLst/>
              <a:gdLst/>
              <a:ahLst/>
              <a:cxnLst/>
              <a:rect l="l" t="t" r="r" b="b"/>
              <a:pathLst>
                <a:path w="142875" h="391795">
                  <a:moveTo>
                    <a:pt x="102885" y="167393"/>
                  </a:moveTo>
                  <a:lnTo>
                    <a:pt x="30318" y="167393"/>
                  </a:lnTo>
                  <a:lnTo>
                    <a:pt x="32560" y="167034"/>
                  </a:lnTo>
                  <a:lnTo>
                    <a:pt x="34616" y="166317"/>
                  </a:lnTo>
                  <a:lnTo>
                    <a:pt x="26540" y="155100"/>
                  </a:lnTo>
                  <a:lnTo>
                    <a:pt x="17728" y="140192"/>
                  </a:lnTo>
                  <a:lnTo>
                    <a:pt x="8706" y="123083"/>
                  </a:lnTo>
                  <a:lnTo>
                    <a:pt x="0" y="105259"/>
                  </a:lnTo>
                  <a:lnTo>
                    <a:pt x="629" y="72059"/>
                  </a:lnTo>
                  <a:lnTo>
                    <a:pt x="10701" y="21729"/>
                  </a:lnTo>
                  <a:lnTo>
                    <a:pt x="29477" y="0"/>
                  </a:lnTo>
                  <a:lnTo>
                    <a:pt x="34662" y="0"/>
                  </a:lnTo>
                  <a:lnTo>
                    <a:pt x="79643" y="40623"/>
                  </a:lnTo>
                  <a:lnTo>
                    <a:pt x="98486" y="105259"/>
                  </a:lnTo>
                  <a:lnTo>
                    <a:pt x="102826" y="166317"/>
                  </a:lnTo>
                  <a:lnTo>
                    <a:pt x="102885" y="167393"/>
                  </a:lnTo>
                  <a:close/>
                </a:path>
                <a:path w="142875" h="391795">
                  <a:moveTo>
                    <a:pt x="133829" y="200567"/>
                  </a:moveTo>
                  <a:lnTo>
                    <a:pt x="103334" y="200567"/>
                  </a:lnTo>
                  <a:lnTo>
                    <a:pt x="108562" y="189639"/>
                  </a:lnTo>
                  <a:lnTo>
                    <a:pt x="113378" y="176493"/>
                  </a:lnTo>
                  <a:lnTo>
                    <a:pt x="117773" y="161733"/>
                  </a:lnTo>
                  <a:lnTo>
                    <a:pt x="121740" y="145964"/>
                  </a:lnTo>
                  <a:lnTo>
                    <a:pt x="133829" y="200567"/>
                  </a:lnTo>
                  <a:close/>
                </a:path>
                <a:path w="142875" h="391795">
                  <a:moveTo>
                    <a:pt x="113985" y="391629"/>
                  </a:moveTo>
                  <a:lnTo>
                    <a:pt x="108659" y="391629"/>
                  </a:lnTo>
                  <a:lnTo>
                    <a:pt x="91044" y="384672"/>
                  </a:lnTo>
                  <a:lnTo>
                    <a:pt x="72321" y="364754"/>
                  </a:lnTo>
                  <a:lnTo>
                    <a:pt x="53536" y="333304"/>
                  </a:lnTo>
                  <a:lnTo>
                    <a:pt x="35737" y="291750"/>
                  </a:lnTo>
                  <a:lnTo>
                    <a:pt x="43585" y="290674"/>
                  </a:lnTo>
                  <a:lnTo>
                    <a:pt x="50265" y="288522"/>
                  </a:lnTo>
                  <a:lnTo>
                    <a:pt x="55871" y="282067"/>
                  </a:lnTo>
                  <a:lnTo>
                    <a:pt x="48592" y="277525"/>
                  </a:lnTo>
                  <a:lnTo>
                    <a:pt x="40484" y="270680"/>
                  </a:lnTo>
                  <a:lnTo>
                    <a:pt x="31965" y="262019"/>
                  </a:lnTo>
                  <a:lnTo>
                    <a:pt x="23451" y="252031"/>
                  </a:lnTo>
                  <a:lnTo>
                    <a:pt x="22329" y="247727"/>
                  </a:lnTo>
                  <a:lnTo>
                    <a:pt x="21816" y="246651"/>
                  </a:lnTo>
                  <a:lnTo>
                    <a:pt x="16033" y="224361"/>
                  </a:lnTo>
                  <a:lnTo>
                    <a:pt x="11258" y="202349"/>
                  </a:lnTo>
                  <a:lnTo>
                    <a:pt x="7429" y="180521"/>
                  </a:lnTo>
                  <a:lnTo>
                    <a:pt x="4484" y="158785"/>
                  </a:lnTo>
                  <a:lnTo>
                    <a:pt x="12192" y="163717"/>
                  </a:lnTo>
                  <a:lnTo>
                    <a:pt x="20554" y="167393"/>
                  </a:lnTo>
                  <a:lnTo>
                    <a:pt x="102885" y="167393"/>
                  </a:lnTo>
                  <a:lnTo>
                    <a:pt x="103202" y="173232"/>
                  </a:lnTo>
                  <a:lnTo>
                    <a:pt x="103281" y="189639"/>
                  </a:lnTo>
                  <a:lnTo>
                    <a:pt x="103334" y="200567"/>
                  </a:lnTo>
                  <a:lnTo>
                    <a:pt x="133829" y="200567"/>
                  </a:lnTo>
                  <a:lnTo>
                    <a:pt x="135485" y="208049"/>
                  </a:lnTo>
                  <a:lnTo>
                    <a:pt x="142526" y="266958"/>
                  </a:lnTo>
                  <a:lnTo>
                    <a:pt x="142862" y="318718"/>
                  </a:lnTo>
                  <a:lnTo>
                    <a:pt x="136494" y="359358"/>
                  </a:lnTo>
                  <a:lnTo>
                    <a:pt x="123541" y="384672"/>
                  </a:lnTo>
                  <a:lnTo>
                    <a:pt x="123421" y="384905"/>
                  </a:lnTo>
                  <a:lnTo>
                    <a:pt x="118937" y="389478"/>
                  </a:lnTo>
                  <a:lnTo>
                    <a:pt x="113985" y="391629"/>
                  </a:lnTo>
                  <a:close/>
                </a:path>
              </a:pathLst>
            </a:custGeom>
            <a:solidFill>
              <a:srgbClr val="343E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284618" y="3470277"/>
              <a:ext cx="93980" cy="501015"/>
            </a:xfrm>
            <a:custGeom>
              <a:avLst/>
              <a:gdLst/>
              <a:ahLst/>
              <a:cxnLst/>
              <a:rect l="l" t="t" r="r" b="b"/>
              <a:pathLst>
                <a:path w="93980" h="501014">
                  <a:moveTo>
                    <a:pt x="0" y="0"/>
                  </a:moveTo>
                  <a:lnTo>
                    <a:pt x="14736" y="46552"/>
                  </a:lnTo>
                  <a:lnTo>
                    <a:pt x="47118" y="165846"/>
                  </a:lnTo>
                  <a:lnTo>
                    <a:pt x="79403" y="327335"/>
                  </a:lnTo>
                  <a:lnTo>
                    <a:pt x="93851" y="500475"/>
                  </a:lnTo>
                </a:path>
              </a:pathLst>
            </a:custGeom>
            <a:ln w="9524">
              <a:solidFill>
                <a:srgbClr val="4D6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464340" y="1384632"/>
              <a:ext cx="285750" cy="781685"/>
            </a:xfrm>
            <a:custGeom>
              <a:avLst/>
              <a:gdLst/>
              <a:ahLst/>
              <a:cxnLst/>
              <a:rect l="l" t="t" r="r" b="b"/>
              <a:pathLst>
                <a:path w="285750" h="781685">
                  <a:moveTo>
                    <a:pt x="283591" y="240106"/>
                  </a:moveTo>
                  <a:lnTo>
                    <a:pt x="126310" y="240106"/>
                  </a:lnTo>
                  <a:lnTo>
                    <a:pt x="126240" y="220270"/>
                  </a:lnTo>
                  <a:lnTo>
                    <a:pt x="126178" y="202514"/>
                  </a:lnTo>
                  <a:lnTo>
                    <a:pt x="128616" y="157978"/>
                  </a:lnTo>
                  <a:lnTo>
                    <a:pt x="132833" y="110014"/>
                  </a:lnTo>
                  <a:lnTo>
                    <a:pt x="138035" y="62133"/>
                  </a:lnTo>
                  <a:lnTo>
                    <a:pt x="178199" y="16172"/>
                  </a:lnTo>
                  <a:lnTo>
                    <a:pt x="216050" y="0"/>
                  </a:lnTo>
                  <a:lnTo>
                    <a:pt x="223632" y="780"/>
                  </a:lnTo>
                  <a:lnTo>
                    <a:pt x="262096" y="39344"/>
                  </a:lnTo>
                  <a:lnTo>
                    <a:pt x="274662" y="78029"/>
                  </a:lnTo>
                  <a:lnTo>
                    <a:pt x="282386" y="127125"/>
                  </a:lnTo>
                  <a:lnTo>
                    <a:pt x="285267" y="184879"/>
                  </a:lnTo>
                  <a:lnTo>
                    <a:pt x="283591" y="240106"/>
                  </a:lnTo>
                  <a:close/>
                </a:path>
                <a:path w="285750" h="781685">
                  <a:moveTo>
                    <a:pt x="213239" y="439418"/>
                  </a:moveTo>
                  <a:lnTo>
                    <a:pt x="50911" y="439418"/>
                  </a:lnTo>
                  <a:lnTo>
                    <a:pt x="46822" y="411810"/>
                  </a:lnTo>
                  <a:lnTo>
                    <a:pt x="43665" y="378595"/>
                  </a:lnTo>
                  <a:lnTo>
                    <a:pt x="41340" y="341766"/>
                  </a:lnTo>
                  <a:lnTo>
                    <a:pt x="39746" y="303315"/>
                  </a:lnTo>
                  <a:lnTo>
                    <a:pt x="40868" y="300088"/>
                  </a:lnTo>
                  <a:lnTo>
                    <a:pt x="43110" y="291480"/>
                  </a:lnTo>
                  <a:lnTo>
                    <a:pt x="55338" y="248715"/>
                  </a:lnTo>
                  <a:lnTo>
                    <a:pt x="68447" y="208849"/>
                  </a:lnTo>
                  <a:lnTo>
                    <a:pt x="82283" y="171992"/>
                  </a:lnTo>
                  <a:lnTo>
                    <a:pt x="96692" y="138253"/>
                  </a:lnTo>
                  <a:lnTo>
                    <a:pt x="102273" y="167722"/>
                  </a:lnTo>
                  <a:lnTo>
                    <a:pt x="108996" y="195602"/>
                  </a:lnTo>
                  <a:lnTo>
                    <a:pt x="116972" y="220270"/>
                  </a:lnTo>
                  <a:lnTo>
                    <a:pt x="126310" y="240106"/>
                  </a:lnTo>
                  <a:lnTo>
                    <a:pt x="283591" y="240106"/>
                  </a:lnTo>
                  <a:lnTo>
                    <a:pt x="283330" y="248715"/>
                  </a:lnTo>
                  <a:lnTo>
                    <a:pt x="283305" y="249543"/>
                  </a:lnTo>
                  <a:lnTo>
                    <a:pt x="276500" y="319364"/>
                  </a:lnTo>
                  <a:lnTo>
                    <a:pt x="250652" y="372003"/>
                  </a:lnTo>
                  <a:lnTo>
                    <a:pt x="224225" y="421329"/>
                  </a:lnTo>
                  <a:lnTo>
                    <a:pt x="213239" y="439418"/>
                  </a:lnTo>
                  <a:close/>
                </a:path>
                <a:path w="285750" h="781685">
                  <a:moveTo>
                    <a:pt x="69457" y="781646"/>
                  </a:moveTo>
                  <a:lnTo>
                    <a:pt x="24787" y="746052"/>
                  </a:lnTo>
                  <a:lnTo>
                    <a:pt x="4920" y="673893"/>
                  </a:lnTo>
                  <a:lnTo>
                    <a:pt x="587" y="626457"/>
                  </a:lnTo>
                  <a:lnTo>
                    <a:pt x="0" y="572991"/>
                  </a:lnTo>
                  <a:lnTo>
                    <a:pt x="3164" y="514649"/>
                  </a:lnTo>
                  <a:lnTo>
                    <a:pt x="10088" y="452584"/>
                  </a:lnTo>
                  <a:lnTo>
                    <a:pt x="20780" y="387953"/>
                  </a:lnTo>
                  <a:lnTo>
                    <a:pt x="27682" y="404127"/>
                  </a:lnTo>
                  <a:lnTo>
                    <a:pt x="35005" y="418494"/>
                  </a:lnTo>
                  <a:lnTo>
                    <a:pt x="42748" y="430456"/>
                  </a:lnTo>
                  <a:lnTo>
                    <a:pt x="50911" y="439418"/>
                  </a:lnTo>
                  <a:lnTo>
                    <a:pt x="213239" y="439418"/>
                  </a:lnTo>
                  <a:lnTo>
                    <a:pt x="198535" y="463628"/>
                  </a:lnTo>
                  <a:lnTo>
                    <a:pt x="174894" y="495186"/>
                  </a:lnTo>
                  <a:lnTo>
                    <a:pt x="182415" y="498862"/>
                  </a:lnTo>
                  <a:lnTo>
                    <a:pt x="190637" y="500565"/>
                  </a:lnTo>
                  <a:lnTo>
                    <a:pt x="239496" y="500565"/>
                  </a:lnTo>
                  <a:lnTo>
                    <a:pt x="220815" y="561925"/>
                  </a:lnTo>
                  <a:lnTo>
                    <a:pt x="196966" y="624828"/>
                  </a:lnTo>
                  <a:lnTo>
                    <a:pt x="171613" y="678572"/>
                  </a:lnTo>
                  <a:lnTo>
                    <a:pt x="145471" y="722142"/>
                  </a:lnTo>
                  <a:lnTo>
                    <a:pt x="119254" y="754522"/>
                  </a:lnTo>
                  <a:lnTo>
                    <a:pt x="93678" y="774695"/>
                  </a:lnTo>
                  <a:lnTo>
                    <a:pt x="69457" y="781646"/>
                  </a:lnTo>
                  <a:close/>
                </a:path>
                <a:path w="285750" h="781685">
                  <a:moveTo>
                    <a:pt x="239496" y="500565"/>
                  </a:moveTo>
                  <a:lnTo>
                    <a:pt x="199279" y="500565"/>
                  </a:lnTo>
                  <a:lnTo>
                    <a:pt x="209729" y="499804"/>
                  </a:lnTo>
                  <a:lnTo>
                    <a:pt x="220476" y="497640"/>
                  </a:lnTo>
                  <a:lnTo>
                    <a:pt x="231417" y="494248"/>
                  </a:lnTo>
                  <a:lnTo>
                    <a:pt x="242444" y="489806"/>
                  </a:lnTo>
                  <a:lnTo>
                    <a:pt x="242444" y="490882"/>
                  </a:lnTo>
                  <a:lnTo>
                    <a:pt x="239496" y="500565"/>
                  </a:lnTo>
                  <a:close/>
                </a:path>
              </a:pathLst>
            </a:custGeom>
            <a:solidFill>
              <a:srgbClr val="F1C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382347" y="1640787"/>
              <a:ext cx="246379" cy="1571625"/>
            </a:xfrm>
            <a:custGeom>
              <a:avLst/>
              <a:gdLst/>
              <a:ahLst/>
              <a:cxnLst/>
              <a:rect l="l" t="t" r="r" b="b"/>
              <a:pathLst>
                <a:path w="246380" h="1571625">
                  <a:moveTo>
                    <a:pt x="0" y="1571182"/>
                  </a:moveTo>
                  <a:lnTo>
                    <a:pt x="19634" y="1358845"/>
                  </a:lnTo>
                  <a:lnTo>
                    <a:pt x="72881" y="874017"/>
                  </a:lnTo>
                  <a:lnTo>
                    <a:pt x="151259" y="344976"/>
                  </a:lnTo>
                  <a:lnTo>
                    <a:pt x="246283" y="0"/>
                  </a:lnTo>
                </a:path>
              </a:pathLst>
            </a:custGeom>
            <a:ln w="9524">
              <a:solidFill>
                <a:srgbClr val="4D6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164006" y="1479222"/>
              <a:ext cx="285115" cy="1025525"/>
            </a:xfrm>
            <a:custGeom>
              <a:avLst/>
              <a:gdLst/>
              <a:ahLst/>
              <a:cxnLst/>
              <a:rect l="l" t="t" r="r" b="b"/>
              <a:pathLst>
                <a:path w="285115" h="1025525">
                  <a:moveTo>
                    <a:pt x="236116" y="389836"/>
                  </a:moveTo>
                  <a:lnTo>
                    <a:pt x="68711" y="389836"/>
                  </a:lnTo>
                  <a:lnTo>
                    <a:pt x="54152" y="353271"/>
                  </a:lnTo>
                  <a:lnTo>
                    <a:pt x="39444" y="306241"/>
                  </a:lnTo>
                  <a:lnTo>
                    <a:pt x="25303" y="253734"/>
                  </a:lnTo>
                  <a:lnTo>
                    <a:pt x="12279" y="200118"/>
                  </a:lnTo>
                  <a:lnTo>
                    <a:pt x="23308" y="138763"/>
                  </a:lnTo>
                  <a:lnTo>
                    <a:pt x="37473" y="86816"/>
                  </a:lnTo>
                  <a:lnTo>
                    <a:pt x="54554" y="45723"/>
                  </a:lnTo>
                  <a:lnTo>
                    <a:pt x="96600" y="1882"/>
                  </a:lnTo>
                  <a:lnTo>
                    <a:pt x="104448" y="0"/>
                  </a:lnTo>
                  <a:lnTo>
                    <a:pt x="108372" y="0"/>
                  </a:lnTo>
                  <a:lnTo>
                    <a:pt x="158565" y="31752"/>
                  </a:lnTo>
                  <a:lnTo>
                    <a:pt x="182685" y="69440"/>
                  </a:lnTo>
                  <a:lnTo>
                    <a:pt x="205488" y="119890"/>
                  </a:lnTo>
                  <a:lnTo>
                    <a:pt x="226478" y="181766"/>
                  </a:lnTo>
                  <a:lnTo>
                    <a:pt x="245114" y="253579"/>
                  </a:lnTo>
                  <a:lnTo>
                    <a:pt x="245155" y="253734"/>
                  </a:lnTo>
                  <a:lnTo>
                    <a:pt x="241779" y="312121"/>
                  </a:lnTo>
                  <a:lnTo>
                    <a:pt x="237758" y="370384"/>
                  </a:lnTo>
                  <a:lnTo>
                    <a:pt x="236116" y="389836"/>
                  </a:lnTo>
                  <a:close/>
                </a:path>
                <a:path w="285115" h="1025525">
                  <a:moveTo>
                    <a:pt x="283746" y="691180"/>
                  </a:moveTo>
                  <a:lnTo>
                    <a:pt x="62965" y="691180"/>
                  </a:lnTo>
                  <a:lnTo>
                    <a:pt x="67636" y="690463"/>
                  </a:lnTo>
                  <a:lnTo>
                    <a:pt x="72028" y="688849"/>
                  </a:lnTo>
                  <a:lnTo>
                    <a:pt x="41546" y="640220"/>
                  </a:lnTo>
                  <a:lnTo>
                    <a:pt x="8962" y="573099"/>
                  </a:lnTo>
                  <a:lnTo>
                    <a:pt x="3162" y="499194"/>
                  </a:lnTo>
                  <a:lnTo>
                    <a:pt x="3091" y="498192"/>
                  </a:lnTo>
                  <a:lnTo>
                    <a:pt x="641" y="440763"/>
                  </a:lnTo>
                  <a:lnTo>
                    <a:pt x="27" y="389836"/>
                  </a:lnTo>
                  <a:lnTo>
                    <a:pt x="0" y="383482"/>
                  </a:lnTo>
                  <a:lnTo>
                    <a:pt x="1114" y="330930"/>
                  </a:lnTo>
                  <a:lnTo>
                    <a:pt x="17575" y="352314"/>
                  </a:lnTo>
                  <a:lnTo>
                    <a:pt x="34684" y="370384"/>
                  </a:lnTo>
                  <a:lnTo>
                    <a:pt x="51934" y="383482"/>
                  </a:lnTo>
                  <a:lnTo>
                    <a:pt x="68711" y="389836"/>
                  </a:lnTo>
                  <a:lnTo>
                    <a:pt x="236116" y="389836"/>
                  </a:lnTo>
                  <a:lnTo>
                    <a:pt x="232997" y="426798"/>
                  </a:lnTo>
                  <a:lnTo>
                    <a:pt x="227403" y="479641"/>
                  </a:lnTo>
                  <a:lnTo>
                    <a:pt x="220882" y="527190"/>
                  </a:lnTo>
                  <a:lnTo>
                    <a:pt x="213342" y="567720"/>
                  </a:lnTo>
                  <a:lnTo>
                    <a:pt x="283501" y="567720"/>
                  </a:lnTo>
                  <a:lnTo>
                    <a:pt x="284797" y="605366"/>
                  </a:lnTo>
                  <a:lnTo>
                    <a:pt x="284702" y="640220"/>
                  </a:lnTo>
                  <a:lnTo>
                    <a:pt x="284620" y="670270"/>
                  </a:lnTo>
                  <a:lnTo>
                    <a:pt x="283858" y="688501"/>
                  </a:lnTo>
                  <a:lnTo>
                    <a:pt x="283746" y="691180"/>
                  </a:lnTo>
                  <a:close/>
                </a:path>
                <a:path w="285115" h="1025525">
                  <a:moveTo>
                    <a:pt x="283501" y="567720"/>
                  </a:moveTo>
                  <a:lnTo>
                    <a:pt x="213342" y="567720"/>
                  </a:lnTo>
                  <a:lnTo>
                    <a:pt x="230282" y="550638"/>
                  </a:lnTo>
                  <a:lnTo>
                    <a:pt x="246696" y="527429"/>
                  </a:lnTo>
                  <a:lnTo>
                    <a:pt x="262480" y="499194"/>
                  </a:lnTo>
                  <a:lnTo>
                    <a:pt x="277528" y="467033"/>
                  </a:lnTo>
                  <a:lnTo>
                    <a:pt x="277528" y="468108"/>
                  </a:lnTo>
                  <a:lnTo>
                    <a:pt x="282469" y="537758"/>
                  </a:lnTo>
                  <a:lnTo>
                    <a:pt x="283501" y="567720"/>
                  </a:lnTo>
                  <a:close/>
                </a:path>
                <a:path w="285115" h="1025525">
                  <a:moveTo>
                    <a:pt x="180314" y="1025159"/>
                  </a:moveTo>
                  <a:lnTo>
                    <a:pt x="176343" y="1025159"/>
                  </a:lnTo>
                  <a:lnTo>
                    <a:pt x="153980" y="1018710"/>
                  </a:lnTo>
                  <a:lnTo>
                    <a:pt x="110173" y="969888"/>
                  </a:lnTo>
                  <a:lnTo>
                    <a:pt x="89452" y="929359"/>
                  </a:lnTo>
                  <a:lnTo>
                    <a:pt x="70002" y="879315"/>
                  </a:lnTo>
                  <a:lnTo>
                    <a:pt x="52182" y="820678"/>
                  </a:lnTo>
                  <a:lnTo>
                    <a:pt x="36356" y="754372"/>
                  </a:lnTo>
                  <a:lnTo>
                    <a:pt x="22883" y="681317"/>
                  </a:lnTo>
                  <a:lnTo>
                    <a:pt x="31935" y="685393"/>
                  </a:lnTo>
                  <a:lnTo>
                    <a:pt x="40886" y="688501"/>
                  </a:lnTo>
                  <a:lnTo>
                    <a:pt x="49560" y="690463"/>
                  </a:lnTo>
                  <a:lnTo>
                    <a:pt x="49395" y="690463"/>
                  </a:lnTo>
                  <a:lnTo>
                    <a:pt x="58153" y="691180"/>
                  </a:lnTo>
                  <a:lnTo>
                    <a:pt x="283746" y="691180"/>
                  </a:lnTo>
                  <a:lnTo>
                    <a:pt x="282048" y="731805"/>
                  </a:lnTo>
                  <a:lnTo>
                    <a:pt x="277187" y="789310"/>
                  </a:lnTo>
                  <a:lnTo>
                    <a:pt x="270147" y="842121"/>
                  </a:lnTo>
                  <a:lnTo>
                    <a:pt x="261036" y="889574"/>
                  </a:lnTo>
                  <a:lnTo>
                    <a:pt x="249963" y="931007"/>
                  </a:lnTo>
                  <a:lnTo>
                    <a:pt x="222361" y="993161"/>
                  </a:lnTo>
                  <a:lnTo>
                    <a:pt x="188209" y="1023276"/>
                  </a:lnTo>
                  <a:lnTo>
                    <a:pt x="184238" y="1024532"/>
                  </a:lnTo>
                  <a:lnTo>
                    <a:pt x="180314" y="1025159"/>
                  </a:lnTo>
                  <a:close/>
                </a:path>
              </a:pathLst>
            </a:custGeom>
            <a:solidFill>
              <a:srgbClr val="343E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290785" y="3879659"/>
              <a:ext cx="175895" cy="404495"/>
            </a:xfrm>
            <a:custGeom>
              <a:avLst/>
              <a:gdLst/>
              <a:ahLst/>
              <a:cxnLst/>
              <a:rect l="l" t="t" r="r" b="b"/>
              <a:pathLst>
                <a:path w="175894" h="404495">
                  <a:moveTo>
                    <a:pt x="149068" y="404003"/>
                  </a:moveTo>
                  <a:lnTo>
                    <a:pt x="32373" y="404003"/>
                  </a:lnTo>
                  <a:lnTo>
                    <a:pt x="0" y="0"/>
                  </a:lnTo>
                  <a:lnTo>
                    <a:pt x="175322" y="0"/>
                  </a:lnTo>
                  <a:lnTo>
                    <a:pt x="149068" y="404003"/>
                  </a:lnTo>
                  <a:close/>
                </a:path>
              </a:pathLst>
            </a:custGeom>
            <a:solidFill>
              <a:srgbClr val="4D6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234913" y="1925902"/>
              <a:ext cx="147320" cy="2061210"/>
            </a:xfrm>
            <a:custGeom>
              <a:avLst/>
              <a:gdLst/>
              <a:ahLst/>
              <a:cxnLst/>
              <a:rect l="l" t="t" r="r" b="b"/>
              <a:pathLst>
                <a:path w="147319" h="2061210">
                  <a:moveTo>
                    <a:pt x="138510" y="2060899"/>
                  </a:moveTo>
                  <a:lnTo>
                    <a:pt x="143744" y="1829241"/>
                  </a:lnTo>
                  <a:lnTo>
                    <a:pt x="146884" y="1273458"/>
                  </a:lnTo>
                  <a:lnTo>
                    <a:pt x="129090" y="602335"/>
                  </a:lnTo>
                  <a:lnTo>
                    <a:pt x="71521" y="24655"/>
                  </a:lnTo>
                </a:path>
                <a:path w="147319" h="2061210">
                  <a:moveTo>
                    <a:pt x="0" y="123191"/>
                  </a:moveTo>
                  <a:lnTo>
                    <a:pt x="14128" y="144395"/>
                  </a:lnTo>
                  <a:lnTo>
                    <a:pt x="47264" y="201978"/>
                  </a:lnTo>
                  <a:lnTo>
                    <a:pt x="85532" y="286896"/>
                  </a:lnTo>
                  <a:lnTo>
                    <a:pt x="115059" y="390105"/>
                  </a:lnTo>
                </a:path>
                <a:path w="147319" h="2061210">
                  <a:moveTo>
                    <a:pt x="115620" y="0"/>
                  </a:moveTo>
                  <a:lnTo>
                    <a:pt x="112851" y="19935"/>
                  </a:lnTo>
                  <a:lnTo>
                    <a:pt x="106470" y="67894"/>
                  </a:lnTo>
                  <a:lnTo>
                    <a:pt x="99361" y="126107"/>
                  </a:lnTo>
                  <a:lnTo>
                    <a:pt x="94411" y="176807"/>
                  </a:lnTo>
                </a:path>
              </a:pathLst>
            </a:custGeom>
            <a:ln w="9524">
              <a:solidFill>
                <a:srgbClr val="4D6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5255" y="805166"/>
              <a:ext cx="2276625" cy="3521711"/>
            </a:xfrm>
            <a:prstGeom prst="rect">
              <a:avLst/>
            </a:prstGeom>
          </p:spPr>
        </p:pic>
      </p:grp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4573950" y="1413695"/>
            <a:ext cx="184277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heavy" spc="-25" dirty="0">
                <a:uFill>
                  <a:solidFill>
                    <a:srgbClr val="000000"/>
                  </a:solidFill>
                </a:uFill>
              </a:rPr>
              <a:t>02</a:t>
            </a:r>
          </a:p>
          <a:p>
            <a:pPr marL="12700">
              <a:lnSpc>
                <a:spcPct val="100000"/>
              </a:lnSpc>
            </a:pPr>
            <a:r>
              <a:rPr u="heavy" spc="-80" dirty="0">
                <a:solidFill>
                  <a:srgbClr val="F1C131"/>
                </a:solidFill>
                <a:uFill>
                  <a:solidFill>
                    <a:srgbClr val="F1C131"/>
                  </a:solidFill>
                </a:uFill>
              </a:rPr>
              <a:t>BERPIKIR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4573950" y="2692590"/>
            <a:ext cx="2198370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99490">
              <a:lnSpc>
                <a:spcPct val="100000"/>
              </a:lnSpc>
              <a:spcBef>
                <a:spcPts val="100"/>
              </a:spcBef>
            </a:pPr>
            <a:r>
              <a:rPr sz="1600" spc="-10" dirty="0">
                <a:latin typeface="Roboto"/>
                <a:cs typeface="Roboto"/>
              </a:rPr>
              <a:t>Pengertian Penalaran Berpikir</a:t>
            </a:r>
            <a:r>
              <a:rPr sz="1600" spc="-75" dirty="0"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kritis</a:t>
            </a:r>
            <a:endParaRPr sz="1600">
              <a:latin typeface="Roboto"/>
              <a:cs typeface="Roboto"/>
            </a:endParaRPr>
          </a:p>
          <a:p>
            <a:pPr marL="12700" marR="5080">
              <a:lnSpc>
                <a:spcPct val="100000"/>
              </a:lnSpc>
            </a:pPr>
            <a:r>
              <a:rPr sz="1600" spc="-20" dirty="0">
                <a:latin typeface="Roboto"/>
                <a:cs typeface="Roboto"/>
              </a:rPr>
              <a:t>Pengambilan</a:t>
            </a:r>
            <a:r>
              <a:rPr sz="1600" spc="-25" dirty="0"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keputusan </a:t>
            </a:r>
            <a:r>
              <a:rPr sz="1600" spc="-10" dirty="0">
                <a:latin typeface="Roboto"/>
                <a:cs typeface="Roboto"/>
              </a:rPr>
              <a:t>Berpikir</a:t>
            </a:r>
            <a:r>
              <a:rPr sz="1600" spc="-7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kreatif</a:t>
            </a:r>
            <a:endParaRPr sz="16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79576" rIns="0" bIns="0" rtlCol="0">
            <a:spAutoFit/>
          </a:bodyPr>
          <a:lstStyle/>
          <a:p>
            <a:pPr marL="434340">
              <a:lnSpc>
                <a:spcPct val="100000"/>
              </a:lnSpc>
              <a:spcBef>
                <a:spcPts val="100"/>
              </a:spcBef>
            </a:pPr>
            <a:r>
              <a:rPr spc="-80" dirty="0"/>
              <a:t>BERPIKIR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416773" y="3525770"/>
            <a:ext cx="4311015" cy="1364615"/>
            <a:chOff x="2416773" y="3525770"/>
            <a:chExt cx="4311015" cy="1364615"/>
          </a:xfrm>
        </p:grpSpPr>
        <p:sp>
          <p:nvSpPr>
            <p:cNvPr id="4" name="object 4"/>
            <p:cNvSpPr/>
            <p:nvPr/>
          </p:nvSpPr>
          <p:spPr>
            <a:xfrm>
              <a:off x="2416772" y="4376305"/>
              <a:ext cx="4311015" cy="142875"/>
            </a:xfrm>
            <a:custGeom>
              <a:avLst/>
              <a:gdLst/>
              <a:ahLst/>
              <a:cxnLst/>
              <a:rect l="l" t="t" r="r" b="b"/>
              <a:pathLst>
                <a:path w="4311015" h="142875">
                  <a:moveTo>
                    <a:pt x="4310456" y="0"/>
                  </a:moveTo>
                  <a:lnTo>
                    <a:pt x="0" y="0"/>
                  </a:lnTo>
                  <a:lnTo>
                    <a:pt x="0" y="142773"/>
                  </a:lnTo>
                  <a:lnTo>
                    <a:pt x="4310456" y="142773"/>
                  </a:lnTo>
                  <a:lnTo>
                    <a:pt x="431045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52546" y="3525770"/>
              <a:ext cx="1437035" cy="1364405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1524436" y="1247714"/>
            <a:ext cx="6156960" cy="802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3175" algn="ctr">
              <a:lnSpc>
                <a:spcPct val="100000"/>
              </a:lnSpc>
              <a:spcBef>
                <a:spcPts val="100"/>
              </a:spcBef>
            </a:pPr>
            <a:r>
              <a:rPr sz="1700" spc="-10" dirty="0">
                <a:latin typeface="Roboto"/>
                <a:cs typeface="Roboto"/>
              </a:rPr>
              <a:t>Berpikir</a:t>
            </a:r>
            <a:r>
              <a:rPr sz="1700" spc="-55" dirty="0">
                <a:latin typeface="Roboto"/>
                <a:cs typeface="Roboto"/>
              </a:rPr>
              <a:t> </a:t>
            </a:r>
            <a:r>
              <a:rPr sz="1700" spc="-10" dirty="0">
                <a:latin typeface="Roboto"/>
                <a:cs typeface="Roboto"/>
              </a:rPr>
              <a:t>adalah</a:t>
            </a:r>
            <a:r>
              <a:rPr sz="1700" spc="-45" dirty="0">
                <a:latin typeface="Roboto"/>
                <a:cs typeface="Roboto"/>
              </a:rPr>
              <a:t> </a:t>
            </a:r>
            <a:r>
              <a:rPr sz="1700" b="1" spc="-10" dirty="0">
                <a:solidFill>
                  <a:srgbClr val="FF0000"/>
                </a:solidFill>
                <a:latin typeface="Roboto"/>
                <a:cs typeface="Roboto"/>
              </a:rPr>
              <a:t>memanipulasi</a:t>
            </a:r>
            <a:r>
              <a:rPr sz="1700" b="1" spc="-5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700" b="1" dirty="0">
                <a:solidFill>
                  <a:srgbClr val="FF0000"/>
                </a:solidFill>
                <a:latin typeface="Roboto"/>
                <a:cs typeface="Roboto"/>
              </a:rPr>
              <a:t>dan</a:t>
            </a:r>
            <a:r>
              <a:rPr sz="1700" b="1" spc="-5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700" b="1" spc="-10" dirty="0">
                <a:solidFill>
                  <a:srgbClr val="FF0000"/>
                </a:solidFill>
                <a:latin typeface="Roboto"/>
                <a:cs typeface="Roboto"/>
              </a:rPr>
              <a:t>mengubah</a:t>
            </a:r>
            <a:r>
              <a:rPr sz="1700" b="1" spc="-5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700" b="1" dirty="0">
                <a:solidFill>
                  <a:srgbClr val="FF0000"/>
                </a:solidFill>
                <a:latin typeface="Roboto"/>
                <a:cs typeface="Roboto"/>
              </a:rPr>
              <a:t>informasi</a:t>
            </a:r>
            <a:r>
              <a:rPr sz="1700" b="1" spc="-5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700" b="1" spc="-10" dirty="0">
                <a:solidFill>
                  <a:srgbClr val="FF0000"/>
                </a:solidFill>
                <a:latin typeface="Roboto"/>
                <a:cs typeface="Roboto"/>
              </a:rPr>
              <a:t>dalam </a:t>
            </a:r>
            <a:r>
              <a:rPr sz="1700" b="1" dirty="0">
                <a:solidFill>
                  <a:srgbClr val="FF0000"/>
                </a:solidFill>
                <a:latin typeface="Roboto"/>
                <a:cs typeface="Roboto"/>
              </a:rPr>
              <a:t>memori</a:t>
            </a:r>
            <a:r>
              <a:rPr sz="1700" b="1" spc="-6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700" dirty="0">
                <a:latin typeface="Roboto"/>
                <a:cs typeface="Roboto"/>
              </a:rPr>
              <a:t>seperti</a:t>
            </a:r>
            <a:r>
              <a:rPr sz="1700" spc="-65" dirty="0">
                <a:latin typeface="Roboto"/>
                <a:cs typeface="Roboto"/>
              </a:rPr>
              <a:t> </a:t>
            </a:r>
            <a:r>
              <a:rPr sz="1700" spc="-10" dirty="0">
                <a:latin typeface="Roboto"/>
                <a:cs typeface="Roboto"/>
              </a:rPr>
              <a:t>membentuk</a:t>
            </a:r>
            <a:r>
              <a:rPr sz="1700" spc="-70" dirty="0">
                <a:latin typeface="Roboto"/>
                <a:cs typeface="Roboto"/>
              </a:rPr>
              <a:t> </a:t>
            </a:r>
            <a:r>
              <a:rPr sz="1700" dirty="0">
                <a:latin typeface="Roboto"/>
                <a:cs typeface="Roboto"/>
              </a:rPr>
              <a:t>konsep,</a:t>
            </a:r>
            <a:r>
              <a:rPr sz="1700" spc="-65" dirty="0">
                <a:latin typeface="Roboto"/>
                <a:cs typeface="Roboto"/>
              </a:rPr>
              <a:t> </a:t>
            </a:r>
            <a:r>
              <a:rPr sz="1700" spc="-10" dirty="0">
                <a:latin typeface="Roboto"/>
                <a:cs typeface="Roboto"/>
              </a:rPr>
              <a:t>alasan,</a:t>
            </a:r>
            <a:r>
              <a:rPr sz="1700" spc="-65" dirty="0">
                <a:latin typeface="Roboto"/>
                <a:cs typeface="Roboto"/>
              </a:rPr>
              <a:t> </a:t>
            </a:r>
            <a:r>
              <a:rPr sz="1700" spc="-10" dirty="0">
                <a:latin typeface="Roboto"/>
                <a:cs typeface="Roboto"/>
              </a:rPr>
              <a:t>berpikir</a:t>
            </a:r>
            <a:r>
              <a:rPr sz="1700" spc="-65" dirty="0">
                <a:latin typeface="Roboto"/>
                <a:cs typeface="Roboto"/>
              </a:rPr>
              <a:t> </a:t>
            </a:r>
            <a:r>
              <a:rPr sz="1700" spc="-10" dirty="0">
                <a:latin typeface="Roboto"/>
                <a:cs typeface="Roboto"/>
              </a:rPr>
              <a:t>kritis, membuat</a:t>
            </a:r>
            <a:r>
              <a:rPr sz="1700" spc="-55" dirty="0">
                <a:latin typeface="Roboto"/>
                <a:cs typeface="Roboto"/>
              </a:rPr>
              <a:t> </a:t>
            </a:r>
            <a:r>
              <a:rPr sz="1700" spc="-20" dirty="0">
                <a:latin typeface="Roboto"/>
                <a:cs typeface="Roboto"/>
              </a:rPr>
              <a:t>keputusan,</a:t>
            </a:r>
            <a:r>
              <a:rPr sz="1700" spc="-55" dirty="0">
                <a:latin typeface="Roboto"/>
                <a:cs typeface="Roboto"/>
              </a:rPr>
              <a:t> </a:t>
            </a:r>
            <a:r>
              <a:rPr sz="1700" spc="-10" dirty="0">
                <a:latin typeface="Roboto"/>
                <a:cs typeface="Roboto"/>
              </a:rPr>
              <a:t>berpikir</a:t>
            </a:r>
            <a:r>
              <a:rPr sz="1700" spc="-55" dirty="0">
                <a:latin typeface="Roboto"/>
                <a:cs typeface="Roboto"/>
              </a:rPr>
              <a:t> </a:t>
            </a:r>
            <a:r>
              <a:rPr sz="1700" spc="-10" dirty="0">
                <a:latin typeface="Roboto"/>
                <a:cs typeface="Roboto"/>
              </a:rPr>
              <a:t>kreatif,</a:t>
            </a:r>
            <a:r>
              <a:rPr sz="1700" spc="-55" dirty="0">
                <a:latin typeface="Roboto"/>
                <a:cs typeface="Roboto"/>
              </a:rPr>
              <a:t> </a:t>
            </a:r>
            <a:r>
              <a:rPr sz="1700" dirty="0">
                <a:latin typeface="Roboto"/>
                <a:cs typeface="Roboto"/>
              </a:rPr>
              <a:t>dan</a:t>
            </a:r>
            <a:r>
              <a:rPr sz="1700" spc="-55" dirty="0">
                <a:latin typeface="Roboto"/>
                <a:cs typeface="Roboto"/>
              </a:rPr>
              <a:t> </a:t>
            </a:r>
            <a:r>
              <a:rPr sz="1700" spc="-10" dirty="0">
                <a:latin typeface="Roboto"/>
                <a:cs typeface="Roboto"/>
              </a:rPr>
              <a:t>memecahkan</a:t>
            </a:r>
            <a:r>
              <a:rPr sz="1700" spc="-55" dirty="0">
                <a:latin typeface="Roboto"/>
                <a:cs typeface="Roboto"/>
              </a:rPr>
              <a:t> </a:t>
            </a:r>
            <a:r>
              <a:rPr sz="1700" spc="-10" dirty="0">
                <a:latin typeface="Roboto"/>
                <a:cs typeface="Roboto"/>
              </a:rPr>
              <a:t>masalah</a:t>
            </a:r>
            <a:endParaRPr sz="17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00949" y="911374"/>
            <a:ext cx="38100" cy="4232275"/>
          </a:xfrm>
          <a:custGeom>
            <a:avLst/>
            <a:gdLst/>
            <a:ahLst/>
            <a:cxnLst/>
            <a:rect l="l" t="t" r="r" b="b"/>
            <a:pathLst>
              <a:path w="38100" h="4232275">
                <a:moveTo>
                  <a:pt x="0" y="4232124"/>
                </a:moveTo>
                <a:lnTo>
                  <a:pt x="38099" y="4232124"/>
                </a:lnTo>
                <a:lnTo>
                  <a:pt x="38099" y="0"/>
                </a:lnTo>
                <a:lnTo>
                  <a:pt x="0" y="0"/>
                </a:lnTo>
                <a:lnTo>
                  <a:pt x="0" y="42321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00949" y="0"/>
            <a:ext cx="38100" cy="551815"/>
          </a:xfrm>
          <a:custGeom>
            <a:avLst/>
            <a:gdLst/>
            <a:ahLst/>
            <a:cxnLst/>
            <a:rect l="l" t="t" r="r" b="b"/>
            <a:pathLst>
              <a:path w="38100" h="551815">
                <a:moveTo>
                  <a:pt x="0" y="551375"/>
                </a:moveTo>
                <a:lnTo>
                  <a:pt x="38099" y="551375"/>
                </a:lnTo>
                <a:lnTo>
                  <a:pt x="38099" y="0"/>
                </a:lnTo>
                <a:lnTo>
                  <a:pt x="0" y="0"/>
                </a:lnTo>
                <a:lnTo>
                  <a:pt x="0" y="5513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712324"/>
            <a:ext cx="540385" cy="38100"/>
          </a:xfrm>
          <a:custGeom>
            <a:avLst/>
            <a:gdLst/>
            <a:ahLst/>
            <a:cxnLst/>
            <a:rect l="l" t="t" r="r" b="b"/>
            <a:pathLst>
              <a:path w="540385" h="38100">
                <a:moveTo>
                  <a:pt x="0" y="38099"/>
                </a:moveTo>
                <a:lnTo>
                  <a:pt x="539999" y="38099"/>
                </a:lnTo>
                <a:lnTo>
                  <a:pt x="5399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00000" y="712324"/>
            <a:ext cx="1308735" cy="38100"/>
          </a:xfrm>
          <a:custGeom>
            <a:avLst/>
            <a:gdLst/>
            <a:ahLst/>
            <a:cxnLst/>
            <a:rect l="l" t="t" r="r" b="b"/>
            <a:pathLst>
              <a:path w="1308735" h="38100">
                <a:moveTo>
                  <a:pt x="0" y="38099"/>
                </a:moveTo>
                <a:lnTo>
                  <a:pt x="1308624" y="38099"/>
                </a:lnTo>
                <a:lnTo>
                  <a:pt x="130862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940225" y="712324"/>
            <a:ext cx="2204085" cy="38100"/>
          </a:xfrm>
          <a:custGeom>
            <a:avLst/>
            <a:gdLst/>
            <a:ahLst/>
            <a:cxnLst/>
            <a:rect l="l" t="t" r="r" b="b"/>
            <a:pathLst>
              <a:path w="2204084" h="38100">
                <a:moveTo>
                  <a:pt x="0" y="38099"/>
                </a:moveTo>
                <a:lnTo>
                  <a:pt x="2203774" y="38099"/>
                </a:lnTo>
                <a:lnTo>
                  <a:pt x="220377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1C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7287" rIns="0" bIns="0" rtlCol="0">
            <a:spAutoFit/>
          </a:bodyPr>
          <a:lstStyle/>
          <a:p>
            <a:pPr marL="1508760">
              <a:lnSpc>
                <a:spcPct val="100000"/>
              </a:lnSpc>
              <a:spcBef>
                <a:spcPts val="100"/>
              </a:spcBef>
            </a:pPr>
            <a:r>
              <a:rPr spc="-290" dirty="0"/>
              <a:t>PENALARAN</a:t>
            </a:r>
            <a:r>
              <a:rPr spc="-155" dirty="0"/>
              <a:t> </a:t>
            </a:r>
            <a:r>
              <a:rPr u="heavy" spc="-225" dirty="0">
                <a:solidFill>
                  <a:srgbClr val="F1C131"/>
                </a:solidFill>
                <a:uFill>
                  <a:solidFill>
                    <a:srgbClr val="F1C131"/>
                  </a:solidFill>
                </a:uFill>
              </a:rPr>
              <a:t>(REASONING)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080700" y="1285800"/>
            <a:ext cx="1576705" cy="1577340"/>
          </a:xfrm>
          <a:prstGeom prst="rect">
            <a:avLst/>
          </a:prstGeom>
          <a:ln w="38099">
            <a:solidFill>
              <a:srgbClr val="FFD966"/>
            </a:solidFill>
          </a:ln>
        </p:spPr>
        <p:txBody>
          <a:bodyPr vert="horz" wrap="square" lIns="0" tIns="277495" rIns="0" bIns="0" rtlCol="0">
            <a:spAutoFit/>
          </a:bodyPr>
          <a:lstStyle/>
          <a:p>
            <a:pPr marR="18415" algn="ctr">
              <a:lnSpc>
                <a:spcPct val="100000"/>
              </a:lnSpc>
              <a:spcBef>
                <a:spcPts val="2185"/>
              </a:spcBef>
            </a:pPr>
            <a:r>
              <a:rPr sz="3000" b="1" spc="-35" dirty="0">
                <a:latin typeface="Trebuchet MS"/>
                <a:cs typeface="Trebuchet MS"/>
              </a:rPr>
              <a:t>Induktif</a:t>
            </a:r>
            <a:endParaRPr sz="3000">
              <a:latin typeface="Trebuchet MS"/>
              <a:cs typeface="Trebuchet MS"/>
            </a:endParaRPr>
          </a:p>
          <a:p>
            <a:pPr marL="99695" marR="90805" indent="-1270" algn="ctr">
              <a:lnSpc>
                <a:spcPct val="100000"/>
              </a:lnSpc>
              <a:spcBef>
                <a:spcPts val="819"/>
              </a:spcBef>
            </a:pPr>
            <a:r>
              <a:rPr sz="1400" spc="-20" dirty="0">
                <a:latin typeface="Roboto"/>
                <a:cs typeface="Roboto"/>
              </a:rPr>
              <a:t>Penalaran</a:t>
            </a:r>
            <a:r>
              <a:rPr sz="1400" spc="-30" dirty="0"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dari </a:t>
            </a:r>
            <a:r>
              <a:rPr sz="1400" dirty="0">
                <a:latin typeface="Roboto"/>
                <a:cs typeface="Roboto"/>
              </a:rPr>
              <a:t>hal</a:t>
            </a:r>
            <a:r>
              <a:rPr sz="1400" spc="-55" dirty="0">
                <a:latin typeface="Roboto"/>
                <a:cs typeface="Roboto"/>
              </a:rPr>
              <a:t> </a:t>
            </a:r>
            <a:r>
              <a:rPr sz="1400" b="1" dirty="0">
                <a:solidFill>
                  <a:srgbClr val="FF0000"/>
                </a:solidFill>
                <a:latin typeface="Roboto"/>
                <a:cs typeface="Roboto"/>
              </a:rPr>
              <a:t>khusus</a:t>
            </a:r>
            <a:r>
              <a:rPr sz="1400" b="1" spc="-5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400" b="1" dirty="0">
                <a:solidFill>
                  <a:srgbClr val="FF0000"/>
                </a:solidFill>
                <a:latin typeface="Roboto"/>
                <a:cs typeface="Roboto"/>
              </a:rPr>
              <a:t>ke</a:t>
            </a:r>
            <a:r>
              <a:rPr sz="1400" b="1" spc="-5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400" b="1" spc="-25" dirty="0">
                <a:solidFill>
                  <a:srgbClr val="FF0000"/>
                </a:solidFill>
                <a:latin typeface="Roboto"/>
                <a:cs typeface="Roboto"/>
              </a:rPr>
              <a:t>hal </a:t>
            </a:r>
            <a:r>
              <a:rPr sz="1400" b="1" spc="-20" dirty="0">
                <a:solidFill>
                  <a:srgbClr val="FF0000"/>
                </a:solidFill>
                <a:latin typeface="Roboto"/>
                <a:cs typeface="Roboto"/>
              </a:rPr>
              <a:t>umum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657031" y="2862631"/>
            <a:ext cx="1576705" cy="1577340"/>
          </a:xfrm>
          <a:prstGeom prst="rect">
            <a:avLst/>
          </a:prstGeom>
          <a:ln w="38099">
            <a:solidFill>
              <a:srgbClr val="FFD966"/>
            </a:solidFill>
          </a:ln>
        </p:spPr>
        <p:txBody>
          <a:bodyPr vert="horz" wrap="square" lIns="0" tIns="2749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165"/>
              </a:spcBef>
            </a:pPr>
            <a:r>
              <a:rPr sz="3000" b="1" spc="-75" dirty="0">
                <a:latin typeface="Trebuchet MS"/>
                <a:cs typeface="Trebuchet MS"/>
              </a:rPr>
              <a:t>Deduktif</a:t>
            </a:r>
            <a:endParaRPr sz="3000">
              <a:latin typeface="Trebuchet MS"/>
              <a:cs typeface="Trebuchet MS"/>
            </a:endParaRPr>
          </a:p>
          <a:p>
            <a:pPr marL="108585" marR="99060" indent="-1270" algn="ctr">
              <a:lnSpc>
                <a:spcPct val="100000"/>
              </a:lnSpc>
              <a:spcBef>
                <a:spcPts val="1115"/>
              </a:spcBef>
            </a:pPr>
            <a:r>
              <a:rPr sz="1400" spc="-20" dirty="0">
                <a:latin typeface="Roboto"/>
                <a:cs typeface="Roboto"/>
              </a:rPr>
              <a:t>Penalaran</a:t>
            </a:r>
            <a:r>
              <a:rPr sz="1400" spc="-30" dirty="0">
                <a:latin typeface="Roboto"/>
                <a:cs typeface="Roboto"/>
              </a:rPr>
              <a:t> </a:t>
            </a:r>
            <a:r>
              <a:rPr sz="1400" spc="-20" dirty="0">
                <a:latin typeface="Roboto"/>
                <a:cs typeface="Roboto"/>
              </a:rPr>
              <a:t>dari </a:t>
            </a:r>
            <a:r>
              <a:rPr sz="1400" dirty="0">
                <a:latin typeface="Roboto"/>
                <a:cs typeface="Roboto"/>
              </a:rPr>
              <a:t>hal</a:t>
            </a:r>
            <a:r>
              <a:rPr sz="1400" spc="-75" dirty="0">
                <a:latin typeface="Roboto"/>
                <a:cs typeface="Roboto"/>
              </a:rPr>
              <a:t> </a:t>
            </a:r>
            <a:r>
              <a:rPr sz="1400" spc="-10" dirty="0">
                <a:latin typeface="Roboto"/>
                <a:cs typeface="Roboto"/>
              </a:rPr>
              <a:t>bersifat </a:t>
            </a:r>
            <a:r>
              <a:rPr sz="1400" b="1" dirty="0">
                <a:solidFill>
                  <a:srgbClr val="FF0000"/>
                </a:solidFill>
                <a:latin typeface="Roboto"/>
                <a:cs typeface="Roboto"/>
              </a:rPr>
              <a:t>umum</a:t>
            </a:r>
            <a:r>
              <a:rPr sz="1400" b="1" spc="-4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400" b="1" dirty="0">
                <a:solidFill>
                  <a:srgbClr val="FF0000"/>
                </a:solidFill>
                <a:latin typeface="Roboto"/>
                <a:cs typeface="Roboto"/>
              </a:rPr>
              <a:t>ke</a:t>
            </a:r>
            <a:r>
              <a:rPr sz="1400" b="1" spc="-3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Roboto"/>
                <a:cs typeface="Roboto"/>
              </a:rPr>
              <a:t>khusus</a:t>
            </a:r>
            <a:endParaRPr sz="1400">
              <a:latin typeface="Roboto"/>
              <a:cs typeface="Roboto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8429200" y="3651062"/>
            <a:ext cx="389255" cy="1117600"/>
            <a:chOff x="8429200" y="3651062"/>
            <a:chExt cx="389255" cy="1117600"/>
          </a:xfrm>
        </p:grpSpPr>
        <p:sp>
          <p:nvSpPr>
            <p:cNvPr id="11" name="object 11"/>
            <p:cNvSpPr/>
            <p:nvPr/>
          </p:nvSpPr>
          <p:spPr>
            <a:xfrm>
              <a:off x="8478618" y="3819822"/>
              <a:ext cx="147320" cy="671195"/>
            </a:xfrm>
            <a:custGeom>
              <a:avLst/>
              <a:gdLst/>
              <a:ahLst/>
              <a:cxnLst/>
              <a:rect l="l" t="t" r="r" b="b"/>
              <a:pathLst>
                <a:path w="147320" h="671195">
                  <a:moveTo>
                    <a:pt x="73659" y="671120"/>
                  </a:moveTo>
                  <a:lnTo>
                    <a:pt x="45078" y="666355"/>
                  </a:lnTo>
                  <a:lnTo>
                    <a:pt x="21655" y="653396"/>
                  </a:lnTo>
                  <a:lnTo>
                    <a:pt x="5818" y="634247"/>
                  </a:lnTo>
                  <a:lnTo>
                    <a:pt x="0" y="610912"/>
                  </a:lnTo>
                  <a:lnTo>
                    <a:pt x="0" y="60095"/>
                  </a:lnTo>
                  <a:lnTo>
                    <a:pt x="5818" y="36825"/>
                  </a:lnTo>
                  <a:lnTo>
                    <a:pt x="21655" y="17709"/>
                  </a:lnTo>
                  <a:lnTo>
                    <a:pt x="45078" y="4763"/>
                  </a:lnTo>
                  <a:lnTo>
                    <a:pt x="73659" y="0"/>
                  </a:lnTo>
                  <a:lnTo>
                    <a:pt x="102181" y="4763"/>
                  </a:lnTo>
                  <a:lnTo>
                    <a:pt x="125611" y="17709"/>
                  </a:lnTo>
                  <a:lnTo>
                    <a:pt x="141479" y="36825"/>
                  </a:lnTo>
                  <a:lnTo>
                    <a:pt x="147317" y="60095"/>
                  </a:lnTo>
                  <a:lnTo>
                    <a:pt x="147317" y="610912"/>
                  </a:lnTo>
                  <a:lnTo>
                    <a:pt x="141479" y="634247"/>
                  </a:lnTo>
                  <a:lnTo>
                    <a:pt x="125611" y="653396"/>
                  </a:lnTo>
                  <a:lnTo>
                    <a:pt x="102181" y="666355"/>
                  </a:lnTo>
                  <a:lnTo>
                    <a:pt x="73659" y="671120"/>
                  </a:lnTo>
                  <a:close/>
                </a:path>
              </a:pathLst>
            </a:custGeom>
            <a:solidFill>
              <a:srgbClr val="7A996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623605" y="3651062"/>
              <a:ext cx="147320" cy="673100"/>
            </a:xfrm>
            <a:custGeom>
              <a:avLst/>
              <a:gdLst/>
              <a:ahLst/>
              <a:cxnLst/>
              <a:rect l="l" t="t" r="r" b="b"/>
              <a:pathLst>
                <a:path w="147320" h="673100">
                  <a:moveTo>
                    <a:pt x="73658" y="673022"/>
                  </a:moveTo>
                  <a:lnTo>
                    <a:pt x="43748" y="668275"/>
                  </a:lnTo>
                  <a:lnTo>
                    <a:pt x="19855" y="655355"/>
                  </a:lnTo>
                  <a:lnTo>
                    <a:pt x="4449" y="636244"/>
                  </a:lnTo>
                  <a:lnTo>
                    <a:pt x="0" y="612927"/>
                  </a:lnTo>
                  <a:lnTo>
                    <a:pt x="0" y="60207"/>
                  </a:lnTo>
                  <a:lnTo>
                    <a:pt x="5491" y="36872"/>
                  </a:lnTo>
                  <a:lnTo>
                    <a:pt x="20780" y="17723"/>
                  </a:lnTo>
                  <a:lnTo>
                    <a:pt x="44095" y="4764"/>
                  </a:lnTo>
                  <a:lnTo>
                    <a:pt x="73658" y="0"/>
                  </a:lnTo>
                  <a:lnTo>
                    <a:pt x="101911" y="4764"/>
                  </a:lnTo>
                  <a:lnTo>
                    <a:pt x="124788" y="17723"/>
                  </a:lnTo>
                  <a:lnTo>
                    <a:pt x="140515" y="36872"/>
                  </a:lnTo>
                  <a:lnTo>
                    <a:pt x="147317" y="60207"/>
                  </a:lnTo>
                  <a:lnTo>
                    <a:pt x="147317" y="612927"/>
                  </a:lnTo>
                  <a:lnTo>
                    <a:pt x="141498" y="636244"/>
                  </a:lnTo>
                  <a:lnTo>
                    <a:pt x="125662" y="655355"/>
                  </a:lnTo>
                  <a:lnTo>
                    <a:pt x="102238" y="668275"/>
                  </a:lnTo>
                  <a:lnTo>
                    <a:pt x="73658" y="673022"/>
                  </a:lnTo>
                  <a:close/>
                </a:path>
              </a:pathLst>
            </a:custGeom>
            <a:solidFill>
              <a:srgbClr val="4D6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576007" y="3965304"/>
              <a:ext cx="97790" cy="386080"/>
            </a:xfrm>
            <a:custGeom>
              <a:avLst/>
              <a:gdLst/>
              <a:ahLst/>
              <a:cxnLst/>
              <a:rect l="l" t="t" r="r" b="b"/>
              <a:pathLst>
                <a:path w="97790" h="386079">
                  <a:moveTo>
                    <a:pt x="47597" y="385974"/>
                  </a:moveTo>
                  <a:lnTo>
                    <a:pt x="28779" y="382600"/>
                  </a:lnTo>
                  <a:lnTo>
                    <a:pt x="13099" y="373581"/>
                  </a:lnTo>
                  <a:lnTo>
                    <a:pt x="2769" y="360575"/>
                  </a:lnTo>
                  <a:lnTo>
                    <a:pt x="0" y="345240"/>
                  </a:lnTo>
                  <a:lnTo>
                    <a:pt x="0" y="40735"/>
                  </a:lnTo>
                  <a:lnTo>
                    <a:pt x="2769" y="24550"/>
                  </a:lnTo>
                  <a:lnTo>
                    <a:pt x="13099" y="11638"/>
                  </a:lnTo>
                  <a:lnTo>
                    <a:pt x="28779" y="3091"/>
                  </a:lnTo>
                  <a:lnTo>
                    <a:pt x="47597" y="0"/>
                  </a:lnTo>
                  <a:lnTo>
                    <a:pt x="67435" y="3091"/>
                  </a:lnTo>
                  <a:lnTo>
                    <a:pt x="83261" y="11638"/>
                  </a:lnTo>
                  <a:lnTo>
                    <a:pt x="93737" y="24550"/>
                  </a:lnTo>
                  <a:lnTo>
                    <a:pt x="97526" y="40735"/>
                  </a:lnTo>
                  <a:lnTo>
                    <a:pt x="97526" y="345240"/>
                  </a:lnTo>
                  <a:lnTo>
                    <a:pt x="93737" y="360575"/>
                  </a:lnTo>
                  <a:lnTo>
                    <a:pt x="83261" y="373581"/>
                  </a:lnTo>
                  <a:lnTo>
                    <a:pt x="67435" y="382600"/>
                  </a:lnTo>
                  <a:lnTo>
                    <a:pt x="47597" y="385974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429200" y="4279754"/>
              <a:ext cx="388620" cy="488950"/>
            </a:xfrm>
            <a:custGeom>
              <a:avLst/>
              <a:gdLst/>
              <a:ahLst/>
              <a:cxnLst/>
              <a:rect l="l" t="t" r="r" b="b"/>
              <a:pathLst>
                <a:path w="388620" h="488950">
                  <a:moveTo>
                    <a:pt x="388580" y="488836"/>
                  </a:moveTo>
                  <a:lnTo>
                    <a:pt x="0" y="488836"/>
                  </a:lnTo>
                  <a:lnTo>
                    <a:pt x="0" y="64764"/>
                  </a:lnTo>
                  <a:lnTo>
                    <a:pt x="18969" y="18969"/>
                  </a:lnTo>
                  <a:lnTo>
                    <a:pt x="64764" y="0"/>
                  </a:lnTo>
                  <a:lnTo>
                    <a:pt x="323815" y="0"/>
                  </a:lnTo>
                  <a:lnTo>
                    <a:pt x="369611" y="18969"/>
                  </a:lnTo>
                  <a:lnTo>
                    <a:pt x="388580" y="64764"/>
                  </a:lnTo>
                  <a:lnTo>
                    <a:pt x="388580" y="488836"/>
                  </a:lnTo>
                  <a:close/>
                </a:path>
              </a:pathLst>
            </a:custGeom>
            <a:solidFill>
              <a:srgbClr val="F1C1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429221" y="4341542"/>
              <a:ext cx="388620" cy="0"/>
            </a:xfrm>
            <a:custGeom>
              <a:avLst/>
              <a:gdLst/>
              <a:ahLst/>
              <a:cxnLst/>
              <a:rect l="l" t="t" r="r" b="b"/>
              <a:pathLst>
                <a:path w="388620">
                  <a:moveTo>
                    <a:pt x="0" y="0"/>
                  </a:moveTo>
                  <a:lnTo>
                    <a:pt x="388610" y="0"/>
                  </a:lnTo>
                </a:path>
              </a:pathLst>
            </a:custGeom>
            <a:ln w="2857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5921880" y="1691496"/>
            <a:ext cx="2546985" cy="1357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600" spc="-20" dirty="0">
                <a:latin typeface="Roboto"/>
                <a:cs typeface="Roboto"/>
              </a:rPr>
              <a:t>Penalaran</a:t>
            </a:r>
            <a:r>
              <a:rPr sz="1600" spc="-5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adalah</a:t>
            </a:r>
            <a:r>
              <a:rPr sz="1600" spc="-45" dirty="0">
                <a:latin typeface="Roboto"/>
                <a:cs typeface="Roboto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Roboto"/>
                <a:cs typeface="Roboto"/>
              </a:rPr>
              <a:t>pemikiran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logis</a:t>
            </a:r>
            <a:r>
              <a:rPr sz="1600" b="1" spc="-4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FF0000"/>
                </a:solidFill>
                <a:latin typeface="Roboto"/>
                <a:cs typeface="Roboto"/>
              </a:rPr>
              <a:t>menggunakan</a:t>
            </a:r>
            <a:r>
              <a:rPr sz="1600" b="1" spc="-4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Roboto"/>
                <a:cs typeface="Roboto"/>
              </a:rPr>
              <a:t>logika </a:t>
            </a:r>
            <a:r>
              <a:rPr sz="1600" spc="-20" dirty="0">
                <a:latin typeface="Roboto"/>
                <a:cs typeface="Roboto"/>
              </a:rPr>
              <a:t>induksi</a:t>
            </a:r>
            <a:r>
              <a:rPr sz="1600" spc="-70" dirty="0">
                <a:latin typeface="Roboto"/>
                <a:cs typeface="Roboto"/>
              </a:rPr>
              <a:t> </a:t>
            </a:r>
            <a:r>
              <a:rPr sz="1600" dirty="0">
                <a:latin typeface="Roboto"/>
                <a:cs typeface="Roboto"/>
              </a:rPr>
              <a:t>dan</a:t>
            </a:r>
            <a:r>
              <a:rPr sz="1600" spc="-6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deduksi</a:t>
            </a:r>
            <a:r>
              <a:rPr sz="1600" spc="-6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untuk mendapat</a:t>
            </a:r>
            <a:r>
              <a:rPr sz="1600" spc="-35" dirty="0">
                <a:latin typeface="Roboto"/>
                <a:cs typeface="Roboto"/>
              </a:rPr>
              <a:t> </a:t>
            </a:r>
            <a:r>
              <a:rPr sz="1600" spc="-10" dirty="0">
                <a:latin typeface="Roboto"/>
                <a:cs typeface="Roboto"/>
              </a:rPr>
              <a:t>kesimpulan</a:t>
            </a:r>
            <a:endParaRPr sz="1600">
              <a:latin typeface="Roboto"/>
              <a:cs typeface="Roboto"/>
            </a:endParaRPr>
          </a:p>
          <a:p>
            <a:pPr marR="27940" algn="ctr">
              <a:lnSpc>
                <a:spcPct val="100000"/>
              </a:lnSpc>
              <a:spcBef>
                <a:spcPts val="885"/>
              </a:spcBef>
            </a:pPr>
            <a:r>
              <a:rPr sz="1600" spc="-20" dirty="0">
                <a:latin typeface="Roboto"/>
                <a:cs typeface="Roboto"/>
              </a:rPr>
              <a:t>Contohnya</a:t>
            </a:r>
            <a:r>
              <a:rPr sz="1600" spc="-40" dirty="0">
                <a:latin typeface="Roboto"/>
                <a:cs typeface="Roboto"/>
              </a:rPr>
              <a:t> </a:t>
            </a:r>
            <a:r>
              <a:rPr sz="1600" spc="-20" dirty="0">
                <a:latin typeface="Roboto"/>
                <a:cs typeface="Roboto"/>
              </a:rPr>
              <a:t>apa?</a:t>
            </a:r>
            <a:endParaRPr sz="1600">
              <a:latin typeface="Roboto"/>
              <a:cs typeface="Roboto"/>
            </a:endParaRPr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54993" y="2788930"/>
            <a:ext cx="1082375" cy="1600423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18676" y="1131902"/>
            <a:ext cx="1514685" cy="17147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F6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768</Words>
  <Application>Microsoft Macintosh PowerPoint</Application>
  <PresentationFormat>On-screen Show (16:9)</PresentationFormat>
  <Paragraphs>143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Arial MT</vt:lpstr>
      <vt:lpstr>Roboto</vt:lpstr>
      <vt:lpstr>Times New Roman</vt:lpstr>
      <vt:lpstr>Trebuchet MS</vt:lpstr>
      <vt:lpstr>Office Theme</vt:lpstr>
      <vt:lpstr>PROSES</vt:lpstr>
      <vt:lpstr>TABLE OF CONTENTS</vt:lpstr>
      <vt:lpstr>Urgensi Materi</vt:lpstr>
      <vt:lpstr>01 PEMAHAMAN KONSEPTUAL</vt:lpstr>
      <vt:lpstr>PEMAHAMAN KONSEP</vt:lpstr>
      <vt:lpstr>PEMBENTUKAN KONSEP</vt:lpstr>
      <vt:lpstr>02 BERPIKIR</vt:lpstr>
      <vt:lpstr>BERPIKIR</vt:lpstr>
      <vt:lpstr>PENALARAN (REASONING)</vt:lpstr>
      <vt:lpstr>BERPIKIR KRITIS</vt:lpstr>
      <vt:lpstr>BERPIKIR KRITIS DI SEKOLAH</vt:lpstr>
      <vt:lpstr>PENGAMBILAN KEPUTUSAN</vt:lpstr>
      <vt:lpstr>BERPIKIR KREATIF</vt:lpstr>
      <vt:lpstr>03 PEMECAHAN MASALAH</vt:lpstr>
      <vt:lpstr>PEMECAHAN MASALAH Menemukan cara yang tepat untuk mencapai tujuan</vt:lpstr>
      <vt:lpstr>STRATEGI PEMECAHAN MASALAH</vt:lpstr>
      <vt:lpstr>HAMBATAN</vt:lpstr>
      <vt:lpstr>PERUBAHAN PERKEMBANGAN</vt:lpstr>
      <vt:lpstr>TRANSFER</vt:lpstr>
      <vt:lpstr>JENIS TRANSFER</vt:lpstr>
      <vt:lpstr>REFERENSI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Proses Kognitif Kompleks.pptx</dc:title>
  <cp:lastModifiedBy>M Said Hasibuan</cp:lastModifiedBy>
  <cp:revision>1</cp:revision>
  <dcterms:created xsi:type="dcterms:W3CDTF">2024-12-21T12:54:09Z</dcterms:created>
  <dcterms:modified xsi:type="dcterms:W3CDTF">2024-12-22T09:39:42Z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2024-12-21T00:00:00Z</vt:filetime>
  </property>
  <property fmtid="{D5CDD505-2E9C-101B-9397-08002B2CF9AE}" pid="3" name="Creator">
    <vt:lpwstr>Google</vt:lpwstr>
  </property>
  <property fmtid="{D5CDD505-2E9C-101B-9397-08002B2CF9AE}" pid="4" name="LastSaved">
    <vt:filetime>2024-12-21T00:00:00Z</vt:filetime>
  </property>
</Properties>
</file>