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7" r:id="rId42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58"/>
  </p:normalViewPr>
  <p:slideViewPr>
    <p:cSldViewPr>
      <p:cViewPr varScale="1">
        <p:scale>
          <a:sx n="146" d="100"/>
          <a:sy n="146" d="100"/>
        </p:scale>
        <p:origin x="176" y="4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FFA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98349" y="1050424"/>
            <a:ext cx="7147559" cy="3042920"/>
          </a:xfrm>
          <a:custGeom>
            <a:avLst/>
            <a:gdLst/>
            <a:ahLst/>
            <a:cxnLst/>
            <a:rect l="l" t="t" r="r" b="b"/>
            <a:pathLst>
              <a:path w="7147559" h="3042920">
                <a:moveTo>
                  <a:pt x="7147301" y="3042564"/>
                </a:moveTo>
                <a:lnTo>
                  <a:pt x="0" y="3042564"/>
                </a:lnTo>
                <a:lnTo>
                  <a:pt x="0" y="0"/>
                </a:lnTo>
                <a:lnTo>
                  <a:pt x="7147301" y="0"/>
                </a:lnTo>
                <a:lnTo>
                  <a:pt x="7147301" y="3042564"/>
                </a:lnTo>
                <a:close/>
              </a:path>
            </a:pathLst>
          </a:custGeom>
          <a:solidFill>
            <a:srgbClr val="C52E73">
              <a:alpha val="2078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93200" y="0"/>
            <a:ext cx="1970405" cy="1524635"/>
          </a:xfrm>
          <a:custGeom>
            <a:avLst/>
            <a:gdLst/>
            <a:ahLst/>
            <a:cxnLst/>
            <a:rect l="l" t="t" r="r" b="b"/>
            <a:pathLst>
              <a:path w="1970405" h="1524635">
                <a:moveTo>
                  <a:pt x="985136" y="1524592"/>
                </a:moveTo>
                <a:lnTo>
                  <a:pt x="936287" y="1523382"/>
                </a:lnTo>
                <a:lnTo>
                  <a:pt x="887771" y="1519772"/>
                </a:lnTo>
                <a:lnTo>
                  <a:pt x="839666" y="1513798"/>
                </a:lnTo>
                <a:lnTo>
                  <a:pt x="792056" y="1505492"/>
                </a:lnTo>
                <a:lnTo>
                  <a:pt x="745019" y="1494888"/>
                </a:lnTo>
                <a:lnTo>
                  <a:pt x="698636" y="1482018"/>
                </a:lnTo>
                <a:lnTo>
                  <a:pt x="652989" y="1466917"/>
                </a:lnTo>
                <a:lnTo>
                  <a:pt x="608158" y="1449619"/>
                </a:lnTo>
                <a:lnTo>
                  <a:pt x="564224" y="1430155"/>
                </a:lnTo>
                <a:lnTo>
                  <a:pt x="521267" y="1408561"/>
                </a:lnTo>
                <a:lnTo>
                  <a:pt x="479368" y="1384868"/>
                </a:lnTo>
                <a:lnTo>
                  <a:pt x="438607" y="1359112"/>
                </a:lnTo>
                <a:lnTo>
                  <a:pt x="399066" y="1331325"/>
                </a:lnTo>
                <a:lnTo>
                  <a:pt x="360825" y="1301540"/>
                </a:lnTo>
                <a:lnTo>
                  <a:pt x="323965" y="1269791"/>
                </a:lnTo>
                <a:lnTo>
                  <a:pt x="288566" y="1236112"/>
                </a:lnTo>
                <a:lnTo>
                  <a:pt x="254872" y="1200706"/>
                </a:lnTo>
                <a:lnTo>
                  <a:pt x="223110" y="1163839"/>
                </a:lnTo>
                <a:lnTo>
                  <a:pt x="193313" y="1125592"/>
                </a:lnTo>
                <a:lnTo>
                  <a:pt x="165516" y="1086046"/>
                </a:lnTo>
                <a:lnTo>
                  <a:pt x="139751" y="1045281"/>
                </a:lnTo>
                <a:lnTo>
                  <a:pt x="116052" y="1003379"/>
                </a:lnTo>
                <a:lnTo>
                  <a:pt x="94452" y="960419"/>
                </a:lnTo>
                <a:lnTo>
                  <a:pt x="74984" y="916482"/>
                </a:lnTo>
                <a:lnTo>
                  <a:pt x="57681" y="871649"/>
                </a:lnTo>
                <a:lnTo>
                  <a:pt x="42578" y="826001"/>
                </a:lnTo>
                <a:lnTo>
                  <a:pt x="29707" y="779618"/>
                </a:lnTo>
                <a:lnTo>
                  <a:pt x="19101" y="732580"/>
                </a:lnTo>
                <a:lnTo>
                  <a:pt x="10794" y="684969"/>
                </a:lnTo>
                <a:lnTo>
                  <a:pt x="4819" y="636865"/>
                </a:lnTo>
                <a:lnTo>
                  <a:pt x="1210" y="588348"/>
                </a:lnTo>
                <a:lnTo>
                  <a:pt x="0" y="539499"/>
                </a:lnTo>
                <a:lnTo>
                  <a:pt x="1210" y="490643"/>
                </a:lnTo>
                <a:lnTo>
                  <a:pt x="4819" y="442119"/>
                </a:lnTo>
                <a:lnTo>
                  <a:pt x="10794" y="394010"/>
                </a:lnTo>
                <a:lnTo>
                  <a:pt x="19101" y="346394"/>
                </a:lnTo>
                <a:lnTo>
                  <a:pt x="29707" y="299354"/>
                </a:lnTo>
                <a:lnTo>
                  <a:pt x="42578" y="252969"/>
                </a:lnTo>
                <a:lnTo>
                  <a:pt x="57681" y="207320"/>
                </a:lnTo>
                <a:lnTo>
                  <a:pt x="74984" y="162489"/>
                </a:lnTo>
                <a:lnTo>
                  <a:pt x="94452" y="118555"/>
                </a:lnTo>
                <a:lnTo>
                  <a:pt x="116052" y="75599"/>
                </a:lnTo>
                <a:lnTo>
                  <a:pt x="139751" y="33703"/>
                </a:lnTo>
                <a:lnTo>
                  <a:pt x="161057" y="0"/>
                </a:lnTo>
                <a:lnTo>
                  <a:pt x="1809171" y="0"/>
                </a:lnTo>
                <a:lnTo>
                  <a:pt x="1830477" y="33703"/>
                </a:lnTo>
                <a:lnTo>
                  <a:pt x="1854177" y="75599"/>
                </a:lnTo>
                <a:lnTo>
                  <a:pt x="1875777" y="118555"/>
                </a:lnTo>
                <a:lnTo>
                  <a:pt x="1895245" y="162489"/>
                </a:lnTo>
                <a:lnTo>
                  <a:pt x="1912547" y="207320"/>
                </a:lnTo>
                <a:lnTo>
                  <a:pt x="1927651" y="252969"/>
                </a:lnTo>
                <a:lnTo>
                  <a:pt x="1940522" y="299354"/>
                </a:lnTo>
                <a:lnTo>
                  <a:pt x="1951128" y="346394"/>
                </a:lnTo>
                <a:lnTo>
                  <a:pt x="1959435" y="394010"/>
                </a:lnTo>
                <a:lnTo>
                  <a:pt x="1965409" y="442119"/>
                </a:lnTo>
                <a:lnTo>
                  <a:pt x="1969019" y="490643"/>
                </a:lnTo>
                <a:lnTo>
                  <a:pt x="1970229" y="539499"/>
                </a:lnTo>
                <a:lnTo>
                  <a:pt x="1969019" y="588348"/>
                </a:lnTo>
                <a:lnTo>
                  <a:pt x="1965409" y="636865"/>
                </a:lnTo>
                <a:lnTo>
                  <a:pt x="1959435" y="684969"/>
                </a:lnTo>
                <a:lnTo>
                  <a:pt x="1951128" y="732580"/>
                </a:lnTo>
                <a:lnTo>
                  <a:pt x="1940522" y="779618"/>
                </a:lnTo>
                <a:lnTo>
                  <a:pt x="1927651" y="826001"/>
                </a:lnTo>
                <a:lnTo>
                  <a:pt x="1912547" y="871649"/>
                </a:lnTo>
                <a:lnTo>
                  <a:pt x="1895245" y="916482"/>
                </a:lnTo>
                <a:lnTo>
                  <a:pt x="1875777" y="960419"/>
                </a:lnTo>
                <a:lnTo>
                  <a:pt x="1854177" y="1003379"/>
                </a:lnTo>
                <a:lnTo>
                  <a:pt x="1830477" y="1045281"/>
                </a:lnTo>
                <a:lnTo>
                  <a:pt x="1804712" y="1086046"/>
                </a:lnTo>
                <a:lnTo>
                  <a:pt x="1776915" y="1125592"/>
                </a:lnTo>
                <a:lnTo>
                  <a:pt x="1747119" y="1163839"/>
                </a:lnTo>
                <a:lnTo>
                  <a:pt x="1715357" y="1200706"/>
                </a:lnTo>
                <a:lnTo>
                  <a:pt x="1681662" y="1236112"/>
                </a:lnTo>
                <a:lnTo>
                  <a:pt x="1646271" y="1269791"/>
                </a:lnTo>
                <a:lnTo>
                  <a:pt x="1609418" y="1301540"/>
                </a:lnTo>
                <a:lnTo>
                  <a:pt x="1571182" y="1331325"/>
                </a:lnTo>
                <a:lnTo>
                  <a:pt x="1531646" y="1359112"/>
                </a:lnTo>
                <a:lnTo>
                  <a:pt x="1490890" y="1384868"/>
                </a:lnTo>
                <a:lnTo>
                  <a:pt x="1448995" y="1408561"/>
                </a:lnTo>
                <a:lnTo>
                  <a:pt x="1406040" y="1430155"/>
                </a:lnTo>
                <a:lnTo>
                  <a:pt x="1362108" y="1449619"/>
                </a:lnTo>
                <a:lnTo>
                  <a:pt x="1317279" y="1466917"/>
                </a:lnTo>
                <a:lnTo>
                  <a:pt x="1271633" y="1482018"/>
                </a:lnTo>
                <a:lnTo>
                  <a:pt x="1225252" y="1494888"/>
                </a:lnTo>
                <a:lnTo>
                  <a:pt x="1178216" y="1505492"/>
                </a:lnTo>
                <a:lnTo>
                  <a:pt x="1130605" y="1513798"/>
                </a:lnTo>
                <a:lnTo>
                  <a:pt x="1082501" y="1519772"/>
                </a:lnTo>
                <a:lnTo>
                  <a:pt x="1033985" y="1523382"/>
                </a:lnTo>
                <a:lnTo>
                  <a:pt x="985136" y="1524592"/>
                </a:lnTo>
                <a:close/>
              </a:path>
            </a:pathLst>
          </a:custGeom>
          <a:solidFill>
            <a:srgbClr val="5EA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93229" y="4236499"/>
            <a:ext cx="1628139" cy="744220"/>
          </a:xfrm>
          <a:custGeom>
            <a:avLst/>
            <a:gdLst/>
            <a:ahLst/>
            <a:cxnLst/>
            <a:rect l="l" t="t" r="r" b="b"/>
            <a:pathLst>
              <a:path w="1628139" h="744220">
                <a:moveTo>
                  <a:pt x="1627649" y="744149"/>
                </a:moveTo>
                <a:lnTo>
                  <a:pt x="372074" y="744149"/>
                </a:lnTo>
                <a:lnTo>
                  <a:pt x="325401" y="741250"/>
                </a:lnTo>
                <a:lnTo>
                  <a:pt x="280457" y="732785"/>
                </a:lnTo>
                <a:lnTo>
                  <a:pt x="237593" y="719102"/>
                </a:lnTo>
                <a:lnTo>
                  <a:pt x="197156" y="700551"/>
                </a:lnTo>
                <a:lnTo>
                  <a:pt x="159496" y="677480"/>
                </a:lnTo>
                <a:lnTo>
                  <a:pt x="124961" y="650238"/>
                </a:lnTo>
                <a:lnTo>
                  <a:pt x="93900" y="619174"/>
                </a:lnTo>
                <a:lnTo>
                  <a:pt x="66661" y="584636"/>
                </a:lnTo>
                <a:lnTo>
                  <a:pt x="43592" y="546973"/>
                </a:lnTo>
                <a:lnTo>
                  <a:pt x="25043" y="506535"/>
                </a:lnTo>
                <a:lnTo>
                  <a:pt x="11362" y="463669"/>
                </a:lnTo>
                <a:lnTo>
                  <a:pt x="2898" y="418724"/>
                </a:lnTo>
                <a:lnTo>
                  <a:pt x="0" y="372049"/>
                </a:lnTo>
                <a:lnTo>
                  <a:pt x="2898" y="325386"/>
                </a:lnTo>
                <a:lnTo>
                  <a:pt x="11362" y="280450"/>
                </a:lnTo>
                <a:lnTo>
                  <a:pt x="25043" y="237592"/>
                </a:lnTo>
                <a:lnTo>
                  <a:pt x="43592" y="197159"/>
                </a:lnTo>
                <a:lnTo>
                  <a:pt x="66661" y="159501"/>
                </a:lnTo>
                <a:lnTo>
                  <a:pt x="93900" y="124967"/>
                </a:lnTo>
                <a:lnTo>
                  <a:pt x="124961" y="93906"/>
                </a:lnTo>
                <a:lnTo>
                  <a:pt x="159496" y="66666"/>
                </a:lnTo>
                <a:lnTo>
                  <a:pt x="197156" y="43596"/>
                </a:lnTo>
                <a:lnTo>
                  <a:pt x="237593" y="25046"/>
                </a:lnTo>
                <a:lnTo>
                  <a:pt x="280457" y="11364"/>
                </a:lnTo>
                <a:lnTo>
                  <a:pt x="325401" y="2899"/>
                </a:lnTo>
                <a:lnTo>
                  <a:pt x="372074" y="0"/>
                </a:lnTo>
                <a:lnTo>
                  <a:pt x="1627649" y="0"/>
                </a:lnTo>
                <a:lnTo>
                  <a:pt x="1627649" y="744149"/>
                </a:lnTo>
                <a:close/>
              </a:path>
            </a:pathLst>
          </a:custGeom>
          <a:solidFill>
            <a:srgbClr val="E9B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248841" y="4549749"/>
            <a:ext cx="1182370" cy="118110"/>
          </a:xfrm>
          <a:custGeom>
            <a:avLst/>
            <a:gdLst/>
            <a:ahLst/>
            <a:cxnLst/>
            <a:rect l="l" t="t" r="r" b="b"/>
            <a:pathLst>
              <a:path w="1182370" h="118110">
                <a:moveTo>
                  <a:pt x="976083" y="88265"/>
                </a:moveTo>
                <a:lnTo>
                  <a:pt x="0" y="88265"/>
                </a:lnTo>
                <a:lnTo>
                  <a:pt x="0" y="117665"/>
                </a:lnTo>
                <a:lnTo>
                  <a:pt x="976083" y="117665"/>
                </a:lnTo>
                <a:lnTo>
                  <a:pt x="976083" y="88265"/>
                </a:lnTo>
                <a:close/>
              </a:path>
              <a:path w="1182370" h="118110">
                <a:moveTo>
                  <a:pt x="1182001" y="0"/>
                </a:moveTo>
                <a:lnTo>
                  <a:pt x="205905" y="0"/>
                </a:lnTo>
                <a:lnTo>
                  <a:pt x="205905" y="29400"/>
                </a:lnTo>
                <a:lnTo>
                  <a:pt x="1182001" y="29400"/>
                </a:lnTo>
                <a:lnTo>
                  <a:pt x="1182001" y="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563625" y="1050425"/>
            <a:ext cx="193040" cy="3042920"/>
          </a:xfrm>
          <a:custGeom>
            <a:avLst/>
            <a:gdLst/>
            <a:ahLst/>
            <a:cxnLst/>
            <a:rect l="l" t="t" r="r" b="b"/>
            <a:pathLst>
              <a:path w="193040" h="3042920">
                <a:moveTo>
                  <a:pt x="192549" y="3042637"/>
                </a:moveTo>
                <a:lnTo>
                  <a:pt x="0" y="3042637"/>
                </a:lnTo>
                <a:lnTo>
                  <a:pt x="0" y="0"/>
                </a:lnTo>
                <a:lnTo>
                  <a:pt x="192549" y="0"/>
                </a:lnTo>
                <a:lnTo>
                  <a:pt x="192549" y="3042637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2930" y="4416888"/>
            <a:ext cx="119165" cy="11947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65260" y="4416888"/>
            <a:ext cx="119118" cy="11947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87620" y="4416888"/>
            <a:ext cx="119149" cy="119474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09943" y="4416888"/>
            <a:ext cx="119164" cy="119474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32014" y="4416942"/>
            <a:ext cx="119188" cy="11941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42664" y="4740187"/>
            <a:ext cx="119430" cy="11941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65002" y="4740187"/>
            <a:ext cx="119376" cy="11941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88210" y="4740133"/>
            <a:ext cx="117851" cy="11941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09943" y="4740187"/>
            <a:ext cx="119164" cy="119419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632014" y="4740187"/>
            <a:ext cx="119430" cy="1194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57466" y="221297"/>
            <a:ext cx="265239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39656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39656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39656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39656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39656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FFA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27005" y="235432"/>
            <a:ext cx="6452235" cy="4672330"/>
          </a:xfrm>
          <a:custGeom>
            <a:avLst/>
            <a:gdLst/>
            <a:ahLst/>
            <a:cxnLst/>
            <a:rect l="l" t="t" r="r" b="b"/>
            <a:pathLst>
              <a:path w="6452234" h="4672330">
                <a:moveTo>
                  <a:pt x="6451888" y="4671930"/>
                </a:moveTo>
                <a:lnTo>
                  <a:pt x="0" y="4671930"/>
                </a:lnTo>
                <a:lnTo>
                  <a:pt x="0" y="0"/>
                </a:lnTo>
                <a:lnTo>
                  <a:pt x="6451888" y="0"/>
                </a:lnTo>
                <a:lnTo>
                  <a:pt x="6451888" y="4671930"/>
                </a:lnTo>
                <a:close/>
              </a:path>
            </a:pathLst>
          </a:custGeom>
          <a:solidFill>
            <a:srgbClr val="5EA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883363" y="1913311"/>
            <a:ext cx="1497330" cy="2994660"/>
          </a:xfrm>
          <a:custGeom>
            <a:avLst/>
            <a:gdLst/>
            <a:ahLst/>
            <a:cxnLst/>
            <a:rect l="l" t="t" r="r" b="b"/>
            <a:pathLst>
              <a:path w="1497329" h="2994660">
                <a:moveTo>
                  <a:pt x="0" y="2994040"/>
                </a:moveTo>
                <a:lnTo>
                  <a:pt x="0" y="0"/>
                </a:lnTo>
                <a:lnTo>
                  <a:pt x="48448" y="769"/>
                </a:lnTo>
                <a:lnTo>
                  <a:pt x="96513" y="3061"/>
                </a:lnTo>
                <a:lnTo>
                  <a:pt x="144170" y="6853"/>
                </a:lnTo>
                <a:lnTo>
                  <a:pt x="191395" y="12121"/>
                </a:lnTo>
                <a:lnTo>
                  <a:pt x="238167" y="18842"/>
                </a:lnTo>
                <a:lnTo>
                  <a:pt x="284462" y="26994"/>
                </a:lnTo>
                <a:lnTo>
                  <a:pt x="330255" y="36552"/>
                </a:lnTo>
                <a:lnTo>
                  <a:pt x="375525" y="47493"/>
                </a:lnTo>
                <a:lnTo>
                  <a:pt x="420248" y="59795"/>
                </a:lnTo>
                <a:lnTo>
                  <a:pt x="464401" y="73434"/>
                </a:lnTo>
                <a:lnTo>
                  <a:pt x="507960" y="88386"/>
                </a:lnTo>
                <a:lnTo>
                  <a:pt x="550902" y="104629"/>
                </a:lnTo>
                <a:lnTo>
                  <a:pt x="593205" y="122140"/>
                </a:lnTo>
                <a:lnTo>
                  <a:pt x="634844" y="140894"/>
                </a:lnTo>
                <a:lnTo>
                  <a:pt x="675797" y="160870"/>
                </a:lnTo>
                <a:lnTo>
                  <a:pt x="716040" y="182043"/>
                </a:lnTo>
                <a:lnTo>
                  <a:pt x="755550" y="204390"/>
                </a:lnTo>
                <a:lnTo>
                  <a:pt x="794304" y="227888"/>
                </a:lnTo>
                <a:lnTo>
                  <a:pt x="832278" y="252514"/>
                </a:lnTo>
                <a:lnTo>
                  <a:pt x="869450" y="278245"/>
                </a:lnTo>
                <a:lnTo>
                  <a:pt x="905797" y="305057"/>
                </a:lnTo>
                <a:lnTo>
                  <a:pt x="941294" y="332928"/>
                </a:lnTo>
                <a:lnTo>
                  <a:pt x="975919" y="361833"/>
                </a:lnTo>
                <a:lnTo>
                  <a:pt x="1009648" y="391750"/>
                </a:lnTo>
                <a:lnTo>
                  <a:pt x="1042459" y="422656"/>
                </a:lnTo>
                <a:lnTo>
                  <a:pt x="1074327" y="454526"/>
                </a:lnTo>
                <a:lnTo>
                  <a:pt x="1105231" y="487339"/>
                </a:lnTo>
                <a:lnTo>
                  <a:pt x="1135146" y="521070"/>
                </a:lnTo>
                <a:lnTo>
                  <a:pt x="1164049" y="555697"/>
                </a:lnTo>
                <a:lnTo>
                  <a:pt x="1191917" y="591197"/>
                </a:lnTo>
                <a:lnTo>
                  <a:pt x="1218728" y="627545"/>
                </a:lnTo>
                <a:lnTo>
                  <a:pt x="1244457" y="664719"/>
                </a:lnTo>
                <a:lnTo>
                  <a:pt x="1269081" y="702695"/>
                </a:lnTo>
                <a:lnTo>
                  <a:pt x="1292577" y="741451"/>
                </a:lnTo>
                <a:lnTo>
                  <a:pt x="1314923" y="780963"/>
                </a:lnTo>
                <a:lnTo>
                  <a:pt x="1336094" y="821208"/>
                </a:lnTo>
                <a:lnTo>
                  <a:pt x="1356068" y="862162"/>
                </a:lnTo>
                <a:lnTo>
                  <a:pt x="1374820" y="903803"/>
                </a:lnTo>
                <a:lnTo>
                  <a:pt x="1392329" y="946107"/>
                </a:lnTo>
                <a:lnTo>
                  <a:pt x="1408571" y="989051"/>
                </a:lnTo>
                <a:lnTo>
                  <a:pt x="1423522" y="1032611"/>
                </a:lnTo>
                <a:lnTo>
                  <a:pt x="1437160" y="1076765"/>
                </a:lnTo>
                <a:lnTo>
                  <a:pt x="1449460" y="1121489"/>
                </a:lnTo>
                <a:lnTo>
                  <a:pt x="1460401" y="1166760"/>
                </a:lnTo>
                <a:lnTo>
                  <a:pt x="1469958" y="1212555"/>
                </a:lnTo>
                <a:lnTo>
                  <a:pt x="1478109" y="1258850"/>
                </a:lnTo>
                <a:lnTo>
                  <a:pt x="1484829" y="1305622"/>
                </a:lnTo>
                <a:lnTo>
                  <a:pt x="1490097" y="1352849"/>
                </a:lnTo>
                <a:lnTo>
                  <a:pt x="1493889" y="1400506"/>
                </a:lnTo>
                <a:lnTo>
                  <a:pt x="1496180" y="1448571"/>
                </a:lnTo>
                <a:lnTo>
                  <a:pt x="1496949" y="1497020"/>
                </a:lnTo>
                <a:lnTo>
                  <a:pt x="1496181" y="1545473"/>
                </a:lnTo>
                <a:lnTo>
                  <a:pt x="1493889" y="1593541"/>
                </a:lnTo>
                <a:lnTo>
                  <a:pt x="1490099" y="1641202"/>
                </a:lnTo>
                <a:lnTo>
                  <a:pt x="1484832" y="1688431"/>
                </a:lnTo>
                <a:lnTo>
                  <a:pt x="1478112" y="1735206"/>
                </a:lnTo>
                <a:lnTo>
                  <a:pt x="1469963" y="1781504"/>
                </a:lnTo>
                <a:lnTo>
                  <a:pt x="1460408" y="1827301"/>
                </a:lnTo>
                <a:lnTo>
                  <a:pt x="1449469" y="1872574"/>
                </a:lnTo>
                <a:lnTo>
                  <a:pt x="1437171" y="1917300"/>
                </a:lnTo>
                <a:lnTo>
                  <a:pt x="1423535" y="1961455"/>
                </a:lnTo>
                <a:lnTo>
                  <a:pt x="1408587" y="2005017"/>
                </a:lnTo>
                <a:lnTo>
                  <a:pt x="1392347" y="2047962"/>
                </a:lnTo>
                <a:lnTo>
                  <a:pt x="1374841" y="2090266"/>
                </a:lnTo>
                <a:lnTo>
                  <a:pt x="1356091" y="2131908"/>
                </a:lnTo>
                <a:lnTo>
                  <a:pt x="1336120" y="2172863"/>
                </a:lnTo>
                <a:lnTo>
                  <a:pt x="1314952" y="2213108"/>
                </a:lnTo>
                <a:lnTo>
                  <a:pt x="1292609" y="2252620"/>
                </a:lnTo>
                <a:lnTo>
                  <a:pt x="1269115" y="2291376"/>
                </a:lnTo>
                <a:lnTo>
                  <a:pt x="1244494" y="2329352"/>
                </a:lnTo>
                <a:lnTo>
                  <a:pt x="1218767" y="2366526"/>
                </a:lnTo>
                <a:lnTo>
                  <a:pt x="1191960" y="2402873"/>
                </a:lnTo>
                <a:lnTo>
                  <a:pt x="1164094" y="2438372"/>
                </a:lnTo>
                <a:lnTo>
                  <a:pt x="1135193" y="2472998"/>
                </a:lnTo>
                <a:lnTo>
                  <a:pt x="1105281" y="2506728"/>
                </a:lnTo>
                <a:lnTo>
                  <a:pt x="1074379" y="2539540"/>
                </a:lnTo>
                <a:lnTo>
                  <a:pt x="1042513" y="2571410"/>
                </a:lnTo>
                <a:lnTo>
                  <a:pt x="1009704" y="2602314"/>
                </a:lnTo>
                <a:lnTo>
                  <a:pt x="975976" y="2632230"/>
                </a:lnTo>
                <a:lnTo>
                  <a:pt x="941353" y="2661134"/>
                </a:lnTo>
                <a:lnTo>
                  <a:pt x="905857" y="2689003"/>
                </a:lnTo>
                <a:lnTo>
                  <a:pt x="869512" y="2715814"/>
                </a:lnTo>
                <a:lnTo>
                  <a:pt x="832341" y="2741544"/>
                </a:lnTo>
                <a:lnTo>
                  <a:pt x="794366" y="2766169"/>
                </a:lnTo>
                <a:lnTo>
                  <a:pt x="755613" y="2789665"/>
                </a:lnTo>
                <a:lnTo>
                  <a:pt x="716102" y="2812011"/>
                </a:lnTo>
                <a:lnTo>
                  <a:pt x="675859" y="2833183"/>
                </a:lnTo>
                <a:lnTo>
                  <a:pt x="634905" y="2853157"/>
                </a:lnTo>
                <a:lnTo>
                  <a:pt x="593265" y="2871910"/>
                </a:lnTo>
                <a:lnTo>
                  <a:pt x="550961" y="2889419"/>
                </a:lnTo>
                <a:lnTo>
                  <a:pt x="508016" y="2905661"/>
                </a:lnTo>
                <a:lnTo>
                  <a:pt x="464455" y="2920612"/>
                </a:lnTo>
                <a:lnTo>
                  <a:pt x="420299" y="2934250"/>
                </a:lnTo>
                <a:lnTo>
                  <a:pt x="375573" y="2946551"/>
                </a:lnTo>
                <a:lnTo>
                  <a:pt x="330299" y="2957491"/>
                </a:lnTo>
                <a:lnTo>
                  <a:pt x="284500" y="2967049"/>
                </a:lnTo>
                <a:lnTo>
                  <a:pt x="238201" y="2975199"/>
                </a:lnTo>
                <a:lnTo>
                  <a:pt x="191424" y="2981920"/>
                </a:lnTo>
                <a:lnTo>
                  <a:pt x="144192" y="2987188"/>
                </a:lnTo>
                <a:lnTo>
                  <a:pt x="96528" y="2990979"/>
                </a:lnTo>
                <a:lnTo>
                  <a:pt x="48456" y="2993271"/>
                </a:lnTo>
                <a:lnTo>
                  <a:pt x="0" y="299404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855770" y="1499048"/>
            <a:ext cx="1049655" cy="1049655"/>
          </a:xfrm>
          <a:custGeom>
            <a:avLst/>
            <a:gdLst/>
            <a:ahLst/>
            <a:cxnLst/>
            <a:rect l="l" t="t" r="r" b="b"/>
            <a:pathLst>
              <a:path w="1049654" h="1049655">
                <a:moveTo>
                  <a:pt x="524680" y="1049360"/>
                </a:moveTo>
                <a:lnTo>
                  <a:pt x="476982" y="1047212"/>
                </a:lnTo>
                <a:lnTo>
                  <a:pt x="430472" y="1040892"/>
                </a:lnTo>
                <a:lnTo>
                  <a:pt x="385336" y="1030586"/>
                </a:lnTo>
                <a:lnTo>
                  <a:pt x="341761" y="1016481"/>
                </a:lnTo>
                <a:lnTo>
                  <a:pt x="299933" y="998765"/>
                </a:lnTo>
                <a:lnTo>
                  <a:pt x="260039" y="977623"/>
                </a:lnTo>
                <a:lnTo>
                  <a:pt x="222265" y="953242"/>
                </a:lnTo>
                <a:lnTo>
                  <a:pt x="186797" y="925809"/>
                </a:lnTo>
                <a:lnTo>
                  <a:pt x="153823" y="895511"/>
                </a:lnTo>
                <a:lnTo>
                  <a:pt x="123528" y="862534"/>
                </a:lnTo>
                <a:lnTo>
                  <a:pt x="96098" y="827064"/>
                </a:lnTo>
                <a:lnTo>
                  <a:pt x="71721" y="789290"/>
                </a:lnTo>
                <a:lnTo>
                  <a:pt x="50583" y="749396"/>
                </a:lnTo>
                <a:lnTo>
                  <a:pt x="32870" y="707571"/>
                </a:lnTo>
                <a:lnTo>
                  <a:pt x="18769" y="663999"/>
                </a:lnTo>
                <a:lnTo>
                  <a:pt x="8514" y="619082"/>
                </a:lnTo>
                <a:lnTo>
                  <a:pt x="8466" y="618870"/>
                </a:lnTo>
                <a:lnTo>
                  <a:pt x="2248" y="573111"/>
                </a:lnTo>
                <a:lnTo>
                  <a:pt x="2147" y="572367"/>
                </a:lnTo>
                <a:lnTo>
                  <a:pt x="0" y="524680"/>
                </a:lnTo>
                <a:lnTo>
                  <a:pt x="2147" y="476982"/>
                </a:lnTo>
                <a:lnTo>
                  <a:pt x="8466" y="430472"/>
                </a:lnTo>
                <a:lnTo>
                  <a:pt x="18769" y="385336"/>
                </a:lnTo>
                <a:lnTo>
                  <a:pt x="32870" y="341761"/>
                </a:lnTo>
                <a:lnTo>
                  <a:pt x="50583" y="299933"/>
                </a:lnTo>
                <a:lnTo>
                  <a:pt x="71721" y="260039"/>
                </a:lnTo>
                <a:lnTo>
                  <a:pt x="96098" y="222265"/>
                </a:lnTo>
                <a:lnTo>
                  <a:pt x="123528" y="186797"/>
                </a:lnTo>
                <a:lnTo>
                  <a:pt x="153823" y="153823"/>
                </a:lnTo>
                <a:lnTo>
                  <a:pt x="186797" y="123527"/>
                </a:lnTo>
                <a:lnTo>
                  <a:pt x="222265" y="96098"/>
                </a:lnTo>
                <a:lnTo>
                  <a:pt x="260039" y="71721"/>
                </a:lnTo>
                <a:lnTo>
                  <a:pt x="299933" y="50583"/>
                </a:lnTo>
                <a:lnTo>
                  <a:pt x="341761" y="32870"/>
                </a:lnTo>
                <a:lnTo>
                  <a:pt x="385336" y="18769"/>
                </a:lnTo>
                <a:lnTo>
                  <a:pt x="430472" y="8466"/>
                </a:lnTo>
                <a:lnTo>
                  <a:pt x="476982" y="2147"/>
                </a:lnTo>
                <a:lnTo>
                  <a:pt x="524680" y="0"/>
                </a:lnTo>
                <a:lnTo>
                  <a:pt x="572357" y="2147"/>
                </a:lnTo>
                <a:lnTo>
                  <a:pt x="618851" y="8466"/>
                </a:lnTo>
                <a:lnTo>
                  <a:pt x="663975" y="18769"/>
                </a:lnTo>
                <a:lnTo>
                  <a:pt x="707543" y="32870"/>
                </a:lnTo>
                <a:lnTo>
                  <a:pt x="749366" y="50583"/>
                </a:lnTo>
                <a:lnTo>
                  <a:pt x="789259" y="71721"/>
                </a:lnTo>
                <a:lnTo>
                  <a:pt x="827034" y="96098"/>
                </a:lnTo>
                <a:lnTo>
                  <a:pt x="862505" y="123527"/>
                </a:lnTo>
                <a:lnTo>
                  <a:pt x="895485" y="153823"/>
                </a:lnTo>
                <a:lnTo>
                  <a:pt x="925786" y="186797"/>
                </a:lnTo>
                <a:lnTo>
                  <a:pt x="953223" y="222265"/>
                </a:lnTo>
                <a:lnTo>
                  <a:pt x="955395" y="225629"/>
                </a:lnTo>
                <a:lnTo>
                  <a:pt x="524680" y="225629"/>
                </a:lnTo>
                <a:lnTo>
                  <a:pt x="476250" y="229552"/>
                </a:lnTo>
                <a:lnTo>
                  <a:pt x="430279" y="240905"/>
                </a:lnTo>
                <a:lnTo>
                  <a:pt x="387389" y="259068"/>
                </a:lnTo>
                <a:lnTo>
                  <a:pt x="348202" y="283420"/>
                </a:lnTo>
                <a:lnTo>
                  <a:pt x="313338" y="313338"/>
                </a:lnTo>
                <a:lnTo>
                  <a:pt x="283420" y="348201"/>
                </a:lnTo>
                <a:lnTo>
                  <a:pt x="259069" y="387388"/>
                </a:lnTo>
                <a:lnTo>
                  <a:pt x="240906" y="430278"/>
                </a:lnTo>
                <a:lnTo>
                  <a:pt x="229552" y="476249"/>
                </a:lnTo>
                <a:lnTo>
                  <a:pt x="225629" y="524680"/>
                </a:lnTo>
                <a:lnTo>
                  <a:pt x="229492" y="572367"/>
                </a:lnTo>
                <a:lnTo>
                  <a:pt x="240853" y="618870"/>
                </a:lnTo>
                <a:lnTo>
                  <a:pt x="259069" y="661972"/>
                </a:lnTo>
                <a:lnTo>
                  <a:pt x="283420" y="701159"/>
                </a:lnTo>
                <a:lnTo>
                  <a:pt x="313338" y="736022"/>
                </a:lnTo>
                <a:lnTo>
                  <a:pt x="348202" y="765940"/>
                </a:lnTo>
                <a:lnTo>
                  <a:pt x="387389" y="790291"/>
                </a:lnTo>
                <a:lnTo>
                  <a:pt x="430279" y="808455"/>
                </a:lnTo>
                <a:lnTo>
                  <a:pt x="476250" y="819808"/>
                </a:lnTo>
                <a:lnTo>
                  <a:pt x="524680" y="823731"/>
                </a:lnTo>
                <a:lnTo>
                  <a:pt x="955395" y="823731"/>
                </a:lnTo>
                <a:lnTo>
                  <a:pt x="953243" y="827064"/>
                </a:lnTo>
                <a:lnTo>
                  <a:pt x="925809" y="862534"/>
                </a:lnTo>
                <a:lnTo>
                  <a:pt x="895509" y="895511"/>
                </a:lnTo>
                <a:lnTo>
                  <a:pt x="862530" y="925809"/>
                </a:lnTo>
                <a:lnTo>
                  <a:pt x="827059" y="953242"/>
                </a:lnTo>
                <a:lnTo>
                  <a:pt x="789283" y="977623"/>
                </a:lnTo>
                <a:lnTo>
                  <a:pt x="749388" y="998765"/>
                </a:lnTo>
                <a:lnTo>
                  <a:pt x="707562" y="1016481"/>
                </a:lnTo>
                <a:lnTo>
                  <a:pt x="663991" y="1030586"/>
                </a:lnTo>
                <a:lnTo>
                  <a:pt x="618862" y="1040892"/>
                </a:lnTo>
                <a:lnTo>
                  <a:pt x="572362" y="1047212"/>
                </a:lnTo>
                <a:lnTo>
                  <a:pt x="524680" y="1049360"/>
                </a:lnTo>
                <a:close/>
              </a:path>
              <a:path w="1049654" h="1049655">
                <a:moveTo>
                  <a:pt x="955395" y="823731"/>
                </a:moveTo>
                <a:lnTo>
                  <a:pt x="524680" y="823731"/>
                </a:lnTo>
                <a:lnTo>
                  <a:pt x="573111" y="819808"/>
                </a:lnTo>
                <a:lnTo>
                  <a:pt x="619082" y="808455"/>
                </a:lnTo>
                <a:lnTo>
                  <a:pt x="661972" y="790291"/>
                </a:lnTo>
                <a:lnTo>
                  <a:pt x="701159" y="765940"/>
                </a:lnTo>
                <a:lnTo>
                  <a:pt x="736023" y="736022"/>
                </a:lnTo>
                <a:lnTo>
                  <a:pt x="765941" y="701159"/>
                </a:lnTo>
                <a:lnTo>
                  <a:pt x="790292" y="661972"/>
                </a:lnTo>
                <a:lnTo>
                  <a:pt x="808455" y="619082"/>
                </a:lnTo>
                <a:lnTo>
                  <a:pt x="819808" y="573111"/>
                </a:lnTo>
                <a:lnTo>
                  <a:pt x="823731" y="524680"/>
                </a:lnTo>
                <a:lnTo>
                  <a:pt x="819872" y="476982"/>
                </a:lnTo>
                <a:lnTo>
                  <a:pt x="819812" y="476249"/>
                </a:lnTo>
                <a:lnTo>
                  <a:pt x="808516" y="430472"/>
                </a:lnTo>
                <a:lnTo>
                  <a:pt x="808468" y="430278"/>
                </a:lnTo>
                <a:lnTo>
                  <a:pt x="790319" y="387388"/>
                </a:lnTo>
                <a:lnTo>
                  <a:pt x="765981" y="348201"/>
                </a:lnTo>
                <a:lnTo>
                  <a:pt x="736076" y="313338"/>
                </a:lnTo>
                <a:lnTo>
                  <a:pt x="701220" y="283420"/>
                </a:lnTo>
                <a:lnTo>
                  <a:pt x="662034" y="259068"/>
                </a:lnTo>
                <a:lnTo>
                  <a:pt x="619136" y="240905"/>
                </a:lnTo>
                <a:lnTo>
                  <a:pt x="573145" y="229552"/>
                </a:lnTo>
                <a:lnTo>
                  <a:pt x="524680" y="225629"/>
                </a:lnTo>
                <a:lnTo>
                  <a:pt x="955395" y="225629"/>
                </a:lnTo>
                <a:lnTo>
                  <a:pt x="977608" y="260039"/>
                </a:lnTo>
                <a:lnTo>
                  <a:pt x="998754" y="299933"/>
                </a:lnTo>
                <a:lnTo>
                  <a:pt x="1016474" y="341761"/>
                </a:lnTo>
                <a:lnTo>
                  <a:pt x="1030582" y="385336"/>
                </a:lnTo>
                <a:lnTo>
                  <a:pt x="1040846" y="430278"/>
                </a:lnTo>
                <a:lnTo>
                  <a:pt x="1047112" y="476249"/>
                </a:lnTo>
                <a:lnTo>
                  <a:pt x="1049361" y="524680"/>
                </a:lnTo>
                <a:lnTo>
                  <a:pt x="1047212" y="572367"/>
                </a:lnTo>
                <a:lnTo>
                  <a:pt x="1040892" y="618870"/>
                </a:lnTo>
                <a:lnTo>
                  <a:pt x="1030587" y="663999"/>
                </a:lnTo>
                <a:lnTo>
                  <a:pt x="1016483" y="707571"/>
                </a:lnTo>
                <a:lnTo>
                  <a:pt x="998767" y="749396"/>
                </a:lnTo>
                <a:lnTo>
                  <a:pt x="977624" y="789290"/>
                </a:lnTo>
                <a:lnTo>
                  <a:pt x="955395" y="823731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883489" y="235432"/>
            <a:ext cx="2021839" cy="792480"/>
          </a:xfrm>
          <a:custGeom>
            <a:avLst/>
            <a:gdLst/>
            <a:ahLst/>
            <a:cxnLst/>
            <a:rect l="l" t="t" r="r" b="b"/>
            <a:pathLst>
              <a:path w="2021840" h="792480">
                <a:moveTo>
                  <a:pt x="2021636" y="665238"/>
                </a:moveTo>
                <a:lnTo>
                  <a:pt x="1659750" y="388645"/>
                </a:lnTo>
                <a:lnTo>
                  <a:pt x="1335430" y="636511"/>
                </a:lnTo>
                <a:lnTo>
                  <a:pt x="1011034" y="388708"/>
                </a:lnTo>
                <a:lnTo>
                  <a:pt x="686638" y="636511"/>
                </a:lnTo>
                <a:lnTo>
                  <a:pt x="362102" y="388708"/>
                </a:lnTo>
                <a:lnTo>
                  <a:pt x="12" y="665238"/>
                </a:lnTo>
                <a:lnTo>
                  <a:pt x="75120" y="763651"/>
                </a:lnTo>
                <a:lnTo>
                  <a:pt x="362102" y="544525"/>
                </a:lnTo>
                <a:lnTo>
                  <a:pt x="686714" y="792314"/>
                </a:lnTo>
                <a:lnTo>
                  <a:pt x="1011034" y="544525"/>
                </a:lnTo>
                <a:lnTo>
                  <a:pt x="1335430" y="792314"/>
                </a:lnTo>
                <a:lnTo>
                  <a:pt x="1659750" y="544664"/>
                </a:lnTo>
                <a:lnTo>
                  <a:pt x="1946376" y="763651"/>
                </a:lnTo>
                <a:lnTo>
                  <a:pt x="2021636" y="665238"/>
                </a:lnTo>
                <a:close/>
              </a:path>
              <a:path w="2021840" h="792480">
                <a:moveTo>
                  <a:pt x="2021636" y="276466"/>
                </a:moveTo>
                <a:lnTo>
                  <a:pt x="1659750" y="0"/>
                </a:lnTo>
                <a:lnTo>
                  <a:pt x="1335430" y="247802"/>
                </a:lnTo>
                <a:lnTo>
                  <a:pt x="1011034" y="0"/>
                </a:lnTo>
                <a:lnTo>
                  <a:pt x="686638" y="247802"/>
                </a:lnTo>
                <a:lnTo>
                  <a:pt x="362102" y="0"/>
                </a:lnTo>
                <a:lnTo>
                  <a:pt x="0" y="276466"/>
                </a:lnTo>
                <a:lnTo>
                  <a:pt x="75120" y="375018"/>
                </a:lnTo>
                <a:lnTo>
                  <a:pt x="362102" y="155879"/>
                </a:lnTo>
                <a:lnTo>
                  <a:pt x="686701" y="403682"/>
                </a:lnTo>
                <a:lnTo>
                  <a:pt x="1011034" y="155879"/>
                </a:lnTo>
                <a:lnTo>
                  <a:pt x="1335430" y="403682"/>
                </a:lnTo>
                <a:lnTo>
                  <a:pt x="1659750" y="155879"/>
                </a:lnTo>
                <a:lnTo>
                  <a:pt x="1946376" y="374942"/>
                </a:lnTo>
                <a:lnTo>
                  <a:pt x="2021636" y="276466"/>
                </a:lnTo>
                <a:close/>
              </a:path>
            </a:pathLst>
          </a:custGeom>
          <a:solidFill>
            <a:srgbClr val="E9B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268175" y="2258453"/>
            <a:ext cx="2649220" cy="2649855"/>
          </a:xfrm>
          <a:custGeom>
            <a:avLst/>
            <a:gdLst/>
            <a:ahLst/>
            <a:cxnLst/>
            <a:rect l="l" t="t" r="r" b="b"/>
            <a:pathLst>
              <a:path w="2649220" h="2649854">
                <a:moveTo>
                  <a:pt x="2648817" y="2649545"/>
                </a:moveTo>
                <a:lnTo>
                  <a:pt x="0" y="2649545"/>
                </a:lnTo>
                <a:lnTo>
                  <a:pt x="2648817" y="0"/>
                </a:lnTo>
                <a:lnTo>
                  <a:pt x="2648817" y="2649545"/>
                </a:lnTo>
                <a:close/>
              </a:path>
            </a:pathLst>
          </a:custGeom>
          <a:solidFill>
            <a:srgbClr val="E9B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458022"/>
            <a:ext cx="1978025" cy="181610"/>
          </a:xfrm>
          <a:custGeom>
            <a:avLst/>
            <a:gdLst/>
            <a:ahLst/>
            <a:cxnLst/>
            <a:rect l="l" t="t" r="r" b="b"/>
            <a:pathLst>
              <a:path w="1978025" h="181609">
                <a:moveTo>
                  <a:pt x="1977856" y="181153"/>
                </a:moveTo>
                <a:lnTo>
                  <a:pt x="0" y="181153"/>
                </a:lnTo>
                <a:lnTo>
                  <a:pt x="0" y="0"/>
                </a:lnTo>
                <a:lnTo>
                  <a:pt x="1977856" y="0"/>
                </a:lnTo>
                <a:lnTo>
                  <a:pt x="1977856" y="181153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39656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FFA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5715" y="419081"/>
            <a:ext cx="6632568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39656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15850" y="2000552"/>
            <a:ext cx="3731259" cy="1468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39656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gnting.co.id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nzssGYi6MM" TargetMode="External"/><Relationship Id="rId2" Type="http://schemas.openxmlformats.org/officeDocument/2006/relationships/hyperlink" Target="http://www.youtube.com/watch?v=O_x4OLsfRe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4cscJcRKYxA" TargetMode="External"/><Relationship Id="rId5" Type="http://schemas.openxmlformats.org/officeDocument/2006/relationships/hyperlink" Target="http://www.youtube.com/watch?v=jQkL5efkViw" TargetMode="External"/><Relationship Id="rId4" Type="http://schemas.openxmlformats.org/officeDocument/2006/relationships/hyperlink" Target="http://www.youtube.com/watch?v=uUisTKQFDho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XcxrJEy850" TargetMode="External"/><Relationship Id="rId2" Type="http://schemas.openxmlformats.org/officeDocument/2006/relationships/hyperlink" Target="http://www.youtube.com/watch?v=yCETWG43kr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53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gfiolahdasar.ngt/" TargetMode="External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12" Type="http://schemas.openxmlformats.org/officeDocument/2006/relationships/image" Target="../media/image64.png"/><Relationship Id="rId17" Type="http://schemas.openxmlformats.org/officeDocument/2006/relationships/image" Target="../media/image70.jp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3.png"/><Relationship Id="rId5" Type="http://schemas.openxmlformats.org/officeDocument/2006/relationships/image" Target="../media/image56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7.png"/><Relationship Id="rId9" Type="http://schemas.openxmlformats.org/officeDocument/2006/relationships/image" Target="../media/image60.png"/><Relationship Id="rId1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12" Type="http://schemas.openxmlformats.org/officeDocument/2006/relationships/image" Target="../media/image64.png"/><Relationship Id="rId17" Type="http://schemas.openxmlformats.org/officeDocument/2006/relationships/image" Target="../media/image71.jp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3.png"/><Relationship Id="rId5" Type="http://schemas.openxmlformats.org/officeDocument/2006/relationships/image" Target="../media/image56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7.png"/><Relationship Id="rId9" Type="http://schemas.openxmlformats.org/officeDocument/2006/relationships/image" Target="../media/image60.png"/><Relationship Id="rId1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5.jp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hyperlink" Target="http://www.utafiatifiotafi.com/" TargetMode="External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6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72.jp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1.png"/><Relationship Id="rId4" Type="http://schemas.openxmlformats.org/officeDocument/2006/relationships/image" Target="../media/image56.png"/><Relationship Id="rId9" Type="http://schemas.openxmlformats.org/officeDocument/2006/relationships/image" Target="../media/image62.png"/><Relationship Id="rId1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73.jp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12" Type="http://schemas.openxmlformats.org/officeDocument/2006/relationships/image" Target="../media/image64.png"/><Relationship Id="rId17" Type="http://schemas.openxmlformats.org/officeDocument/2006/relationships/image" Target="../media/image74.jp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3.png"/><Relationship Id="rId5" Type="http://schemas.openxmlformats.org/officeDocument/2006/relationships/image" Target="../media/image56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7.png"/><Relationship Id="rId9" Type="http://schemas.openxmlformats.org/officeDocument/2006/relationships/image" Target="../media/image60.png"/><Relationship Id="rId1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75.jp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2rjsPP-T7zQ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107.jp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" Type="http://schemas.openxmlformats.org/officeDocument/2006/relationships/image" Target="../media/image91.png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19" Type="http://schemas.openxmlformats.org/officeDocument/2006/relationships/hyperlink" Target="http://www.gducgntgr.id/" TargetMode="External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CFg9bcW7Bk" TargetMode="External"/><Relationship Id="rId2" Type="http://schemas.openxmlformats.org/officeDocument/2006/relationships/hyperlink" Target="http://www.youtube.com/watch?v=T9ynlPs_N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vrU6YJle6Q4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109.jp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108.jp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hyperlink" Target="http://fiantorcgrdas.com/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image" Target="../media/image41.jpg"/><Relationship Id="rId2" Type="http://schemas.openxmlformats.org/officeDocument/2006/relationships/image" Target="../media/image110.png"/><Relationship Id="rId16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image" Target="../media/image41.jpg"/><Relationship Id="rId2" Type="http://schemas.openxmlformats.org/officeDocument/2006/relationships/image" Target="../media/image110.png"/><Relationship Id="rId16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image" Target="../media/image41.jpg"/><Relationship Id="rId2" Type="http://schemas.openxmlformats.org/officeDocument/2006/relationships/image" Target="../media/image110.png"/><Relationship Id="rId16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ompasiana.com/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53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1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2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tuharapan.com/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jal09.com/" TargetMode="Externa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5199" y="824574"/>
            <a:ext cx="6052820" cy="3042920"/>
          </a:xfrm>
          <a:custGeom>
            <a:avLst/>
            <a:gdLst/>
            <a:ahLst/>
            <a:cxnLst/>
            <a:rect l="l" t="t" r="r" b="b"/>
            <a:pathLst>
              <a:path w="6052820" h="3042920">
                <a:moveTo>
                  <a:pt x="6052392" y="3042564"/>
                </a:moveTo>
                <a:lnTo>
                  <a:pt x="0" y="3042564"/>
                </a:lnTo>
                <a:lnTo>
                  <a:pt x="0" y="0"/>
                </a:lnTo>
                <a:lnTo>
                  <a:pt x="6052392" y="0"/>
                </a:lnTo>
                <a:lnTo>
                  <a:pt x="6052392" y="3042564"/>
                </a:lnTo>
                <a:close/>
              </a:path>
            </a:pathLst>
          </a:custGeom>
          <a:solidFill>
            <a:srgbClr val="E9B72B">
              <a:alpha val="4156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5243" y="548624"/>
            <a:ext cx="2770505" cy="97155"/>
          </a:xfrm>
          <a:custGeom>
            <a:avLst/>
            <a:gdLst/>
            <a:ahLst/>
            <a:cxnLst/>
            <a:rect l="l" t="t" r="r" b="b"/>
            <a:pathLst>
              <a:path w="2770504" h="97154">
                <a:moveTo>
                  <a:pt x="2770056" y="97123"/>
                </a:moveTo>
                <a:lnTo>
                  <a:pt x="0" y="97123"/>
                </a:lnTo>
                <a:lnTo>
                  <a:pt x="0" y="0"/>
                </a:lnTo>
                <a:lnTo>
                  <a:pt x="2770056" y="0"/>
                </a:lnTo>
                <a:lnTo>
                  <a:pt x="2770056" y="97123"/>
                </a:lnTo>
                <a:close/>
              </a:path>
            </a:pathLst>
          </a:custGeom>
          <a:solidFill>
            <a:srgbClr val="5EA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35330" y="824864"/>
            <a:ext cx="8239125" cy="3802379"/>
            <a:chOff x="735330" y="824864"/>
            <a:chExt cx="8239125" cy="380237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0520" y="824864"/>
              <a:ext cx="3543934" cy="38023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5330" y="824864"/>
              <a:ext cx="5409565" cy="3128645"/>
            </a:xfrm>
            <a:custGeom>
              <a:avLst/>
              <a:gdLst/>
              <a:ahLst/>
              <a:cxnLst/>
              <a:rect l="l" t="t" r="r" b="b"/>
              <a:pathLst>
                <a:path w="5409565" h="3128645">
                  <a:moveTo>
                    <a:pt x="5409564" y="3128562"/>
                  </a:moveTo>
                  <a:lnTo>
                    <a:pt x="0" y="3128562"/>
                  </a:lnTo>
                  <a:lnTo>
                    <a:pt x="0" y="0"/>
                  </a:lnTo>
                  <a:lnTo>
                    <a:pt x="5409564" y="0"/>
                  </a:lnTo>
                  <a:lnTo>
                    <a:pt x="5409564" y="3128562"/>
                  </a:lnTo>
                  <a:close/>
                </a:path>
              </a:pathLst>
            </a:custGeom>
            <a:solidFill>
              <a:srgbClr val="E9B72B">
                <a:alpha val="4156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56963" y="1175397"/>
            <a:ext cx="371475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6515" algn="r">
              <a:lnSpc>
                <a:spcPct val="100000"/>
              </a:lnSpc>
              <a:spcBef>
                <a:spcPts val="100"/>
              </a:spcBef>
            </a:pPr>
            <a:r>
              <a:rPr sz="4400" spc="-60" dirty="0" err="1"/>
              <a:t>Ling</a:t>
            </a:r>
            <a:r>
              <a:rPr lang="en-US" sz="4400" spc="-60" dirty="0" err="1"/>
              <a:t>ku</a:t>
            </a:r>
            <a:r>
              <a:rPr sz="4400" spc="-60" dirty="0" err="1"/>
              <a:t>ngan</a:t>
            </a:r>
            <a:endParaRPr sz="4400" dirty="0"/>
          </a:p>
          <a:p>
            <a:pPr marR="5080" algn="r">
              <a:lnSpc>
                <a:spcPct val="100000"/>
              </a:lnSpc>
            </a:pPr>
            <a:r>
              <a:rPr lang="en-US" sz="4400" spc="-50" dirty="0" err="1"/>
              <a:t>be</a:t>
            </a:r>
            <a:r>
              <a:rPr sz="4400" spc="-50" dirty="0" err="1"/>
              <a:t>lajar</a:t>
            </a:r>
            <a:endParaRPr sz="4400" dirty="0"/>
          </a:p>
        </p:txBody>
      </p:sp>
      <p:grpSp>
        <p:nvGrpSpPr>
          <p:cNvPr id="9" name="object 9"/>
          <p:cNvGrpSpPr/>
          <p:nvPr/>
        </p:nvGrpSpPr>
        <p:grpSpPr>
          <a:xfrm>
            <a:off x="0" y="645774"/>
            <a:ext cx="6144260" cy="4498340"/>
            <a:chOff x="0" y="645774"/>
            <a:chExt cx="6144260" cy="4498340"/>
          </a:xfrm>
        </p:grpSpPr>
        <p:sp>
          <p:nvSpPr>
            <p:cNvPr id="10" name="object 10"/>
            <p:cNvSpPr/>
            <p:nvPr/>
          </p:nvSpPr>
          <p:spPr>
            <a:xfrm>
              <a:off x="4346664" y="4036212"/>
              <a:ext cx="1797685" cy="899160"/>
            </a:xfrm>
            <a:custGeom>
              <a:avLst/>
              <a:gdLst/>
              <a:ahLst/>
              <a:cxnLst/>
              <a:rect l="l" t="t" r="r" b="b"/>
              <a:pathLst>
                <a:path w="1797685" h="899160">
                  <a:moveTo>
                    <a:pt x="1190218" y="0"/>
                  </a:moveTo>
                  <a:lnTo>
                    <a:pt x="1095959" y="0"/>
                  </a:lnTo>
                  <a:lnTo>
                    <a:pt x="1090752" y="45186"/>
                  </a:lnTo>
                  <a:lnTo>
                    <a:pt x="1075893" y="86690"/>
                  </a:lnTo>
                  <a:lnTo>
                    <a:pt x="1052588" y="123304"/>
                  </a:lnTo>
                  <a:lnTo>
                    <a:pt x="1022032" y="153860"/>
                  </a:lnTo>
                  <a:lnTo>
                    <a:pt x="985418" y="177152"/>
                  </a:lnTo>
                  <a:lnTo>
                    <a:pt x="943914" y="191998"/>
                  </a:lnTo>
                  <a:lnTo>
                    <a:pt x="898740" y="197218"/>
                  </a:lnTo>
                  <a:lnTo>
                    <a:pt x="853579" y="191998"/>
                  </a:lnTo>
                  <a:lnTo>
                    <a:pt x="812088" y="177139"/>
                  </a:lnTo>
                  <a:lnTo>
                    <a:pt x="775474" y="153847"/>
                  </a:lnTo>
                  <a:lnTo>
                    <a:pt x="744905" y="123291"/>
                  </a:lnTo>
                  <a:lnTo>
                    <a:pt x="721601" y="86664"/>
                  </a:lnTo>
                  <a:lnTo>
                    <a:pt x="706742" y="45173"/>
                  </a:lnTo>
                  <a:lnTo>
                    <a:pt x="701522" y="0"/>
                  </a:lnTo>
                  <a:lnTo>
                    <a:pt x="607263" y="0"/>
                  </a:lnTo>
                  <a:lnTo>
                    <a:pt x="611085" y="47218"/>
                  </a:lnTo>
                  <a:lnTo>
                    <a:pt x="622147" y="92024"/>
                  </a:lnTo>
                  <a:lnTo>
                    <a:pt x="639851" y="133832"/>
                  </a:lnTo>
                  <a:lnTo>
                    <a:pt x="663587" y="172034"/>
                  </a:lnTo>
                  <a:lnTo>
                    <a:pt x="692746" y="206006"/>
                  </a:lnTo>
                  <a:lnTo>
                    <a:pt x="726732" y="235165"/>
                  </a:lnTo>
                  <a:lnTo>
                    <a:pt x="764921" y="258889"/>
                  </a:lnTo>
                  <a:lnTo>
                    <a:pt x="806729" y="276593"/>
                  </a:lnTo>
                  <a:lnTo>
                    <a:pt x="851535" y="287655"/>
                  </a:lnTo>
                  <a:lnTo>
                    <a:pt x="898740" y="291477"/>
                  </a:lnTo>
                  <a:lnTo>
                    <a:pt x="945959" y="287655"/>
                  </a:lnTo>
                  <a:lnTo>
                    <a:pt x="990777" y="276593"/>
                  </a:lnTo>
                  <a:lnTo>
                    <a:pt x="1032586" y="258889"/>
                  </a:lnTo>
                  <a:lnTo>
                    <a:pt x="1070775" y="235165"/>
                  </a:lnTo>
                  <a:lnTo>
                    <a:pt x="1104760" y="206006"/>
                  </a:lnTo>
                  <a:lnTo>
                    <a:pt x="1133906" y="172034"/>
                  </a:lnTo>
                  <a:lnTo>
                    <a:pt x="1157643" y="133832"/>
                  </a:lnTo>
                  <a:lnTo>
                    <a:pt x="1175334" y="92024"/>
                  </a:lnTo>
                  <a:lnTo>
                    <a:pt x="1186408" y="47218"/>
                  </a:lnTo>
                  <a:lnTo>
                    <a:pt x="1190218" y="0"/>
                  </a:lnTo>
                  <a:close/>
                </a:path>
                <a:path w="1797685" h="899160">
                  <a:moveTo>
                    <a:pt x="1342110" y="0"/>
                  </a:moveTo>
                  <a:lnTo>
                    <a:pt x="1247851" y="0"/>
                  </a:lnTo>
                  <a:lnTo>
                    <a:pt x="1244650" y="47307"/>
                  </a:lnTo>
                  <a:lnTo>
                    <a:pt x="1235354" y="92697"/>
                  </a:lnTo>
                  <a:lnTo>
                    <a:pt x="1220368" y="135763"/>
                  </a:lnTo>
                  <a:lnTo>
                    <a:pt x="1200124" y="176072"/>
                  </a:lnTo>
                  <a:lnTo>
                    <a:pt x="1175016" y="213194"/>
                  </a:lnTo>
                  <a:lnTo>
                    <a:pt x="1145489" y="246748"/>
                  </a:lnTo>
                  <a:lnTo>
                    <a:pt x="1111948" y="276275"/>
                  </a:lnTo>
                  <a:lnTo>
                    <a:pt x="1074813" y="301371"/>
                  </a:lnTo>
                  <a:lnTo>
                    <a:pt x="1034503" y="321627"/>
                  </a:lnTo>
                  <a:lnTo>
                    <a:pt x="991450" y="336613"/>
                  </a:lnTo>
                  <a:lnTo>
                    <a:pt x="946048" y="345909"/>
                  </a:lnTo>
                  <a:lnTo>
                    <a:pt x="898740" y="349097"/>
                  </a:lnTo>
                  <a:lnTo>
                    <a:pt x="851458" y="345909"/>
                  </a:lnTo>
                  <a:lnTo>
                    <a:pt x="806069" y="336613"/>
                  </a:lnTo>
                  <a:lnTo>
                    <a:pt x="763028" y="321627"/>
                  </a:lnTo>
                  <a:lnTo>
                    <a:pt x="722731" y="301371"/>
                  </a:lnTo>
                  <a:lnTo>
                    <a:pt x="685609" y="276275"/>
                  </a:lnTo>
                  <a:lnTo>
                    <a:pt x="652081" y="246748"/>
                  </a:lnTo>
                  <a:lnTo>
                    <a:pt x="622554" y="213194"/>
                  </a:lnTo>
                  <a:lnTo>
                    <a:pt x="597458" y="176072"/>
                  </a:lnTo>
                  <a:lnTo>
                    <a:pt x="577202" y="135763"/>
                  </a:lnTo>
                  <a:lnTo>
                    <a:pt x="562216" y="92697"/>
                  </a:lnTo>
                  <a:lnTo>
                    <a:pt x="552919" y="47307"/>
                  </a:lnTo>
                  <a:lnTo>
                    <a:pt x="549732" y="0"/>
                  </a:lnTo>
                  <a:lnTo>
                    <a:pt x="455472" y="0"/>
                  </a:lnTo>
                  <a:lnTo>
                    <a:pt x="458076" y="48234"/>
                  </a:lnTo>
                  <a:lnTo>
                    <a:pt x="465709" y="94983"/>
                  </a:lnTo>
                  <a:lnTo>
                    <a:pt x="478116" y="139979"/>
                  </a:lnTo>
                  <a:lnTo>
                    <a:pt x="494995" y="182930"/>
                  </a:lnTo>
                  <a:lnTo>
                    <a:pt x="516089" y="223583"/>
                  </a:lnTo>
                  <a:lnTo>
                    <a:pt x="541121" y="261658"/>
                  </a:lnTo>
                  <a:lnTo>
                    <a:pt x="569823" y="296875"/>
                  </a:lnTo>
                  <a:lnTo>
                    <a:pt x="601916" y="328968"/>
                  </a:lnTo>
                  <a:lnTo>
                    <a:pt x="637146" y="357670"/>
                  </a:lnTo>
                  <a:lnTo>
                    <a:pt x="675208" y="382701"/>
                  </a:lnTo>
                  <a:lnTo>
                    <a:pt x="715848" y="403796"/>
                  </a:lnTo>
                  <a:lnTo>
                    <a:pt x="758799" y="420674"/>
                  </a:lnTo>
                  <a:lnTo>
                    <a:pt x="803783" y="433070"/>
                  </a:lnTo>
                  <a:lnTo>
                    <a:pt x="850519" y="440702"/>
                  </a:lnTo>
                  <a:lnTo>
                    <a:pt x="898740" y="443306"/>
                  </a:lnTo>
                  <a:lnTo>
                    <a:pt x="946988" y="440702"/>
                  </a:lnTo>
                  <a:lnTo>
                    <a:pt x="993736" y="433070"/>
                  </a:lnTo>
                  <a:lnTo>
                    <a:pt x="1038733" y="420674"/>
                  </a:lnTo>
                  <a:lnTo>
                    <a:pt x="1081684" y="403796"/>
                  </a:lnTo>
                  <a:lnTo>
                    <a:pt x="1122337" y="382701"/>
                  </a:lnTo>
                  <a:lnTo>
                    <a:pt x="1160411" y="357670"/>
                  </a:lnTo>
                  <a:lnTo>
                    <a:pt x="1195641" y="328968"/>
                  </a:lnTo>
                  <a:lnTo>
                    <a:pt x="1227747" y="296875"/>
                  </a:lnTo>
                  <a:lnTo>
                    <a:pt x="1256449" y="261658"/>
                  </a:lnTo>
                  <a:lnTo>
                    <a:pt x="1281493" y="223583"/>
                  </a:lnTo>
                  <a:lnTo>
                    <a:pt x="1302588" y="182930"/>
                  </a:lnTo>
                  <a:lnTo>
                    <a:pt x="1319466" y="139979"/>
                  </a:lnTo>
                  <a:lnTo>
                    <a:pt x="1331861" y="94983"/>
                  </a:lnTo>
                  <a:lnTo>
                    <a:pt x="1339507" y="48234"/>
                  </a:lnTo>
                  <a:lnTo>
                    <a:pt x="1342110" y="0"/>
                  </a:lnTo>
                  <a:close/>
                </a:path>
                <a:path w="1797685" h="899160">
                  <a:moveTo>
                    <a:pt x="1493901" y="0"/>
                  </a:moveTo>
                  <a:lnTo>
                    <a:pt x="1399641" y="0"/>
                  </a:lnTo>
                  <a:lnTo>
                    <a:pt x="1397342" y="48158"/>
                  </a:lnTo>
                  <a:lnTo>
                    <a:pt x="1390586" y="95046"/>
                  </a:lnTo>
                  <a:lnTo>
                    <a:pt x="1379601" y="140436"/>
                  </a:lnTo>
                  <a:lnTo>
                    <a:pt x="1364576" y="184137"/>
                  </a:lnTo>
                  <a:lnTo>
                    <a:pt x="1345730" y="225907"/>
                  </a:lnTo>
                  <a:lnTo>
                    <a:pt x="1323289" y="265569"/>
                  </a:lnTo>
                  <a:lnTo>
                    <a:pt x="1297444" y="302882"/>
                  </a:lnTo>
                  <a:lnTo>
                    <a:pt x="1268412" y="337642"/>
                  </a:lnTo>
                  <a:lnTo>
                    <a:pt x="1236408" y="369646"/>
                  </a:lnTo>
                  <a:lnTo>
                    <a:pt x="1201648" y="398678"/>
                  </a:lnTo>
                  <a:lnTo>
                    <a:pt x="1164336" y="424522"/>
                  </a:lnTo>
                  <a:lnTo>
                    <a:pt x="1124686" y="446976"/>
                  </a:lnTo>
                  <a:lnTo>
                    <a:pt x="1082903" y="465823"/>
                  </a:lnTo>
                  <a:lnTo>
                    <a:pt x="1039202" y="480847"/>
                  </a:lnTo>
                  <a:lnTo>
                    <a:pt x="993813" y="491845"/>
                  </a:lnTo>
                  <a:lnTo>
                    <a:pt x="946912" y="498589"/>
                  </a:lnTo>
                  <a:lnTo>
                    <a:pt x="898740" y="500888"/>
                  </a:lnTo>
                  <a:lnTo>
                    <a:pt x="850582" y="498589"/>
                  </a:lnTo>
                  <a:lnTo>
                    <a:pt x="803694" y="491845"/>
                  </a:lnTo>
                  <a:lnTo>
                    <a:pt x="758291" y="480847"/>
                  </a:lnTo>
                  <a:lnTo>
                    <a:pt x="714603" y="465823"/>
                  </a:lnTo>
                  <a:lnTo>
                    <a:pt x="672820" y="446976"/>
                  </a:lnTo>
                  <a:lnTo>
                    <a:pt x="633171" y="424522"/>
                  </a:lnTo>
                  <a:lnTo>
                    <a:pt x="595858" y="398678"/>
                  </a:lnTo>
                  <a:lnTo>
                    <a:pt x="561086" y="369646"/>
                  </a:lnTo>
                  <a:lnTo>
                    <a:pt x="529082" y="337642"/>
                  </a:lnTo>
                  <a:lnTo>
                    <a:pt x="500049" y="302882"/>
                  </a:lnTo>
                  <a:lnTo>
                    <a:pt x="474205" y="265569"/>
                  </a:lnTo>
                  <a:lnTo>
                    <a:pt x="451751" y="225907"/>
                  </a:lnTo>
                  <a:lnTo>
                    <a:pt x="432917" y="184137"/>
                  </a:lnTo>
                  <a:lnTo>
                    <a:pt x="417893" y="140436"/>
                  </a:lnTo>
                  <a:lnTo>
                    <a:pt x="406895" y="95046"/>
                  </a:lnTo>
                  <a:lnTo>
                    <a:pt x="400138" y="48158"/>
                  </a:lnTo>
                  <a:lnTo>
                    <a:pt x="397840" y="0"/>
                  </a:lnTo>
                  <a:lnTo>
                    <a:pt x="303631" y="0"/>
                  </a:lnTo>
                  <a:lnTo>
                    <a:pt x="305612" y="48729"/>
                  </a:lnTo>
                  <a:lnTo>
                    <a:pt x="311442" y="96405"/>
                  </a:lnTo>
                  <a:lnTo>
                    <a:pt x="320979" y="142836"/>
                  </a:lnTo>
                  <a:lnTo>
                    <a:pt x="334048" y="187909"/>
                  </a:lnTo>
                  <a:lnTo>
                    <a:pt x="350494" y="231432"/>
                  </a:lnTo>
                  <a:lnTo>
                    <a:pt x="370179" y="273265"/>
                  </a:lnTo>
                  <a:lnTo>
                    <a:pt x="392950" y="313258"/>
                  </a:lnTo>
                  <a:lnTo>
                    <a:pt x="418630" y="351256"/>
                  </a:lnTo>
                  <a:lnTo>
                    <a:pt x="447090" y="387096"/>
                  </a:lnTo>
                  <a:lnTo>
                    <a:pt x="478167" y="420636"/>
                  </a:lnTo>
                  <a:lnTo>
                    <a:pt x="511695" y="451700"/>
                  </a:lnTo>
                  <a:lnTo>
                    <a:pt x="547535" y="480161"/>
                  </a:lnTo>
                  <a:lnTo>
                    <a:pt x="585520" y="505853"/>
                  </a:lnTo>
                  <a:lnTo>
                    <a:pt x="625513" y="528612"/>
                  </a:lnTo>
                  <a:lnTo>
                    <a:pt x="667334" y="548309"/>
                  </a:lnTo>
                  <a:lnTo>
                    <a:pt x="710857" y="564756"/>
                  </a:lnTo>
                  <a:lnTo>
                    <a:pt x="755916" y="577824"/>
                  </a:lnTo>
                  <a:lnTo>
                    <a:pt x="802347" y="587349"/>
                  </a:lnTo>
                  <a:lnTo>
                    <a:pt x="850011" y="593178"/>
                  </a:lnTo>
                  <a:lnTo>
                    <a:pt x="898740" y="595147"/>
                  </a:lnTo>
                  <a:lnTo>
                    <a:pt x="947483" y="593178"/>
                  </a:lnTo>
                  <a:lnTo>
                    <a:pt x="995146" y="587349"/>
                  </a:lnTo>
                  <a:lnTo>
                    <a:pt x="1041590" y="577824"/>
                  </a:lnTo>
                  <a:lnTo>
                    <a:pt x="1086650" y="564756"/>
                  </a:lnTo>
                  <a:lnTo>
                    <a:pt x="1130173" y="548309"/>
                  </a:lnTo>
                  <a:lnTo>
                    <a:pt x="1172019" y="528612"/>
                  </a:lnTo>
                  <a:lnTo>
                    <a:pt x="1212011" y="505853"/>
                  </a:lnTo>
                  <a:lnTo>
                    <a:pt x="1249997" y="480161"/>
                  </a:lnTo>
                  <a:lnTo>
                    <a:pt x="1285849" y="451700"/>
                  </a:lnTo>
                  <a:lnTo>
                    <a:pt x="1319377" y="420636"/>
                  </a:lnTo>
                  <a:lnTo>
                    <a:pt x="1350454" y="387096"/>
                  </a:lnTo>
                  <a:lnTo>
                    <a:pt x="1378915" y="351256"/>
                  </a:lnTo>
                  <a:lnTo>
                    <a:pt x="1404607" y="313258"/>
                  </a:lnTo>
                  <a:lnTo>
                    <a:pt x="1427365" y="273265"/>
                  </a:lnTo>
                  <a:lnTo>
                    <a:pt x="1447050" y="231432"/>
                  </a:lnTo>
                  <a:lnTo>
                    <a:pt x="1463509" y="187909"/>
                  </a:lnTo>
                  <a:lnTo>
                    <a:pt x="1476565" y="142836"/>
                  </a:lnTo>
                  <a:lnTo>
                    <a:pt x="1486090" y="96405"/>
                  </a:lnTo>
                  <a:lnTo>
                    <a:pt x="1491919" y="48729"/>
                  </a:lnTo>
                  <a:lnTo>
                    <a:pt x="1493901" y="0"/>
                  </a:lnTo>
                  <a:close/>
                </a:path>
                <a:path w="1797685" h="899160">
                  <a:moveTo>
                    <a:pt x="1645691" y="0"/>
                  </a:moveTo>
                  <a:lnTo>
                    <a:pt x="1551432" y="0"/>
                  </a:lnTo>
                  <a:lnTo>
                    <a:pt x="1549641" y="48641"/>
                  </a:lnTo>
                  <a:lnTo>
                    <a:pt x="1544345" y="96329"/>
                  </a:lnTo>
                  <a:lnTo>
                    <a:pt x="1535671" y="142925"/>
                  </a:lnTo>
                  <a:lnTo>
                    <a:pt x="1523758" y="188315"/>
                  </a:lnTo>
                  <a:lnTo>
                    <a:pt x="1508721" y="232346"/>
                  </a:lnTo>
                  <a:lnTo>
                    <a:pt x="1490687" y="274929"/>
                  </a:lnTo>
                  <a:lnTo>
                    <a:pt x="1469783" y="315899"/>
                  </a:lnTo>
                  <a:lnTo>
                    <a:pt x="1446149" y="355155"/>
                  </a:lnTo>
                  <a:lnTo>
                    <a:pt x="1419898" y="392569"/>
                  </a:lnTo>
                  <a:lnTo>
                    <a:pt x="1391158" y="427990"/>
                  </a:lnTo>
                  <a:lnTo>
                    <a:pt x="1360068" y="461314"/>
                  </a:lnTo>
                  <a:lnTo>
                    <a:pt x="1326743" y="492417"/>
                  </a:lnTo>
                  <a:lnTo>
                    <a:pt x="1291310" y="521144"/>
                  </a:lnTo>
                  <a:lnTo>
                    <a:pt x="1253909" y="547395"/>
                  </a:lnTo>
                  <a:lnTo>
                    <a:pt x="1214653" y="571042"/>
                  </a:lnTo>
                  <a:lnTo>
                    <a:pt x="1173670" y="591934"/>
                  </a:lnTo>
                  <a:lnTo>
                    <a:pt x="1131100" y="609968"/>
                  </a:lnTo>
                  <a:lnTo>
                    <a:pt x="1087056" y="625005"/>
                  </a:lnTo>
                  <a:lnTo>
                    <a:pt x="1041666" y="636930"/>
                  </a:lnTo>
                  <a:lnTo>
                    <a:pt x="995070" y="645591"/>
                  </a:lnTo>
                  <a:lnTo>
                    <a:pt x="947381" y="650887"/>
                  </a:lnTo>
                  <a:lnTo>
                    <a:pt x="898740" y="652678"/>
                  </a:lnTo>
                  <a:lnTo>
                    <a:pt x="850099" y="650887"/>
                  </a:lnTo>
                  <a:lnTo>
                    <a:pt x="802424" y="645591"/>
                  </a:lnTo>
                  <a:lnTo>
                    <a:pt x="755840" y="636930"/>
                  </a:lnTo>
                  <a:lnTo>
                    <a:pt x="710463" y="625005"/>
                  </a:lnTo>
                  <a:lnTo>
                    <a:pt x="666419" y="609968"/>
                  </a:lnTo>
                  <a:lnTo>
                    <a:pt x="623849" y="591934"/>
                  </a:lnTo>
                  <a:lnTo>
                    <a:pt x="582866" y="571042"/>
                  </a:lnTo>
                  <a:lnTo>
                    <a:pt x="543610" y="547395"/>
                  </a:lnTo>
                  <a:lnTo>
                    <a:pt x="506209" y="521144"/>
                  </a:lnTo>
                  <a:lnTo>
                    <a:pt x="470776" y="492417"/>
                  </a:lnTo>
                  <a:lnTo>
                    <a:pt x="437451" y="461314"/>
                  </a:lnTo>
                  <a:lnTo>
                    <a:pt x="406349" y="427990"/>
                  </a:lnTo>
                  <a:lnTo>
                    <a:pt x="377609" y="392569"/>
                  </a:lnTo>
                  <a:lnTo>
                    <a:pt x="351358" y="355155"/>
                  </a:lnTo>
                  <a:lnTo>
                    <a:pt x="327710" y="315899"/>
                  </a:lnTo>
                  <a:lnTo>
                    <a:pt x="306819" y="274929"/>
                  </a:lnTo>
                  <a:lnTo>
                    <a:pt x="288772" y="232346"/>
                  </a:lnTo>
                  <a:lnTo>
                    <a:pt x="273735" y="188315"/>
                  </a:lnTo>
                  <a:lnTo>
                    <a:pt x="261810" y="142925"/>
                  </a:lnTo>
                  <a:lnTo>
                    <a:pt x="253149" y="96329"/>
                  </a:lnTo>
                  <a:lnTo>
                    <a:pt x="247840" y="48641"/>
                  </a:lnTo>
                  <a:lnTo>
                    <a:pt x="246049" y="0"/>
                  </a:lnTo>
                  <a:lnTo>
                    <a:pt x="151790" y="0"/>
                  </a:lnTo>
                  <a:lnTo>
                    <a:pt x="153263" y="47167"/>
                  </a:lnTo>
                  <a:lnTo>
                    <a:pt x="157619" y="93560"/>
                  </a:lnTo>
                  <a:lnTo>
                    <a:pt x="164782" y="139103"/>
                  </a:lnTo>
                  <a:lnTo>
                    <a:pt x="174650" y="183705"/>
                  </a:lnTo>
                  <a:lnTo>
                    <a:pt x="187134" y="227266"/>
                  </a:lnTo>
                  <a:lnTo>
                    <a:pt x="202158" y="269709"/>
                  </a:lnTo>
                  <a:lnTo>
                    <a:pt x="219633" y="310934"/>
                  </a:lnTo>
                  <a:lnTo>
                    <a:pt x="239458" y="350862"/>
                  </a:lnTo>
                  <a:lnTo>
                    <a:pt x="261543" y="389394"/>
                  </a:lnTo>
                  <a:lnTo>
                    <a:pt x="285813" y="426466"/>
                  </a:lnTo>
                  <a:lnTo>
                    <a:pt x="312178" y="461962"/>
                  </a:lnTo>
                  <a:lnTo>
                    <a:pt x="340550" y="495820"/>
                  </a:lnTo>
                  <a:lnTo>
                    <a:pt x="370840" y="527926"/>
                  </a:lnTo>
                  <a:lnTo>
                    <a:pt x="402958" y="558215"/>
                  </a:lnTo>
                  <a:lnTo>
                    <a:pt x="436803" y="586574"/>
                  </a:lnTo>
                  <a:lnTo>
                    <a:pt x="472313" y="612940"/>
                  </a:lnTo>
                  <a:lnTo>
                    <a:pt x="509371" y="637209"/>
                  </a:lnTo>
                  <a:lnTo>
                    <a:pt x="547916" y="659307"/>
                  </a:lnTo>
                  <a:lnTo>
                    <a:pt x="587844" y="679119"/>
                  </a:lnTo>
                  <a:lnTo>
                    <a:pt x="629069" y="696582"/>
                  </a:lnTo>
                  <a:lnTo>
                    <a:pt x="671499" y="711606"/>
                  </a:lnTo>
                  <a:lnTo>
                    <a:pt x="715060" y="724090"/>
                  </a:lnTo>
                  <a:lnTo>
                    <a:pt x="759650" y="733958"/>
                  </a:lnTo>
                  <a:lnTo>
                    <a:pt x="805192" y="741108"/>
                  </a:lnTo>
                  <a:lnTo>
                    <a:pt x="851585" y="745464"/>
                  </a:lnTo>
                  <a:lnTo>
                    <a:pt x="898740" y="746937"/>
                  </a:lnTo>
                  <a:lnTo>
                    <a:pt x="945908" y="745464"/>
                  </a:lnTo>
                  <a:lnTo>
                    <a:pt x="992314" y="741108"/>
                  </a:lnTo>
                  <a:lnTo>
                    <a:pt x="1037856" y="733958"/>
                  </a:lnTo>
                  <a:lnTo>
                    <a:pt x="1082446" y="724090"/>
                  </a:lnTo>
                  <a:lnTo>
                    <a:pt x="1126007" y="711606"/>
                  </a:lnTo>
                  <a:lnTo>
                    <a:pt x="1168450" y="696582"/>
                  </a:lnTo>
                  <a:lnTo>
                    <a:pt x="1209675" y="679119"/>
                  </a:lnTo>
                  <a:lnTo>
                    <a:pt x="1249603" y="659307"/>
                  </a:lnTo>
                  <a:lnTo>
                    <a:pt x="1288148" y="637209"/>
                  </a:lnTo>
                  <a:lnTo>
                    <a:pt x="1325219" y="612940"/>
                  </a:lnTo>
                  <a:lnTo>
                    <a:pt x="1360716" y="586574"/>
                  </a:lnTo>
                  <a:lnTo>
                    <a:pt x="1394561" y="558215"/>
                  </a:lnTo>
                  <a:lnTo>
                    <a:pt x="1426679" y="527926"/>
                  </a:lnTo>
                  <a:lnTo>
                    <a:pt x="1456956" y="495820"/>
                  </a:lnTo>
                  <a:lnTo>
                    <a:pt x="1485328" y="461962"/>
                  </a:lnTo>
                  <a:lnTo>
                    <a:pt x="1511693" y="426466"/>
                  </a:lnTo>
                  <a:lnTo>
                    <a:pt x="1535963" y="389394"/>
                  </a:lnTo>
                  <a:lnTo>
                    <a:pt x="1558048" y="350862"/>
                  </a:lnTo>
                  <a:lnTo>
                    <a:pt x="1577873" y="310934"/>
                  </a:lnTo>
                  <a:lnTo>
                    <a:pt x="1595335" y="269709"/>
                  </a:lnTo>
                  <a:lnTo>
                    <a:pt x="1610347" y="227266"/>
                  </a:lnTo>
                  <a:lnTo>
                    <a:pt x="1622844" y="183705"/>
                  </a:lnTo>
                  <a:lnTo>
                    <a:pt x="1632699" y="139103"/>
                  </a:lnTo>
                  <a:lnTo>
                    <a:pt x="1639862" y="93560"/>
                  </a:lnTo>
                  <a:lnTo>
                    <a:pt x="1644218" y="47167"/>
                  </a:lnTo>
                  <a:lnTo>
                    <a:pt x="1645691" y="0"/>
                  </a:lnTo>
                  <a:close/>
                </a:path>
                <a:path w="1797685" h="899160">
                  <a:moveTo>
                    <a:pt x="1797481" y="0"/>
                  </a:moveTo>
                  <a:lnTo>
                    <a:pt x="1703273" y="0"/>
                  </a:lnTo>
                  <a:lnTo>
                    <a:pt x="1701901" y="47193"/>
                  </a:lnTo>
                  <a:lnTo>
                    <a:pt x="1697850" y="93687"/>
                  </a:lnTo>
                  <a:lnTo>
                    <a:pt x="1691182" y="139395"/>
                  </a:lnTo>
                  <a:lnTo>
                    <a:pt x="1681975" y="184238"/>
                  </a:lnTo>
                  <a:lnTo>
                    <a:pt x="1670329" y="228142"/>
                  </a:lnTo>
                  <a:lnTo>
                    <a:pt x="1656283" y="271043"/>
                  </a:lnTo>
                  <a:lnTo>
                    <a:pt x="1639938" y="312839"/>
                  </a:lnTo>
                  <a:lnTo>
                    <a:pt x="1621370" y="353479"/>
                  </a:lnTo>
                  <a:lnTo>
                    <a:pt x="1600644" y="392887"/>
                  </a:lnTo>
                  <a:lnTo>
                    <a:pt x="1577835" y="430961"/>
                  </a:lnTo>
                  <a:lnTo>
                    <a:pt x="1553019" y="467652"/>
                  </a:lnTo>
                  <a:lnTo>
                    <a:pt x="1526286" y="502881"/>
                  </a:lnTo>
                  <a:lnTo>
                    <a:pt x="1497711" y="536549"/>
                  </a:lnTo>
                  <a:lnTo>
                    <a:pt x="1467358" y="568604"/>
                  </a:lnTo>
                  <a:lnTo>
                    <a:pt x="1435303" y="598957"/>
                  </a:lnTo>
                  <a:lnTo>
                    <a:pt x="1401622" y="627545"/>
                  </a:lnTo>
                  <a:lnTo>
                    <a:pt x="1366405" y="654278"/>
                  </a:lnTo>
                  <a:lnTo>
                    <a:pt x="1329715" y="679081"/>
                  </a:lnTo>
                  <a:lnTo>
                    <a:pt x="1291628" y="701890"/>
                  </a:lnTo>
                  <a:lnTo>
                    <a:pt x="1252232" y="722617"/>
                  </a:lnTo>
                  <a:lnTo>
                    <a:pt x="1211592" y="741197"/>
                  </a:lnTo>
                  <a:lnTo>
                    <a:pt x="1169784" y="757542"/>
                  </a:lnTo>
                  <a:lnTo>
                    <a:pt x="1126883" y="771575"/>
                  </a:lnTo>
                  <a:lnTo>
                    <a:pt x="1082979" y="783234"/>
                  </a:lnTo>
                  <a:lnTo>
                    <a:pt x="1038136" y="792429"/>
                  </a:lnTo>
                  <a:lnTo>
                    <a:pt x="992428" y="799096"/>
                  </a:lnTo>
                  <a:lnTo>
                    <a:pt x="945934" y="803148"/>
                  </a:lnTo>
                  <a:lnTo>
                    <a:pt x="898740" y="804519"/>
                  </a:lnTo>
                  <a:lnTo>
                    <a:pt x="851547" y="803148"/>
                  </a:lnTo>
                  <a:lnTo>
                    <a:pt x="805053" y="799096"/>
                  </a:lnTo>
                  <a:lnTo>
                    <a:pt x="759345" y="792429"/>
                  </a:lnTo>
                  <a:lnTo>
                    <a:pt x="714502" y="783234"/>
                  </a:lnTo>
                  <a:lnTo>
                    <a:pt x="670598" y="771575"/>
                  </a:lnTo>
                  <a:lnTo>
                    <a:pt x="627697" y="757542"/>
                  </a:lnTo>
                  <a:lnTo>
                    <a:pt x="585901" y="741197"/>
                  </a:lnTo>
                  <a:lnTo>
                    <a:pt x="545261" y="722617"/>
                  </a:lnTo>
                  <a:lnTo>
                    <a:pt x="505866" y="701890"/>
                  </a:lnTo>
                  <a:lnTo>
                    <a:pt x="467779" y="679081"/>
                  </a:lnTo>
                  <a:lnTo>
                    <a:pt x="431088" y="654278"/>
                  </a:lnTo>
                  <a:lnTo>
                    <a:pt x="395871" y="627545"/>
                  </a:lnTo>
                  <a:lnTo>
                    <a:pt x="362204" y="598957"/>
                  </a:lnTo>
                  <a:lnTo>
                    <a:pt x="330149" y="568604"/>
                  </a:lnTo>
                  <a:lnTo>
                    <a:pt x="299796" y="536549"/>
                  </a:lnTo>
                  <a:lnTo>
                    <a:pt x="271221" y="502881"/>
                  </a:lnTo>
                  <a:lnTo>
                    <a:pt x="244487" y="467652"/>
                  </a:lnTo>
                  <a:lnTo>
                    <a:pt x="219684" y="430961"/>
                  </a:lnTo>
                  <a:lnTo>
                    <a:pt x="196875" y="392887"/>
                  </a:lnTo>
                  <a:lnTo>
                    <a:pt x="176149" y="353479"/>
                  </a:lnTo>
                  <a:lnTo>
                    <a:pt x="157581" y="312839"/>
                  </a:lnTo>
                  <a:lnTo>
                    <a:pt x="141236" y="271043"/>
                  </a:lnTo>
                  <a:lnTo>
                    <a:pt x="127203" y="228142"/>
                  </a:lnTo>
                  <a:lnTo>
                    <a:pt x="115544" y="184238"/>
                  </a:lnTo>
                  <a:lnTo>
                    <a:pt x="106349" y="139395"/>
                  </a:lnTo>
                  <a:lnTo>
                    <a:pt x="99682" y="93687"/>
                  </a:lnTo>
                  <a:lnTo>
                    <a:pt x="95631" y="47193"/>
                  </a:lnTo>
                  <a:lnTo>
                    <a:pt x="94259" y="0"/>
                  </a:lnTo>
                  <a:lnTo>
                    <a:pt x="0" y="0"/>
                  </a:lnTo>
                  <a:lnTo>
                    <a:pt x="1244" y="47650"/>
                  </a:lnTo>
                  <a:lnTo>
                    <a:pt x="4953" y="94665"/>
                  </a:lnTo>
                  <a:lnTo>
                    <a:pt x="11049" y="140982"/>
                  </a:lnTo>
                  <a:lnTo>
                    <a:pt x="19469" y="186537"/>
                  </a:lnTo>
                  <a:lnTo>
                    <a:pt x="30162" y="231267"/>
                  </a:lnTo>
                  <a:lnTo>
                    <a:pt x="43065" y="275094"/>
                  </a:lnTo>
                  <a:lnTo>
                    <a:pt x="58102" y="317982"/>
                  </a:lnTo>
                  <a:lnTo>
                    <a:pt x="75209" y="359854"/>
                  </a:lnTo>
                  <a:lnTo>
                    <a:pt x="94348" y="400634"/>
                  </a:lnTo>
                  <a:lnTo>
                    <a:pt x="115430" y="440283"/>
                  </a:lnTo>
                  <a:lnTo>
                    <a:pt x="138417" y="478739"/>
                  </a:lnTo>
                  <a:lnTo>
                    <a:pt x="163220" y="515924"/>
                  </a:lnTo>
                  <a:lnTo>
                    <a:pt x="189788" y="551776"/>
                  </a:lnTo>
                  <a:lnTo>
                    <a:pt x="218071" y="586244"/>
                  </a:lnTo>
                  <a:lnTo>
                    <a:pt x="247992" y="619252"/>
                  </a:lnTo>
                  <a:lnTo>
                    <a:pt x="279488" y="650748"/>
                  </a:lnTo>
                  <a:lnTo>
                    <a:pt x="312496" y="680669"/>
                  </a:lnTo>
                  <a:lnTo>
                    <a:pt x="346964" y="708939"/>
                  </a:lnTo>
                  <a:lnTo>
                    <a:pt x="382816" y="735520"/>
                  </a:lnTo>
                  <a:lnTo>
                    <a:pt x="420001" y="760323"/>
                  </a:lnTo>
                  <a:lnTo>
                    <a:pt x="458444" y="783297"/>
                  </a:lnTo>
                  <a:lnTo>
                    <a:pt x="498094" y="804392"/>
                  </a:lnTo>
                  <a:lnTo>
                    <a:pt x="538886" y="823518"/>
                  </a:lnTo>
                  <a:lnTo>
                    <a:pt x="580758" y="840638"/>
                  </a:lnTo>
                  <a:lnTo>
                    <a:pt x="623633" y="855675"/>
                  </a:lnTo>
                  <a:lnTo>
                    <a:pt x="667473" y="868565"/>
                  </a:lnTo>
                  <a:lnTo>
                    <a:pt x="712203" y="879259"/>
                  </a:lnTo>
                  <a:lnTo>
                    <a:pt x="757745" y="887691"/>
                  </a:lnTo>
                  <a:lnTo>
                    <a:pt x="804062" y="893787"/>
                  </a:lnTo>
                  <a:lnTo>
                    <a:pt x="851077" y="897483"/>
                  </a:lnTo>
                  <a:lnTo>
                    <a:pt x="898740" y="898728"/>
                  </a:lnTo>
                  <a:lnTo>
                    <a:pt x="946404" y="897483"/>
                  </a:lnTo>
                  <a:lnTo>
                    <a:pt x="993419" y="893787"/>
                  </a:lnTo>
                  <a:lnTo>
                    <a:pt x="1039736" y="887691"/>
                  </a:lnTo>
                  <a:lnTo>
                    <a:pt x="1085278" y="879259"/>
                  </a:lnTo>
                  <a:lnTo>
                    <a:pt x="1130007" y="868565"/>
                  </a:lnTo>
                  <a:lnTo>
                    <a:pt x="1173848" y="855675"/>
                  </a:lnTo>
                  <a:lnTo>
                    <a:pt x="1216723" y="840638"/>
                  </a:lnTo>
                  <a:lnTo>
                    <a:pt x="1258595" y="823518"/>
                  </a:lnTo>
                  <a:lnTo>
                    <a:pt x="1299387" y="804392"/>
                  </a:lnTo>
                  <a:lnTo>
                    <a:pt x="1339037" y="783297"/>
                  </a:lnTo>
                  <a:lnTo>
                    <a:pt x="1377480" y="760323"/>
                  </a:lnTo>
                  <a:lnTo>
                    <a:pt x="1414665" y="735520"/>
                  </a:lnTo>
                  <a:lnTo>
                    <a:pt x="1450517" y="708939"/>
                  </a:lnTo>
                  <a:lnTo>
                    <a:pt x="1484985" y="680669"/>
                  </a:lnTo>
                  <a:lnTo>
                    <a:pt x="1517992" y="650748"/>
                  </a:lnTo>
                  <a:lnTo>
                    <a:pt x="1549488" y="619252"/>
                  </a:lnTo>
                  <a:lnTo>
                    <a:pt x="1579410" y="586244"/>
                  </a:lnTo>
                  <a:lnTo>
                    <a:pt x="1607693" y="551776"/>
                  </a:lnTo>
                  <a:lnTo>
                    <a:pt x="1634261" y="515924"/>
                  </a:lnTo>
                  <a:lnTo>
                    <a:pt x="1659064" y="478739"/>
                  </a:lnTo>
                  <a:lnTo>
                    <a:pt x="1682051" y="440283"/>
                  </a:lnTo>
                  <a:lnTo>
                    <a:pt x="1703133" y="400634"/>
                  </a:lnTo>
                  <a:lnTo>
                    <a:pt x="1722272" y="359854"/>
                  </a:lnTo>
                  <a:lnTo>
                    <a:pt x="1739379" y="317982"/>
                  </a:lnTo>
                  <a:lnTo>
                    <a:pt x="1754416" y="275094"/>
                  </a:lnTo>
                  <a:lnTo>
                    <a:pt x="1767319" y="231267"/>
                  </a:lnTo>
                  <a:lnTo>
                    <a:pt x="1778012" y="186537"/>
                  </a:lnTo>
                  <a:lnTo>
                    <a:pt x="1786432" y="140982"/>
                  </a:lnTo>
                  <a:lnTo>
                    <a:pt x="1792528" y="94665"/>
                  </a:lnTo>
                  <a:lnTo>
                    <a:pt x="1796237" y="47650"/>
                  </a:lnTo>
                  <a:lnTo>
                    <a:pt x="1797481" y="0"/>
                  </a:lnTo>
                  <a:close/>
                </a:path>
              </a:pathLst>
            </a:custGeom>
            <a:solidFill>
              <a:srgbClr val="C52E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4746" y="2502190"/>
              <a:ext cx="2125980" cy="2125980"/>
            </a:xfrm>
            <a:custGeom>
              <a:avLst/>
              <a:gdLst/>
              <a:ahLst/>
              <a:cxnLst/>
              <a:rect l="l" t="t" r="r" b="b"/>
              <a:pathLst>
                <a:path w="2125980" h="2125979">
                  <a:moveTo>
                    <a:pt x="2125385" y="2125370"/>
                  </a:moveTo>
                  <a:lnTo>
                    <a:pt x="0" y="2125370"/>
                  </a:lnTo>
                  <a:lnTo>
                    <a:pt x="0" y="0"/>
                  </a:lnTo>
                  <a:lnTo>
                    <a:pt x="48113" y="533"/>
                  </a:lnTo>
                  <a:lnTo>
                    <a:pt x="95966" y="2127"/>
                  </a:lnTo>
                  <a:lnTo>
                    <a:pt x="143545" y="4770"/>
                  </a:lnTo>
                  <a:lnTo>
                    <a:pt x="190840" y="8451"/>
                  </a:lnTo>
                  <a:lnTo>
                    <a:pt x="237840" y="13157"/>
                  </a:lnTo>
                  <a:lnTo>
                    <a:pt x="284534" y="18879"/>
                  </a:lnTo>
                  <a:lnTo>
                    <a:pt x="330909" y="25605"/>
                  </a:lnTo>
                  <a:lnTo>
                    <a:pt x="376956" y="33324"/>
                  </a:lnTo>
                  <a:lnTo>
                    <a:pt x="422662" y="42024"/>
                  </a:lnTo>
                  <a:lnTo>
                    <a:pt x="468017" y="51694"/>
                  </a:lnTo>
                  <a:lnTo>
                    <a:pt x="513009" y="62323"/>
                  </a:lnTo>
                  <a:lnTo>
                    <a:pt x="557627" y="73900"/>
                  </a:lnTo>
                  <a:lnTo>
                    <a:pt x="601859" y="86413"/>
                  </a:lnTo>
                  <a:lnTo>
                    <a:pt x="645696" y="99851"/>
                  </a:lnTo>
                  <a:lnTo>
                    <a:pt x="689124" y="114203"/>
                  </a:lnTo>
                  <a:lnTo>
                    <a:pt x="732133" y="129457"/>
                  </a:lnTo>
                  <a:lnTo>
                    <a:pt x="774712" y="145604"/>
                  </a:lnTo>
                  <a:lnTo>
                    <a:pt x="816850" y="162630"/>
                  </a:lnTo>
                  <a:lnTo>
                    <a:pt x="858534" y="180525"/>
                  </a:lnTo>
                  <a:lnTo>
                    <a:pt x="899755" y="199278"/>
                  </a:lnTo>
                  <a:lnTo>
                    <a:pt x="940500" y="218877"/>
                  </a:lnTo>
                  <a:lnTo>
                    <a:pt x="980759" y="239312"/>
                  </a:lnTo>
                  <a:lnTo>
                    <a:pt x="1020520" y="260570"/>
                  </a:lnTo>
                  <a:lnTo>
                    <a:pt x="1059772" y="282641"/>
                  </a:lnTo>
                  <a:lnTo>
                    <a:pt x="1098504" y="305513"/>
                  </a:lnTo>
                  <a:lnTo>
                    <a:pt x="1136705" y="329176"/>
                  </a:lnTo>
                  <a:lnTo>
                    <a:pt x="1174362" y="353617"/>
                  </a:lnTo>
                  <a:lnTo>
                    <a:pt x="1211466" y="378826"/>
                  </a:lnTo>
                  <a:lnTo>
                    <a:pt x="1248004" y="404792"/>
                  </a:lnTo>
                  <a:lnTo>
                    <a:pt x="1283966" y="431503"/>
                  </a:lnTo>
                  <a:lnTo>
                    <a:pt x="1319340" y="458947"/>
                  </a:lnTo>
                  <a:lnTo>
                    <a:pt x="1354116" y="487114"/>
                  </a:lnTo>
                  <a:lnTo>
                    <a:pt x="1388281" y="515993"/>
                  </a:lnTo>
                  <a:lnTo>
                    <a:pt x="1421824" y="545572"/>
                  </a:lnTo>
                  <a:lnTo>
                    <a:pt x="1454735" y="575840"/>
                  </a:lnTo>
                  <a:lnTo>
                    <a:pt x="1487002" y="606785"/>
                  </a:lnTo>
                  <a:lnTo>
                    <a:pt x="1518614" y="638397"/>
                  </a:lnTo>
                  <a:lnTo>
                    <a:pt x="1549559" y="670664"/>
                  </a:lnTo>
                  <a:lnTo>
                    <a:pt x="1579826" y="703575"/>
                  </a:lnTo>
                  <a:lnTo>
                    <a:pt x="1609405" y="737119"/>
                  </a:lnTo>
                  <a:lnTo>
                    <a:pt x="1638283" y="771284"/>
                  </a:lnTo>
                  <a:lnTo>
                    <a:pt x="1666450" y="806060"/>
                  </a:lnTo>
                  <a:lnTo>
                    <a:pt x="1693894" y="841434"/>
                  </a:lnTo>
                  <a:lnTo>
                    <a:pt x="1720604" y="877396"/>
                  </a:lnTo>
                  <a:lnTo>
                    <a:pt x="1746569" y="913934"/>
                  </a:lnTo>
                  <a:lnTo>
                    <a:pt x="1771778" y="951038"/>
                  </a:lnTo>
                  <a:lnTo>
                    <a:pt x="1796219" y="988695"/>
                  </a:lnTo>
                  <a:lnTo>
                    <a:pt x="1819881" y="1026895"/>
                  </a:lnTo>
                  <a:lnTo>
                    <a:pt x="1842753" y="1065627"/>
                  </a:lnTo>
                  <a:lnTo>
                    <a:pt x="1864823" y="1104879"/>
                  </a:lnTo>
                  <a:lnTo>
                    <a:pt x="1886081" y="1144639"/>
                  </a:lnTo>
                  <a:lnTo>
                    <a:pt x="1906515" y="1184898"/>
                  </a:lnTo>
                  <a:lnTo>
                    <a:pt x="1926114" y="1225643"/>
                  </a:lnTo>
                  <a:lnTo>
                    <a:pt x="1944866" y="1266863"/>
                  </a:lnTo>
                  <a:lnTo>
                    <a:pt x="1962761" y="1308547"/>
                  </a:lnTo>
                  <a:lnTo>
                    <a:pt x="1979787" y="1350683"/>
                  </a:lnTo>
                  <a:lnTo>
                    <a:pt x="1995932" y="1393262"/>
                  </a:lnTo>
                  <a:lnTo>
                    <a:pt x="2011186" y="1436270"/>
                  </a:lnTo>
                  <a:lnTo>
                    <a:pt x="2025538" y="1479697"/>
                  </a:lnTo>
                  <a:lnTo>
                    <a:pt x="2038976" y="1523532"/>
                  </a:lnTo>
                  <a:lnTo>
                    <a:pt x="2051488" y="1567764"/>
                  </a:lnTo>
                  <a:lnTo>
                    <a:pt x="2063065" y="1612380"/>
                  </a:lnTo>
                  <a:lnTo>
                    <a:pt x="2073693" y="1657371"/>
                  </a:lnTo>
                  <a:lnTo>
                    <a:pt x="2083363" y="1702724"/>
                  </a:lnTo>
                  <a:lnTo>
                    <a:pt x="2092062" y="1748429"/>
                  </a:lnTo>
                  <a:lnTo>
                    <a:pt x="2099781" y="1794474"/>
                  </a:lnTo>
                  <a:lnTo>
                    <a:pt x="2106506" y="1840848"/>
                  </a:lnTo>
                  <a:lnTo>
                    <a:pt x="2112228" y="1887540"/>
                  </a:lnTo>
                  <a:lnTo>
                    <a:pt x="2116935" y="1934538"/>
                  </a:lnTo>
                  <a:lnTo>
                    <a:pt x="2120615" y="1981831"/>
                  </a:lnTo>
                  <a:lnTo>
                    <a:pt x="2123258" y="2029408"/>
                  </a:lnTo>
                  <a:lnTo>
                    <a:pt x="2124852" y="2077258"/>
                  </a:lnTo>
                  <a:lnTo>
                    <a:pt x="2125385" y="2125370"/>
                  </a:lnTo>
                  <a:close/>
                </a:path>
              </a:pathLst>
            </a:custGeom>
            <a:solidFill>
              <a:srgbClr val="6C4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2279192"/>
              <a:ext cx="2995295" cy="2864485"/>
            </a:xfrm>
            <a:custGeom>
              <a:avLst/>
              <a:gdLst/>
              <a:ahLst/>
              <a:cxnLst/>
              <a:rect l="l" t="t" r="r" b="b"/>
              <a:pathLst>
                <a:path w="2995295" h="2864485">
                  <a:moveTo>
                    <a:pt x="2994749" y="2558631"/>
                  </a:moveTo>
                  <a:lnTo>
                    <a:pt x="553910" y="2558631"/>
                  </a:lnTo>
                  <a:lnTo>
                    <a:pt x="553910" y="0"/>
                  </a:lnTo>
                  <a:lnTo>
                    <a:pt x="452602" y="0"/>
                  </a:lnTo>
                  <a:lnTo>
                    <a:pt x="452602" y="2558631"/>
                  </a:lnTo>
                  <a:lnTo>
                    <a:pt x="0" y="2558631"/>
                  </a:lnTo>
                  <a:lnTo>
                    <a:pt x="0" y="2655760"/>
                  </a:lnTo>
                  <a:lnTo>
                    <a:pt x="452602" y="2655760"/>
                  </a:lnTo>
                  <a:lnTo>
                    <a:pt x="452602" y="2864307"/>
                  </a:lnTo>
                  <a:lnTo>
                    <a:pt x="553910" y="2864307"/>
                  </a:lnTo>
                  <a:lnTo>
                    <a:pt x="553910" y="2655760"/>
                  </a:lnTo>
                  <a:lnTo>
                    <a:pt x="2994749" y="2655760"/>
                  </a:lnTo>
                  <a:lnTo>
                    <a:pt x="2994749" y="2558631"/>
                  </a:lnTo>
                  <a:close/>
                </a:path>
              </a:pathLst>
            </a:custGeom>
            <a:solidFill>
              <a:srgbClr val="E9B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59662" y="645774"/>
              <a:ext cx="372110" cy="372110"/>
            </a:xfrm>
            <a:custGeom>
              <a:avLst/>
              <a:gdLst/>
              <a:ahLst/>
              <a:cxnLst/>
              <a:rect l="l" t="t" r="r" b="b"/>
              <a:pathLst>
                <a:path w="372110" h="372109">
                  <a:moveTo>
                    <a:pt x="185799" y="371599"/>
                  </a:moveTo>
                  <a:lnTo>
                    <a:pt x="136455" y="364953"/>
                  </a:lnTo>
                  <a:lnTo>
                    <a:pt x="92085" y="346201"/>
                  </a:lnTo>
                  <a:lnTo>
                    <a:pt x="54471" y="317128"/>
                  </a:lnTo>
                  <a:lnTo>
                    <a:pt x="25398" y="279514"/>
                  </a:lnTo>
                  <a:lnTo>
                    <a:pt x="6646" y="235144"/>
                  </a:lnTo>
                  <a:lnTo>
                    <a:pt x="0" y="185799"/>
                  </a:lnTo>
                  <a:lnTo>
                    <a:pt x="6646" y="136472"/>
                  </a:lnTo>
                  <a:lnTo>
                    <a:pt x="25398" y="92107"/>
                  </a:lnTo>
                  <a:lnTo>
                    <a:pt x="54471" y="54490"/>
                  </a:lnTo>
                  <a:lnTo>
                    <a:pt x="92085" y="25409"/>
                  </a:lnTo>
                  <a:lnTo>
                    <a:pt x="136455" y="6650"/>
                  </a:lnTo>
                  <a:lnTo>
                    <a:pt x="185799" y="0"/>
                  </a:lnTo>
                  <a:lnTo>
                    <a:pt x="235144" y="6650"/>
                  </a:lnTo>
                  <a:lnTo>
                    <a:pt x="279514" y="25409"/>
                  </a:lnTo>
                  <a:lnTo>
                    <a:pt x="317128" y="54490"/>
                  </a:lnTo>
                  <a:lnTo>
                    <a:pt x="336766" y="79899"/>
                  </a:lnTo>
                  <a:lnTo>
                    <a:pt x="185799" y="79899"/>
                  </a:lnTo>
                  <a:lnTo>
                    <a:pt x="144626" y="88230"/>
                  </a:lnTo>
                  <a:lnTo>
                    <a:pt x="110959" y="110940"/>
                  </a:lnTo>
                  <a:lnTo>
                    <a:pt x="88237" y="144605"/>
                  </a:lnTo>
                  <a:lnTo>
                    <a:pt x="79899" y="185799"/>
                  </a:lnTo>
                  <a:lnTo>
                    <a:pt x="88237" y="226973"/>
                  </a:lnTo>
                  <a:lnTo>
                    <a:pt x="110959" y="260640"/>
                  </a:lnTo>
                  <a:lnTo>
                    <a:pt x="144626" y="283362"/>
                  </a:lnTo>
                  <a:lnTo>
                    <a:pt x="185799" y="291699"/>
                  </a:lnTo>
                  <a:lnTo>
                    <a:pt x="336776" y="291699"/>
                  </a:lnTo>
                  <a:lnTo>
                    <a:pt x="317118" y="317128"/>
                  </a:lnTo>
                  <a:lnTo>
                    <a:pt x="279503" y="346201"/>
                  </a:lnTo>
                  <a:lnTo>
                    <a:pt x="235135" y="364953"/>
                  </a:lnTo>
                  <a:lnTo>
                    <a:pt x="185799" y="371599"/>
                  </a:lnTo>
                  <a:close/>
                </a:path>
                <a:path w="372110" h="372109">
                  <a:moveTo>
                    <a:pt x="336776" y="291699"/>
                  </a:moveTo>
                  <a:lnTo>
                    <a:pt x="185799" y="291699"/>
                  </a:lnTo>
                  <a:lnTo>
                    <a:pt x="226973" y="283362"/>
                  </a:lnTo>
                  <a:lnTo>
                    <a:pt x="260640" y="260640"/>
                  </a:lnTo>
                  <a:lnTo>
                    <a:pt x="283362" y="226973"/>
                  </a:lnTo>
                  <a:lnTo>
                    <a:pt x="291699" y="185799"/>
                  </a:lnTo>
                  <a:lnTo>
                    <a:pt x="283347" y="144605"/>
                  </a:lnTo>
                  <a:lnTo>
                    <a:pt x="260612" y="110940"/>
                  </a:lnTo>
                  <a:lnTo>
                    <a:pt x="226939" y="88230"/>
                  </a:lnTo>
                  <a:lnTo>
                    <a:pt x="185799" y="79899"/>
                  </a:lnTo>
                  <a:lnTo>
                    <a:pt x="336766" y="79899"/>
                  </a:lnTo>
                  <a:lnTo>
                    <a:pt x="346201" y="92107"/>
                  </a:lnTo>
                  <a:lnTo>
                    <a:pt x="364953" y="136472"/>
                  </a:lnTo>
                  <a:lnTo>
                    <a:pt x="371599" y="185799"/>
                  </a:lnTo>
                  <a:lnTo>
                    <a:pt x="364951" y="235144"/>
                  </a:lnTo>
                  <a:lnTo>
                    <a:pt x="346196" y="279514"/>
                  </a:lnTo>
                  <a:lnTo>
                    <a:pt x="336776" y="291699"/>
                  </a:lnTo>
                  <a:close/>
                </a:path>
              </a:pathLst>
            </a:custGeom>
            <a:solidFill>
              <a:srgbClr val="C52E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256667" y="4664710"/>
            <a:ext cx="204406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72440">
              <a:lnSpc>
                <a:spcPct val="100000"/>
              </a:lnSpc>
              <a:spcBef>
                <a:spcPts val="100"/>
              </a:spcBef>
            </a:pPr>
            <a:r>
              <a:rPr sz="1000" b="1" spc="-30" dirty="0">
                <a:solidFill>
                  <a:srgbClr val="39656C"/>
                </a:solidFill>
                <a:latin typeface="Verdana"/>
                <a:cs typeface="Verdana"/>
              </a:rPr>
              <a:t>sumbgr</a:t>
            </a:r>
            <a:r>
              <a:rPr sz="1000" b="1" spc="-4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000" b="1" spc="-10" dirty="0">
                <a:solidFill>
                  <a:srgbClr val="39656C"/>
                </a:solidFill>
                <a:latin typeface="Verdana"/>
                <a:cs typeface="Verdana"/>
              </a:rPr>
              <a:t>gambar: </a:t>
            </a:r>
            <a:r>
              <a:rPr sz="1000" b="1" spc="-55" dirty="0">
                <a:solidFill>
                  <a:srgbClr val="39656C"/>
                </a:solidFill>
                <a:latin typeface="Verdana"/>
                <a:cs typeface="Verdana"/>
              </a:rPr>
              <a:t>https://</a:t>
            </a:r>
            <a:r>
              <a:rPr sz="1000" b="1" spc="-55" dirty="0">
                <a:solidFill>
                  <a:srgbClr val="39656C"/>
                </a:solidFill>
                <a:latin typeface="Verdana"/>
                <a:cs typeface="Verdana"/>
                <a:hlinkClick r:id="rId3"/>
              </a:rPr>
              <a:t>www.pargnting.co.id/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3200" y="0"/>
            <a:ext cx="7853045" cy="4093210"/>
            <a:chOff x="293200" y="0"/>
            <a:chExt cx="7853045" cy="4093210"/>
          </a:xfrm>
        </p:grpSpPr>
        <p:sp>
          <p:nvSpPr>
            <p:cNvPr id="3" name="object 3"/>
            <p:cNvSpPr/>
            <p:nvPr/>
          </p:nvSpPr>
          <p:spPr>
            <a:xfrm>
              <a:off x="998349" y="1050424"/>
              <a:ext cx="7147559" cy="3042920"/>
            </a:xfrm>
            <a:custGeom>
              <a:avLst/>
              <a:gdLst/>
              <a:ahLst/>
              <a:cxnLst/>
              <a:rect l="l" t="t" r="r" b="b"/>
              <a:pathLst>
                <a:path w="7147559" h="3042920">
                  <a:moveTo>
                    <a:pt x="7147301" y="3042564"/>
                  </a:moveTo>
                  <a:lnTo>
                    <a:pt x="0" y="3042564"/>
                  </a:lnTo>
                  <a:lnTo>
                    <a:pt x="0" y="0"/>
                  </a:lnTo>
                  <a:lnTo>
                    <a:pt x="7147301" y="0"/>
                  </a:lnTo>
                  <a:lnTo>
                    <a:pt x="7147301" y="3042564"/>
                  </a:lnTo>
                  <a:close/>
                </a:path>
              </a:pathLst>
            </a:custGeom>
            <a:solidFill>
              <a:srgbClr val="C52E73">
                <a:alpha val="2078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3200" y="0"/>
              <a:ext cx="1970405" cy="1524635"/>
            </a:xfrm>
            <a:custGeom>
              <a:avLst/>
              <a:gdLst/>
              <a:ahLst/>
              <a:cxnLst/>
              <a:rect l="l" t="t" r="r" b="b"/>
              <a:pathLst>
                <a:path w="1970405" h="1524635">
                  <a:moveTo>
                    <a:pt x="985136" y="1524592"/>
                  </a:moveTo>
                  <a:lnTo>
                    <a:pt x="936287" y="1523382"/>
                  </a:lnTo>
                  <a:lnTo>
                    <a:pt x="887771" y="1519772"/>
                  </a:lnTo>
                  <a:lnTo>
                    <a:pt x="839666" y="1513798"/>
                  </a:lnTo>
                  <a:lnTo>
                    <a:pt x="792056" y="1505492"/>
                  </a:lnTo>
                  <a:lnTo>
                    <a:pt x="745019" y="1494888"/>
                  </a:lnTo>
                  <a:lnTo>
                    <a:pt x="698636" y="1482018"/>
                  </a:lnTo>
                  <a:lnTo>
                    <a:pt x="652989" y="1466917"/>
                  </a:lnTo>
                  <a:lnTo>
                    <a:pt x="608158" y="1449619"/>
                  </a:lnTo>
                  <a:lnTo>
                    <a:pt x="564224" y="1430155"/>
                  </a:lnTo>
                  <a:lnTo>
                    <a:pt x="521267" y="1408561"/>
                  </a:lnTo>
                  <a:lnTo>
                    <a:pt x="479368" y="1384868"/>
                  </a:lnTo>
                  <a:lnTo>
                    <a:pt x="438607" y="1359112"/>
                  </a:lnTo>
                  <a:lnTo>
                    <a:pt x="399066" y="1331325"/>
                  </a:lnTo>
                  <a:lnTo>
                    <a:pt x="360825" y="1301540"/>
                  </a:lnTo>
                  <a:lnTo>
                    <a:pt x="323965" y="1269791"/>
                  </a:lnTo>
                  <a:lnTo>
                    <a:pt x="288566" y="1236112"/>
                  </a:lnTo>
                  <a:lnTo>
                    <a:pt x="254872" y="1200706"/>
                  </a:lnTo>
                  <a:lnTo>
                    <a:pt x="223110" y="1163839"/>
                  </a:lnTo>
                  <a:lnTo>
                    <a:pt x="193313" y="1125592"/>
                  </a:lnTo>
                  <a:lnTo>
                    <a:pt x="165516" y="1086046"/>
                  </a:lnTo>
                  <a:lnTo>
                    <a:pt x="139751" y="1045281"/>
                  </a:lnTo>
                  <a:lnTo>
                    <a:pt x="116052" y="1003379"/>
                  </a:lnTo>
                  <a:lnTo>
                    <a:pt x="94452" y="960419"/>
                  </a:lnTo>
                  <a:lnTo>
                    <a:pt x="74984" y="916482"/>
                  </a:lnTo>
                  <a:lnTo>
                    <a:pt x="57681" y="871649"/>
                  </a:lnTo>
                  <a:lnTo>
                    <a:pt x="42578" y="826001"/>
                  </a:lnTo>
                  <a:lnTo>
                    <a:pt x="29707" y="779618"/>
                  </a:lnTo>
                  <a:lnTo>
                    <a:pt x="19101" y="732580"/>
                  </a:lnTo>
                  <a:lnTo>
                    <a:pt x="10794" y="684969"/>
                  </a:lnTo>
                  <a:lnTo>
                    <a:pt x="4819" y="636865"/>
                  </a:lnTo>
                  <a:lnTo>
                    <a:pt x="1210" y="588348"/>
                  </a:lnTo>
                  <a:lnTo>
                    <a:pt x="0" y="539499"/>
                  </a:lnTo>
                  <a:lnTo>
                    <a:pt x="1210" y="490643"/>
                  </a:lnTo>
                  <a:lnTo>
                    <a:pt x="4819" y="442119"/>
                  </a:lnTo>
                  <a:lnTo>
                    <a:pt x="10794" y="394010"/>
                  </a:lnTo>
                  <a:lnTo>
                    <a:pt x="19101" y="346394"/>
                  </a:lnTo>
                  <a:lnTo>
                    <a:pt x="29707" y="299354"/>
                  </a:lnTo>
                  <a:lnTo>
                    <a:pt x="42578" y="252969"/>
                  </a:lnTo>
                  <a:lnTo>
                    <a:pt x="57681" y="207320"/>
                  </a:lnTo>
                  <a:lnTo>
                    <a:pt x="74984" y="162489"/>
                  </a:lnTo>
                  <a:lnTo>
                    <a:pt x="94452" y="118555"/>
                  </a:lnTo>
                  <a:lnTo>
                    <a:pt x="116052" y="75599"/>
                  </a:lnTo>
                  <a:lnTo>
                    <a:pt x="139751" y="33703"/>
                  </a:lnTo>
                  <a:lnTo>
                    <a:pt x="161057" y="0"/>
                  </a:lnTo>
                  <a:lnTo>
                    <a:pt x="1809171" y="0"/>
                  </a:lnTo>
                  <a:lnTo>
                    <a:pt x="1830477" y="33703"/>
                  </a:lnTo>
                  <a:lnTo>
                    <a:pt x="1854177" y="75599"/>
                  </a:lnTo>
                  <a:lnTo>
                    <a:pt x="1875777" y="118555"/>
                  </a:lnTo>
                  <a:lnTo>
                    <a:pt x="1895245" y="162489"/>
                  </a:lnTo>
                  <a:lnTo>
                    <a:pt x="1912547" y="207320"/>
                  </a:lnTo>
                  <a:lnTo>
                    <a:pt x="1927651" y="252969"/>
                  </a:lnTo>
                  <a:lnTo>
                    <a:pt x="1940522" y="299354"/>
                  </a:lnTo>
                  <a:lnTo>
                    <a:pt x="1951128" y="346394"/>
                  </a:lnTo>
                  <a:lnTo>
                    <a:pt x="1959435" y="394010"/>
                  </a:lnTo>
                  <a:lnTo>
                    <a:pt x="1965409" y="442119"/>
                  </a:lnTo>
                  <a:lnTo>
                    <a:pt x="1969019" y="490643"/>
                  </a:lnTo>
                  <a:lnTo>
                    <a:pt x="1970229" y="539499"/>
                  </a:lnTo>
                  <a:lnTo>
                    <a:pt x="1969019" y="588348"/>
                  </a:lnTo>
                  <a:lnTo>
                    <a:pt x="1965409" y="636865"/>
                  </a:lnTo>
                  <a:lnTo>
                    <a:pt x="1959435" y="684969"/>
                  </a:lnTo>
                  <a:lnTo>
                    <a:pt x="1951128" y="732580"/>
                  </a:lnTo>
                  <a:lnTo>
                    <a:pt x="1940522" y="779618"/>
                  </a:lnTo>
                  <a:lnTo>
                    <a:pt x="1927651" y="826001"/>
                  </a:lnTo>
                  <a:lnTo>
                    <a:pt x="1912547" y="871649"/>
                  </a:lnTo>
                  <a:lnTo>
                    <a:pt x="1895245" y="916482"/>
                  </a:lnTo>
                  <a:lnTo>
                    <a:pt x="1875777" y="960419"/>
                  </a:lnTo>
                  <a:lnTo>
                    <a:pt x="1854177" y="1003379"/>
                  </a:lnTo>
                  <a:lnTo>
                    <a:pt x="1830477" y="1045281"/>
                  </a:lnTo>
                  <a:lnTo>
                    <a:pt x="1804712" y="1086046"/>
                  </a:lnTo>
                  <a:lnTo>
                    <a:pt x="1776915" y="1125592"/>
                  </a:lnTo>
                  <a:lnTo>
                    <a:pt x="1747119" y="1163839"/>
                  </a:lnTo>
                  <a:lnTo>
                    <a:pt x="1715357" y="1200706"/>
                  </a:lnTo>
                  <a:lnTo>
                    <a:pt x="1681662" y="1236112"/>
                  </a:lnTo>
                  <a:lnTo>
                    <a:pt x="1646271" y="1269791"/>
                  </a:lnTo>
                  <a:lnTo>
                    <a:pt x="1609418" y="1301540"/>
                  </a:lnTo>
                  <a:lnTo>
                    <a:pt x="1571182" y="1331325"/>
                  </a:lnTo>
                  <a:lnTo>
                    <a:pt x="1531646" y="1359112"/>
                  </a:lnTo>
                  <a:lnTo>
                    <a:pt x="1490890" y="1384868"/>
                  </a:lnTo>
                  <a:lnTo>
                    <a:pt x="1448995" y="1408561"/>
                  </a:lnTo>
                  <a:lnTo>
                    <a:pt x="1406040" y="1430155"/>
                  </a:lnTo>
                  <a:lnTo>
                    <a:pt x="1362108" y="1449619"/>
                  </a:lnTo>
                  <a:lnTo>
                    <a:pt x="1317279" y="1466917"/>
                  </a:lnTo>
                  <a:lnTo>
                    <a:pt x="1271633" y="1482018"/>
                  </a:lnTo>
                  <a:lnTo>
                    <a:pt x="1225252" y="1494888"/>
                  </a:lnTo>
                  <a:lnTo>
                    <a:pt x="1178216" y="1505492"/>
                  </a:lnTo>
                  <a:lnTo>
                    <a:pt x="1130605" y="1513798"/>
                  </a:lnTo>
                  <a:lnTo>
                    <a:pt x="1082501" y="1519772"/>
                  </a:lnTo>
                  <a:lnTo>
                    <a:pt x="1033985" y="1523382"/>
                  </a:lnTo>
                  <a:lnTo>
                    <a:pt x="985136" y="1524592"/>
                  </a:lnTo>
                  <a:close/>
                </a:path>
              </a:pathLst>
            </a:custGeom>
            <a:solidFill>
              <a:srgbClr val="5EA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93229" y="4236499"/>
            <a:ext cx="2138045" cy="744220"/>
            <a:chOff x="293229" y="4236499"/>
            <a:chExt cx="2138045" cy="744220"/>
          </a:xfrm>
        </p:grpSpPr>
        <p:sp>
          <p:nvSpPr>
            <p:cNvPr id="6" name="object 6"/>
            <p:cNvSpPr/>
            <p:nvPr/>
          </p:nvSpPr>
          <p:spPr>
            <a:xfrm>
              <a:off x="293229" y="4236499"/>
              <a:ext cx="1628139" cy="744220"/>
            </a:xfrm>
            <a:custGeom>
              <a:avLst/>
              <a:gdLst/>
              <a:ahLst/>
              <a:cxnLst/>
              <a:rect l="l" t="t" r="r" b="b"/>
              <a:pathLst>
                <a:path w="1628139" h="744220">
                  <a:moveTo>
                    <a:pt x="1627649" y="744149"/>
                  </a:moveTo>
                  <a:lnTo>
                    <a:pt x="372074" y="744149"/>
                  </a:lnTo>
                  <a:lnTo>
                    <a:pt x="325401" y="741250"/>
                  </a:lnTo>
                  <a:lnTo>
                    <a:pt x="280457" y="732785"/>
                  </a:lnTo>
                  <a:lnTo>
                    <a:pt x="237593" y="719102"/>
                  </a:lnTo>
                  <a:lnTo>
                    <a:pt x="197156" y="700551"/>
                  </a:lnTo>
                  <a:lnTo>
                    <a:pt x="159496" y="677480"/>
                  </a:lnTo>
                  <a:lnTo>
                    <a:pt x="124961" y="650238"/>
                  </a:lnTo>
                  <a:lnTo>
                    <a:pt x="93900" y="619174"/>
                  </a:lnTo>
                  <a:lnTo>
                    <a:pt x="66661" y="584636"/>
                  </a:lnTo>
                  <a:lnTo>
                    <a:pt x="43592" y="546973"/>
                  </a:lnTo>
                  <a:lnTo>
                    <a:pt x="25043" y="506535"/>
                  </a:lnTo>
                  <a:lnTo>
                    <a:pt x="11362" y="463669"/>
                  </a:lnTo>
                  <a:lnTo>
                    <a:pt x="2898" y="418724"/>
                  </a:lnTo>
                  <a:lnTo>
                    <a:pt x="0" y="372049"/>
                  </a:lnTo>
                  <a:lnTo>
                    <a:pt x="2898" y="325386"/>
                  </a:lnTo>
                  <a:lnTo>
                    <a:pt x="11362" y="280450"/>
                  </a:lnTo>
                  <a:lnTo>
                    <a:pt x="25043" y="237592"/>
                  </a:lnTo>
                  <a:lnTo>
                    <a:pt x="43592" y="197159"/>
                  </a:lnTo>
                  <a:lnTo>
                    <a:pt x="66661" y="159501"/>
                  </a:lnTo>
                  <a:lnTo>
                    <a:pt x="93900" y="124967"/>
                  </a:lnTo>
                  <a:lnTo>
                    <a:pt x="124961" y="93906"/>
                  </a:lnTo>
                  <a:lnTo>
                    <a:pt x="159496" y="66666"/>
                  </a:lnTo>
                  <a:lnTo>
                    <a:pt x="197156" y="43596"/>
                  </a:lnTo>
                  <a:lnTo>
                    <a:pt x="237593" y="25046"/>
                  </a:lnTo>
                  <a:lnTo>
                    <a:pt x="280457" y="11364"/>
                  </a:lnTo>
                  <a:lnTo>
                    <a:pt x="325401" y="2899"/>
                  </a:lnTo>
                  <a:lnTo>
                    <a:pt x="372074" y="0"/>
                  </a:lnTo>
                  <a:lnTo>
                    <a:pt x="1627649" y="0"/>
                  </a:lnTo>
                  <a:lnTo>
                    <a:pt x="1627649" y="744149"/>
                  </a:lnTo>
                  <a:close/>
                </a:path>
              </a:pathLst>
            </a:custGeom>
            <a:solidFill>
              <a:srgbClr val="E9B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48841" y="4549749"/>
              <a:ext cx="1182370" cy="118110"/>
            </a:xfrm>
            <a:custGeom>
              <a:avLst/>
              <a:gdLst/>
              <a:ahLst/>
              <a:cxnLst/>
              <a:rect l="l" t="t" r="r" b="b"/>
              <a:pathLst>
                <a:path w="1182370" h="118110">
                  <a:moveTo>
                    <a:pt x="976083" y="88265"/>
                  </a:moveTo>
                  <a:lnTo>
                    <a:pt x="0" y="88265"/>
                  </a:lnTo>
                  <a:lnTo>
                    <a:pt x="0" y="117665"/>
                  </a:lnTo>
                  <a:lnTo>
                    <a:pt x="976083" y="117665"/>
                  </a:lnTo>
                  <a:lnTo>
                    <a:pt x="976083" y="88265"/>
                  </a:lnTo>
                  <a:close/>
                </a:path>
                <a:path w="1182370" h="118110">
                  <a:moveTo>
                    <a:pt x="1182001" y="0"/>
                  </a:moveTo>
                  <a:lnTo>
                    <a:pt x="205905" y="0"/>
                  </a:lnTo>
                  <a:lnTo>
                    <a:pt x="205905" y="29400"/>
                  </a:lnTo>
                  <a:lnTo>
                    <a:pt x="1182001" y="29400"/>
                  </a:lnTo>
                  <a:lnTo>
                    <a:pt x="1182001" y="0"/>
                  </a:lnTo>
                  <a:close/>
                </a:path>
              </a:pathLst>
            </a:custGeom>
            <a:solidFill>
              <a:srgbClr val="C52E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563625" y="1050425"/>
            <a:ext cx="193040" cy="3042920"/>
          </a:xfrm>
          <a:custGeom>
            <a:avLst/>
            <a:gdLst/>
            <a:ahLst/>
            <a:cxnLst/>
            <a:rect l="l" t="t" r="r" b="b"/>
            <a:pathLst>
              <a:path w="193040" h="3042920">
                <a:moveTo>
                  <a:pt x="192549" y="3042637"/>
                </a:moveTo>
                <a:lnTo>
                  <a:pt x="0" y="3042637"/>
                </a:lnTo>
                <a:lnTo>
                  <a:pt x="0" y="0"/>
                </a:lnTo>
                <a:lnTo>
                  <a:pt x="192549" y="0"/>
                </a:lnTo>
                <a:lnTo>
                  <a:pt x="192549" y="3042637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2930" y="4416888"/>
            <a:ext cx="119165" cy="1194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65260" y="4416888"/>
            <a:ext cx="119118" cy="1194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87620" y="4416888"/>
            <a:ext cx="119149" cy="1194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09943" y="4416888"/>
            <a:ext cx="119164" cy="1194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32014" y="4416942"/>
            <a:ext cx="119188" cy="11941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42664" y="4740187"/>
            <a:ext cx="119430" cy="11941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65002" y="4740187"/>
            <a:ext cx="119376" cy="11941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88210" y="4740133"/>
            <a:ext cx="117851" cy="11941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09943" y="4740187"/>
            <a:ext cx="119164" cy="11941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632014" y="4740187"/>
            <a:ext cx="119430" cy="119419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906325" y="419081"/>
            <a:ext cx="47612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D" sz="2000" spc="-395" dirty="0">
                <a:solidFill>
                  <a:srgbClr val="C52E73"/>
                </a:solidFill>
              </a:rPr>
              <a:t>1. MEMULAI  AWAL  DENGAN  TEPAT</a:t>
            </a:r>
            <a:endParaRPr sz="2000" dirty="0"/>
          </a:p>
        </p:txBody>
      </p:sp>
      <p:sp>
        <p:nvSpPr>
          <p:cNvPr id="20" name="object 20"/>
          <p:cNvSpPr txBox="1"/>
          <p:nvPr/>
        </p:nvSpPr>
        <p:spPr>
          <a:xfrm>
            <a:off x="1277711" y="1476495"/>
            <a:ext cx="6739255" cy="242506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831215">
              <a:lnSpc>
                <a:spcPts val="1839"/>
              </a:lnSpc>
              <a:spcBef>
                <a:spcPts val="325"/>
              </a:spcBef>
            </a:pP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Salah</a:t>
            </a:r>
            <a:r>
              <a:rPr sz="1700" spc="-3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satu</a:t>
            </a:r>
            <a:r>
              <a:rPr sz="1700" spc="-3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kunci</a:t>
            </a:r>
            <a:r>
              <a:rPr sz="1700" spc="-3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mengelola</a:t>
            </a:r>
            <a:r>
              <a:rPr sz="1700" spc="-3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kelas</a:t>
            </a:r>
            <a:r>
              <a:rPr sz="1700" spc="-3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yaitu</a:t>
            </a:r>
            <a:r>
              <a:rPr sz="1700" spc="-6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b="1" spc="-60" dirty="0">
                <a:solidFill>
                  <a:srgbClr val="C52E73"/>
                </a:solidFill>
                <a:latin typeface="Verdana"/>
                <a:cs typeface="Verdana"/>
              </a:rPr>
              <a:t>memulai</a:t>
            </a:r>
            <a:r>
              <a:rPr sz="1700" b="1" spc="20" dirty="0">
                <a:solidFill>
                  <a:srgbClr val="C52E73"/>
                </a:solidFill>
                <a:latin typeface="Verdana"/>
                <a:cs typeface="Verdana"/>
              </a:rPr>
              <a:t> </a:t>
            </a:r>
            <a:r>
              <a:rPr sz="1700" b="1" spc="-45" dirty="0">
                <a:solidFill>
                  <a:srgbClr val="C52E73"/>
                </a:solidFill>
                <a:latin typeface="Verdana"/>
                <a:cs typeface="Verdana"/>
              </a:rPr>
              <a:t>awal </a:t>
            </a:r>
            <a:r>
              <a:rPr sz="1700" b="1" spc="-60" dirty="0">
                <a:solidFill>
                  <a:srgbClr val="C52E73"/>
                </a:solidFill>
                <a:latin typeface="Verdana"/>
                <a:cs typeface="Verdana"/>
              </a:rPr>
              <a:t>pertemuan</a:t>
            </a:r>
            <a:r>
              <a:rPr sz="1700" b="1" spc="-85" dirty="0">
                <a:solidFill>
                  <a:srgbClr val="C52E73"/>
                </a:solidFill>
                <a:latin typeface="Verdana"/>
                <a:cs typeface="Verdana"/>
              </a:rPr>
              <a:t> </a:t>
            </a:r>
            <a:r>
              <a:rPr sz="1700" b="1" spc="-40" dirty="0">
                <a:solidFill>
                  <a:srgbClr val="C52E73"/>
                </a:solidFill>
                <a:latin typeface="Verdana"/>
                <a:cs typeface="Verdana"/>
              </a:rPr>
              <a:t>dengan</a:t>
            </a:r>
            <a:r>
              <a:rPr sz="1700" b="1" spc="-80" dirty="0">
                <a:solidFill>
                  <a:srgbClr val="C52E73"/>
                </a:solidFill>
                <a:latin typeface="Verdana"/>
                <a:cs typeface="Verdana"/>
              </a:rPr>
              <a:t> </a:t>
            </a:r>
            <a:r>
              <a:rPr sz="1700" b="1" spc="-20" dirty="0">
                <a:solidFill>
                  <a:srgbClr val="C52E73"/>
                </a:solidFill>
                <a:latin typeface="Verdana"/>
                <a:cs typeface="Verdana"/>
              </a:rPr>
              <a:t>tepat</a:t>
            </a:r>
            <a:endParaRPr sz="1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700" b="1" spc="-30" dirty="0">
                <a:solidFill>
                  <a:srgbClr val="39656C"/>
                </a:solidFill>
                <a:latin typeface="Verdana"/>
                <a:cs typeface="Verdana"/>
              </a:rPr>
              <a:t>PERHATIKAN:</a:t>
            </a:r>
            <a:endParaRPr sz="1700">
              <a:latin typeface="Verdana"/>
              <a:cs typeface="Verdana"/>
            </a:endParaRPr>
          </a:p>
          <a:p>
            <a:pPr marL="241935" indent="-196850">
              <a:lnSpc>
                <a:spcPct val="100000"/>
              </a:lnSpc>
              <a:spcBef>
                <a:spcPts val="795"/>
              </a:spcBef>
              <a:buClr>
                <a:srgbClr val="000000"/>
              </a:buClr>
              <a:buFont typeface="Arial"/>
              <a:buChar char="•"/>
              <a:tabLst>
                <a:tab pos="241935" algn="l"/>
              </a:tabLst>
            </a:pPr>
            <a:r>
              <a:rPr sz="1700" b="1" spc="-70" dirty="0">
                <a:solidFill>
                  <a:srgbClr val="39656C"/>
                </a:solidFill>
                <a:latin typeface="Verdana"/>
                <a:cs typeface="Verdana"/>
              </a:rPr>
              <a:t>Komunikasikan</a:t>
            </a:r>
            <a:r>
              <a:rPr sz="1700" b="1" spc="-8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b="1" spc="-90" dirty="0">
                <a:solidFill>
                  <a:srgbClr val="39656C"/>
                </a:solidFill>
                <a:latin typeface="Verdana"/>
                <a:cs typeface="Verdana"/>
              </a:rPr>
              <a:t>aturan</a:t>
            </a:r>
            <a:r>
              <a:rPr sz="1700" b="1" spc="-8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b="1" spc="-85" dirty="0">
                <a:solidFill>
                  <a:srgbClr val="39656C"/>
                </a:solidFill>
                <a:latin typeface="Verdana"/>
                <a:cs typeface="Verdana"/>
              </a:rPr>
              <a:t>kelas</a:t>
            </a:r>
            <a:r>
              <a:rPr sz="1700" b="1" spc="-9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39656C"/>
                </a:solidFill>
                <a:latin typeface="Verdana"/>
                <a:cs typeface="Verdana"/>
              </a:rPr>
              <a:t>serta</a:t>
            </a:r>
            <a:r>
              <a:rPr sz="1700" spc="-12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45" dirty="0">
                <a:solidFill>
                  <a:srgbClr val="39656C"/>
                </a:solidFill>
                <a:latin typeface="Verdana"/>
                <a:cs typeface="Verdana"/>
              </a:rPr>
              <a:t>meminta</a:t>
            </a:r>
            <a:r>
              <a:rPr sz="1700" spc="-12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siswa</a:t>
            </a:r>
            <a:r>
              <a:rPr sz="1700" spc="-12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patuh</a:t>
            </a:r>
            <a:endParaRPr sz="1700">
              <a:latin typeface="Verdana"/>
              <a:cs typeface="Verdana"/>
            </a:endParaRPr>
          </a:p>
          <a:p>
            <a:pPr marL="241935" indent="-196850">
              <a:lnSpc>
                <a:spcPct val="100000"/>
              </a:lnSpc>
              <a:spcBef>
                <a:spcPts val="800"/>
              </a:spcBef>
              <a:buClr>
                <a:srgbClr val="000000"/>
              </a:buClr>
              <a:buFont typeface="Arial"/>
              <a:buChar char="•"/>
              <a:tabLst>
                <a:tab pos="241935" algn="l"/>
              </a:tabLst>
            </a:pPr>
            <a:r>
              <a:rPr sz="1700" b="1" spc="-50" dirty="0">
                <a:solidFill>
                  <a:srgbClr val="39656C"/>
                </a:solidFill>
                <a:latin typeface="Verdana"/>
                <a:cs typeface="Verdana"/>
              </a:rPr>
              <a:t>Meminta</a:t>
            </a:r>
            <a:r>
              <a:rPr sz="1700" b="1" spc="-1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b="1" spc="-105" dirty="0">
                <a:solidFill>
                  <a:srgbClr val="39656C"/>
                </a:solidFill>
                <a:latin typeface="Verdana"/>
                <a:cs typeface="Verdana"/>
              </a:rPr>
              <a:t>siswa</a:t>
            </a:r>
            <a:r>
              <a:rPr sz="1700" b="1" spc="-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b="1" spc="-75" dirty="0">
                <a:solidFill>
                  <a:srgbClr val="39656C"/>
                </a:solidFill>
                <a:latin typeface="Verdana"/>
                <a:cs typeface="Verdana"/>
              </a:rPr>
              <a:t>terlibat</a:t>
            </a:r>
            <a:r>
              <a:rPr sz="1700" b="1" spc="-2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dalam</a:t>
            </a:r>
            <a:r>
              <a:rPr sz="1700" spc="-6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kegiatan</a:t>
            </a:r>
            <a:r>
              <a:rPr sz="1700" spc="-5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pembelajaran</a:t>
            </a:r>
            <a:endParaRPr sz="1700">
              <a:latin typeface="Verdana"/>
              <a:cs typeface="Verdana"/>
            </a:endParaRPr>
          </a:p>
          <a:p>
            <a:pPr marL="241300" marR="5080" indent="-196215">
              <a:lnSpc>
                <a:spcPts val="1839"/>
              </a:lnSpc>
              <a:spcBef>
                <a:spcPts val="1019"/>
              </a:spcBef>
              <a:buClr>
                <a:srgbClr val="000000"/>
              </a:buClr>
              <a:buFont typeface="Arial"/>
              <a:buChar char="•"/>
              <a:tabLst>
                <a:tab pos="241300" algn="l"/>
              </a:tabLst>
            </a:pPr>
            <a:r>
              <a:rPr sz="1700" b="1" spc="-55" dirty="0">
                <a:solidFill>
                  <a:srgbClr val="39656C"/>
                </a:solidFill>
                <a:latin typeface="Verdana"/>
                <a:cs typeface="Verdana"/>
              </a:rPr>
              <a:t>Meluangkan</a:t>
            </a:r>
            <a:r>
              <a:rPr sz="1700" b="1" spc="-8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b="1" spc="-75" dirty="0">
                <a:solidFill>
                  <a:srgbClr val="39656C"/>
                </a:solidFill>
                <a:latin typeface="Verdana"/>
                <a:cs typeface="Verdana"/>
              </a:rPr>
              <a:t>waktu</a:t>
            </a:r>
            <a:r>
              <a:rPr sz="1700" b="1" spc="-8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b="1" spc="-50" dirty="0">
                <a:solidFill>
                  <a:srgbClr val="39656C"/>
                </a:solidFill>
                <a:latin typeface="Verdana"/>
                <a:cs typeface="Verdana"/>
              </a:rPr>
              <a:t>di</a:t>
            </a:r>
            <a:r>
              <a:rPr sz="1700" b="1" spc="-8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b="1" spc="-35" dirty="0">
                <a:solidFill>
                  <a:srgbClr val="39656C"/>
                </a:solidFill>
                <a:latin typeface="Verdana"/>
                <a:cs typeface="Verdana"/>
              </a:rPr>
              <a:t>minggu</a:t>
            </a:r>
            <a:r>
              <a:rPr sz="1700" b="1" spc="-8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b="1" spc="-65" dirty="0">
                <a:solidFill>
                  <a:srgbClr val="39656C"/>
                </a:solidFill>
                <a:latin typeface="Verdana"/>
                <a:cs typeface="Verdana"/>
              </a:rPr>
              <a:t>pertama</a:t>
            </a:r>
            <a:r>
              <a:rPr sz="1700" b="1" spc="-9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45" dirty="0">
                <a:solidFill>
                  <a:srgbClr val="39656C"/>
                </a:solidFill>
                <a:latin typeface="Verdana"/>
                <a:cs typeface="Verdana"/>
              </a:rPr>
              <a:t>untuk </a:t>
            </a:r>
            <a:r>
              <a:rPr sz="1700" spc="75" dirty="0">
                <a:solidFill>
                  <a:srgbClr val="39656C"/>
                </a:solidFill>
                <a:latin typeface="Verdana"/>
                <a:cs typeface="Verdana"/>
              </a:rPr>
              <a:t>membangun</a:t>
            </a:r>
            <a:r>
              <a:rPr sz="1700" spc="-10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39656C"/>
                </a:solidFill>
                <a:latin typeface="Verdana"/>
                <a:cs typeface="Verdana"/>
              </a:rPr>
              <a:t>harapan,</a:t>
            </a:r>
            <a:r>
              <a:rPr sz="1700" spc="-10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35" dirty="0">
                <a:solidFill>
                  <a:srgbClr val="39656C"/>
                </a:solidFill>
                <a:latin typeface="Verdana"/>
                <a:cs typeface="Verdana"/>
              </a:rPr>
              <a:t>aturan,</a:t>
            </a:r>
            <a:r>
              <a:rPr sz="1700" spc="-10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50" dirty="0">
                <a:solidFill>
                  <a:srgbClr val="39656C"/>
                </a:solidFill>
                <a:latin typeface="Verdana"/>
                <a:cs typeface="Verdana"/>
              </a:rPr>
              <a:t>dan</a:t>
            </a:r>
            <a:r>
              <a:rPr sz="1700" spc="-10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rutinitas</a:t>
            </a:r>
            <a:r>
              <a:rPr sz="1700" spc="-10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agar</a:t>
            </a:r>
            <a:r>
              <a:rPr sz="1700" spc="-10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berjalan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lancar</a:t>
            </a:r>
            <a:r>
              <a:rPr sz="1700" spc="-5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50" dirty="0">
                <a:solidFill>
                  <a:srgbClr val="39656C"/>
                </a:solidFill>
                <a:latin typeface="Verdana"/>
                <a:cs typeface="Verdana"/>
              </a:rPr>
              <a:t>dan</a:t>
            </a:r>
            <a:r>
              <a:rPr sz="1700" spc="-5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menetapkan</a:t>
            </a:r>
            <a:r>
              <a:rPr sz="1700" spc="-4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irama</a:t>
            </a:r>
            <a:r>
              <a:rPr sz="1700" spc="-5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55" dirty="0">
                <a:solidFill>
                  <a:srgbClr val="39656C"/>
                </a:solidFill>
                <a:latin typeface="Verdana"/>
                <a:cs typeface="Verdana"/>
              </a:rPr>
              <a:t>untuk</a:t>
            </a:r>
            <a:r>
              <a:rPr sz="1700" spc="-4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60" dirty="0">
                <a:solidFill>
                  <a:srgbClr val="39656C"/>
                </a:solidFill>
                <a:latin typeface="Verdana"/>
                <a:cs typeface="Verdana"/>
              </a:rPr>
              <a:t>pengembangan</a:t>
            </a:r>
            <a:r>
              <a:rPr sz="1700" spc="-5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kelas</a:t>
            </a:r>
            <a:endParaRPr sz="1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3200" y="0"/>
            <a:ext cx="7853045" cy="4093210"/>
            <a:chOff x="293200" y="0"/>
            <a:chExt cx="7853045" cy="4093210"/>
          </a:xfrm>
        </p:grpSpPr>
        <p:sp>
          <p:nvSpPr>
            <p:cNvPr id="3" name="object 3"/>
            <p:cNvSpPr/>
            <p:nvPr/>
          </p:nvSpPr>
          <p:spPr>
            <a:xfrm>
              <a:off x="998349" y="1050424"/>
              <a:ext cx="7147559" cy="3042920"/>
            </a:xfrm>
            <a:custGeom>
              <a:avLst/>
              <a:gdLst/>
              <a:ahLst/>
              <a:cxnLst/>
              <a:rect l="l" t="t" r="r" b="b"/>
              <a:pathLst>
                <a:path w="7147559" h="3042920">
                  <a:moveTo>
                    <a:pt x="7147301" y="3042564"/>
                  </a:moveTo>
                  <a:lnTo>
                    <a:pt x="0" y="3042564"/>
                  </a:lnTo>
                  <a:lnTo>
                    <a:pt x="0" y="0"/>
                  </a:lnTo>
                  <a:lnTo>
                    <a:pt x="7147301" y="0"/>
                  </a:lnTo>
                  <a:lnTo>
                    <a:pt x="7147301" y="3042564"/>
                  </a:lnTo>
                  <a:close/>
                </a:path>
              </a:pathLst>
            </a:custGeom>
            <a:solidFill>
              <a:srgbClr val="C52E73">
                <a:alpha val="2078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3200" y="0"/>
              <a:ext cx="1970405" cy="1524635"/>
            </a:xfrm>
            <a:custGeom>
              <a:avLst/>
              <a:gdLst/>
              <a:ahLst/>
              <a:cxnLst/>
              <a:rect l="l" t="t" r="r" b="b"/>
              <a:pathLst>
                <a:path w="1970405" h="1524635">
                  <a:moveTo>
                    <a:pt x="985136" y="1524592"/>
                  </a:moveTo>
                  <a:lnTo>
                    <a:pt x="936287" y="1523382"/>
                  </a:lnTo>
                  <a:lnTo>
                    <a:pt x="887771" y="1519772"/>
                  </a:lnTo>
                  <a:lnTo>
                    <a:pt x="839666" y="1513798"/>
                  </a:lnTo>
                  <a:lnTo>
                    <a:pt x="792056" y="1505492"/>
                  </a:lnTo>
                  <a:lnTo>
                    <a:pt x="745019" y="1494888"/>
                  </a:lnTo>
                  <a:lnTo>
                    <a:pt x="698636" y="1482018"/>
                  </a:lnTo>
                  <a:lnTo>
                    <a:pt x="652989" y="1466917"/>
                  </a:lnTo>
                  <a:lnTo>
                    <a:pt x="608158" y="1449619"/>
                  </a:lnTo>
                  <a:lnTo>
                    <a:pt x="564224" y="1430155"/>
                  </a:lnTo>
                  <a:lnTo>
                    <a:pt x="521267" y="1408561"/>
                  </a:lnTo>
                  <a:lnTo>
                    <a:pt x="479368" y="1384868"/>
                  </a:lnTo>
                  <a:lnTo>
                    <a:pt x="438607" y="1359112"/>
                  </a:lnTo>
                  <a:lnTo>
                    <a:pt x="399066" y="1331325"/>
                  </a:lnTo>
                  <a:lnTo>
                    <a:pt x="360825" y="1301540"/>
                  </a:lnTo>
                  <a:lnTo>
                    <a:pt x="323965" y="1269791"/>
                  </a:lnTo>
                  <a:lnTo>
                    <a:pt x="288566" y="1236112"/>
                  </a:lnTo>
                  <a:lnTo>
                    <a:pt x="254872" y="1200706"/>
                  </a:lnTo>
                  <a:lnTo>
                    <a:pt x="223110" y="1163839"/>
                  </a:lnTo>
                  <a:lnTo>
                    <a:pt x="193313" y="1125592"/>
                  </a:lnTo>
                  <a:lnTo>
                    <a:pt x="165516" y="1086046"/>
                  </a:lnTo>
                  <a:lnTo>
                    <a:pt x="139751" y="1045281"/>
                  </a:lnTo>
                  <a:lnTo>
                    <a:pt x="116052" y="1003379"/>
                  </a:lnTo>
                  <a:lnTo>
                    <a:pt x="94452" y="960419"/>
                  </a:lnTo>
                  <a:lnTo>
                    <a:pt x="74984" y="916482"/>
                  </a:lnTo>
                  <a:lnTo>
                    <a:pt x="57681" y="871649"/>
                  </a:lnTo>
                  <a:lnTo>
                    <a:pt x="42578" y="826001"/>
                  </a:lnTo>
                  <a:lnTo>
                    <a:pt x="29707" y="779618"/>
                  </a:lnTo>
                  <a:lnTo>
                    <a:pt x="19101" y="732580"/>
                  </a:lnTo>
                  <a:lnTo>
                    <a:pt x="10794" y="684969"/>
                  </a:lnTo>
                  <a:lnTo>
                    <a:pt x="4819" y="636865"/>
                  </a:lnTo>
                  <a:lnTo>
                    <a:pt x="1210" y="588348"/>
                  </a:lnTo>
                  <a:lnTo>
                    <a:pt x="0" y="539499"/>
                  </a:lnTo>
                  <a:lnTo>
                    <a:pt x="1210" y="490643"/>
                  </a:lnTo>
                  <a:lnTo>
                    <a:pt x="4819" y="442119"/>
                  </a:lnTo>
                  <a:lnTo>
                    <a:pt x="10794" y="394010"/>
                  </a:lnTo>
                  <a:lnTo>
                    <a:pt x="19101" y="346394"/>
                  </a:lnTo>
                  <a:lnTo>
                    <a:pt x="29707" y="299354"/>
                  </a:lnTo>
                  <a:lnTo>
                    <a:pt x="42578" y="252969"/>
                  </a:lnTo>
                  <a:lnTo>
                    <a:pt x="57681" y="207320"/>
                  </a:lnTo>
                  <a:lnTo>
                    <a:pt x="74984" y="162489"/>
                  </a:lnTo>
                  <a:lnTo>
                    <a:pt x="94452" y="118555"/>
                  </a:lnTo>
                  <a:lnTo>
                    <a:pt x="116052" y="75599"/>
                  </a:lnTo>
                  <a:lnTo>
                    <a:pt x="139751" y="33703"/>
                  </a:lnTo>
                  <a:lnTo>
                    <a:pt x="161057" y="0"/>
                  </a:lnTo>
                  <a:lnTo>
                    <a:pt x="1809171" y="0"/>
                  </a:lnTo>
                  <a:lnTo>
                    <a:pt x="1830477" y="33703"/>
                  </a:lnTo>
                  <a:lnTo>
                    <a:pt x="1854177" y="75599"/>
                  </a:lnTo>
                  <a:lnTo>
                    <a:pt x="1875777" y="118555"/>
                  </a:lnTo>
                  <a:lnTo>
                    <a:pt x="1895245" y="162489"/>
                  </a:lnTo>
                  <a:lnTo>
                    <a:pt x="1912547" y="207320"/>
                  </a:lnTo>
                  <a:lnTo>
                    <a:pt x="1927651" y="252969"/>
                  </a:lnTo>
                  <a:lnTo>
                    <a:pt x="1940522" y="299354"/>
                  </a:lnTo>
                  <a:lnTo>
                    <a:pt x="1951128" y="346394"/>
                  </a:lnTo>
                  <a:lnTo>
                    <a:pt x="1959435" y="394010"/>
                  </a:lnTo>
                  <a:lnTo>
                    <a:pt x="1965409" y="442119"/>
                  </a:lnTo>
                  <a:lnTo>
                    <a:pt x="1969019" y="490643"/>
                  </a:lnTo>
                  <a:lnTo>
                    <a:pt x="1970229" y="539499"/>
                  </a:lnTo>
                  <a:lnTo>
                    <a:pt x="1969019" y="588348"/>
                  </a:lnTo>
                  <a:lnTo>
                    <a:pt x="1965409" y="636865"/>
                  </a:lnTo>
                  <a:lnTo>
                    <a:pt x="1959435" y="684969"/>
                  </a:lnTo>
                  <a:lnTo>
                    <a:pt x="1951128" y="732580"/>
                  </a:lnTo>
                  <a:lnTo>
                    <a:pt x="1940522" y="779618"/>
                  </a:lnTo>
                  <a:lnTo>
                    <a:pt x="1927651" y="826001"/>
                  </a:lnTo>
                  <a:lnTo>
                    <a:pt x="1912547" y="871649"/>
                  </a:lnTo>
                  <a:lnTo>
                    <a:pt x="1895245" y="916482"/>
                  </a:lnTo>
                  <a:lnTo>
                    <a:pt x="1875777" y="960419"/>
                  </a:lnTo>
                  <a:lnTo>
                    <a:pt x="1854177" y="1003379"/>
                  </a:lnTo>
                  <a:lnTo>
                    <a:pt x="1830477" y="1045281"/>
                  </a:lnTo>
                  <a:lnTo>
                    <a:pt x="1804712" y="1086046"/>
                  </a:lnTo>
                  <a:lnTo>
                    <a:pt x="1776915" y="1125592"/>
                  </a:lnTo>
                  <a:lnTo>
                    <a:pt x="1747119" y="1163839"/>
                  </a:lnTo>
                  <a:lnTo>
                    <a:pt x="1715357" y="1200706"/>
                  </a:lnTo>
                  <a:lnTo>
                    <a:pt x="1681662" y="1236112"/>
                  </a:lnTo>
                  <a:lnTo>
                    <a:pt x="1646271" y="1269791"/>
                  </a:lnTo>
                  <a:lnTo>
                    <a:pt x="1609418" y="1301540"/>
                  </a:lnTo>
                  <a:lnTo>
                    <a:pt x="1571182" y="1331325"/>
                  </a:lnTo>
                  <a:lnTo>
                    <a:pt x="1531646" y="1359112"/>
                  </a:lnTo>
                  <a:lnTo>
                    <a:pt x="1490890" y="1384868"/>
                  </a:lnTo>
                  <a:lnTo>
                    <a:pt x="1448995" y="1408561"/>
                  </a:lnTo>
                  <a:lnTo>
                    <a:pt x="1406040" y="1430155"/>
                  </a:lnTo>
                  <a:lnTo>
                    <a:pt x="1362108" y="1449619"/>
                  </a:lnTo>
                  <a:lnTo>
                    <a:pt x="1317279" y="1466917"/>
                  </a:lnTo>
                  <a:lnTo>
                    <a:pt x="1271633" y="1482018"/>
                  </a:lnTo>
                  <a:lnTo>
                    <a:pt x="1225252" y="1494888"/>
                  </a:lnTo>
                  <a:lnTo>
                    <a:pt x="1178216" y="1505492"/>
                  </a:lnTo>
                  <a:lnTo>
                    <a:pt x="1130605" y="1513798"/>
                  </a:lnTo>
                  <a:lnTo>
                    <a:pt x="1082501" y="1519772"/>
                  </a:lnTo>
                  <a:lnTo>
                    <a:pt x="1033985" y="1523382"/>
                  </a:lnTo>
                  <a:lnTo>
                    <a:pt x="985136" y="1524592"/>
                  </a:lnTo>
                  <a:close/>
                </a:path>
              </a:pathLst>
            </a:custGeom>
            <a:solidFill>
              <a:srgbClr val="5EA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93229" y="4236499"/>
            <a:ext cx="2138045" cy="744220"/>
            <a:chOff x="293229" y="4236499"/>
            <a:chExt cx="2138045" cy="744220"/>
          </a:xfrm>
        </p:grpSpPr>
        <p:sp>
          <p:nvSpPr>
            <p:cNvPr id="6" name="object 6"/>
            <p:cNvSpPr/>
            <p:nvPr/>
          </p:nvSpPr>
          <p:spPr>
            <a:xfrm>
              <a:off x="293229" y="4236499"/>
              <a:ext cx="1628139" cy="744220"/>
            </a:xfrm>
            <a:custGeom>
              <a:avLst/>
              <a:gdLst/>
              <a:ahLst/>
              <a:cxnLst/>
              <a:rect l="l" t="t" r="r" b="b"/>
              <a:pathLst>
                <a:path w="1628139" h="744220">
                  <a:moveTo>
                    <a:pt x="1627649" y="744149"/>
                  </a:moveTo>
                  <a:lnTo>
                    <a:pt x="372074" y="744149"/>
                  </a:lnTo>
                  <a:lnTo>
                    <a:pt x="325401" y="741250"/>
                  </a:lnTo>
                  <a:lnTo>
                    <a:pt x="280457" y="732785"/>
                  </a:lnTo>
                  <a:lnTo>
                    <a:pt x="237593" y="719102"/>
                  </a:lnTo>
                  <a:lnTo>
                    <a:pt x="197156" y="700551"/>
                  </a:lnTo>
                  <a:lnTo>
                    <a:pt x="159496" y="677480"/>
                  </a:lnTo>
                  <a:lnTo>
                    <a:pt x="124961" y="650238"/>
                  </a:lnTo>
                  <a:lnTo>
                    <a:pt x="93900" y="619174"/>
                  </a:lnTo>
                  <a:lnTo>
                    <a:pt x="66661" y="584636"/>
                  </a:lnTo>
                  <a:lnTo>
                    <a:pt x="43592" y="546973"/>
                  </a:lnTo>
                  <a:lnTo>
                    <a:pt x="25043" y="506535"/>
                  </a:lnTo>
                  <a:lnTo>
                    <a:pt x="11362" y="463669"/>
                  </a:lnTo>
                  <a:lnTo>
                    <a:pt x="2898" y="418724"/>
                  </a:lnTo>
                  <a:lnTo>
                    <a:pt x="0" y="372049"/>
                  </a:lnTo>
                  <a:lnTo>
                    <a:pt x="2898" y="325386"/>
                  </a:lnTo>
                  <a:lnTo>
                    <a:pt x="11362" y="280450"/>
                  </a:lnTo>
                  <a:lnTo>
                    <a:pt x="25043" y="237592"/>
                  </a:lnTo>
                  <a:lnTo>
                    <a:pt x="43592" y="197159"/>
                  </a:lnTo>
                  <a:lnTo>
                    <a:pt x="66661" y="159501"/>
                  </a:lnTo>
                  <a:lnTo>
                    <a:pt x="93900" y="124967"/>
                  </a:lnTo>
                  <a:lnTo>
                    <a:pt x="124961" y="93906"/>
                  </a:lnTo>
                  <a:lnTo>
                    <a:pt x="159496" y="66666"/>
                  </a:lnTo>
                  <a:lnTo>
                    <a:pt x="197156" y="43596"/>
                  </a:lnTo>
                  <a:lnTo>
                    <a:pt x="237593" y="25046"/>
                  </a:lnTo>
                  <a:lnTo>
                    <a:pt x="280457" y="11364"/>
                  </a:lnTo>
                  <a:lnTo>
                    <a:pt x="325401" y="2899"/>
                  </a:lnTo>
                  <a:lnTo>
                    <a:pt x="372074" y="0"/>
                  </a:lnTo>
                  <a:lnTo>
                    <a:pt x="1627649" y="0"/>
                  </a:lnTo>
                  <a:lnTo>
                    <a:pt x="1627649" y="744149"/>
                  </a:lnTo>
                  <a:close/>
                </a:path>
              </a:pathLst>
            </a:custGeom>
            <a:solidFill>
              <a:srgbClr val="E9B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48841" y="4549749"/>
              <a:ext cx="1182370" cy="118110"/>
            </a:xfrm>
            <a:custGeom>
              <a:avLst/>
              <a:gdLst/>
              <a:ahLst/>
              <a:cxnLst/>
              <a:rect l="l" t="t" r="r" b="b"/>
              <a:pathLst>
                <a:path w="1182370" h="118110">
                  <a:moveTo>
                    <a:pt x="976083" y="88265"/>
                  </a:moveTo>
                  <a:lnTo>
                    <a:pt x="0" y="88265"/>
                  </a:lnTo>
                  <a:lnTo>
                    <a:pt x="0" y="117665"/>
                  </a:lnTo>
                  <a:lnTo>
                    <a:pt x="976083" y="117665"/>
                  </a:lnTo>
                  <a:lnTo>
                    <a:pt x="976083" y="88265"/>
                  </a:lnTo>
                  <a:close/>
                </a:path>
                <a:path w="1182370" h="118110">
                  <a:moveTo>
                    <a:pt x="1182001" y="0"/>
                  </a:moveTo>
                  <a:lnTo>
                    <a:pt x="205905" y="0"/>
                  </a:lnTo>
                  <a:lnTo>
                    <a:pt x="205905" y="29400"/>
                  </a:lnTo>
                  <a:lnTo>
                    <a:pt x="1182001" y="29400"/>
                  </a:lnTo>
                  <a:lnTo>
                    <a:pt x="1182001" y="0"/>
                  </a:lnTo>
                  <a:close/>
                </a:path>
              </a:pathLst>
            </a:custGeom>
            <a:solidFill>
              <a:srgbClr val="C52E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563625" y="1050425"/>
            <a:ext cx="193040" cy="3042920"/>
          </a:xfrm>
          <a:custGeom>
            <a:avLst/>
            <a:gdLst/>
            <a:ahLst/>
            <a:cxnLst/>
            <a:rect l="l" t="t" r="r" b="b"/>
            <a:pathLst>
              <a:path w="193040" h="3042920">
                <a:moveTo>
                  <a:pt x="192549" y="3042637"/>
                </a:moveTo>
                <a:lnTo>
                  <a:pt x="0" y="3042637"/>
                </a:lnTo>
                <a:lnTo>
                  <a:pt x="0" y="0"/>
                </a:lnTo>
                <a:lnTo>
                  <a:pt x="192549" y="0"/>
                </a:lnTo>
                <a:lnTo>
                  <a:pt x="192549" y="3042637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2930" y="4416888"/>
            <a:ext cx="119165" cy="1194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65260" y="4416888"/>
            <a:ext cx="119118" cy="1194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87620" y="4416888"/>
            <a:ext cx="119149" cy="1194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09943" y="4416888"/>
            <a:ext cx="119164" cy="1194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32014" y="4416942"/>
            <a:ext cx="119188" cy="11941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42664" y="4740187"/>
            <a:ext cx="119430" cy="11941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65002" y="4740187"/>
            <a:ext cx="119376" cy="11941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88210" y="4740133"/>
            <a:ext cx="117851" cy="11941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09943" y="4740187"/>
            <a:ext cx="119164" cy="11941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632014" y="4740187"/>
            <a:ext cx="119430" cy="119419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70" dirty="0">
                <a:solidFill>
                  <a:srgbClr val="C52E73"/>
                </a:solidFill>
              </a:rPr>
              <a:t>2.</a:t>
            </a:r>
            <a:r>
              <a:rPr sz="2000" spc="-65" dirty="0">
                <a:solidFill>
                  <a:srgbClr val="C52E73"/>
                </a:solidFill>
              </a:rPr>
              <a:t> </a:t>
            </a:r>
            <a:r>
              <a:rPr lang="en-US" sz="2000" spc="-10" dirty="0">
                <a:solidFill>
                  <a:srgbClr val="C52E73"/>
                </a:solidFill>
              </a:rPr>
              <a:t>MENEKANKAN</a:t>
            </a:r>
            <a:r>
              <a:rPr sz="2000" spc="-60" dirty="0">
                <a:solidFill>
                  <a:srgbClr val="C52E73"/>
                </a:solidFill>
              </a:rPr>
              <a:t> </a:t>
            </a:r>
            <a:r>
              <a:rPr lang="en-US" sz="2000" spc="-60" dirty="0">
                <a:solidFill>
                  <a:srgbClr val="C52E73"/>
                </a:solidFill>
              </a:rPr>
              <a:t>INSTRUKSI</a:t>
            </a:r>
            <a:r>
              <a:rPr sz="2000" spc="-60" dirty="0">
                <a:solidFill>
                  <a:srgbClr val="C52E73"/>
                </a:solidFill>
              </a:rPr>
              <a:t> </a:t>
            </a:r>
            <a:r>
              <a:rPr lang="en-US" sz="2000" dirty="0">
                <a:solidFill>
                  <a:srgbClr val="C52E73"/>
                </a:solidFill>
              </a:rPr>
              <a:t>DAN</a:t>
            </a:r>
            <a:r>
              <a:rPr sz="2000" spc="-60" dirty="0">
                <a:solidFill>
                  <a:srgbClr val="C52E73"/>
                </a:solidFill>
              </a:rPr>
              <a:t> </a:t>
            </a:r>
            <a:r>
              <a:rPr lang="en-US" sz="2000" spc="-10" dirty="0">
                <a:solidFill>
                  <a:srgbClr val="C52E73"/>
                </a:solidFill>
              </a:rPr>
              <a:t>IKLIM</a:t>
            </a:r>
            <a:endParaRPr sz="2000" dirty="0"/>
          </a:p>
          <a:p>
            <a:pPr marL="2338705">
              <a:lnSpc>
                <a:spcPct val="100000"/>
              </a:lnSpc>
            </a:pPr>
            <a:r>
              <a:rPr lang="en-US" sz="2000" spc="-10" dirty="0">
                <a:solidFill>
                  <a:srgbClr val="C52E73"/>
                </a:solidFill>
              </a:rPr>
              <a:t>KELAS</a:t>
            </a:r>
            <a:endParaRPr sz="2000" dirty="0"/>
          </a:p>
        </p:txBody>
      </p:sp>
      <p:sp>
        <p:nvSpPr>
          <p:cNvPr id="20" name="object 20"/>
          <p:cNvSpPr txBox="1"/>
          <p:nvPr/>
        </p:nvSpPr>
        <p:spPr>
          <a:xfrm>
            <a:off x="1277711" y="1476495"/>
            <a:ext cx="6869430" cy="206502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36830">
              <a:lnSpc>
                <a:spcPts val="1839"/>
              </a:lnSpc>
              <a:spcBef>
                <a:spcPts val="325"/>
              </a:spcBef>
            </a:pP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Melibatkan</a:t>
            </a:r>
            <a:r>
              <a:rPr sz="1700" spc="2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60" dirty="0">
                <a:solidFill>
                  <a:srgbClr val="39656C"/>
                </a:solidFill>
                <a:latin typeface="Verdana"/>
                <a:cs typeface="Verdana"/>
              </a:rPr>
              <a:t>penggunaan</a:t>
            </a:r>
            <a:r>
              <a:rPr sz="1700" spc="2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pencegahan,</a:t>
            </a:r>
            <a:r>
              <a:rPr sz="1700" spc="2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strategi</a:t>
            </a:r>
            <a:r>
              <a:rPr sz="1700" spc="2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39656C"/>
                </a:solidFill>
                <a:latin typeface="Verdana"/>
                <a:cs typeface="Verdana"/>
              </a:rPr>
              <a:t>proaktif,</a:t>
            </a:r>
            <a:r>
              <a:rPr sz="1700" spc="2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bukan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hanya</a:t>
            </a:r>
            <a:r>
              <a:rPr sz="1700" spc="-6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terhanyut</a:t>
            </a:r>
            <a:r>
              <a:rPr sz="1700" spc="-6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pada</a:t>
            </a:r>
            <a:r>
              <a:rPr sz="1700" spc="-6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strategi</a:t>
            </a:r>
            <a:r>
              <a:rPr sz="1700" spc="-6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disiplin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35"/>
              </a:spcBef>
            </a:pPr>
            <a:endParaRPr sz="1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700" b="1" spc="-140" dirty="0">
                <a:solidFill>
                  <a:srgbClr val="39656C"/>
                </a:solidFill>
                <a:latin typeface="Verdana"/>
                <a:cs typeface="Verdana"/>
              </a:rPr>
              <a:t>HASIL</a:t>
            </a:r>
            <a:r>
              <a:rPr sz="1700" b="1" spc="-6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b="1" spc="-25" dirty="0">
                <a:solidFill>
                  <a:srgbClr val="39656C"/>
                </a:solidFill>
                <a:latin typeface="Verdana"/>
                <a:cs typeface="Verdana"/>
              </a:rPr>
              <a:t>PENELITIAN</a:t>
            </a:r>
            <a:endParaRPr sz="1700">
              <a:latin typeface="Verdana"/>
              <a:cs typeface="Verdana"/>
            </a:endParaRPr>
          </a:p>
          <a:p>
            <a:pPr marL="12700" marR="5080">
              <a:lnSpc>
                <a:spcPts val="1839"/>
              </a:lnSpc>
              <a:spcBef>
                <a:spcPts val="1025"/>
              </a:spcBef>
            </a:pPr>
            <a:r>
              <a:rPr sz="1700" b="1" spc="-75" dirty="0">
                <a:solidFill>
                  <a:srgbClr val="39656C"/>
                </a:solidFill>
                <a:latin typeface="Verdana"/>
                <a:cs typeface="Verdana"/>
              </a:rPr>
              <a:t>Guru</a:t>
            </a:r>
            <a:r>
              <a:rPr sz="1700" b="1" spc="-8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b="1" spc="-75" dirty="0">
                <a:solidFill>
                  <a:srgbClr val="39656C"/>
                </a:solidFill>
                <a:latin typeface="Verdana"/>
                <a:cs typeface="Verdana"/>
              </a:rPr>
              <a:t>yang</a:t>
            </a:r>
            <a:r>
              <a:rPr sz="1700" b="1" spc="-8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b="1" spc="-50" dirty="0">
                <a:solidFill>
                  <a:srgbClr val="39656C"/>
                </a:solidFill>
                <a:latin typeface="Verdana"/>
                <a:cs typeface="Verdana"/>
              </a:rPr>
              <a:t>kompeten</a:t>
            </a:r>
            <a:r>
              <a:rPr sz="1700" b="1" spc="-8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b="1" spc="-30" dirty="0">
                <a:solidFill>
                  <a:srgbClr val="39656C"/>
                </a:solidFill>
                <a:latin typeface="Verdana"/>
                <a:cs typeface="Verdana"/>
              </a:rPr>
              <a:t>membimbing</a:t>
            </a:r>
            <a:r>
              <a:rPr sz="1700" b="1" spc="-8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b="1" spc="-50" dirty="0">
                <a:solidFill>
                  <a:srgbClr val="39656C"/>
                </a:solidFill>
                <a:latin typeface="Verdana"/>
                <a:cs typeface="Verdana"/>
              </a:rPr>
              <a:t>dan</a:t>
            </a:r>
            <a:r>
              <a:rPr sz="1700" b="1" spc="-8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b="1" spc="-45" dirty="0">
                <a:solidFill>
                  <a:srgbClr val="39656C"/>
                </a:solidFill>
                <a:latin typeface="Verdana"/>
                <a:cs typeface="Verdana"/>
              </a:rPr>
              <a:t>membangun</a:t>
            </a:r>
            <a:r>
              <a:rPr sz="1700" b="1" spc="-8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b="1" spc="-10" dirty="0">
                <a:solidFill>
                  <a:srgbClr val="39656C"/>
                </a:solidFill>
                <a:latin typeface="Verdana"/>
                <a:cs typeface="Verdana"/>
              </a:rPr>
              <a:t>kelas </a:t>
            </a:r>
            <a:r>
              <a:rPr sz="1700" b="1" spc="-55" dirty="0">
                <a:solidFill>
                  <a:srgbClr val="39656C"/>
                </a:solidFill>
                <a:latin typeface="Verdana"/>
                <a:cs typeface="Verdana"/>
              </a:rPr>
              <a:t>lebih</a:t>
            </a:r>
            <a:r>
              <a:rPr sz="1700" b="1" spc="7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b="1" spc="-60" dirty="0">
                <a:solidFill>
                  <a:srgbClr val="39656C"/>
                </a:solidFill>
                <a:latin typeface="Verdana"/>
                <a:cs typeface="Verdana"/>
              </a:rPr>
              <a:t>efektif</a:t>
            </a:r>
            <a:r>
              <a:rPr sz="1700" b="1" spc="6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daripada</a:t>
            </a:r>
            <a:r>
              <a:rPr sz="1700" spc="2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guru</a:t>
            </a:r>
            <a:r>
              <a:rPr sz="1700" spc="2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yang</a:t>
            </a:r>
            <a:r>
              <a:rPr sz="1700" spc="2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menekankan</a:t>
            </a:r>
            <a:r>
              <a:rPr sz="1700" spc="2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disiplin</a:t>
            </a:r>
            <a:r>
              <a:rPr sz="1700" spc="2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mereka </a:t>
            </a:r>
            <a:r>
              <a:rPr sz="1700" spc="-45" dirty="0">
                <a:solidFill>
                  <a:srgbClr val="39656C"/>
                </a:solidFill>
                <a:latin typeface="Verdana"/>
                <a:cs typeface="Verdana"/>
              </a:rPr>
              <a:t>(Brophy,</a:t>
            </a:r>
            <a:r>
              <a:rPr sz="1700" spc="-9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1996)</a:t>
            </a:r>
            <a:endParaRPr sz="1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124" y="4490525"/>
            <a:ext cx="5382895" cy="386715"/>
          </a:xfrm>
          <a:custGeom>
            <a:avLst/>
            <a:gdLst/>
            <a:ahLst/>
            <a:cxnLst/>
            <a:rect l="l" t="t" r="r" b="b"/>
            <a:pathLst>
              <a:path w="5382895" h="386714">
                <a:moveTo>
                  <a:pt x="5189399" y="386399"/>
                </a:moveTo>
                <a:lnTo>
                  <a:pt x="0" y="386399"/>
                </a:lnTo>
                <a:lnTo>
                  <a:pt x="0" y="0"/>
                </a:lnTo>
                <a:lnTo>
                  <a:pt x="5189399" y="0"/>
                </a:lnTo>
                <a:lnTo>
                  <a:pt x="5233698" y="5102"/>
                </a:lnTo>
                <a:lnTo>
                  <a:pt x="5274364" y="19637"/>
                </a:lnTo>
                <a:lnTo>
                  <a:pt x="5310236" y="42443"/>
                </a:lnTo>
                <a:lnTo>
                  <a:pt x="5340156" y="72363"/>
                </a:lnTo>
                <a:lnTo>
                  <a:pt x="5362962" y="108235"/>
                </a:lnTo>
                <a:lnTo>
                  <a:pt x="5377497" y="148900"/>
                </a:lnTo>
                <a:lnTo>
                  <a:pt x="5382599" y="193199"/>
                </a:lnTo>
                <a:lnTo>
                  <a:pt x="5378853" y="231067"/>
                </a:lnTo>
                <a:lnTo>
                  <a:pt x="5350140" y="300387"/>
                </a:lnTo>
                <a:lnTo>
                  <a:pt x="5296587" y="353940"/>
                </a:lnTo>
                <a:lnTo>
                  <a:pt x="5227267" y="382653"/>
                </a:lnTo>
                <a:lnTo>
                  <a:pt x="5189399" y="386399"/>
                </a:lnTo>
                <a:close/>
              </a:path>
            </a:pathLst>
          </a:custGeom>
          <a:solidFill>
            <a:srgbClr val="E9B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637099" y="24"/>
            <a:ext cx="325755" cy="1816100"/>
            <a:chOff x="8637099" y="24"/>
            <a:chExt cx="325755" cy="1816100"/>
          </a:xfrm>
        </p:grpSpPr>
        <p:sp>
          <p:nvSpPr>
            <p:cNvPr id="4" name="object 4"/>
            <p:cNvSpPr/>
            <p:nvPr/>
          </p:nvSpPr>
          <p:spPr>
            <a:xfrm>
              <a:off x="8637099" y="24"/>
              <a:ext cx="83820" cy="1816100"/>
            </a:xfrm>
            <a:custGeom>
              <a:avLst/>
              <a:gdLst/>
              <a:ahLst/>
              <a:cxnLst/>
              <a:rect l="l" t="t" r="r" b="b"/>
              <a:pathLst>
                <a:path w="83820" h="1816100">
                  <a:moveTo>
                    <a:pt x="83399" y="1815963"/>
                  </a:moveTo>
                  <a:lnTo>
                    <a:pt x="0" y="1815963"/>
                  </a:lnTo>
                  <a:lnTo>
                    <a:pt x="0" y="0"/>
                  </a:lnTo>
                  <a:lnTo>
                    <a:pt x="83399" y="0"/>
                  </a:lnTo>
                  <a:lnTo>
                    <a:pt x="83399" y="1815963"/>
                  </a:lnTo>
                  <a:close/>
                </a:path>
              </a:pathLst>
            </a:custGeom>
            <a:solidFill>
              <a:srgbClr val="E9B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57299" y="24"/>
              <a:ext cx="205740" cy="1816100"/>
            </a:xfrm>
            <a:custGeom>
              <a:avLst/>
              <a:gdLst/>
              <a:ahLst/>
              <a:cxnLst/>
              <a:rect l="l" t="t" r="r" b="b"/>
              <a:pathLst>
                <a:path w="205740" h="1816100">
                  <a:moveTo>
                    <a:pt x="205299" y="1815963"/>
                  </a:moveTo>
                  <a:lnTo>
                    <a:pt x="0" y="1815963"/>
                  </a:lnTo>
                  <a:lnTo>
                    <a:pt x="0" y="0"/>
                  </a:lnTo>
                  <a:lnTo>
                    <a:pt x="205299" y="0"/>
                  </a:lnTo>
                  <a:lnTo>
                    <a:pt x="205299" y="1815963"/>
                  </a:lnTo>
                  <a:close/>
                </a:path>
              </a:pathLst>
            </a:custGeom>
            <a:solidFill>
              <a:srgbClr val="5EA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0201" y="4448819"/>
            <a:ext cx="126429" cy="12676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68278" y="4448819"/>
            <a:ext cx="126380" cy="12676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16386" y="4448819"/>
            <a:ext cx="126413" cy="12676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64455" y="4448819"/>
            <a:ext cx="126428" cy="12676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12256" y="4448877"/>
            <a:ext cx="126454" cy="12671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19921" y="4791859"/>
            <a:ext cx="126710" cy="12671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68004" y="4791859"/>
            <a:ext cx="126653" cy="12671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17013" y="4791802"/>
            <a:ext cx="125035" cy="12671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564455" y="4791859"/>
            <a:ext cx="126428" cy="12671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012256" y="4791859"/>
            <a:ext cx="126711" cy="126711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0" y="1017701"/>
            <a:ext cx="1242060" cy="572770"/>
          </a:xfrm>
          <a:custGeom>
            <a:avLst/>
            <a:gdLst/>
            <a:ahLst/>
            <a:cxnLst/>
            <a:rect l="l" t="t" r="r" b="b"/>
            <a:pathLst>
              <a:path w="1242060" h="572769">
                <a:moveTo>
                  <a:pt x="1241488" y="480809"/>
                </a:moveTo>
                <a:lnTo>
                  <a:pt x="979932" y="280885"/>
                </a:lnTo>
                <a:lnTo>
                  <a:pt x="745528" y="460044"/>
                </a:lnTo>
                <a:lnTo>
                  <a:pt x="511060" y="280936"/>
                </a:lnTo>
                <a:lnTo>
                  <a:pt x="276606" y="460044"/>
                </a:lnTo>
                <a:lnTo>
                  <a:pt x="42037" y="280936"/>
                </a:lnTo>
                <a:lnTo>
                  <a:pt x="0" y="313055"/>
                </a:lnTo>
                <a:lnTo>
                  <a:pt x="0" y="425665"/>
                </a:lnTo>
                <a:lnTo>
                  <a:pt x="42037" y="393560"/>
                </a:lnTo>
                <a:lnTo>
                  <a:pt x="276656" y="572655"/>
                </a:lnTo>
                <a:lnTo>
                  <a:pt x="511060" y="393560"/>
                </a:lnTo>
                <a:lnTo>
                  <a:pt x="745528" y="572655"/>
                </a:lnTo>
                <a:lnTo>
                  <a:pt x="979932" y="393661"/>
                </a:lnTo>
                <a:lnTo>
                  <a:pt x="1187094" y="551942"/>
                </a:lnTo>
                <a:lnTo>
                  <a:pt x="1241488" y="480809"/>
                </a:lnTo>
                <a:close/>
              </a:path>
              <a:path w="1242060" h="572769">
                <a:moveTo>
                  <a:pt x="1241488" y="199821"/>
                </a:moveTo>
                <a:lnTo>
                  <a:pt x="979932" y="0"/>
                </a:lnTo>
                <a:lnTo>
                  <a:pt x="745528" y="179095"/>
                </a:lnTo>
                <a:lnTo>
                  <a:pt x="511060" y="0"/>
                </a:lnTo>
                <a:lnTo>
                  <a:pt x="276606" y="179095"/>
                </a:lnTo>
                <a:lnTo>
                  <a:pt x="42037" y="0"/>
                </a:lnTo>
                <a:lnTo>
                  <a:pt x="0" y="32105"/>
                </a:lnTo>
                <a:lnTo>
                  <a:pt x="0" y="144767"/>
                </a:lnTo>
                <a:lnTo>
                  <a:pt x="42037" y="112661"/>
                </a:lnTo>
                <a:lnTo>
                  <a:pt x="276656" y="291757"/>
                </a:lnTo>
                <a:lnTo>
                  <a:pt x="511060" y="112661"/>
                </a:lnTo>
                <a:lnTo>
                  <a:pt x="745528" y="291757"/>
                </a:lnTo>
                <a:lnTo>
                  <a:pt x="979932" y="112661"/>
                </a:lnTo>
                <a:lnTo>
                  <a:pt x="1187094" y="270992"/>
                </a:lnTo>
                <a:lnTo>
                  <a:pt x="1241488" y="199821"/>
                </a:lnTo>
                <a:close/>
              </a:path>
            </a:pathLst>
          </a:custGeom>
          <a:solidFill>
            <a:srgbClr val="5EA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465558" y="505324"/>
            <a:ext cx="4316242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1069" marR="5080" indent="-929005">
              <a:lnSpc>
                <a:spcPct val="100000"/>
              </a:lnSpc>
              <a:spcBef>
                <a:spcPts val="100"/>
              </a:spcBef>
            </a:pPr>
            <a:r>
              <a:rPr lang="en-ID" dirty="0"/>
              <a:t>STRATEGI DAN TUJUAN MANAJEMEN</a:t>
            </a:r>
            <a:endParaRPr spc="-10" dirty="0"/>
          </a:p>
        </p:txBody>
      </p:sp>
      <p:sp>
        <p:nvSpPr>
          <p:cNvPr id="18" name="object 18"/>
          <p:cNvSpPr txBox="1"/>
          <p:nvPr/>
        </p:nvSpPr>
        <p:spPr>
          <a:xfrm>
            <a:off x="4975199" y="2169399"/>
            <a:ext cx="4169410" cy="2050414"/>
          </a:xfrm>
          <a:prstGeom prst="rect">
            <a:avLst/>
          </a:prstGeom>
          <a:solidFill>
            <a:srgbClr val="6C4993"/>
          </a:solidFill>
        </p:spPr>
        <p:txBody>
          <a:bodyPr vert="horz" wrap="square" lIns="0" tIns="198120" rIns="0" bIns="0" rtlCol="0">
            <a:spAutoFit/>
          </a:bodyPr>
          <a:lstStyle/>
          <a:p>
            <a:pPr marL="490220" marR="636270" indent="-351155">
              <a:lnSpc>
                <a:spcPct val="100000"/>
              </a:lnSpc>
              <a:spcBef>
                <a:spcPts val="1560"/>
              </a:spcBef>
              <a:buSzPct val="70000"/>
              <a:buFont typeface="Segoe UI Symbol"/>
              <a:buChar char="❖"/>
              <a:tabLst>
                <a:tab pos="490220" algn="l"/>
              </a:tabLst>
            </a:pPr>
            <a:r>
              <a:rPr sz="2000" spc="-30" dirty="0">
                <a:solidFill>
                  <a:srgbClr val="FFFAF3"/>
                </a:solidFill>
                <a:latin typeface="Verdana"/>
                <a:cs typeface="Verdana"/>
              </a:rPr>
              <a:t>Siswa </a:t>
            </a:r>
            <a:r>
              <a:rPr sz="2000" dirty="0">
                <a:solidFill>
                  <a:srgbClr val="FFFAF3"/>
                </a:solidFill>
                <a:latin typeface="Verdana"/>
                <a:cs typeface="Verdana"/>
              </a:rPr>
              <a:t>lebih</a:t>
            </a:r>
            <a:r>
              <a:rPr sz="2000" spc="-30" dirty="0">
                <a:solidFill>
                  <a:srgbClr val="FFFAF3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AF3"/>
                </a:solidFill>
                <a:latin typeface="Verdana"/>
                <a:cs typeface="Verdana"/>
              </a:rPr>
              <a:t>banyak </a:t>
            </a:r>
            <a:r>
              <a:rPr sz="2000" dirty="0">
                <a:solidFill>
                  <a:srgbClr val="FFFAF3"/>
                </a:solidFill>
                <a:latin typeface="Verdana"/>
                <a:cs typeface="Verdana"/>
              </a:rPr>
              <a:t>waktu</a:t>
            </a:r>
            <a:r>
              <a:rPr sz="2000" spc="-90" dirty="0">
                <a:solidFill>
                  <a:srgbClr val="FFFAF3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AF3"/>
                </a:solidFill>
                <a:latin typeface="Verdana"/>
                <a:cs typeface="Verdana"/>
              </a:rPr>
              <a:t>belajar</a:t>
            </a:r>
            <a:r>
              <a:rPr sz="2000" spc="-90" dirty="0">
                <a:solidFill>
                  <a:srgbClr val="FFFAF3"/>
                </a:solidFill>
                <a:latin typeface="Verdana"/>
                <a:cs typeface="Verdana"/>
              </a:rPr>
              <a:t> </a:t>
            </a:r>
            <a:r>
              <a:rPr sz="2000" spc="60" dirty="0">
                <a:solidFill>
                  <a:srgbClr val="FFFAF3"/>
                </a:solidFill>
                <a:latin typeface="Verdana"/>
                <a:cs typeface="Verdana"/>
              </a:rPr>
              <a:t>dan</a:t>
            </a:r>
            <a:r>
              <a:rPr sz="2000" spc="-90" dirty="0">
                <a:solidFill>
                  <a:srgbClr val="FFFAF3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AF3"/>
                </a:solidFill>
                <a:latin typeface="Verdana"/>
                <a:cs typeface="Verdana"/>
              </a:rPr>
              <a:t>lebih </a:t>
            </a:r>
            <a:r>
              <a:rPr sz="2000" dirty="0">
                <a:solidFill>
                  <a:srgbClr val="FFFAF3"/>
                </a:solidFill>
                <a:latin typeface="Verdana"/>
                <a:cs typeface="Verdana"/>
              </a:rPr>
              <a:t>sedikit</a:t>
            </a:r>
            <a:r>
              <a:rPr sz="2000" spc="45" dirty="0">
                <a:solidFill>
                  <a:srgbClr val="FFFAF3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AF3"/>
                </a:solidFill>
                <a:latin typeface="Verdana"/>
                <a:cs typeface="Verdana"/>
              </a:rPr>
              <a:t>waktu</a:t>
            </a:r>
            <a:r>
              <a:rPr sz="2000" spc="50" dirty="0">
                <a:solidFill>
                  <a:srgbClr val="FFFAF3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FFFAF3"/>
                </a:solidFill>
                <a:latin typeface="Verdana"/>
                <a:cs typeface="Verdana"/>
              </a:rPr>
              <a:t>pada </a:t>
            </a:r>
            <a:r>
              <a:rPr sz="2000" dirty="0">
                <a:solidFill>
                  <a:srgbClr val="FFFAF3"/>
                </a:solidFill>
                <a:latin typeface="Verdana"/>
                <a:cs typeface="Verdana"/>
              </a:rPr>
              <a:t>kegiatan</a:t>
            </a:r>
            <a:r>
              <a:rPr sz="2000" spc="40" dirty="0">
                <a:solidFill>
                  <a:srgbClr val="FFFAF3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AF3"/>
                </a:solidFill>
                <a:latin typeface="Verdana"/>
                <a:cs typeface="Verdana"/>
              </a:rPr>
              <a:t>tidak</a:t>
            </a:r>
            <a:r>
              <a:rPr sz="2000" spc="40" dirty="0">
                <a:solidFill>
                  <a:srgbClr val="FFFAF3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AF3"/>
                </a:solidFill>
                <a:latin typeface="Verdana"/>
                <a:cs typeface="Verdana"/>
              </a:rPr>
              <a:t>terarah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0" y="2169399"/>
            <a:ext cx="4169410" cy="2050414"/>
          </a:xfrm>
          <a:prstGeom prst="rect">
            <a:avLst/>
          </a:prstGeom>
          <a:solidFill>
            <a:srgbClr val="C52E73"/>
          </a:solidFill>
        </p:spPr>
        <p:txBody>
          <a:bodyPr vert="horz" wrap="square" lIns="0" tIns="666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25"/>
              </a:spcBef>
            </a:pPr>
            <a:endParaRPr sz="2000">
              <a:latin typeface="Times New Roman"/>
              <a:cs typeface="Times New Roman"/>
            </a:endParaRPr>
          </a:p>
          <a:p>
            <a:pPr marL="582295" marR="1045210" indent="-408305">
              <a:lnSpc>
                <a:spcPct val="100000"/>
              </a:lnSpc>
              <a:buSzPct val="70000"/>
              <a:buFont typeface="Segoe UI Symbol"/>
              <a:buChar char="❖"/>
              <a:tabLst>
                <a:tab pos="582295" algn="l"/>
              </a:tabLst>
            </a:pPr>
            <a:r>
              <a:rPr sz="2000" spc="80" dirty="0">
                <a:solidFill>
                  <a:srgbClr val="FFFAF3"/>
                </a:solidFill>
                <a:latin typeface="Verdana"/>
                <a:cs typeface="Verdana"/>
              </a:rPr>
              <a:t>Mencegah</a:t>
            </a:r>
            <a:r>
              <a:rPr sz="2000" spc="-170" dirty="0">
                <a:solidFill>
                  <a:srgbClr val="FFFAF3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AF3"/>
                </a:solidFill>
                <a:latin typeface="Verdana"/>
                <a:cs typeface="Verdana"/>
              </a:rPr>
              <a:t>masalah akademik</a:t>
            </a:r>
            <a:endParaRPr sz="2000">
              <a:latin typeface="Verdana"/>
              <a:cs typeface="Verdana"/>
            </a:endParaRPr>
          </a:p>
          <a:p>
            <a:pPr marL="581660" indent="-407670">
              <a:lnSpc>
                <a:spcPct val="100000"/>
              </a:lnSpc>
              <a:buSzPct val="70000"/>
              <a:buFont typeface="Segoe UI Symbol"/>
              <a:buChar char="❖"/>
              <a:tabLst>
                <a:tab pos="581660" algn="l"/>
              </a:tabLst>
            </a:pPr>
            <a:r>
              <a:rPr sz="2000" spc="55" dirty="0">
                <a:solidFill>
                  <a:srgbClr val="FFFAF3"/>
                </a:solidFill>
                <a:latin typeface="Verdana"/>
                <a:cs typeface="Verdana"/>
              </a:rPr>
              <a:t>Mengelola</a:t>
            </a:r>
            <a:r>
              <a:rPr sz="2000" spc="-165" dirty="0">
                <a:solidFill>
                  <a:srgbClr val="FFFAF3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AF3"/>
                </a:solidFill>
                <a:latin typeface="Verdana"/>
                <a:cs typeface="Verdana"/>
              </a:rPr>
              <a:t>instruksi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7982"/>
            <a:ext cx="1171575" cy="466725"/>
            <a:chOff x="0" y="497982"/>
            <a:chExt cx="1171575" cy="466725"/>
          </a:xfrm>
        </p:grpSpPr>
        <p:sp>
          <p:nvSpPr>
            <p:cNvPr id="3" name="object 3"/>
            <p:cNvSpPr/>
            <p:nvPr/>
          </p:nvSpPr>
          <p:spPr>
            <a:xfrm>
              <a:off x="704508" y="497982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233364" y="466729"/>
                  </a:moveTo>
                  <a:lnTo>
                    <a:pt x="186401" y="461980"/>
                  </a:lnTo>
                  <a:lnTo>
                    <a:pt x="142628" y="448365"/>
                  </a:lnTo>
                  <a:lnTo>
                    <a:pt x="102992" y="426827"/>
                  </a:lnTo>
                  <a:lnTo>
                    <a:pt x="68440" y="398312"/>
                  </a:lnTo>
                  <a:lnTo>
                    <a:pt x="39917" y="363763"/>
                  </a:lnTo>
                  <a:lnTo>
                    <a:pt x="18372" y="324126"/>
                  </a:lnTo>
                  <a:lnTo>
                    <a:pt x="4750" y="280345"/>
                  </a:lnTo>
                  <a:lnTo>
                    <a:pt x="0" y="233364"/>
                  </a:lnTo>
                  <a:lnTo>
                    <a:pt x="4750" y="186383"/>
                  </a:lnTo>
                  <a:lnTo>
                    <a:pt x="18372" y="142602"/>
                  </a:lnTo>
                  <a:lnTo>
                    <a:pt x="39917" y="102965"/>
                  </a:lnTo>
                  <a:lnTo>
                    <a:pt x="68440" y="68416"/>
                  </a:lnTo>
                  <a:lnTo>
                    <a:pt x="102992" y="39901"/>
                  </a:lnTo>
                  <a:lnTo>
                    <a:pt x="142628" y="18363"/>
                  </a:lnTo>
                  <a:lnTo>
                    <a:pt x="186401" y="4748"/>
                  </a:lnTo>
                  <a:lnTo>
                    <a:pt x="233364" y="0"/>
                  </a:lnTo>
                  <a:lnTo>
                    <a:pt x="280332" y="4748"/>
                  </a:lnTo>
                  <a:lnTo>
                    <a:pt x="324112" y="18363"/>
                  </a:lnTo>
                  <a:lnTo>
                    <a:pt x="363748" y="39901"/>
                  </a:lnTo>
                  <a:lnTo>
                    <a:pt x="398298" y="68416"/>
                  </a:lnTo>
                  <a:lnTo>
                    <a:pt x="424661" y="100354"/>
                  </a:lnTo>
                  <a:lnTo>
                    <a:pt x="233364" y="100354"/>
                  </a:lnTo>
                  <a:lnTo>
                    <a:pt x="191377" y="107148"/>
                  </a:lnTo>
                  <a:lnTo>
                    <a:pt x="154871" y="126058"/>
                  </a:lnTo>
                  <a:lnTo>
                    <a:pt x="126058" y="154871"/>
                  </a:lnTo>
                  <a:lnTo>
                    <a:pt x="107148" y="191377"/>
                  </a:lnTo>
                  <a:lnTo>
                    <a:pt x="100354" y="233364"/>
                  </a:lnTo>
                  <a:lnTo>
                    <a:pt x="107142" y="275352"/>
                  </a:lnTo>
                  <a:lnTo>
                    <a:pt x="126039" y="311857"/>
                  </a:lnTo>
                  <a:lnTo>
                    <a:pt x="154844" y="340671"/>
                  </a:lnTo>
                  <a:lnTo>
                    <a:pt x="191352" y="359580"/>
                  </a:lnTo>
                  <a:lnTo>
                    <a:pt x="233364" y="366374"/>
                  </a:lnTo>
                  <a:lnTo>
                    <a:pt x="424672" y="366374"/>
                  </a:lnTo>
                  <a:lnTo>
                    <a:pt x="398312" y="398312"/>
                  </a:lnTo>
                  <a:lnTo>
                    <a:pt x="363763" y="426827"/>
                  </a:lnTo>
                  <a:lnTo>
                    <a:pt x="324126" y="448365"/>
                  </a:lnTo>
                  <a:lnTo>
                    <a:pt x="280345" y="461980"/>
                  </a:lnTo>
                  <a:lnTo>
                    <a:pt x="233364" y="466729"/>
                  </a:lnTo>
                  <a:close/>
                </a:path>
                <a:path w="466725" h="466725">
                  <a:moveTo>
                    <a:pt x="424672" y="366374"/>
                  </a:moveTo>
                  <a:lnTo>
                    <a:pt x="233364" y="366374"/>
                  </a:lnTo>
                  <a:lnTo>
                    <a:pt x="275352" y="359580"/>
                  </a:lnTo>
                  <a:lnTo>
                    <a:pt x="311857" y="340671"/>
                  </a:lnTo>
                  <a:lnTo>
                    <a:pt x="340671" y="311857"/>
                  </a:lnTo>
                  <a:lnTo>
                    <a:pt x="359580" y="275352"/>
                  </a:lnTo>
                  <a:lnTo>
                    <a:pt x="366374" y="233364"/>
                  </a:lnTo>
                  <a:lnTo>
                    <a:pt x="359580" y="191377"/>
                  </a:lnTo>
                  <a:lnTo>
                    <a:pt x="340671" y="154871"/>
                  </a:lnTo>
                  <a:lnTo>
                    <a:pt x="311857" y="126058"/>
                  </a:lnTo>
                  <a:lnTo>
                    <a:pt x="275352" y="107148"/>
                  </a:lnTo>
                  <a:lnTo>
                    <a:pt x="233364" y="100354"/>
                  </a:lnTo>
                  <a:lnTo>
                    <a:pt x="424661" y="100354"/>
                  </a:lnTo>
                  <a:lnTo>
                    <a:pt x="426816" y="102965"/>
                  </a:lnTo>
                  <a:lnTo>
                    <a:pt x="448358" y="142602"/>
                  </a:lnTo>
                  <a:lnTo>
                    <a:pt x="461978" y="186383"/>
                  </a:lnTo>
                  <a:lnTo>
                    <a:pt x="466729" y="233364"/>
                  </a:lnTo>
                  <a:lnTo>
                    <a:pt x="461980" y="280345"/>
                  </a:lnTo>
                  <a:lnTo>
                    <a:pt x="448365" y="324126"/>
                  </a:lnTo>
                  <a:lnTo>
                    <a:pt x="426827" y="363763"/>
                  </a:lnTo>
                  <a:lnTo>
                    <a:pt x="424672" y="366374"/>
                  </a:lnTo>
                  <a:close/>
                </a:path>
              </a:pathLst>
            </a:custGeom>
            <a:solidFill>
              <a:srgbClr val="E9B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3808" y="497982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233364" y="466729"/>
                  </a:moveTo>
                  <a:lnTo>
                    <a:pt x="186401" y="461980"/>
                  </a:lnTo>
                  <a:lnTo>
                    <a:pt x="142628" y="448365"/>
                  </a:lnTo>
                  <a:lnTo>
                    <a:pt x="102992" y="426827"/>
                  </a:lnTo>
                  <a:lnTo>
                    <a:pt x="68440" y="398312"/>
                  </a:lnTo>
                  <a:lnTo>
                    <a:pt x="39917" y="363763"/>
                  </a:lnTo>
                  <a:lnTo>
                    <a:pt x="18372" y="324126"/>
                  </a:lnTo>
                  <a:lnTo>
                    <a:pt x="4750" y="280345"/>
                  </a:lnTo>
                  <a:lnTo>
                    <a:pt x="0" y="233364"/>
                  </a:lnTo>
                  <a:lnTo>
                    <a:pt x="4750" y="186383"/>
                  </a:lnTo>
                  <a:lnTo>
                    <a:pt x="18372" y="142602"/>
                  </a:lnTo>
                  <a:lnTo>
                    <a:pt x="39917" y="102965"/>
                  </a:lnTo>
                  <a:lnTo>
                    <a:pt x="68440" y="68416"/>
                  </a:lnTo>
                  <a:lnTo>
                    <a:pt x="102992" y="39901"/>
                  </a:lnTo>
                  <a:lnTo>
                    <a:pt x="142628" y="18363"/>
                  </a:lnTo>
                  <a:lnTo>
                    <a:pt x="186401" y="4748"/>
                  </a:lnTo>
                  <a:lnTo>
                    <a:pt x="233364" y="0"/>
                  </a:lnTo>
                  <a:lnTo>
                    <a:pt x="280332" y="4748"/>
                  </a:lnTo>
                  <a:lnTo>
                    <a:pt x="324112" y="18363"/>
                  </a:lnTo>
                  <a:lnTo>
                    <a:pt x="363748" y="39901"/>
                  </a:lnTo>
                  <a:lnTo>
                    <a:pt x="398298" y="68416"/>
                  </a:lnTo>
                  <a:lnTo>
                    <a:pt x="424661" y="100354"/>
                  </a:lnTo>
                  <a:lnTo>
                    <a:pt x="233364" y="100354"/>
                  </a:lnTo>
                  <a:lnTo>
                    <a:pt x="191377" y="107148"/>
                  </a:lnTo>
                  <a:lnTo>
                    <a:pt x="154871" y="126058"/>
                  </a:lnTo>
                  <a:lnTo>
                    <a:pt x="126058" y="154871"/>
                  </a:lnTo>
                  <a:lnTo>
                    <a:pt x="107148" y="191377"/>
                  </a:lnTo>
                  <a:lnTo>
                    <a:pt x="100354" y="233364"/>
                  </a:lnTo>
                  <a:lnTo>
                    <a:pt x="107142" y="275352"/>
                  </a:lnTo>
                  <a:lnTo>
                    <a:pt x="126039" y="311857"/>
                  </a:lnTo>
                  <a:lnTo>
                    <a:pt x="154844" y="340671"/>
                  </a:lnTo>
                  <a:lnTo>
                    <a:pt x="191352" y="359580"/>
                  </a:lnTo>
                  <a:lnTo>
                    <a:pt x="233364" y="366374"/>
                  </a:lnTo>
                  <a:lnTo>
                    <a:pt x="424672" y="366374"/>
                  </a:lnTo>
                  <a:lnTo>
                    <a:pt x="398312" y="398312"/>
                  </a:lnTo>
                  <a:lnTo>
                    <a:pt x="363763" y="426827"/>
                  </a:lnTo>
                  <a:lnTo>
                    <a:pt x="324126" y="448365"/>
                  </a:lnTo>
                  <a:lnTo>
                    <a:pt x="280345" y="461980"/>
                  </a:lnTo>
                  <a:lnTo>
                    <a:pt x="233364" y="466729"/>
                  </a:lnTo>
                  <a:close/>
                </a:path>
                <a:path w="466725" h="466725">
                  <a:moveTo>
                    <a:pt x="424672" y="366374"/>
                  </a:moveTo>
                  <a:lnTo>
                    <a:pt x="233364" y="366374"/>
                  </a:lnTo>
                  <a:lnTo>
                    <a:pt x="275352" y="359580"/>
                  </a:lnTo>
                  <a:lnTo>
                    <a:pt x="311858" y="340671"/>
                  </a:lnTo>
                  <a:lnTo>
                    <a:pt x="340671" y="311857"/>
                  </a:lnTo>
                  <a:lnTo>
                    <a:pt x="359580" y="275352"/>
                  </a:lnTo>
                  <a:lnTo>
                    <a:pt x="366374" y="233364"/>
                  </a:lnTo>
                  <a:lnTo>
                    <a:pt x="359580" y="191377"/>
                  </a:lnTo>
                  <a:lnTo>
                    <a:pt x="340671" y="154871"/>
                  </a:lnTo>
                  <a:lnTo>
                    <a:pt x="311858" y="126058"/>
                  </a:lnTo>
                  <a:lnTo>
                    <a:pt x="275352" y="107148"/>
                  </a:lnTo>
                  <a:lnTo>
                    <a:pt x="233364" y="100354"/>
                  </a:lnTo>
                  <a:lnTo>
                    <a:pt x="424661" y="100354"/>
                  </a:lnTo>
                  <a:lnTo>
                    <a:pt x="426816" y="102965"/>
                  </a:lnTo>
                  <a:lnTo>
                    <a:pt x="448358" y="142602"/>
                  </a:lnTo>
                  <a:lnTo>
                    <a:pt x="461978" y="186383"/>
                  </a:lnTo>
                  <a:lnTo>
                    <a:pt x="466729" y="233364"/>
                  </a:lnTo>
                  <a:lnTo>
                    <a:pt x="461980" y="280345"/>
                  </a:lnTo>
                  <a:lnTo>
                    <a:pt x="448365" y="324126"/>
                  </a:lnTo>
                  <a:lnTo>
                    <a:pt x="426827" y="363763"/>
                  </a:lnTo>
                  <a:lnTo>
                    <a:pt x="424672" y="366374"/>
                  </a:lnTo>
                  <a:close/>
                </a:path>
              </a:pathLst>
            </a:custGeom>
            <a:solidFill>
              <a:srgbClr val="5EA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14099"/>
              <a:ext cx="149860" cy="434975"/>
            </a:xfrm>
            <a:custGeom>
              <a:avLst/>
              <a:gdLst/>
              <a:ahLst/>
              <a:cxnLst/>
              <a:rect l="l" t="t" r="r" b="b"/>
              <a:pathLst>
                <a:path w="149860" h="434975">
                  <a:moveTo>
                    <a:pt x="0" y="434498"/>
                  </a:moveTo>
                  <a:lnTo>
                    <a:pt x="0" y="319520"/>
                  </a:lnTo>
                  <a:lnTo>
                    <a:pt x="23779" y="295740"/>
                  </a:lnTo>
                  <a:lnTo>
                    <a:pt x="42688" y="259234"/>
                  </a:lnTo>
                  <a:lnTo>
                    <a:pt x="49483" y="217247"/>
                  </a:lnTo>
                  <a:lnTo>
                    <a:pt x="42688" y="175259"/>
                  </a:lnTo>
                  <a:lnTo>
                    <a:pt x="23779" y="138753"/>
                  </a:lnTo>
                  <a:lnTo>
                    <a:pt x="0" y="114974"/>
                  </a:lnTo>
                  <a:lnTo>
                    <a:pt x="0" y="0"/>
                  </a:lnTo>
                  <a:lnTo>
                    <a:pt x="46872" y="23791"/>
                  </a:lnTo>
                  <a:lnTo>
                    <a:pt x="81420" y="52310"/>
                  </a:lnTo>
                  <a:lnTo>
                    <a:pt x="109936" y="86861"/>
                  </a:lnTo>
                  <a:lnTo>
                    <a:pt x="131474" y="126498"/>
                  </a:lnTo>
                  <a:lnTo>
                    <a:pt x="145089" y="170275"/>
                  </a:lnTo>
                  <a:lnTo>
                    <a:pt x="149837" y="217247"/>
                  </a:lnTo>
                  <a:lnTo>
                    <a:pt x="145089" y="264227"/>
                  </a:lnTo>
                  <a:lnTo>
                    <a:pt x="131474" y="308009"/>
                  </a:lnTo>
                  <a:lnTo>
                    <a:pt x="109936" y="347646"/>
                  </a:lnTo>
                  <a:lnTo>
                    <a:pt x="81420" y="382195"/>
                  </a:lnTo>
                  <a:lnTo>
                    <a:pt x="46872" y="410710"/>
                  </a:lnTo>
                  <a:lnTo>
                    <a:pt x="7235" y="432248"/>
                  </a:lnTo>
                  <a:lnTo>
                    <a:pt x="0" y="434498"/>
                  </a:lnTo>
                  <a:close/>
                </a:path>
              </a:pathLst>
            </a:custGeom>
            <a:solidFill>
              <a:srgbClr val="6C4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402129" y="123469"/>
            <a:ext cx="494665" cy="3161030"/>
          </a:xfrm>
          <a:custGeom>
            <a:avLst/>
            <a:gdLst/>
            <a:ahLst/>
            <a:cxnLst/>
            <a:rect l="l" t="t" r="r" b="b"/>
            <a:pathLst>
              <a:path w="494665" h="3161029">
                <a:moveTo>
                  <a:pt x="494068" y="2269045"/>
                </a:moveTo>
                <a:lnTo>
                  <a:pt x="447332" y="2222246"/>
                </a:lnTo>
                <a:lnTo>
                  <a:pt x="50" y="2669476"/>
                </a:lnTo>
                <a:lnTo>
                  <a:pt x="46850" y="2716326"/>
                </a:lnTo>
                <a:lnTo>
                  <a:pt x="494068" y="2269045"/>
                </a:lnTo>
                <a:close/>
              </a:path>
              <a:path w="494665" h="3161029">
                <a:moveTo>
                  <a:pt x="494068" y="1824545"/>
                </a:moveTo>
                <a:lnTo>
                  <a:pt x="447332" y="1777758"/>
                </a:lnTo>
                <a:lnTo>
                  <a:pt x="50" y="2225040"/>
                </a:lnTo>
                <a:lnTo>
                  <a:pt x="46786" y="2271839"/>
                </a:lnTo>
                <a:lnTo>
                  <a:pt x="494068" y="1824545"/>
                </a:lnTo>
                <a:close/>
              </a:path>
              <a:path w="494665" h="3161029">
                <a:moveTo>
                  <a:pt x="494068" y="1380109"/>
                </a:moveTo>
                <a:lnTo>
                  <a:pt x="447332" y="1333258"/>
                </a:lnTo>
                <a:lnTo>
                  <a:pt x="50" y="1780540"/>
                </a:lnTo>
                <a:lnTo>
                  <a:pt x="46786" y="1827339"/>
                </a:lnTo>
                <a:lnTo>
                  <a:pt x="494068" y="1380109"/>
                </a:lnTo>
                <a:close/>
              </a:path>
              <a:path w="494665" h="3161029">
                <a:moveTo>
                  <a:pt x="494068" y="713320"/>
                </a:moveTo>
                <a:lnTo>
                  <a:pt x="447230" y="666635"/>
                </a:lnTo>
                <a:lnTo>
                  <a:pt x="0" y="1113853"/>
                </a:lnTo>
                <a:lnTo>
                  <a:pt x="46786" y="1160602"/>
                </a:lnTo>
                <a:lnTo>
                  <a:pt x="494068" y="713320"/>
                </a:lnTo>
                <a:close/>
              </a:path>
              <a:path w="494665" h="3161029">
                <a:moveTo>
                  <a:pt x="494068" y="268884"/>
                </a:moveTo>
                <a:lnTo>
                  <a:pt x="447230" y="222135"/>
                </a:lnTo>
                <a:lnTo>
                  <a:pt x="0" y="669417"/>
                </a:lnTo>
                <a:lnTo>
                  <a:pt x="46786" y="716114"/>
                </a:lnTo>
                <a:lnTo>
                  <a:pt x="494068" y="268884"/>
                </a:lnTo>
                <a:close/>
              </a:path>
              <a:path w="494665" h="3161029">
                <a:moveTo>
                  <a:pt x="494131" y="2713698"/>
                </a:moveTo>
                <a:lnTo>
                  <a:pt x="447382" y="2666847"/>
                </a:lnTo>
                <a:lnTo>
                  <a:pt x="152" y="3114129"/>
                </a:lnTo>
                <a:lnTo>
                  <a:pt x="46850" y="3160928"/>
                </a:lnTo>
                <a:lnTo>
                  <a:pt x="494131" y="2713698"/>
                </a:lnTo>
                <a:close/>
              </a:path>
              <a:path w="494665" h="3161029">
                <a:moveTo>
                  <a:pt x="494131" y="2491397"/>
                </a:moveTo>
                <a:lnTo>
                  <a:pt x="447382" y="2444648"/>
                </a:lnTo>
                <a:lnTo>
                  <a:pt x="152" y="2891929"/>
                </a:lnTo>
                <a:lnTo>
                  <a:pt x="46850" y="2938678"/>
                </a:lnTo>
                <a:lnTo>
                  <a:pt x="494131" y="2491397"/>
                </a:lnTo>
                <a:close/>
              </a:path>
              <a:path w="494665" h="3161029">
                <a:moveTo>
                  <a:pt x="494131" y="2046897"/>
                </a:moveTo>
                <a:lnTo>
                  <a:pt x="447382" y="2000211"/>
                </a:lnTo>
                <a:lnTo>
                  <a:pt x="152" y="2447442"/>
                </a:lnTo>
                <a:lnTo>
                  <a:pt x="46850" y="2494191"/>
                </a:lnTo>
                <a:lnTo>
                  <a:pt x="494131" y="2046897"/>
                </a:lnTo>
                <a:close/>
              </a:path>
              <a:path w="494665" h="3161029">
                <a:moveTo>
                  <a:pt x="494131" y="1602460"/>
                </a:moveTo>
                <a:lnTo>
                  <a:pt x="447382" y="1555724"/>
                </a:lnTo>
                <a:lnTo>
                  <a:pt x="152" y="2002891"/>
                </a:lnTo>
                <a:lnTo>
                  <a:pt x="46850" y="2049691"/>
                </a:lnTo>
                <a:lnTo>
                  <a:pt x="494131" y="1602460"/>
                </a:lnTo>
                <a:close/>
              </a:path>
              <a:path w="494665" h="3161029">
                <a:moveTo>
                  <a:pt x="494131" y="1157973"/>
                </a:moveTo>
                <a:lnTo>
                  <a:pt x="447382" y="1111224"/>
                </a:lnTo>
                <a:lnTo>
                  <a:pt x="152" y="1558455"/>
                </a:lnTo>
                <a:lnTo>
                  <a:pt x="46850" y="1605254"/>
                </a:lnTo>
                <a:lnTo>
                  <a:pt x="494131" y="1157973"/>
                </a:lnTo>
                <a:close/>
              </a:path>
              <a:path w="494665" h="3161029">
                <a:moveTo>
                  <a:pt x="494131" y="935723"/>
                </a:moveTo>
                <a:lnTo>
                  <a:pt x="447382" y="888987"/>
                </a:lnTo>
                <a:lnTo>
                  <a:pt x="152" y="1336205"/>
                </a:lnTo>
                <a:lnTo>
                  <a:pt x="46850" y="1382953"/>
                </a:lnTo>
                <a:lnTo>
                  <a:pt x="494131" y="935723"/>
                </a:lnTo>
                <a:close/>
              </a:path>
              <a:path w="494665" h="3161029">
                <a:moveTo>
                  <a:pt x="494131" y="491236"/>
                </a:moveTo>
                <a:lnTo>
                  <a:pt x="447382" y="444487"/>
                </a:lnTo>
                <a:lnTo>
                  <a:pt x="152" y="891768"/>
                </a:lnTo>
                <a:lnTo>
                  <a:pt x="46850" y="938517"/>
                </a:lnTo>
                <a:lnTo>
                  <a:pt x="494131" y="491236"/>
                </a:lnTo>
                <a:close/>
              </a:path>
              <a:path w="494665" h="3161029">
                <a:moveTo>
                  <a:pt x="494131" y="46736"/>
                </a:moveTo>
                <a:lnTo>
                  <a:pt x="447382" y="0"/>
                </a:lnTo>
                <a:lnTo>
                  <a:pt x="152" y="447281"/>
                </a:lnTo>
                <a:lnTo>
                  <a:pt x="46850" y="494017"/>
                </a:lnTo>
                <a:lnTo>
                  <a:pt x="494131" y="46736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49938" y="505459"/>
            <a:ext cx="5793861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260" algn="ct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lnovasi</a:t>
            </a:r>
          </a:p>
          <a:p>
            <a:pPr algn="ctr">
              <a:lnSpc>
                <a:spcPct val="100000"/>
              </a:lnSpc>
            </a:pPr>
            <a:r>
              <a:rPr i="1" spc="-30" dirty="0">
                <a:latin typeface="Verdana"/>
                <a:cs typeface="Verdana"/>
              </a:rPr>
              <a:t>Classroom</a:t>
            </a:r>
            <a:r>
              <a:rPr i="1" spc="70" dirty="0">
                <a:latin typeface="Verdana"/>
                <a:cs typeface="Verdana"/>
              </a:rPr>
              <a:t> </a:t>
            </a:r>
            <a:r>
              <a:rPr i="1" dirty="0">
                <a:latin typeface="Verdana"/>
                <a:cs typeface="Verdana"/>
              </a:rPr>
              <a:t>Manag</a:t>
            </a:r>
            <a:r>
              <a:rPr lang="en-US" i="1" dirty="0"/>
              <a:t>e</a:t>
            </a:r>
            <a:r>
              <a:rPr i="1" dirty="0">
                <a:latin typeface="Verdana"/>
                <a:cs typeface="Verdana"/>
              </a:rPr>
              <a:t>m</a:t>
            </a:r>
            <a:r>
              <a:rPr lang="en-US" i="1" dirty="0">
                <a:latin typeface="Verdana"/>
                <a:cs typeface="Verdana"/>
              </a:rPr>
              <a:t>e</a:t>
            </a:r>
            <a:r>
              <a:rPr i="1" dirty="0">
                <a:latin typeface="Verdana"/>
                <a:cs typeface="Verdana"/>
              </a:rPr>
              <a:t>nt</a:t>
            </a:r>
            <a:r>
              <a:rPr i="1" spc="70" dirty="0">
                <a:latin typeface="Verdana"/>
                <a:cs typeface="Verdana"/>
              </a:rPr>
              <a:t> </a:t>
            </a:r>
            <a:r>
              <a:rPr i="1" spc="-10" dirty="0">
                <a:latin typeface="Verdana"/>
                <a:cs typeface="Verdana"/>
              </a:rPr>
              <a:t>Styl</a:t>
            </a:r>
            <a:r>
              <a:rPr lang="en-US" i="1" spc="-10" dirty="0">
                <a:latin typeface="Verdana"/>
                <a:cs typeface="Verdana"/>
              </a:rPr>
              <a:t>e</a:t>
            </a:r>
            <a:r>
              <a:rPr i="1" spc="-10" dirty="0">
                <a:latin typeface="Verdana"/>
                <a:cs typeface="Verdana"/>
              </a:rPr>
              <a:t>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02081" y="1888363"/>
            <a:ext cx="4540250" cy="2372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39656C"/>
                </a:solidFill>
                <a:latin typeface="Verdana"/>
                <a:cs typeface="Verdana"/>
              </a:rPr>
              <a:t>Lihat</a:t>
            </a:r>
            <a:r>
              <a:rPr sz="1400" spc="-1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9656C"/>
                </a:solidFill>
                <a:latin typeface="Verdana"/>
                <a:cs typeface="Verdana"/>
              </a:rPr>
              <a:t>video</a:t>
            </a:r>
            <a:r>
              <a:rPr sz="1400" spc="-1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39656C"/>
                </a:solidFill>
                <a:latin typeface="Verdana"/>
                <a:cs typeface="Verdana"/>
              </a:rPr>
              <a:t>berikut:</a:t>
            </a:r>
            <a:endParaRPr sz="1400">
              <a:latin typeface="Verdana"/>
              <a:cs typeface="Verdana"/>
            </a:endParaRPr>
          </a:p>
          <a:p>
            <a:pPr marL="12065" marR="5080" algn="ctr">
              <a:lnSpc>
                <a:spcPct val="200000"/>
              </a:lnSpc>
            </a:pPr>
            <a:r>
              <a:rPr sz="1400" spc="-10" dirty="0">
                <a:solidFill>
                  <a:srgbClr val="39656C"/>
                </a:solidFill>
                <a:latin typeface="Verdana"/>
                <a:cs typeface="Verdana"/>
              </a:rPr>
              <a:t>https://</a:t>
            </a:r>
            <a:r>
              <a:rPr sz="1400" spc="-10" dirty="0">
                <a:solidFill>
                  <a:srgbClr val="39656C"/>
                </a:solidFill>
                <a:latin typeface="Verdana"/>
                <a:cs typeface="Verdana"/>
                <a:hlinkClick r:id="rId2"/>
              </a:rPr>
              <a:t>www.youtube.com/watch?v=O_x4OLsfReQ</a:t>
            </a:r>
            <a:r>
              <a:rPr sz="1400" spc="-10" dirty="0">
                <a:solidFill>
                  <a:srgbClr val="39656C"/>
                </a:solidFill>
                <a:latin typeface="Verdana"/>
                <a:cs typeface="Verdana"/>
              </a:rPr>
              <a:t> https://</a:t>
            </a:r>
            <a:r>
              <a:rPr sz="1400" spc="-10" dirty="0">
                <a:solidFill>
                  <a:srgbClr val="39656C"/>
                </a:solidFill>
                <a:latin typeface="Verdana"/>
                <a:cs typeface="Verdana"/>
                <a:hlinkClick r:id="rId3"/>
              </a:rPr>
              <a:t>www.youtube.com/watch?v=inzssGYi6MM</a:t>
            </a:r>
            <a:r>
              <a:rPr sz="1400" spc="-10" dirty="0">
                <a:solidFill>
                  <a:srgbClr val="39656C"/>
                </a:solidFill>
                <a:latin typeface="Verdana"/>
                <a:cs typeface="Verdana"/>
              </a:rPr>
              <a:t> https://</a:t>
            </a:r>
            <a:r>
              <a:rPr sz="1400" spc="-10" dirty="0">
                <a:solidFill>
                  <a:srgbClr val="39656C"/>
                </a:solidFill>
                <a:latin typeface="Verdana"/>
                <a:cs typeface="Verdana"/>
                <a:hlinkClick r:id="rId4"/>
              </a:rPr>
              <a:t>www.youtube.com/watch?v=uUisTKQFDho</a:t>
            </a:r>
            <a:r>
              <a:rPr sz="1400" spc="-10" dirty="0">
                <a:solidFill>
                  <a:srgbClr val="39656C"/>
                </a:solidFill>
                <a:latin typeface="Verdana"/>
                <a:cs typeface="Verdana"/>
              </a:rPr>
              <a:t> https://</a:t>
            </a:r>
            <a:r>
              <a:rPr sz="1400" spc="-10" dirty="0">
                <a:solidFill>
                  <a:srgbClr val="39656C"/>
                </a:solidFill>
                <a:latin typeface="Verdana"/>
                <a:cs typeface="Verdana"/>
                <a:hlinkClick r:id="rId5"/>
              </a:rPr>
              <a:t>www.youtube.com/watch?v=jQkL5efkViw</a:t>
            </a:r>
            <a:r>
              <a:rPr sz="1400" spc="-10" dirty="0">
                <a:solidFill>
                  <a:srgbClr val="39656C"/>
                </a:solidFill>
                <a:latin typeface="Verdana"/>
                <a:cs typeface="Verdana"/>
              </a:rPr>
              <a:t> https://</a:t>
            </a:r>
            <a:r>
              <a:rPr sz="1400" spc="-10" dirty="0">
                <a:solidFill>
                  <a:srgbClr val="39656C"/>
                </a:solidFill>
                <a:latin typeface="Verdana"/>
                <a:cs typeface="Verdana"/>
                <a:hlinkClick r:id="rId6"/>
              </a:rPr>
              <a:t>www.youtube.com/watch?v=4cscJcRKYxA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7982"/>
            <a:ext cx="1171575" cy="466725"/>
            <a:chOff x="0" y="497982"/>
            <a:chExt cx="1171575" cy="466725"/>
          </a:xfrm>
        </p:grpSpPr>
        <p:sp>
          <p:nvSpPr>
            <p:cNvPr id="3" name="object 3"/>
            <p:cNvSpPr/>
            <p:nvPr/>
          </p:nvSpPr>
          <p:spPr>
            <a:xfrm>
              <a:off x="704508" y="497982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233364" y="466729"/>
                  </a:moveTo>
                  <a:lnTo>
                    <a:pt x="186401" y="461980"/>
                  </a:lnTo>
                  <a:lnTo>
                    <a:pt x="142628" y="448365"/>
                  </a:lnTo>
                  <a:lnTo>
                    <a:pt x="102992" y="426827"/>
                  </a:lnTo>
                  <a:lnTo>
                    <a:pt x="68440" y="398312"/>
                  </a:lnTo>
                  <a:lnTo>
                    <a:pt x="39917" y="363763"/>
                  </a:lnTo>
                  <a:lnTo>
                    <a:pt x="18372" y="324126"/>
                  </a:lnTo>
                  <a:lnTo>
                    <a:pt x="4750" y="280345"/>
                  </a:lnTo>
                  <a:lnTo>
                    <a:pt x="0" y="233364"/>
                  </a:lnTo>
                  <a:lnTo>
                    <a:pt x="4750" y="186383"/>
                  </a:lnTo>
                  <a:lnTo>
                    <a:pt x="18372" y="142602"/>
                  </a:lnTo>
                  <a:lnTo>
                    <a:pt x="39917" y="102965"/>
                  </a:lnTo>
                  <a:lnTo>
                    <a:pt x="68440" y="68416"/>
                  </a:lnTo>
                  <a:lnTo>
                    <a:pt x="102992" y="39901"/>
                  </a:lnTo>
                  <a:lnTo>
                    <a:pt x="142628" y="18363"/>
                  </a:lnTo>
                  <a:lnTo>
                    <a:pt x="186401" y="4748"/>
                  </a:lnTo>
                  <a:lnTo>
                    <a:pt x="233364" y="0"/>
                  </a:lnTo>
                  <a:lnTo>
                    <a:pt x="280332" y="4748"/>
                  </a:lnTo>
                  <a:lnTo>
                    <a:pt x="324112" y="18363"/>
                  </a:lnTo>
                  <a:lnTo>
                    <a:pt x="363748" y="39901"/>
                  </a:lnTo>
                  <a:lnTo>
                    <a:pt x="398298" y="68416"/>
                  </a:lnTo>
                  <a:lnTo>
                    <a:pt x="424661" y="100354"/>
                  </a:lnTo>
                  <a:lnTo>
                    <a:pt x="233364" y="100354"/>
                  </a:lnTo>
                  <a:lnTo>
                    <a:pt x="191377" y="107148"/>
                  </a:lnTo>
                  <a:lnTo>
                    <a:pt x="154871" y="126058"/>
                  </a:lnTo>
                  <a:lnTo>
                    <a:pt x="126058" y="154871"/>
                  </a:lnTo>
                  <a:lnTo>
                    <a:pt x="107148" y="191377"/>
                  </a:lnTo>
                  <a:lnTo>
                    <a:pt x="100354" y="233364"/>
                  </a:lnTo>
                  <a:lnTo>
                    <a:pt x="107142" y="275352"/>
                  </a:lnTo>
                  <a:lnTo>
                    <a:pt x="126039" y="311857"/>
                  </a:lnTo>
                  <a:lnTo>
                    <a:pt x="154844" y="340671"/>
                  </a:lnTo>
                  <a:lnTo>
                    <a:pt x="191352" y="359580"/>
                  </a:lnTo>
                  <a:lnTo>
                    <a:pt x="233364" y="366374"/>
                  </a:lnTo>
                  <a:lnTo>
                    <a:pt x="424672" y="366374"/>
                  </a:lnTo>
                  <a:lnTo>
                    <a:pt x="398312" y="398312"/>
                  </a:lnTo>
                  <a:lnTo>
                    <a:pt x="363763" y="426827"/>
                  </a:lnTo>
                  <a:lnTo>
                    <a:pt x="324126" y="448365"/>
                  </a:lnTo>
                  <a:lnTo>
                    <a:pt x="280345" y="461980"/>
                  </a:lnTo>
                  <a:lnTo>
                    <a:pt x="233364" y="466729"/>
                  </a:lnTo>
                  <a:close/>
                </a:path>
                <a:path w="466725" h="466725">
                  <a:moveTo>
                    <a:pt x="424672" y="366374"/>
                  </a:moveTo>
                  <a:lnTo>
                    <a:pt x="233364" y="366374"/>
                  </a:lnTo>
                  <a:lnTo>
                    <a:pt x="275352" y="359580"/>
                  </a:lnTo>
                  <a:lnTo>
                    <a:pt x="311857" y="340671"/>
                  </a:lnTo>
                  <a:lnTo>
                    <a:pt x="340671" y="311857"/>
                  </a:lnTo>
                  <a:lnTo>
                    <a:pt x="359580" y="275352"/>
                  </a:lnTo>
                  <a:lnTo>
                    <a:pt x="366374" y="233364"/>
                  </a:lnTo>
                  <a:lnTo>
                    <a:pt x="359580" y="191377"/>
                  </a:lnTo>
                  <a:lnTo>
                    <a:pt x="340671" y="154871"/>
                  </a:lnTo>
                  <a:lnTo>
                    <a:pt x="311857" y="126058"/>
                  </a:lnTo>
                  <a:lnTo>
                    <a:pt x="275352" y="107148"/>
                  </a:lnTo>
                  <a:lnTo>
                    <a:pt x="233364" y="100354"/>
                  </a:lnTo>
                  <a:lnTo>
                    <a:pt x="424661" y="100354"/>
                  </a:lnTo>
                  <a:lnTo>
                    <a:pt x="426816" y="102965"/>
                  </a:lnTo>
                  <a:lnTo>
                    <a:pt x="448358" y="142602"/>
                  </a:lnTo>
                  <a:lnTo>
                    <a:pt x="461978" y="186383"/>
                  </a:lnTo>
                  <a:lnTo>
                    <a:pt x="466729" y="233364"/>
                  </a:lnTo>
                  <a:lnTo>
                    <a:pt x="461980" y="280345"/>
                  </a:lnTo>
                  <a:lnTo>
                    <a:pt x="448365" y="324126"/>
                  </a:lnTo>
                  <a:lnTo>
                    <a:pt x="426827" y="363763"/>
                  </a:lnTo>
                  <a:lnTo>
                    <a:pt x="424672" y="366374"/>
                  </a:lnTo>
                  <a:close/>
                </a:path>
              </a:pathLst>
            </a:custGeom>
            <a:solidFill>
              <a:srgbClr val="E9B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3808" y="497982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233364" y="466729"/>
                  </a:moveTo>
                  <a:lnTo>
                    <a:pt x="186401" y="461980"/>
                  </a:lnTo>
                  <a:lnTo>
                    <a:pt x="142628" y="448365"/>
                  </a:lnTo>
                  <a:lnTo>
                    <a:pt x="102992" y="426827"/>
                  </a:lnTo>
                  <a:lnTo>
                    <a:pt x="68440" y="398312"/>
                  </a:lnTo>
                  <a:lnTo>
                    <a:pt x="39917" y="363763"/>
                  </a:lnTo>
                  <a:lnTo>
                    <a:pt x="18372" y="324126"/>
                  </a:lnTo>
                  <a:lnTo>
                    <a:pt x="4750" y="280345"/>
                  </a:lnTo>
                  <a:lnTo>
                    <a:pt x="0" y="233364"/>
                  </a:lnTo>
                  <a:lnTo>
                    <a:pt x="4750" y="186383"/>
                  </a:lnTo>
                  <a:lnTo>
                    <a:pt x="18372" y="142602"/>
                  </a:lnTo>
                  <a:lnTo>
                    <a:pt x="39917" y="102965"/>
                  </a:lnTo>
                  <a:lnTo>
                    <a:pt x="68440" y="68416"/>
                  </a:lnTo>
                  <a:lnTo>
                    <a:pt x="102992" y="39901"/>
                  </a:lnTo>
                  <a:lnTo>
                    <a:pt x="142628" y="18363"/>
                  </a:lnTo>
                  <a:lnTo>
                    <a:pt x="186401" y="4748"/>
                  </a:lnTo>
                  <a:lnTo>
                    <a:pt x="233364" y="0"/>
                  </a:lnTo>
                  <a:lnTo>
                    <a:pt x="280332" y="4748"/>
                  </a:lnTo>
                  <a:lnTo>
                    <a:pt x="324112" y="18363"/>
                  </a:lnTo>
                  <a:lnTo>
                    <a:pt x="363748" y="39901"/>
                  </a:lnTo>
                  <a:lnTo>
                    <a:pt x="398298" y="68416"/>
                  </a:lnTo>
                  <a:lnTo>
                    <a:pt x="424661" y="100354"/>
                  </a:lnTo>
                  <a:lnTo>
                    <a:pt x="233364" y="100354"/>
                  </a:lnTo>
                  <a:lnTo>
                    <a:pt x="191377" y="107148"/>
                  </a:lnTo>
                  <a:lnTo>
                    <a:pt x="154871" y="126058"/>
                  </a:lnTo>
                  <a:lnTo>
                    <a:pt x="126058" y="154871"/>
                  </a:lnTo>
                  <a:lnTo>
                    <a:pt x="107148" y="191377"/>
                  </a:lnTo>
                  <a:lnTo>
                    <a:pt x="100354" y="233364"/>
                  </a:lnTo>
                  <a:lnTo>
                    <a:pt x="107142" y="275352"/>
                  </a:lnTo>
                  <a:lnTo>
                    <a:pt x="126039" y="311857"/>
                  </a:lnTo>
                  <a:lnTo>
                    <a:pt x="154844" y="340671"/>
                  </a:lnTo>
                  <a:lnTo>
                    <a:pt x="191352" y="359580"/>
                  </a:lnTo>
                  <a:lnTo>
                    <a:pt x="233364" y="366374"/>
                  </a:lnTo>
                  <a:lnTo>
                    <a:pt x="424672" y="366374"/>
                  </a:lnTo>
                  <a:lnTo>
                    <a:pt x="398312" y="398312"/>
                  </a:lnTo>
                  <a:lnTo>
                    <a:pt x="363763" y="426827"/>
                  </a:lnTo>
                  <a:lnTo>
                    <a:pt x="324126" y="448365"/>
                  </a:lnTo>
                  <a:lnTo>
                    <a:pt x="280345" y="461980"/>
                  </a:lnTo>
                  <a:lnTo>
                    <a:pt x="233364" y="466729"/>
                  </a:lnTo>
                  <a:close/>
                </a:path>
                <a:path w="466725" h="466725">
                  <a:moveTo>
                    <a:pt x="424672" y="366374"/>
                  </a:moveTo>
                  <a:lnTo>
                    <a:pt x="233364" y="366374"/>
                  </a:lnTo>
                  <a:lnTo>
                    <a:pt x="275352" y="359580"/>
                  </a:lnTo>
                  <a:lnTo>
                    <a:pt x="311858" y="340671"/>
                  </a:lnTo>
                  <a:lnTo>
                    <a:pt x="340671" y="311857"/>
                  </a:lnTo>
                  <a:lnTo>
                    <a:pt x="359580" y="275352"/>
                  </a:lnTo>
                  <a:lnTo>
                    <a:pt x="366374" y="233364"/>
                  </a:lnTo>
                  <a:lnTo>
                    <a:pt x="359580" y="191377"/>
                  </a:lnTo>
                  <a:lnTo>
                    <a:pt x="340671" y="154871"/>
                  </a:lnTo>
                  <a:lnTo>
                    <a:pt x="311858" y="126058"/>
                  </a:lnTo>
                  <a:lnTo>
                    <a:pt x="275352" y="107148"/>
                  </a:lnTo>
                  <a:lnTo>
                    <a:pt x="233364" y="100354"/>
                  </a:lnTo>
                  <a:lnTo>
                    <a:pt x="424661" y="100354"/>
                  </a:lnTo>
                  <a:lnTo>
                    <a:pt x="426816" y="102965"/>
                  </a:lnTo>
                  <a:lnTo>
                    <a:pt x="448358" y="142602"/>
                  </a:lnTo>
                  <a:lnTo>
                    <a:pt x="461978" y="186383"/>
                  </a:lnTo>
                  <a:lnTo>
                    <a:pt x="466729" y="233364"/>
                  </a:lnTo>
                  <a:lnTo>
                    <a:pt x="461980" y="280345"/>
                  </a:lnTo>
                  <a:lnTo>
                    <a:pt x="448365" y="324126"/>
                  </a:lnTo>
                  <a:lnTo>
                    <a:pt x="426827" y="363763"/>
                  </a:lnTo>
                  <a:lnTo>
                    <a:pt x="424672" y="366374"/>
                  </a:lnTo>
                  <a:close/>
                </a:path>
              </a:pathLst>
            </a:custGeom>
            <a:solidFill>
              <a:srgbClr val="5EA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14099"/>
              <a:ext cx="149860" cy="434975"/>
            </a:xfrm>
            <a:custGeom>
              <a:avLst/>
              <a:gdLst/>
              <a:ahLst/>
              <a:cxnLst/>
              <a:rect l="l" t="t" r="r" b="b"/>
              <a:pathLst>
                <a:path w="149860" h="434975">
                  <a:moveTo>
                    <a:pt x="0" y="434498"/>
                  </a:moveTo>
                  <a:lnTo>
                    <a:pt x="0" y="319520"/>
                  </a:lnTo>
                  <a:lnTo>
                    <a:pt x="23779" y="295740"/>
                  </a:lnTo>
                  <a:lnTo>
                    <a:pt x="42688" y="259234"/>
                  </a:lnTo>
                  <a:lnTo>
                    <a:pt x="49483" y="217247"/>
                  </a:lnTo>
                  <a:lnTo>
                    <a:pt x="42688" y="175259"/>
                  </a:lnTo>
                  <a:lnTo>
                    <a:pt x="23779" y="138753"/>
                  </a:lnTo>
                  <a:lnTo>
                    <a:pt x="0" y="114974"/>
                  </a:lnTo>
                  <a:lnTo>
                    <a:pt x="0" y="0"/>
                  </a:lnTo>
                  <a:lnTo>
                    <a:pt x="46872" y="23791"/>
                  </a:lnTo>
                  <a:lnTo>
                    <a:pt x="81420" y="52310"/>
                  </a:lnTo>
                  <a:lnTo>
                    <a:pt x="109936" y="86861"/>
                  </a:lnTo>
                  <a:lnTo>
                    <a:pt x="131474" y="126498"/>
                  </a:lnTo>
                  <a:lnTo>
                    <a:pt x="145089" y="170275"/>
                  </a:lnTo>
                  <a:lnTo>
                    <a:pt x="149837" y="217247"/>
                  </a:lnTo>
                  <a:lnTo>
                    <a:pt x="145089" y="264227"/>
                  </a:lnTo>
                  <a:lnTo>
                    <a:pt x="131474" y="308009"/>
                  </a:lnTo>
                  <a:lnTo>
                    <a:pt x="109936" y="347646"/>
                  </a:lnTo>
                  <a:lnTo>
                    <a:pt x="81420" y="382195"/>
                  </a:lnTo>
                  <a:lnTo>
                    <a:pt x="46872" y="410710"/>
                  </a:lnTo>
                  <a:lnTo>
                    <a:pt x="7235" y="432248"/>
                  </a:lnTo>
                  <a:lnTo>
                    <a:pt x="0" y="434498"/>
                  </a:lnTo>
                  <a:close/>
                </a:path>
              </a:pathLst>
            </a:custGeom>
            <a:solidFill>
              <a:srgbClr val="6C4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402129" y="123469"/>
            <a:ext cx="494665" cy="3161030"/>
          </a:xfrm>
          <a:custGeom>
            <a:avLst/>
            <a:gdLst/>
            <a:ahLst/>
            <a:cxnLst/>
            <a:rect l="l" t="t" r="r" b="b"/>
            <a:pathLst>
              <a:path w="494665" h="3161029">
                <a:moveTo>
                  <a:pt x="494068" y="2269045"/>
                </a:moveTo>
                <a:lnTo>
                  <a:pt x="447332" y="2222246"/>
                </a:lnTo>
                <a:lnTo>
                  <a:pt x="50" y="2669476"/>
                </a:lnTo>
                <a:lnTo>
                  <a:pt x="46850" y="2716326"/>
                </a:lnTo>
                <a:lnTo>
                  <a:pt x="494068" y="2269045"/>
                </a:lnTo>
                <a:close/>
              </a:path>
              <a:path w="494665" h="3161029">
                <a:moveTo>
                  <a:pt x="494068" y="1824545"/>
                </a:moveTo>
                <a:lnTo>
                  <a:pt x="447332" y="1777758"/>
                </a:lnTo>
                <a:lnTo>
                  <a:pt x="50" y="2225040"/>
                </a:lnTo>
                <a:lnTo>
                  <a:pt x="46786" y="2271839"/>
                </a:lnTo>
                <a:lnTo>
                  <a:pt x="494068" y="1824545"/>
                </a:lnTo>
                <a:close/>
              </a:path>
              <a:path w="494665" h="3161029">
                <a:moveTo>
                  <a:pt x="494068" y="1380109"/>
                </a:moveTo>
                <a:lnTo>
                  <a:pt x="447332" y="1333258"/>
                </a:lnTo>
                <a:lnTo>
                  <a:pt x="50" y="1780540"/>
                </a:lnTo>
                <a:lnTo>
                  <a:pt x="46786" y="1827339"/>
                </a:lnTo>
                <a:lnTo>
                  <a:pt x="494068" y="1380109"/>
                </a:lnTo>
                <a:close/>
              </a:path>
              <a:path w="494665" h="3161029">
                <a:moveTo>
                  <a:pt x="494068" y="713320"/>
                </a:moveTo>
                <a:lnTo>
                  <a:pt x="447230" y="666635"/>
                </a:lnTo>
                <a:lnTo>
                  <a:pt x="0" y="1113853"/>
                </a:lnTo>
                <a:lnTo>
                  <a:pt x="46786" y="1160602"/>
                </a:lnTo>
                <a:lnTo>
                  <a:pt x="494068" y="713320"/>
                </a:lnTo>
                <a:close/>
              </a:path>
              <a:path w="494665" h="3161029">
                <a:moveTo>
                  <a:pt x="494068" y="268884"/>
                </a:moveTo>
                <a:lnTo>
                  <a:pt x="447230" y="222135"/>
                </a:lnTo>
                <a:lnTo>
                  <a:pt x="0" y="669417"/>
                </a:lnTo>
                <a:lnTo>
                  <a:pt x="46786" y="716114"/>
                </a:lnTo>
                <a:lnTo>
                  <a:pt x="494068" y="268884"/>
                </a:lnTo>
                <a:close/>
              </a:path>
              <a:path w="494665" h="3161029">
                <a:moveTo>
                  <a:pt x="494131" y="2713698"/>
                </a:moveTo>
                <a:lnTo>
                  <a:pt x="447382" y="2666847"/>
                </a:lnTo>
                <a:lnTo>
                  <a:pt x="152" y="3114129"/>
                </a:lnTo>
                <a:lnTo>
                  <a:pt x="46850" y="3160928"/>
                </a:lnTo>
                <a:lnTo>
                  <a:pt x="494131" y="2713698"/>
                </a:lnTo>
                <a:close/>
              </a:path>
              <a:path w="494665" h="3161029">
                <a:moveTo>
                  <a:pt x="494131" y="2491397"/>
                </a:moveTo>
                <a:lnTo>
                  <a:pt x="447382" y="2444648"/>
                </a:lnTo>
                <a:lnTo>
                  <a:pt x="152" y="2891929"/>
                </a:lnTo>
                <a:lnTo>
                  <a:pt x="46850" y="2938678"/>
                </a:lnTo>
                <a:lnTo>
                  <a:pt x="494131" y="2491397"/>
                </a:lnTo>
                <a:close/>
              </a:path>
              <a:path w="494665" h="3161029">
                <a:moveTo>
                  <a:pt x="494131" y="2046897"/>
                </a:moveTo>
                <a:lnTo>
                  <a:pt x="447382" y="2000211"/>
                </a:lnTo>
                <a:lnTo>
                  <a:pt x="152" y="2447442"/>
                </a:lnTo>
                <a:lnTo>
                  <a:pt x="46850" y="2494191"/>
                </a:lnTo>
                <a:lnTo>
                  <a:pt x="494131" y="2046897"/>
                </a:lnTo>
                <a:close/>
              </a:path>
              <a:path w="494665" h="3161029">
                <a:moveTo>
                  <a:pt x="494131" y="1602460"/>
                </a:moveTo>
                <a:lnTo>
                  <a:pt x="447382" y="1555724"/>
                </a:lnTo>
                <a:lnTo>
                  <a:pt x="152" y="2002891"/>
                </a:lnTo>
                <a:lnTo>
                  <a:pt x="46850" y="2049691"/>
                </a:lnTo>
                <a:lnTo>
                  <a:pt x="494131" y="1602460"/>
                </a:lnTo>
                <a:close/>
              </a:path>
              <a:path w="494665" h="3161029">
                <a:moveTo>
                  <a:pt x="494131" y="1157973"/>
                </a:moveTo>
                <a:lnTo>
                  <a:pt x="447382" y="1111224"/>
                </a:lnTo>
                <a:lnTo>
                  <a:pt x="152" y="1558455"/>
                </a:lnTo>
                <a:lnTo>
                  <a:pt x="46850" y="1605254"/>
                </a:lnTo>
                <a:lnTo>
                  <a:pt x="494131" y="1157973"/>
                </a:lnTo>
                <a:close/>
              </a:path>
              <a:path w="494665" h="3161029">
                <a:moveTo>
                  <a:pt x="494131" y="935723"/>
                </a:moveTo>
                <a:lnTo>
                  <a:pt x="447382" y="888987"/>
                </a:lnTo>
                <a:lnTo>
                  <a:pt x="152" y="1336205"/>
                </a:lnTo>
                <a:lnTo>
                  <a:pt x="46850" y="1382953"/>
                </a:lnTo>
                <a:lnTo>
                  <a:pt x="494131" y="935723"/>
                </a:lnTo>
                <a:close/>
              </a:path>
              <a:path w="494665" h="3161029">
                <a:moveTo>
                  <a:pt x="494131" y="491236"/>
                </a:moveTo>
                <a:lnTo>
                  <a:pt x="447382" y="444487"/>
                </a:lnTo>
                <a:lnTo>
                  <a:pt x="152" y="891768"/>
                </a:lnTo>
                <a:lnTo>
                  <a:pt x="46850" y="938517"/>
                </a:lnTo>
                <a:lnTo>
                  <a:pt x="494131" y="491236"/>
                </a:lnTo>
                <a:close/>
              </a:path>
              <a:path w="494665" h="3161029">
                <a:moveTo>
                  <a:pt x="494131" y="46736"/>
                </a:moveTo>
                <a:lnTo>
                  <a:pt x="447382" y="0"/>
                </a:lnTo>
                <a:lnTo>
                  <a:pt x="152" y="447281"/>
                </a:lnTo>
                <a:lnTo>
                  <a:pt x="46850" y="494017"/>
                </a:lnTo>
                <a:lnTo>
                  <a:pt x="494131" y="46736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55715" y="419081"/>
            <a:ext cx="6632568" cy="484630"/>
          </a:xfrm>
          <a:prstGeom prst="rect">
            <a:avLst/>
          </a:prstGeom>
        </p:spPr>
        <p:txBody>
          <a:bodyPr vert="horz" wrap="square" lIns="0" tIns="98943" rIns="0" bIns="0" rtlCol="0">
            <a:spAutoFit/>
          </a:bodyPr>
          <a:lstStyle/>
          <a:p>
            <a:pPr marL="285750">
              <a:lnSpc>
                <a:spcPct val="100000"/>
              </a:lnSpc>
              <a:spcBef>
                <a:spcPts val="100"/>
              </a:spcBef>
            </a:pPr>
            <a:r>
              <a:rPr lang="en-US" spc="-60" dirty="0"/>
              <a:t>P</a:t>
            </a:r>
            <a:r>
              <a:rPr spc="-60" dirty="0"/>
              <a:t>ractical</a:t>
            </a:r>
            <a:r>
              <a:rPr spc="-120" dirty="0"/>
              <a:t> </a:t>
            </a:r>
            <a:r>
              <a:rPr spc="-45" dirty="0"/>
              <a:t>classroom</a:t>
            </a:r>
            <a:r>
              <a:rPr spc="-120" dirty="0"/>
              <a:t> </a:t>
            </a:r>
            <a:r>
              <a:rPr spc="-30" dirty="0"/>
              <a:t>manag</a:t>
            </a:r>
            <a:r>
              <a:rPr lang="en-US" spc="-30" dirty="0"/>
              <a:t>e</a:t>
            </a:r>
            <a:r>
              <a:rPr spc="-30" dirty="0"/>
              <a:t>m</a:t>
            </a:r>
            <a:r>
              <a:rPr lang="en-US" spc="-30" dirty="0"/>
              <a:t>e</a:t>
            </a:r>
            <a:r>
              <a:rPr spc="-30" dirty="0"/>
              <a:t>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62695" y="1888363"/>
            <a:ext cx="5289550" cy="161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39656C"/>
                </a:solidFill>
                <a:latin typeface="Verdana"/>
                <a:cs typeface="Verdana"/>
              </a:rPr>
              <a:t>Lihat</a:t>
            </a:r>
            <a:r>
              <a:rPr sz="1400" spc="1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9656C"/>
                </a:solidFill>
                <a:latin typeface="Verdana"/>
                <a:cs typeface="Verdana"/>
              </a:rPr>
              <a:t>Video</a:t>
            </a:r>
            <a:r>
              <a:rPr sz="1400" spc="1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39656C"/>
                </a:solidFill>
                <a:latin typeface="Verdana"/>
                <a:cs typeface="Verdana"/>
              </a:rPr>
              <a:t>Berikut:</a:t>
            </a:r>
            <a:endParaRPr sz="1400">
              <a:latin typeface="Verdana"/>
              <a:cs typeface="Verdana"/>
            </a:endParaRPr>
          </a:p>
          <a:p>
            <a:pPr marL="1905" algn="ctr">
              <a:lnSpc>
                <a:spcPct val="100000"/>
              </a:lnSpc>
              <a:spcBef>
                <a:spcPts val="1680"/>
              </a:spcBef>
            </a:pPr>
            <a:r>
              <a:rPr sz="1400" spc="-10" dirty="0">
                <a:solidFill>
                  <a:srgbClr val="39656C"/>
                </a:solidFill>
                <a:latin typeface="Verdana"/>
                <a:cs typeface="Verdana"/>
              </a:rPr>
              <a:t>https://</a:t>
            </a:r>
            <a:r>
              <a:rPr sz="1400" spc="-10" dirty="0">
                <a:solidFill>
                  <a:srgbClr val="39656C"/>
                </a:solidFill>
                <a:latin typeface="Verdana"/>
                <a:cs typeface="Verdana"/>
                <a:hlinkClick r:id="rId2"/>
              </a:rPr>
              <a:t>www.youtube.com/watch?v=yCETWG43krY</a:t>
            </a:r>
            <a:endParaRPr sz="1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655"/>
              </a:spcBef>
            </a:pPr>
            <a:r>
              <a:rPr sz="2000" b="1" i="1" spc="-110" dirty="0">
                <a:solidFill>
                  <a:srgbClr val="39656C"/>
                </a:solidFill>
                <a:latin typeface="Verdana"/>
                <a:cs typeface="Verdana"/>
              </a:rPr>
              <a:t>Interventions</a:t>
            </a:r>
            <a:r>
              <a:rPr sz="2000" b="1" i="1" spc="-9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2000" b="1" i="1" spc="-110" dirty="0">
                <a:solidFill>
                  <a:srgbClr val="39656C"/>
                </a:solidFill>
                <a:latin typeface="Verdana"/>
                <a:cs typeface="Verdana"/>
              </a:rPr>
              <a:t>for</a:t>
            </a:r>
            <a:r>
              <a:rPr sz="2000" b="1" i="1" spc="-9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2000" b="1" i="1" spc="-75" dirty="0">
                <a:solidFill>
                  <a:srgbClr val="39656C"/>
                </a:solidFill>
                <a:latin typeface="Verdana"/>
                <a:cs typeface="Verdana"/>
              </a:rPr>
              <a:t>classroom</a:t>
            </a:r>
            <a:r>
              <a:rPr sz="2000" b="1" i="1" spc="-9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2000" b="1" i="1" spc="-70" dirty="0">
                <a:solidFill>
                  <a:srgbClr val="39656C"/>
                </a:solidFill>
                <a:latin typeface="Verdana"/>
                <a:cs typeface="Verdana"/>
              </a:rPr>
              <a:t>disruption</a:t>
            </a:r>
            <a:r>
              <a:rPr sz="2000" b="1" i="1" spc="-9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2000" b="1" i="1" spc="-330" dirty="0">
                <a:solidFill>
                  <a:srgbClr val="39656C"/>
                </a:solidFill>
                <a:latin typeface="Verdana"/>
                <a:cs typeface="Verdana"/>
              </a:rPr>
              <a:t>:</a:t>
            </a:r>
            <a:endParaRPr sz="2000">
              <a:latin typeface="Verdana"/>
              <a:cs typeface="Verdana"/>
            </a:endParaRPr>
          </a:p>
          <a:p>
            <a:pPr marL="1270" algn="ctr">
              <a:lnSpc>
                <a:spcPct val="100000"/>
              </a:lnSpc>
              <a:spcBef>
                <a:spcPts val="1705"/>
              </a:spcBef>
            </a:pPr>
            <a:r>
              <a:rPr sz="1400" spc="-10" dirty="0">
                <a:solidFill>
                  <a:srgbClr val="39656C"/>
                </a:solidFill>
                <a:latin typeface="Verdana"/>
                <a:cs typeface="Verdana"/>
              </a:rPr>
              <a:t>https://</a:t>
            </a:r>
            <a:r>
              <a:rPr sz="1400" spc="-10" dirty="0">
                <a:solidFill>
                  <a:srgbClr val="39656C"/>
                </a:solidFill>
                <a:latin typeface="Verdana"/>
                <a:cs typeface="Verdana"/>
                <a:hlinkClick r:id="rId3"/>
              </a:rPr>
              <a:t>www.youtube.com/watch?v=PXcxrJEy850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7005" y="235432"/>
            <a:ext cx="6452235" cy="4672330"/>
          </a:xfrm>
          <a:custGeom>
            <a:avLst/>
            <a:gdLst/>
            <a:ahLst/>
            <a:cxnLst/>
            <a:rect l="l" t="t" r="r" b="b"/>
            <a:pathLst>
              <a:path w="6452234" h="4672330">
                <a:moveTo>
                  <a:pt x="6451888" y="4671930"/>
                </a:moveTo>
                <a:lnTo>
                  <a:pt x="0" y="4671930"/>
                </a:lnTo>
                <a:lnTo>
                  <a:pt x="0" y="0"/>
                </a:lnTo>
                <a:lnTo>
                  <a:pt x="6451888" y="0"/>
                </a:lnTo>
                <a:lnTo>
                  <a:pt x="6451888" y="4671930"/>
                </a:lnTo>
                <a:close/>
              </a:path>
            </a:pathLst>
          </a:custGeom>
          <a:solidFill>
            <a:srgbClr val="5EA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883363" y="1499048"/>
            <a:ext cx="2021839" cy="3408679"/>
            <a:chOff x="6883363" y="1499048"/>
            <a:chExt cx="2021839" cy="3408679"/>
          </a:xfrm>
        </p:grpSpPr>
        <p:sp>
          <p:nvSpPr>
            <p:cNvPr id="4" name="object 4"/>
            <p:cNvSpPr/>
            <p:nvPr/>
          </p:nvSpPr>
          <p:spPr>
            <a:xfrm>
              <a:off x="6883363" y="1913311"/>
              <a:ext cx="1497330" cy="2994660"/>
            </a:xfrm>
            <a:custGeom>
              <a:avLst/>
              <a:gdLst/>
              <a:ahLst/>
              <a:cxnLst/>
              <a:rect l="l" t="t" r="r" b="b"/>
              <a:pathLst>
                <a:path w="1497329" h="2994660">
                  <a:moveTo>
                    <a:pt x="0" y="2994040"/>
                  </a:moveTo>
                  <a:lnTo>
                    <a:pt x="0" y="0"/>
                  </a:lnTo>
                  <a:lnTo>
                    <a:pt x="48448" y="769"/>
                  </a:lnTo>
                  <a:lnTo>
                    <a:pt x="96513" y="3061"/>
                  </a:lnTo>
                  <a:lnTo>
                    <a:pt x="144170" y="6853"/>
                  </a:lnTo>
                  <a:lnTo>
                    <a:pt x="191395" y="12121"/>
                  </a:lnTo>
                  <a:lnTo>
                    <a:pt x="238167" y="18842"/>
                  </a:lnTo>
                  <a:lnTo>
                    <a:pt x="284462" y="26994"/>
                  </a:lnTo>
                  <a:lnTo>
                    <a:pt x="330255" y="36552"/>
                  </a:lnTo>
                  <a:lnTo>
                    <a:pt x="375525" y="47493"/>
                  </a:lnTo>
                  <a:lnTo>
                    <a:pt x="420248" y="59795"/>
                  </a:lnTo>
                  <a:lnTo>
                    <a:pt x="464401" y="73434"/>
                  </a:lnTo>
                  <a:lnTo>
                    <a:pt x="507960" y="88386"/>
                  </a:lnTo>
                  <a:lnTo>
                    <a:pt x="550902" y="104629"/>
                  </a:lnTo>
                  <a:lnTo>
                    <a:pt x="593205" y="122140"/>
                  </a:lnTo>
                  <a:lnTo>
                    <a:pt x="634844" y="140894"/>
                  </a:lnTo>
                  <a:lnTo>
                    <a:pt x="675797" y="160870"/>
                  </a:lnTo>
                  <a:lnTo>
                    <a:pt x="716040" y="182043"/>
                  </a:lnTo>
                  <a:lnTo>
                    <a:pt x="755550" y="204390"/>
                  </a:lnTo>
                  <a:lnTo>
                    <a:pt x="794304" y="227888"/>
                  </a:lnTo>
                  <a:lnTo>
                    <a:pt x="832278" y="252514"/>
                  </a:lnTo>
                  <a:lnTo>
                    <a:pt x="869450" y="278245"/>
                  </a:lnTo>
                  <a:lnTo>
                    <a:pt x="905797" y="305057"/>
                  </a:lnTo>
                  <a:lnTo>
                    <a:pt x="941294" y="332928"/>
                  </a:lnTo>
                  <a:lnTo>
                    <a:pt x="975919" y="361833"/>
                  </a:lnTo>
                  <a:lnTo>
                    <a:pt x="1009648" y="391750"/>
                  </a:lnTo>
                  <a:lnTo>
                    <a:pt x="1042459" y="422656"/>
                  </a:lnTo>
                  <a:lnTo>
                    <a:pt x="1074327" y="454526"/>
                  </a:lnTo>
                  <a:lnTo>
                    <a:pt x="1105231" y="487339"/>
                  </a:lnTo>
                  <a:lnTo>
                    <a:pt x="1135146" y="521070"/>
                  </a:lnTo>
                  <a:lnTo>
                    <a:pt x="1164049" y="555697"/>
                  </a:lnTo>
                  <a:lnTo>
                    <a:pt x="1191917" y="591197"/>
                  </a:lnTo>
                  <a:lnTo>
                    <a:pt x="1218728" y="627545"/>
                  </a:lnTo>
                  <a:lnTo>
                    <a:pt x="1244457" y="664719"/>
                  </a:lnTo>
                  <a:lnTo>
                    <a:pt x="1269081" y="702695"/>
                  </a:lnTo>
                  <a:lnTo>
                    <a:pt x="1292577" y="741451"/>
                  </a:lnTo>
                  <a:lnTo>
                    <a:pt x="1314923" y="780963"/>
                  </a:lnTo>
                  <a:lnTo>
                    <a:pt x="1336094" y="821208"/>
                  </a:lnTo>
                  <a:lnTo>
                    <a:pt x="1356068" y="862162"/>
                  </a:lnTo>
                  <a:lnTo>
                    <a:pt x="1374820" y="903803"/>
                  </a:lnTo>
                  <a:lnTo>
                    <a:pt x="1392329" y="946107"/>
                  </a:lnTo>
                  <a:lnTo>
                    <a:pt x="1408571" y="989051"/>
                  </a:lnTo>
                  <a:lnTo>
                    <a:pt x="1423522" y="1032611"/>
                  </a:lnTo>
                  <a:lnTo>
                    <a:pt x="1437160" y="1076765"/>
                  </a:lnTo>
                  <a:lnTo>
                    <a:pt x="1449460" y="1121489"/>
                  </a:lnTo>
                  <a:lnTo>
                    <a:pt x="1460401" y="1166760"/>
                  </a:lnTo>
                  <a:lnTo>
                    <a:pt x="1469958" y="1212555"/>
                  </a:lnTo>
                  <a:lnTo>
                    <a:pt x="1478109" y="1258850"/>
                  </a:lnTo>
                  <a:lnTo>
                    <a:pt x="1484829" y="1305622"/>
                  </a:lnTo>
                  <a:lnTo>
                    <a:pt x="1490097" y="1352849"/>
                  </a:lnTo>
                  <a:lnTo>
                    <a:pt x="1493889" y="1400506"/>
                  </a:lnTo>
                  <a:lnTo>
                    <a:pt x="1496180" y="1448571"/>
                  </a:lnTo>
                  <a:lnTo>
                    <a:pt x="1496949" y="1497020"/>
                  </a:lnTo>
                  <a:lnTo>
                    <a:pt x="1496181" y="1545473"/>
                  </a:lnTo>
                  <a:lnTo>
                    <a:pt x="1493889" y="1593541"/>
                  </a:lnTo>
                  <a:lnTo>
                    <a:pt x="1490099" y="1641202"/>
                  </a:lnTo>
                  <a:lnTo>
                    <a:pt x="1484832" y="1688431"/>
                  </a:lnTo>
                  <a:lnTo>
                    <a:pt x="1478112" y="1735206"/>
                  </a:lnTo>
                  <a:lnTo>
                    <a:pt x="1469963" y="1781504"/>
                  </a:lnTo>
                  <a:lnTo>
                    <a:pt x="1460408" y="1827301"/>
                  </a:lnTo>
                  <a:lnTo>
                    <a:pt x="1449469" y="1872574"/>
                  </a:lnTo>
                  <a:lnTo>
                    <a:pt x="1437171" y="1917300"/>
                  </a:lnTo>
                  <a:lnTo>
                    <a:pt x="1423535" y="1961455"/>
                  </a:lnTo>
                  <a:lnTo>
                    <a:pt x="1408587" y="2005017"/>
                  </a:lnTo>
                  <a:lnTo>
                    <a:pt x="1392347" y="2047962"/>
                  </a:lnTo>
                  <a:lnTo>
                    <a:pt x="1374841" y="2090266"/>
                  </a:lnTo>
                  <a:lnTo>
                    <a:pt x="1356091" y="2131908"/>
                  </a:lnTo>
                  <a:lnTo>
                    <a:pt x="1336120" y="2172863"/>
                  </a:lnTo>
                  <a:lnTo>
                    <a:pt x="1314952" y="2213108"/>
                  </a:lnTo>
                  <a:lnTo>
                    <a:pt x="1292609" y="2252620"/>
                  </a:lnTo>
                  <a:lnTo>
                    <a:pt x="1269115" y="2291376"/>
                  </a:lnTo>
                  <a:lnTo>
                    <a:pt x="1244494" y="2329352"/>
                  </a:lnTo>
                  <a:lnTo>
                    <a:pt x="1218767" y="2366526"/>
                  </a:lnTo>
                  <a:lnTo>
                    <a:pt x="1191960" y="2402873"/>
                  </a:lnTo>
                  <a:lnTo>
                    <a:pt x="1164094" y="2438372"/>
                  </a:lnTo>
                  <a:lnTo>
                    <a:pt x="1135193" y="2472998"/>
                  </a:lnTo>
                  <a:lnTo>
                    <a:pt x="1105281" y="2506728"/>
                  </a:lnTo>
                  <a:lnTo>
                    <a:pt x="1074379" y="2539540"/>
                  </a:lnTo>
                  <a:lnTo>
                    <a:pt x="1042513" y="2571410"/>
                  </a:lnTo>
                  <a:lnTo>
                    <a:pt x="1009704" y="2602314"/>
                  </a:lnTo>
                  <a:lnTo>
                    <a:pt x="975976" y="2632230"/>
                  </a:lnTo>
                  <a:lnTo>
                    <a:pt x="941353" y="2661134"/>
                  </a:lnTo>
                  <a:lnTo>
                    <a:pt x="905857" y="2689003"/>
                  </a:lnTo>
                  <a:lnTo>
                    <a:pt x="869512" y="2715814"/>
                  </a:lnTo>
                  <a:lnTo>
                    <a:pt x="832341" y="2741544"/>
                  </a:lnTo>
                  <a:lnTo>
                    <a:pt x="794366" y="2766169"/>
                  </a:lnTo>
                  <a:lnTo>
                    <a:pt x="755613" y="2789665"/>
                  </a:lnTo>
                  <a:lnTo>
                    <a:pt x="716102" y="2812011"/>
                  </a:lnTo>
                  <a:lnTo>
                    <a:pt x="675859" y="2833183"/>
                  </a:lnTo>
                  <a:lnTo>
                    <a:pt x="634905" y="2853157"/>
                  </a:lnTo>
                  <a:lnTo>
                    <a:pt x="593265" y="2871910"/>
                  </a:lnTo>
                  <a:lnTo>
                    <a:pt x="550961" y="2889419"/>
                  </a:lnTo>
                  <a:lnTo>
                    <a:pt x="508016" y="2905661"/>
                  </a:lnTo>
                  <a:lnTo>
                    <a:pt x="464455" y="2920612"/>
                  </a:lnTo>
                  <a:lnTo>
                    <a:pt x="420299" y="2934250"/>
                  </a:lnTo>
                  <a:lnTo>
                    <a:pt x="375573" y="2946551"/>
                  </a:lnTo>
                  <a:lnTo>
                    <a:pt x="330299" y="2957491"/>
                  </a:lnTo>
                  <a:lnTo>
                    <a:pt x="284500" y="2967049"/>
                  </a:lnTo>
                  <a:lnTo>
                    <a:pt x="238201" y="2975199"/>
                  </a:lnTo>
                  <a:lnTo>
                    <a:pt x="191424" y="2981920"/>
                  </a:lnTo>
                  <a:lnTo>
                    <a:pt x="144192" y="2987188"/>
                  </a:lnTo>
                  <a:lnTo>
                    <a:pt x="96528" y="2990979"/>
                  </a:lnTo>
                  <a:lnTo>
                    <a:pt x="48456" y="2993271"/>
                  </a:lnTo>
                  <a:lnTo>
                    <a:pt x="0" y="2994040"/>
                  </a:lnTo>
                  <a:close/>
                </a:path>
              </a:pathLst>
            </a:custGeom>
            <a:solidFill>
              <a:srgbClr val="6C4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55770" y="1499048"/>
              <a:ext cx="1049655" cy="1049655"/>
            </a:xfrm>
            <a:custGeom>
              <a:avLst/>
              <a:gdLst/>
              <a:ahLst/>
              <a:cxnLst/>
              <a:rect l="l" t="t" r="r" b="b"/>
              <a:pathLst>
                <a:path w="1049654" h="1049655">
                  <a:moveTo>
                    <a:pt x="524680" y="1049360"/>
                  </a:moveTo>
                  <a:lnTo>
                    <a:pt x="476982" y="1047212"/>
                  </a:lnTo>
                  <a:lnTo>
                    <a:pt x="430472" y="1040892"/>
                  </a:lnTo>
                  <a:lnTo>
                    <a:pt x="385336" y="1030586"/>
                  </a:lnTo>
                  <a:lnTo>
                    <a:pt x="341761" y="1016481"/>
                  </a:lnTo>
                  <a:lnTo>
                    <a:pt x="299933" y="998765"/>
                  </a:lnTo>
                  <a:lnTo>
                    <a:pt x="260039" y="977623"/>
                  </a:lnTo>
                  <a:lnTo>
                    <a:pt x="222265" y="953242"/>
                  </a:lnTo>
                  <a:lnTo>
                    <a:pt x="186797" y="925809"/>
                  </a:lnTo>
                  <a:lnTo>
                    <a:pt x="153823" y="895511"/>
                  </a:lnTo>
                  <a:lnTo>
                    <a:pt x="123528" y="862534"/>
                  </a:lnTo>
                  <a:lnTo>
                    <a:pt x="96098" y="827064"/>
                  </a:lnTo>
                  <a:lnTo>
                    <a:pt x="71721" y="789290"/>
                  </a:lnTo>
                  <a:lnTo>
                    <a:pt x="50583" y="749396"/>
                  </a:lnTo>
                  <a:lnTo>
                    <a:pt x="32870" y="707571"/>
                  </a:lnTo>
                  <a:lnTo>
                    <a:pt x="18769" y="663999"/>
                  </a:lnTo>
                  <a:lnTo>
                    <a:pt x="8514" y="619082"/>
                  </a:lnTo>
                  <a:lnTo>
                    <a:pt x="8466" y="618870"/>
                  </a:lnTo>
                  <a:lnTo>
                    <a:pt x="2248" y="573111"/>
                  </a:lnTo>
                  <a:lnTo>
                    <a:pt x="2147" y="572367"/>
                  </a:lnTo>
                  <a:lnTo>
                    <a:pt x="0" y="524680"/>
                  </a:lnTo>
                  <a:lnTo>
                    <a:pt x="2147" y="476982"/>
                  </a:lnTo>
                  <a:lnTo>
                    <a:pt x="8466" y="430472"/>
                  </a:lnTo>
                  <a:lnTo>
                    <a:pt x="18769" y="385336"/>
                  </a:lnTo>
                  <a:lnTo>
                    <a:pt x="32870" y="341761"/>
                  </a:lnTo>
                  <a:lnTo>
                    <a:pt x="50583" y="299933"/>
                  </a:lnTo>
                  <a:lnTo>
                    <a:pt x="71721" y="260039"/>
                  </a:lnTo>
                  <a:lnTo>
                    <a:pt x="96098" y="222265"/>
                  </a:lnTo>
                  <a:lnTo>
                    <a:pt x="123528" y="186797"/>
                  </a:lnTo>
                  <a:lnTo>
                    <a:pt x="153823" y="153823"/>
                  </a:lnTo>
                  <a:lnTo>
                    <a:pt x="186797" y="123527"/>
                  </a:lnTo>
                  <a:lnTo>
                    <a:pt x="222265" y="96098"/>
                  </a:lnTo>
                  <a:lnTo>
                    <a:pt x="260039" y="71721"/>
                  </a:lnTo>
                  <a:lnTo>
                    <a:pt x="299933" y="50583"/>
                  </a:lnTo>
                  <a:lnTo>
                    <a:pt x="341761" y="32870"/>
                  </a:lnTo>
                  <a:lnTo>
                    <a:pt x="385336" y="18769"/>
                  </a:lnTo>
                  <a:lnTo>
                    <a:pt x="430472" y="8466"/>
                  </a:lnTo>
                  <a:lnTo>
                    <a:pt x="476982" y="2147"/>
                  </a:lnTo>
                  <a:lnTo>
                    <a:pt x="524680" y="0"/>
                  </a:lnTo>
                  <a:lnTo>
                    <a:pt x="572357" y="2147"/>
                  </a:lnTo>
                  <a:lnTo>
                    <a:pt x="618851" y="8466"/>
                  </a:lnTo>
                  <a:lnTo>
                    <a:pt x="663975" y="18769"/>
                  </a:lnTo>
                  <a:lnTo>
                    <a:pt x="707543" y="32870"/>
                  </a:lnTo>
                  <a:lnTo>
                    <a:pt x="749366" y="50583"/>
                  </a:lnTo>
                  <a:lnTo>
                    <a:pt x="789259" y="71721"/>
                  </a:lnTo>
                  <a:lnTo>
                    <a:pt x="827034" y="96098"/>
                  </a:lnTo>
                  <a:lnTo>
                    <a:pt x="862505" y="123527"/>
                  </a:lnTo>
                  <a:lnTo>
                    <a:pt x="895485" y="153823"/>
                  </a:lnTo>
                  <a:lnTo>
                    <a:pt x="925786" y="186797"/>
                  </a:lnTo>
                  <a:lnTo>
                    <a:pt x="953223" y="222265"/>
                  </a:lnTo>
                  <a:lnTo>
                    <a:pt x="955395" y="225629"/>
                  </a:lnTo>
                  <a:lnTo>
                    <a:pt x="524680" y="225629"/>
                  </a:lnTo>
                  <a:lnTo>
                    <a:pt x="476250" y="229552"/>
                  </a:lnTo>
                  <a:lnTo>
                    <a:pt x="430279" y="240905"/>
                  </a:lnTo>
                  <a:lnTo>
                    <a:pt x="387389" y="259068"/>
                  </a:lnTo>
                  <a:lnTo>
                    <a:pt x="348202" y="283420"/>
                  </a:lnTo>
                  <a:lnTo>
                    <a:pt x="313338" y="313338"/>
                  </a:lnTo>
                  <a:lnTo>
                    <a:pt x="283420" y="348201"/>
                  </a:lnTo>
                  <a:lnTo>
                    <a:pt x="259069" y="387388"/>
                  </a:lnTo>
                  <a:lnTo>
                    <a:pt x="240906" y="430278"/>
                  </a:lnTo>
                  <a:lnTo>
                    <a:pt x="229552" y="476249"/>
                  </a:lnTo>
                  <a:lnTo>
                    <a:pt x="225629" y="524680"/>
                  </a:lnTo>
                  <a:lnTo>
                    <a:pt x="229492" y="572367"/>
                  </a:lnTo>
                  <a:lnTo>
                    <a:pt x="240853" y="618870"/>
                  </a:lnTo>
                  <a:lnTo>
                    <a:pt x="259069" y="661972"/>
                  </a:lnTo>
                  <a:lnTo>
                    <a:pt x="283420" y="701159"/>
                  </a:lnTo>
                  <a:lnTo>
                    <a:pt x="313338" y="736022"/>
                  </a:lnTo>
                  <a:lnTo>
                    <a:pt x="348202" y="765940"/>
                  </a:lnTo>
                  <a:lnTo>
                    <a:pt x="387389" y="790291"/>
                  </a:lnTo>
                  <a:lnTo>
                    <a:pt x="430279" y="808455"/>
                  </a:lnTo>
                  <a:lnTo>
                    <a:pt x="476250" y="819808"/>
                  </a:lnTo>
                  <a:lnTo>
                    <a:pt x="524680" y="823731"/>
                  </a:lnTo>
                  <a:lnTo>
                    <a:pt x="955395" y="823731"/>
                  </a:lnTo>
                  <a:lnTo>
                    <a:pt x="953243" y="827064"/>
                  </a:lnTo>
                  <a:lnTo>
                    <a:pt x="925809" y="862534"/>
                  </a:lnTo>
                  <a:lnTo>
                    <a:pt x="895509" y="895511"/>
                  </a:lnTo>
                  <a:lnTo>
                    <a:pt x="862530" y="925809"/>
                  </a:lnTo>
                  <a:lnTo>
                    <a:pt x="827059" y="953242"/>
                  </a:lnTo>
                  <a:lnTo>
                    <a:pt x="789283" y="977623"/>
                  </a:lnTo>
                  <a:lnTo>
                    <a:pt x="749388" y="998765"/>
                  </a:lnTo>
                  <a:lnTo>
                    <a:pt x="707562" y="1016481"/>
                  </a:lnTo>
                  <a:lnTo>
                    <a:pt x="663991" y="1030586"/>
                  </a:lnTo>
                  <a:lnTo>
                    <a:pt x="618862" y="1040892"/>
                  </a:lnTo>
                  <a:lnTo>
                    <a:pt x="572362" y="1047212"/>
                  </a:lnTo>
                  <a:lnTo>
                    <a:pt x="524680" y="1049360"/>
                  </a:lnTo>
                  <a:close/>
                </a:path>
                <a:path w="1049654" h="1049655">
                  <a:moveTo>
                    <a:pt x="955395" y="823731"/>
                  </a:moveTo>
                  <a:lnTo>
                    <a:pt x="524680" y="823731"/>
                  </a:lnTo>
                  <a:lnTo>
                    <a:pt x="573111" y="819808"/>
                  </a:lnTo>
                  <a:lnTo>
                    <a:pt x="619082" y="808455"/>
                  </a:lnTo>
                  <a:lnTo>
                    <a:pt x="661972" y="790291"/>
                  </a:lnTo>
                  <a:lnTo>
                    <a:pt x="701159" y="765940"/>
                  </a:lnTo>
                  <a:lnTo>
                    <a:pt x="736023" y="736022"/>
                  </a:lnTo>
                  <a:lnTo>
                    <a:pt x="765941" y="701159"/>
                  </a:lnTo>
                  <a:lnTo>
                    <a:pt x="790292" y="661972"/>
                  </a:lnTo>
                  <a:lnTo>
                    <a:pt x="808455" y="619082"/>
                  </a:lnTo>
                  <a:lnTo>
                    <a:pt x="819808" y="573111"/>
                  </a:lnTo>
                  <a:lnTo>
                    <a:pt x="823731" y="524680"/>
                  </a:lnTo>
                  <a:lnTo>
                    <a:pt x="819872" y="476982"/>
                  </a:lnTo>
                  <a:lnTo>
                    <a:pt x="819812" y="476249"/>
                  </a:lnTo>
                  <a:lnTo>
                    <a:pt x="808516" y="430472"/>
                  </a:lnTo>
                  <a:lnTo>
                    <a:pt x="808468" y="430278"/>
                  </a:lnTo>
                  <a:lnTo>
                    <a:pt x="790319" y="387388"/>
                  </a:lnTo>
                  <a:lnTo>
                    <a:pt x="765981" y="348201"/>
                  </a:lnTo>
                  <a:lnTo>
                    <a:pt x="736076" y="313338"/>
                  </a:lnTo>
                  <a:lnTo>
                    <a:pt x="701220" y="283420"/>
                  </a:lnTo>
                  <a:lnTo>
                    <a:pt x="662034" y="259068"/>
                  </a:lnTo>
                  <a:lnTo>
                    <a:pt x="619136" y="240905"/>
                  </a:lnTo>
                  <a:lnTo>
                    <a:pt x="573145" y="229552"/>
                  </a:lnTo>
                  <a:lnTo>
                    <a:pt x="524680" y="225629"/>
                  </a:lnTo>
                  <a:lnTo>
                    <a:pt x="955395" y="225629"/>
                  </a:lnTo>
                  <a:lnTo>
                    <a:pt x="977608" y="260039"/>
                  </a:lnTo>
                  <a:lnTo>
                    <a:pt x="998754" y="299933"/>
                  </a:lnTo>
                  <a:lnTo>
                    <a:pt x="1016474" y="341761"/>
                  </a:lnTo>
                  <a:lnTo>
                    <a:pt x="1030582" y="385336"/>
                  </a:lnTo>
                  <a:lnTo>
                    <a:pt x="1040846" y="430278"/>
                  </a:lnTo>
                  <a:lnTo>
                    <a:pt x="1047112" y="476249"/>
                  </a:lnTo>
                  <a:lnTo>
                    <a:pt x="1049361" y="524680"/>
                  </a:lnTo>
                  <a:lnTo>
                    <a:pt x="1047212" y="572367"/>
                  </a:lnTo>
                  <a:lnTo>
                    <a:pt x="1040892" y="618870"/>
                  </a:lnTo>
                  <a:lnTo>
                    <a:pt x="1030587" y="663999"/>
                  </a:lnTo>
                  <a:lnTo>
                    <a:pt x="1016483" y="707571"/>
                  </a:lnTo>
                  <a:lnTo>
                    <a:pt x="998767" y="749396"/>
                  </a:lnTo>
                  <a:lnTo>
                    <a:pt x="977624" y="789290"/>
                  </a:lnTo>
                  <a:lnTo>
                    <a:pt x="955395" y="823731"/>
                  </a:lnTo>
                  <a:close/>
                </a:path>
              </a:pathLst>
            </a:custGeom>
            <a:solidFill>
              <a:srgbClr val="C52E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6883489" y="235432"/>
            <a:ext cx="2021839" cy="792480"/>
          </a:xfrm>
          <a:custGeom>
            <a:avLst/>
            <a:gdLst/>
            <a:ahLst/>
            <a:cxnLst/>
            <a:rect l="l" t="t" r="r" b="b"/>
            <a:pathLst>
              <a:path w="2021840" h="792480">
                <a:moveTo>
                  <a:pt x="2021636" y="665238"/>
                </a:moveTo>
                <a:lnTo>
                  <a:pt x="1659750" y="388645"/>
                </a:lnTo>
                <a:lnTo>
                  <a:pt x="1335430" y="636511"/>
                </a:lnTo>
                <a:lnTo>
                  <a:pt x="1011034" y="388708"/>
                </a:lnTo>
                <a:lnTo>
                  <a:pt x="686638" y="636511"/>
                </a:lnTo>
                <a:lnTo>
                  <a:pt x="362102" y="388708"/>
                </a:lnTo>
                <a:lnTo>
                  <a:pt x="12" y="665238"/>
                </a:lnTo>
                <a:lnTo>
                  <a:pt x="75120" y="763651"/>
                </a:lnTo>
                <a:lnTo>
                  <a:pt x="362102" y="544525"/>
                </a:lnTo>
                <a:lnTo>
                  <a:pt x="686714" y="792314"/>
                </a:lnTo>
                <a:lnTo>
                  <a:pt x="1011034" y="544525"/>
                </a:lnTo>
                <a:lnTo>
                  <a:pt x="1335430" y="792314"/>
                </a:lnTo>
                <a:lnTo>
                  <a:pt x="1659750" y="544664"/>
                </a:lnTo>
                <a:lnTo>
                  <a:pt x="1946376" y="763651"/>
                </a:lnTo>
                <a:lnTo>
                  <a:pt x="2021636" y="665238"/>
                </a:lnTo>
                <a:close/>
              </a:path>
              <a:path w="2021840" h="792480">
                <a:moveTo>
                  <a:pt x="2021636" y="276466"/>
                </a:moveTo>
                <a:lnTo>
                  <a:pt x="1659750" y="0"/>
                </a:lnTo>
                <a:lnTo>
                  <a:pt x="1335430" y="247802"/>
                </a:lnTo>
                <a:lnTo>
                  <a:pt x="1011034" y="0"/>
                </a:lnTo>
                <a:lnTo>
                  <a:pt x="686638" y="247802"/>
                </a:lnTo>
                <a:lnTo>
                  <a:pt x="362102" y="0"/>
                </a:lnTo>
                <a:lnTo>
                  <a:pt x="0" y="276466"/>
                </a:lnTo>
                <a:lnTo>
                  <a:pt x="75120" y="375018"/>
                </a:lnTo>
                <a:lnTo>
                  <a:pt x="362102" y="155879"/>
                </a:lnTo>
                <a:lnTo>
                  <a:pt x="686701" y="403682"/>
                </a:lnTo>
                <a:lnTo>
                  <a:pt x="1011034" y="155879"/>
                </a:lnTo>
                <a:lnTo>
                  <a:pt x="1335430" y="403682"/>
                </a:lnTo>
                <a:lnTo>
                  <a:pt x="1659750" y="155879"/>
                </a:lnTo>
                <a:lnTo>
                  <a:pt x="1946376" y="374942"/>
                </a:lnTo>
                <a:lnTo>
                  <a:pt x="2021636" y="276466"/>
                </a:lnTo>
                <a:close/>
              </a:path>
            </a:pathLst>
          </a:custGeom>
          <a:solidFill>
            <a:srgbClr val="E9B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68175" y="2258453"/>
            <a:ext cx="2649220" cy="2649855"/>
          </a:xfrm>
          <a:custGeom>
            <a:avLst/>
            <a:gdLst/>
            <a:ahLst/>
            <a:cxnLst/>
            <a:rect l="l" t="t" r="r" b="b"/>
            <a:pathLst>
              <a:path w="2649220" h="2649854">
                <a:moveTo>
                  <a:pt x="2648817" y="2649545"/>
                </a:moveTo>
                <a:lnTo>
                  <a:pt x="0" y="2649545"/>
                </a:lnTo>
                <a:lnTo>
                  <a:pt x="2648817" y="0"/>
                </a:lnTo>
                <a:lnTo>
                  <a:pt x="2648817" y="2649545"/>
                </a:lnTo>
                <a:close/>
              </a:path>
            </a:pathLst>
          </a:custGeom>
          <a:solidFill>
            <a:srgbClr val="E9B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58022"/>
            <a:ext cx="1978025" cy="181610"/>
          </a:xfrm>
          <a:custGeom>
            <a:avLst/>
            <a:gdLst/>
            <a:ahLst/>
            <a:cxnLst/>
            <a:rect l="l" t="t" r="r" b="b"/>
            <a:pathLst>
              <a:path w="1978025" h="181609">
                <a:moveTo>
                  <a:pt x="1977856" y="181153"/>
                </a:moveTo>
                <a:lnTo>
                  <a:pt x="0" y="181153"/>
                </a:lnTo>
                <a:lnTo>
                  <a:pt x="0" y="0"/>
                </a:lnTo>
                <a:lnTo>
                  <a:pt x="1977856" y="0"/>
                </a:lnTo>
                <a:lnTo>
                  <a:pt x="1977856" y="181153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38333" y="1255116"/>
            <a:ext cx="8128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355" dirty="0"/>
              <a:t>02</a:t>
            </a:r>
            <a:endParaRPr sz="4800"/>
          </a:p>
        </p:txBody>
      </p:sp>
      <p:sp>
        <p:nvSpPr>
          <p:cNvPr id="10" name="object 10"/>
          <p:cNvSpPr txBox="1"/>
          <p:nvPr/>
        </p:nvSpPr>
        <p:spPr>
          <a:xfrm>
            <a:off x="982432" y="2090622"/>
            <a:ext cx="5285743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" algn="ctr">
              <a:lnSpc>
                <a:spcPct val="100000"/>
              </a:lnSpc>
              <a:spcBef>
                <a:spcPts val="100"/>
              </a:spcBef>
            </a:pPr>
            <a:r>
              <a:rPr lang="en-US" sz="3600" b="1" spc="-10" dirty="0">
                <a:solidFill>
                  <a:srgbClr val="FFFAF3"/>
                </a:solidFill>
                <a:latin typeface="Verdana"/>
                <a:cs typeface="Verdana"/>
              </a:rPr>
              <a:t>MENDESAIN</a:t>
            </a:r>
            <a:endParaRPr sz="36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lang="en-US" sz="3600" b="1" spc="-95" dirty="0">
                <a:solidFill>
                  <a:srgbClr val="FFFAF3"/>
                </a:solidFill>
                <a:latin typeface="Verdana"/>
                <a:cs typeface="Verdana"/>
              </a:rPr>
              <a:t>LINGKUNGAN FISIK</a:t>
            </a:r>
            <a:endParaRPr sz="3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40457" y="29"/>
            <a:ext cx="1924050" cy="953135"/>
            <a:chOff x="4240457" y="29"/>
            <a:chExt cx="1924050" cy="953135"/>
          </a:xfrm>
        </p:grpSpPr>
        <p:sp>
          <p:nvSpPr>
            <p:cNvPr id="3" name="object 3"/>
            <p:cNvSpPr/>
            <p:nvPr/>
          </p:nvSpPr>
          <p:spPr>
            <a:xfrm>
              <a:off x="4240457" y="383130"/>
              <a:ext cx="1924050" cy="569595"/>
            </a:xfrm>
            <a:custGeom>
              <a:avLst/>
              <a:gdLst/>
              <a:ahLst/>
              <a:cxnLst/>
              <a:rect l="l" t="t" r="r" b="b"/>
              <a:pathLst>
                <a:path w="1924050" h="569594">
                  <a:moveTo>
                    <a:pt x="1649115" y="569481"/>
                  </a:moveTo>
                  <a:lnTo>
                    <a:pt x="0" y="569481"/>
                  </a:lnTo>
                  <a:lnTo>
                    <a:pt x="0" y="0"/>
                  </a:lnTo>
                  <a:lnTo>
                    <a:pt x="1649115" y="0"/>
                  </a:lnTo>
                  <a:lnTo>
                    <a:pt x="1693684" y="3726"/>
                  </a:lnTo>
                  <a:lnTo>
                    <a:pt x="1735966" y="14513"/>
                  </a:lnTo>
                  <a:lnTo>
                    <a:pt x="1775396" y="31776"/>
                  </a:lnTo>
                  <a:lnTo>
                    <a:pt x="1811406" y="54929"/>
                  </a:lnTo>
                  <a:lnTo>
                    <a:pt x="1843431" y="83386"/>
                  </a:lnTo>
                  <a:lnTo>
                    <a:pt x="1870903" y="116561"/>
                  </a:lnTo>
                  <a:lnTo>
                    <a:pt x="1893256" y="153868"/>
                  </a:lnTo>
                  <a:lnTo>
                    <a:pt x="1909924" y="194722"/>
                  </a:lnTo>
                  <a:lnTo>
                    <a:pt x="1920341" y="238536"/>
                  </a:lnTo>
                  <a:lnTo>
                    <a:pt x="1923938" y="284725"/>
                  </a:lnTo>
                  <a:lnTo>
                    <a:pt x="1920342" y="330915"/>
                  </a:lnTo>
                  <a:lnTo>
                    <a:pt x="1909930" y="374732"/>
                  </a:lnTo>
                  <a:lnTo>
                    <a:pt x="1893267" y="415589"/>
                  </a:lnTo>
                  <a:lnTo>
                    <a:pt x="1870919" y="452900"/>
                  </a:lnTo>
                  <a:lnTo>
                    <a:pt x="1843452" y="486079"/>
                  </a:lnTo>
                  <a:lnTo>
                    <a:pt x="1811431" y="514541"/>
                  </a:lnTo>
                  <a:lnTo>
                    <a:pt x="1775421" y="537698"/>
                  </a:lnTo>
                  <a:lnTo>
                    <a:pt x="1735988" y="554964"/>
                  </a:lnTo>
                  <a:lnTo>
                    <a:pt x="1693698" y="565754"/>
                  </a:lnTo>
                  <a:lnTo>
                    <a:pt x="1649115" y="569481"/>
                  </a:lnTo>
                  <a:close/>
                </a:path>
              </a:pathLst>
            </a:custGeom>
            <a:solidFill>
              <a:srgbClr val="C52E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40482" y="29"/>
              <a:ext cx="1666875" cy="569595"/>
            </a:xfrm>
            <a:custGeom>
              <a:avLst/>
              <a:gdLst/>
              <a:ahLst/>
              <a:cxnLst/>
              <a:rect l="l" t="t" r="r" b="b"/>
              <a:pathLst>
                <a:path w="1666875" h="569595">
                  <a:moveTo>
                    <a:pt x="1428274" y="569451"/>
                  </a:moveTo>
                  <a:lnTo>
                    <a:pt x="0" y="569451"/>
                  </a:lnTo>
                  <a:lnTo>
                    <a:pt x="0" y="0"/>
                  </a:lnTo>
                  <a:lnTo>
                    <a:pt x="1428274" y="0"/>
                  </a:lnTo>
                  <a:lnTo>
                    <a:pt x="1471065" y="4586"/>
                  </a:lnTo>
                  <a:lnTo>
                    <a:pt x="1511339" y="17810"/>
                  </a:lnTo>
                  <a:lnTo>
                    <a:pt x="1548424" y="38868"/>
                  </a:lnTo>
                  <a:lnTo>
                    <a:pt x="1581649" y="66957"/>
                  </a:lnTo>
                  <a:lnTo>
                    <a:pt x="1610339" y="101271"/>
                  </a:lnTo>
                  <a:lnTo>
                    <a:pt x="1633824" y="141009"/>
                  </a:lnTo>
                  <a:lnTo>
                    <a:pt x="1651432" y="185367"/>
                  </a:lnTo>
                  <a:lnTo>
                    <a:pt x="1662489" y="233540"/>
                  </a:lnTo>
                  <a:lnTo>
                    <a:pt x="1666324" y="284725"/>
                  </a:lnTo>
                  <a:lnTo>
                    <a:pt x="1662489" y="335910"/>
                  </a:lnTo>
                  <a:lnTo>
                    <a:pt x="1651432" y="384083"/>
                  </a:lnTo>
                  <a:lnTo>
                    <a:pt x="1633824" y="428441"/>
                  </a:lnTo>
                  <a:lnTo>
                    <a:pt x="1610339" y="468179"/>
                  </a:lnTo>
                  <a:lnTo>
                    <a:pt x="1581649" y="502494"/>
                  </a:lnTo>
                  <a:lnTo>
                    <a:pt x="1548424" y="530582"/>
                  </a:lnTo>
                  <a:lnTo>
                    <a:pt x="1511339" y="551640"/>
                  </a:lnTo>
                  <a:lnTo>
                    <a:pt x="1471065" y="564864"/>
                  </a:lnTo>
                  <a:lnTo>
                    <a:pt x="1428274" y="569451"/>
                  </a:lnTo>
                  <a:close/>
                </a:path>
              </a:pathLst>
            </a:custGeom>
            <a:solidFill>
              <a:srgbClr val="E9B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184007" y="4844974"/>
            <a:ext cx="2686685" cy="125095"/>
          </a:xfrm>
          <a:custGeom>
            <a:avLst/>
            <a:gdLst/>
            <a:ahLst/>
            <a:cxnLst/>
            <a:rect l="l" t="t" r="r" b="b"/>
            <a:pathLst>
              <a:path w="2686684" h="125095">
                <a:moveTo>
                  <a:pt x="0" y="125023"/>
                </a:moveTo>
                <a:lnTo>
                  <a:pt x="2686542" y="125023"/>
                </a:lnTo>
                <a:lnTo>
                  <a:pt x="2686542" y="0"/>
                </a:lnTo>
                <a:lnTo>
                  <a:pt x="0" y="0"/>
                </a:lnTo>
                <a:lnTo>
                  <a:pt x="0" y="125023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8870550" y="1477683"/>
            <a:ext cx="273685" cy="3665854"/>
            <a:chOff x="8870550" y="1477683"/>
            <a:chExt cx="273685" cy="3665854"/>
          </a:xfrm>
        </p:grpSpPr>
        <p:sp>
          <p:nvSpPr>
            <p:cNvPr id="7" name="object 7"/>
            <p:cNvSpPr/>
            <p:nvPr/>
          </p:nvSpPr>
          <p:spPr>
            <a:xfrm>
              <a:off x="9000524" y="4844975"/>
              <a:ext cx="143510" cy="125095"/>
            </a:xfrm>
            <a:custGeom>
              <a:avLst/>
              <a:gdLst/>
              <a:ahLst/>
              <a:cxnLst/>
              <a:rect l="l" t="t" r="r" b="b"/>
              <a:pathLst>
                <a:path w="143509" h="125095">
                  <a:moveTo>
                    <a:pt x="0" y="125023"/>
                  </a:moveTo>
                  <a:lnTo>
                    <a:pt x="143475" y="125023"/>
                  </a:lnTo>
                  <a:lnTo>
                    <a:pt x="143475" y="0"/>
                  </a:lnTo>
                  <a:lnTo>
                    <a:pt x="0" y="0"/>
                  </a:lnTo>
                  <a:lnTo>
                    <a:pt x="0" y="125023"/>
                  </a:lnTo>
                  <a:close/>
                </a:path>
              </a:pathLst>
            </a:custGeom>
            <a:solidFill>
              <a:srgbClr val="6C4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70550" y="1477683"/>
              <a:ext cx="130175" cy="3665854"/>
            </a:xfrm>
            <a:custGeom>
              <a:avLst/>
              <a:gdLst/>
              <a:ahLst/>
              <a:cxnLst/>
              <a:rect l="l" t="t" r="r" b="b"/>
              <a:pathLst>
                <a:path w="130175" h="3665854">
                  <a:moveTo>
                    <a:pt x="129974" y="3665633"/>
                  </a:moveTo>
                  <a:lnTo>
                    <a:pt x="0" y="3665633"/>
                  </a:lnTo>
                  <a:lnTo>
                    <a:pt x="0" y="0"/>
                  </a:lnTo>
                  <a:lnTo>
                    <a:pt x="129974" y="0"/>
                  </a:lnTo>
                  <a:lnTo>
                    <a:pt x="129974" y="3665633"/>
                  </a:lnTo>
                  <a:close/>
                </a:path>
              </a:pathLst>
            </a:custGeom>
            <a:solidFill>
              <a:srgbClr val="5EA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0" y="0"/>
            <a:ext cx="4455795" cy="5143500"/>
            <a:chOff x="0" y="0"/>
            <a:chExt cx="4455795" cy="514350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246047" cy="514349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907" y="4845040"/>
              <a:ext cx="124701" cy="12493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6444" y="4845040"/>
              <a:ext cx="124759" cy="12493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7039" y="4845040"/>
              <a:ext cx="124677" cy="12493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7575" y="4845040"/>
              <a:ext cx="124695" cy="12493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28141" y="4845040"/>
              <a:ext cx="124724" cy="12493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1805" y="4631749"/>
              <a:ext cx="124712" cy="1250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2370" y="4631749"/>
              <a:ext cx="124701" cy="12501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2908" y="4631749"/>
              <a:ext cx="124758" cy="12501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3502" y="4631749"/>
              <a:ext cx="124677" cy="12501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64038" y="4631749"/>
              <a:ext cx="124695" cy="12501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6282" y="4845040"/>
              <a:ext cx="124701" cy="12493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6819" y="4845040"/>
              <a:ext cx="124759" cy="12493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17414" y="4845040"/>
              <a:ext cx="124677" cy="12493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07951" y="4845040"/>
              <a:ext cx="124695" cy="12493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98516" y="4845040"/>
              <a:ext cx="124724" cy="12493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72180" y="4631749"/>
              <a:ext cx="124712" cy="12501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62745" y="4631749"/>
              <a:ext cx="124701" cy="12501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53283" y="4631749"/>
              <a:ext cx="124758" cy="12501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43877" y="4631749"/>
              <a:ext cx="124677" cy="12501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34413" y="4631749"/>
              <a:ext cx="124695" cy="12501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32943" y="4845040"/>
              <a:ext cx="124701" cy="12493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23480" y="4845040"/>
              <a:ext cx="124759" cy="12493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14075" y="4845040"/>
              <a:ext cx="124677" cy="12493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04611" y="4845040"/>
              <a:ext cx="124695" cy="12493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95178" y="4845040"/>
              <a:ext cx="124724" cy="12493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68841" y="4631749"/>
              <a:ext cx="124712" cy="12501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59406" y="4631749"/>
              <a:ext cx="124701" cy="12501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49944" y="4631749"/>
              <a:ext cx="124758" cy="12501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40538" y="4631749"/>
              <a:ext cx="124677" cy="12501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31074" y="4631749"/>
              <a:ext cx="124695" cy="12501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1" y="617024"/>
              <a:ext cx="1313180" cy="2625725"/>
            </a:xfrm>
            <a:custGeom>
              <a:avLst/>
              <a:gdLst/>
              <a:ahLst/>
              <a:cxnLst/>
              <a:rect l="l" t="t" r="r" b="b"/>
              <a:pathLst>
                <a:path w="1313180" h="2625725">
                  <a:moveTo>
                    <a:pt x="0" y="2625709"/>
                  </a:moveTo>
                  <a:lnTo>
                    <a:pt x="0" y="0"/>
                  </a:lnTo>
                  <a:lnTo>
                    <a:pt x="48128" y="865"/>
                  </a:lnTo>
                  <a:lnTo>
                    <a:pt x="95821" y="3443"/>
                  </a:lnTo>
                  <a:lnTo>
                    <a:pt x="143047" y="7703"/>
                  </a:lnTo>
                  <a:lnTo>
                    <a:pt x="189777" y="13616"/>
                  </a:lnTo>
                  <a:lnTo>
                    <a:pt x="235981" y="21152"/>
                  </a:lnTo>
                  <a:lnTo>
                    <a:pt x="281631" y="30281"/>
                  </a:lnTo>
                  <a:lnTo>
                    <a:pt x="326696" y="40973"/>
                  </a:lnTo>
                  <a:lnTo>
                    <a:pt x="371146" y="53200"/>
                  </a:lnTo>
                  <a:lnTo>
                    <a:pt x="414952" y="66931"/>
                  </a:lnTo>
                  <a:lnTo>
                    <a:pt x="458084" y="82136"/>
                  </a:lnTo>
                  <a:lnTo>
                    <a:pt x="500513" y="98787"/>
                  </a:lnTo>
                  <a:lnTo>
                    <a:pt x="542209" y="116853"/>
                  </a:lnTo>
                  <a:lnTo>
                    <a:pt x="583142" y="136304"/>
                  </a:lnTo>
                  <a:lnTo>
                    <a:pt x="623283" y="157112"/>
                  </a:lnTo>
                  <a:lnTo>
                    <a:pt x="662601" y="179245"/>
                  </a:lnTo>
                  <a:lnTo>
                    <a:pt x="701068" y="202676"/>
                  </a:lnTo>
                  <a:lnTo>
                    <a:pt x="738653" y="227373"/>
                  </a:lnTo>
                  <a:lnTo>
                    <a:pt x="775328" y="253308"/>
                  </a:lnTo>
                  <a:lnTo>
                    <a:pt x="811061" y="280450"/>
                  </a:lnTo>
                  <a:lnTo>
                    <a:pt x="845824" y="308770"/>
                  </a:lnTo>
                  <a:lnTo>
                    <a:pt x="879588" y="338239"/>
                  </a:lnTo>
                  <a:lnTo>
                    <a:pt x="912321" y="368826"/>
                  </a:lnTo>
                  <a:lnTo>
                    <a:pt x="943995" y="400503"/>
                  </a:lnTo>
                  <a:lnTo>
                    <a:pt x="974581" y="433238"/>
                  </a:lnTo>
                  <a:lnTo>
                    <a:pt x="1004047" y="467004"/>
                  </a:lnTo>
                  <a:lnTo>
                    <a:pt x="1032366" y="501769"/>
                  </a:lnTo>
                  <a:lnTo>
                    <a:pt x="1059506" y="537504"/>
                  </a:lnTo>
                  <a:lnTo>
                    <a:pt x="1085439" y="574181"/>
                  </a:lnTo>
                  <a:lnTo>
                    <a:pt x="1110134" y="611768"/>
                  </a:lnTo>
                  <a:lnTo>
                    <a:pt x="1133563" y="650237"/>
                  </a:lnTo>
                  <a:lnTo>
                    <a:pt x="1155695" y="689557"/>
                  </a:lnTo>
                  <a:lnTo>
                    <a:pt x="1176500" y="729699"/>
                  </a:lnTo>
                  <a:lnTo>
                    <a:pt x="1195950" y="770634"/>
                  </a:lnTo>
                  <a:lnTo>
                    <a:pt x="1214014" y="812331"/>
                  </a:lnTo>
                  <a:lnTo>
                    <a:pt x="1230663" y="854761"/>
                  </a:lnTo>
                  <a:lnTo>
                    <a:pt x="1245868" y="897895"/>
                  </a:lnTo>
                  <a:lnTo>
                    <a:pt x="1259597" y="941702"/>
                  </a:lnTo>
                  <a:lnTo>
                    <a:pt x="1271823" y="986154"/>
                  </a:lnTo>
                  <a:lnTo>
                    <a:pt x="1282514" y="1031220"/>
                  </a:lnTo>
                  <a:lnTo>
                    <a:pt x="1291642" y="1076870"/>
                  </a:lnTo>
                  <a:lnTo>
                    <a:pt x="1299177" y="1123075"/>
                  </a:lnTo>
                  <a:lnTo>
                    <a:pt x="1305090" y="1169806"/>
                  </a:lnTo>
                  <a:lnTo>
                    <a:pt x="1309349" y="1217033"/>
                  </a:lnTo>
                  <a:lnTo>
                    <a:pt x="1311927" y="1264725"/>
                  </a:lnTo>
                  <a:lnTo>
                    <a:pt x="1312793" y="1312854"/>
                  </a:lnTo>
                  <a:lnTo>
                    <a:pt x="1311927" y="1360987"/>
                  </a:lnTo>
                  <a:lnTo>
                    <a:pt x="1309350" y="1408683"/>
                  </a:lnTo>
                  <a:lnTo>
                    <a:pt x="1305091" y="1455913"/>
                  </a:lnTo>
                  <a:lnTo>
                    <a:pt x="1299180" y="1502646"/>
                  </a:lnTo>
                  <a:lnTo>
                    <a:pt x="1291647" y="1548854"/>
                  </a:lnTo>
                  <a:lnTo>
                    <a:pt x="1282520" y="1594507"/>
                  </a:lnTo>
                  <a:lnTo>
                    <a:pt x="1271830" y="1639575"/>
                  </a:lnTo>
                  <a:lnTo>
                    <a:pt x="1259607" y="1684028"/>
                  </a:lnTo>
                  <a:lnTo>
                    <a:pt x="1245880" y="1727837"/>
                  </a:lnTo>
                  <a:lnTo>
                    <a:pt x="1230678" y="1770972"/>
                  </a:lnTo>
                  <a:lnTo>
                    <a:pt x="1214031" y="1813403"/>
                  </a:lnTo>
                  <a:lnTo>
                    <a:pt x="1195970" y="1855101"/>
                  </a:lnTo>
                  <a:lnTo>
                    <a:pt x="1176522" y="1896036"/>
                  </a:lnTo>
                  <a:lnTo>
                    <a:pt x="1155719" y="1936179"/>
                  </a:lnTo>
                  <a:lnTo>
                    <a:pt x="1133590" y="1975499"/>
                  </a:lnTo>
                  <a:lnTo>
                    <a:pt x="1110164" y="2013967"/>
                  </a:lnTo>
                  <a:lnTo>
                    <a:pt x="1085472" y="2051555"/>
                  </a:lnTo>
                  <a:lnTo>
                    <a:pt x="1059542" y="2088230"/>
                  </a:lnTo>
                  <a:lnTo>
                    <a:pt x="1032404" y="2123965"/>
                  </a:lnTo>
                  <a:lnTo>
                    <a:pt x="1004088" y="2158730"/>
                  </a:lnTo>
                  <a:lnTo>
                    <a:pt x="974624" y="2192494"/>
                  </a:lnTo>
                  <a:lnTo>
                    <a:pt x="944041" y="2225229"/>
                  </a:lnTo>
                  <a:lnTo>
                    <a:pt x="912369" y="2256904"/>
                  </a:lnTo>
                  <a:lnTo>
                    <a:pt x="879637" y="2287491"/>
                  </a:lnTo>
                  <a:lnTo>
                    <a:pt x="845875" y="2316958"/>
                  </a:lnTo>
                  <a:lnTo>
                    <a:pt x="811113" y="2345277"/>
                  </a:lnTo>
                  <a:lnTo>
                    <a:pt x="775381" y="2372418"/>
                  </a:lnTo>
                  <a:lnTo>
                    <a:pt x="738708" y="2398352"/>
                  </a:lnTo>
                  <a:lnTo>
                    <a:pt x="701123" y="2423048"/>
                  </a:lnTo>
                  <a:lnTo>
                    <a:pt x="662656" y="2446477"/>
                  </a:lnTo>
                  <a:lnTo>
                    <a:pt x="623337" y="2468609"/>
                  </a:lnTo>
                  <a:lnTo>
                    <a:pt x="583196" y="2489415"/>
                  </a:lnTo>
                  <a:lnTo>
                    <a:pt x="542262" y="2508865"/>
                  </a:lnTo>
                  <a:lnTo>
                    <a:pt x="500565" y="2526930"/>
                  </a:lnTo>
                  <a:lnTo>
                    <a:pt x="458134" y="2543579"/>
                  </a:lnTo>
                  <a:lnTo>
                    <a:pt x="415000" y="2558783"/>
                  </a:lnTo>
                  <a:lnTo>
                    <a:pt x="371191" y="2572513"/>
                  </a:lnTo>
                  <a:lnTo>
                    <a:pt x="326737" y="2584739"/>
                  </a:lnTo>
                  <a:lnTo>
                    <a:pt x="281668" y="2595430"/>
                  </a:lnTo>
                  <a:lnTo>
                    <a:pt x="236014" y="2604559"/>
                  </a:lnTo>
                  <a:lnTo>
                    <a:pt x="189804" y="2612094"/>
                  </a:lnTo>
                  <a:lnTo>
                    <a:pt x="143068" y="2618006"/>
                  </a:lnTo>
                  <a:lnTo>
                    <a:pt x="95836" y="2622265"/>
                  </a:lnTo>
                  <a:lnTo>
                    <a:pt x="48136" y="2624843"/>
                  </a:lnTo>
                  <a:lnTo>
                    <a:pt x="0" y="2625709"/>
                  </a:lnTo>
                  <a:close/>
                </a:path>
              </a:pathLst>
            </a:custGeom>
            <a:solidFill>
              <a:srgbClr val="5EA5B2">
                <a:alpha val="337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532842" y="2000552"/>
            <a:ext cx="4083685" cy="1727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2909" indent="-410209">
              <a:lnSpc>
                <a:spcPct val="100000"/>
              </a:lnSpc>
              <a:spcBef>
                <a:spcPts val="100"/>
              </a:spcBef>
              <a:buSzPct val="94117"/>
              <a:buFont typeface="Arial MT"/>
              <a:buAutoNum type="arabicPeriod"/>
              <a:tabLst>
                <a:tab pos="422909" algn="l"/>
              </a:tabLst>
            </a:pP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Pastikan</a:t>
            </a:r>
            <a:r>
              <a:rPr sz="1700" spc="5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guru</a:t>
            </a:r>
            <a:r>
              <a:rPr sz="1700" spc="6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dapat</a:t>
            </a:r>
            <a:r>
              <a:rPr sz="1700" spc="6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50" dirty="0">
                <a:solidFill>
                  <a:srgbClr val="39656C"/>
                </a:solidFill>
                <a:latin typeface="Verdana"/>
                <a:cs typeface="Verdana"/>
              </a:rPr>
              <a:t>dengan</a:t>
            </a:r>
            <a:endParaRPr sz="1700">
              <a:latin typeface="Verdana"/>
              <a:cs typeface="Verdana"/>
            </a:endParaRPr>
          </a:p>
          <a:p>
            <a:pPr marL="422909">
              <a:lnSpc>
                <a:spcPct val="100000"/>
              </a:lnSpc>
            </a:pPr>
            <a:r>
              <a:rPr sz="1700" b="1" spc="-60" dirty="0">
                <a:solidFill>
                  <a:srgbClr val="C52E73"/>
                </a:solidFill>
                <a:latin typeface="Verdana"/>
                <a:cs typeface="Verdana"/>
              </a:rPr>
              <a:t>mudah</a:t>
            </a:r>
            <a:r>
              <a:rPr sz="1700" b="1" spc="-50" dirty="0">
                <a:solidFill>
                  <a:srgbClr val="C52E73"/>
                </a:solidFill>
                <a:latin typeface="Verdana"/>
                <a:cs typeface="Verdana"/>
              </a:rPr>
              <a:t> </a:t>
            </a:r>
            <a:r>
              <a:rPr sz="1700" b="1" spc="-65" dirty="0">
                <a:solidFill>
                  <a:srgbClr val="C52E73"/>
                </a:solidFill>
                <a:latin typeface="Verdana"/>
                <a:cs typeface="Verdana"/>
              </a:rPr>
              <a:t>melihat</a:t>
            </a:r>
            <a:r>
              <a:rPr sz="1700" b="1" spc="-50" dirty="0">
                <a:solidFill>
                  <a:srgbClr val="C52E73"/>
                </a:solidFill>
                <a:latin typeface="Verdana"/>
                <a:cs typeface="Verdana"/>
              </a:rPr>
              <a:t> </a:t>
            </a:r>
            <a:r>
              <a:rPr sz="1700" b="1" spc="-20" dirty="0">
                <a:solidFill>
                  <a:srgbClr val="C52E73"/>
                </a:solidFill>
                <a:latin typeface="Verdana"/>
                <a:cs typeface="Verdana"/>
              </a:rPr>
              <a:t>siswa</a:t>
            </a:r>
            <a:endParaRPr sz="1700">
              <a:latin typeface="Verdana"/>
              <a:cs typeface="Verdana"/>
            </a:endParaRPr>
          </a:p>
          <a:p>
            <a:pPr marL="422909" indent="-410209">
              <a:lnSpc>
                <a:spcPct val="100000"/>
              </a:lnSpc>
              <a:spcBef>
                <a:spcPts val="1600"/>
              </a:spcBef>
              <a:buSzPct val="94117"/>
              <a:buFont typeface="Arial MT"/>
              <a:buAutoNum type="arabicPeriod" startAt="2"/>
              <a:tabLst>
                <a:tab pos="422909" algn="l"/>
              </a:tabLst>
            </a:pP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Materi</a:t>
            </a:r>
            <a:r>
              <a:rPr sz="1700" spc="-8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70" dirty="0">
                <a:solidFill>
                  <a:srgbClr val="39656C"/>
                </a:solidFill>
                <a:latin typeface="Verdana"/>
                <a:cs typeface="Verdana"/>
              </a:rPr>
              <a:t>mudah</a:t>
            </a:r>
            <a:r>
              <a:rPr sz="1700" spc="-8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diakses</a:t>
            </a:r>
            <a:r>
              <a:rPr sz="1700" spc="-8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39656C"/>
                </a:solidFill>
                <a:latin typeface="Verdana"/>
                <a:cs typeface="Verdana"/>
              </a:rPr>
              <a:t>siswa</a:t>
            </a:r>
            <a:endParaRPr sz="1700">
              <a:latin typeface="Verdana"/>
              <a:cs typeface="Verdana"/>
            </a:endParaRPr>
          </a:p>
          <a:p>
            <a:pPr marL="422909" marR="5080" indent="-410845">
              <a:lnSpc>
                <a:spcPct val="100000"/>
              </a:lnSpc>
              <a:spcBef>
                <a:spcPts val="1600"/>
              </a:spcBef>
              <a:buSzPct val="94117"/>
              <a:buFont typeface="Arial MT"/>
              <a:buAutoNum type="arabicPeriod" startAt="2"/>
              <a:tabLst>
                <a:tab pos="422909" algn="l"/>
              </a:tabLst>
            </a:pP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Pastikan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siswa</a:t>
            </a:r>
            <a:r>
              <a:rPr sz="1700" spc="-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dapat</a:t>
            </a:r>
            <a:r>
              <a:rPr sz="1700" spc="-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40" dirty="0">
                <a:solidFill>
                  <a:srgbClr val="39656C"/>
                </a:solidFill>
                <a:latin typeface="Verdana"/>
                <a:cs typeface="Verdana"/>
              </a:rPr>
              <a:t>mengamati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presentasi</a:t>
            </a:r>
            <a:r>
              <a:rPr sz="1700" spc="-3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seluruh</a:t>
            </a:r>
            <a:r>
              <a:rPr sz="1700" spc="-3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kelas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4571111" y="974804"/>
            <a:ext cx="363029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i="1" spc="-55" dirty="0">
                <a:latin typeface="Verdana"/>
                <a:cs typeface="Verdana"/>
              </a:rPr>
              <a:t>PRINSIP </a:t>
            </a:r>
            <a:r>
              <a:rPr i="1" spc="-65" dirty="0">
                <a:latin typeface="Verdana"/>
                <a:cs typeface="Verdana"/>
              </a:rPr>
              <a:t>PENGATURAN</a:t>
            </a:r>
            <a:r>
              <a:rPr i="1" spc="-120" dirty="0">
                <a:latin typeface="Verdana"/>
                <a:cs typeface="Verdana"/>
              </a:rPr>
              <a:t> </a:t>
            </a:r>
            <a:r>
              <a:rPr i="1" spc="-10" dirty="0">
                <a:latin typeface="Verdana"/>
                <a:cs typeface="Verdana"/>
              </a:rPr>
              <a:t>KELAS</a:t>
            </a:r>
          </a:p>
        </p:txBody>
      </p:sp>
      <p:pic>
        <p:nvPicPr>
          <p:cNvPr id="44" name="object 4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03318" y="4845040"/>
            <a:ext cx="124701" cy="124935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93855" y="4845040"/>
            <a:ext cx="124759" cy="124935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74987" y="4845040"/>
            <a:ext cx="124695" cy="124935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84450" y="4845040"/>
            <a:ext cx="124677" cy="124935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65553" y="4845040"/>
            <a:ext cx="124724" cy="124935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639216" y="4631749"/>
            <a:ext cx="124712" cy="125015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929781" y="4631749"/>
            <a:ext cx="124701" cy="125015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220319" y="4631749"/>
            <a:ext cx="124758" cy="125015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510913" y="4631749"/>
            <a:ext cx="124677" cy="125015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801449" y="4631749"/>
            <a:ext cx="124695" cy="1250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40457" y="29"/>
            <a:ext cx="1924050" cy="953135"/>
            <a:chOff x="4240457" y="29"/>
            <a:chExt cx="1924050" cy="953135"/>
          </a:xfrm>
        </p:grpSpPr>
        <p:sp>
          <p:nvSpPr>
            <p:cNvPr id="3" name="object 3"/>
            <p:cNvSpPr/>
            <p:nvPr/>
          </p:nvSpPr>
          <p:spPr>
            <a:xfrm>
              <a:off x="4240457" y="383130"/>
              <a:ext cx="1924050" cy="569595"/>
            </a:xfrm>
            <a:custGeom>
              <a:avLst/>
              <a:gdLst/>
              <a:ahLst/>
              <a:cxnLst/>
              <a:rect l="l" t="t" r="r" b="b"/>
              <a:pathLst>
                <a:path w="1924050" h="569594">
                  <a:moveTo>
                    <a:pt x="1649115" y="569481"/>
                  </a:moveTo>
                  <a:lnTo>
                    <a:pt x="0" y="569481"/>
                  </a:lnTo>
                  <a:lnTo>
                    <a:pt x="0" y="0"/>
                  </a:lnTo>
                  <a:lnTo>
                    <a:pt x="1649115" y="0"/>
                  </a:lnTo>
                  <a:lnTo>
                    <a:pt x="1693684" y="3726"/>
                  </a:lnTo>
                  <a:lnTo>
                    <a:pt x="1735966" y="14513"/>
                  </a:lnTo>
                  <a:lnTo>
                    <a:pt x="1775396" y="31776"/>
                  </a:lnTo>
                  <a:lnTo>
                    <a:pt x="1811406" y="54929"/>
                  </a:lnTo>
                  <a:lnTo>
                    <a:pt x="1843431" y="83386"/>
                  </a:lnTo>
                  <a:lnTo>
                    <a:pt x="1870903" y="116561"/>
                  </a:lnTo>
                  <a:lnTo>
                    <a:pt x="1893256" y="153868"/>
                  </a:lnTo>
                  <a:lnTo>
                    <a:pt x="1909924" y="194722"/>
                  </a:lnTo>
                  <a:lnTo>
                    <a:pt x="1920341" y="238536"/>
                  </a:lnTo>
                  <a:lnTo>
                    <a:pt x="1923938" y="284725"/>
                  </a:lnTo>
                  <a:lnTo>
                    <a:pt x="1920342" y="330915"/>
                  </a:lnTo>
                  <a:lnTo>
                    <a:pt x="1909930" y="374732"/>
                  </a:lnTo>
                  <a:lnTo>
                    <a:pt x="1893267" y="415589"/>
                  </a:lnTo>
                  <a:lnTo>
                    <a:pt x="1870919" y="452900"/>
                  </a:lnTo>
                  <a:lnTo>
                    <a:pt x="1843452" y="486079"/>
                  </a:lnTo>
                  <a:lnTo>
                    <a:pt x="1811431" y="514541"/>
                  </a:lnTo>
                  <a:lnTo>
                    <a:pt x="1775421" y="537698"/>
                  </a:lnTo>
                  <a:lnTo>
                    <a:pt x="1735988" y="554964"/>
                  </a:lnTo>
                  <a:lnTo>
                    <a:pt x="1693698" y="565754"/>
                  </a:lnTo>
                  <a:lnTo>
                    <a:pt x="1649115" y="569481"/>
                  </a:lnTo>
                  <a:close/>
                </a:path>
              </a:pathLst>
            </a:custGeom>
            <a:solidFill>
              <a:srgbClr val="C52E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40482" y="29"/>
              <a:ext cx="1666875" cy="569595"/>
            </a:xfrm>
            <a:custGeom>
              <a:avLst/>
              <a:gdLst/>
              <a:ahLst/>
              <a:cxnLst/>
              <a:rect l="l" t="t" r="r" b="b"/>
              <a:pathLst>
                <a:path w="1666875" h="569595">
                  <a:moveTo>
                    <a:pt x="1428274" y="569451"/>
                  </a:moveTo>
                  <a:lnTo>
                    <a:pt x="0" y="569451"/>
                  </a:lnTo>
                  <a:lnTo>
                    <a:pt x="0" y="0"/>
                  </a:lnTo>
                  <a:lnTo>
                    <a:pt x="1428274" y="0"/>
                  </a:lnTo>
                  <a:lnTo>
                    <a:pt x="1471065" y="4586"/>
                  </a:lnTo>
                  <a:lnTo>
                    <a:pt x="1511339" y="17810"/>
                  </a:lnTo>
                  <a:lnTo>
                    <a:pt x="1548424" y="38868"/>
                  </a:lnTo>
                  <a:lnTo>
                    <a:pt x="1581649" y="66957"/>
                  </a:lnTo>
                  <a:lnTo>
                    <a:pt x="1610339" y="101271"/>
                  </a:lnTo>
                  <a:lnTo>
                    <a:pt x="1633824" y="141009"/>
                  </a:lnTo>
                  <a:lnTo>
                    <a:pt x="1651432" y="185367"/>
                  </a:lnTo>
                  <a:lnTo>
                    <a:pt x="1662489" y="233540"/>
                  </a:lnTo>
                  <a:lnTo>
                    <a:pt x="1666324" y="284725"/>
                  </a:lnTo>
                  <a:lnTo>
                    <a:pt x="1662489" y="335910"/>
                  </a:lnTo>
                  <a:lnTo>
                    <a:pt x="1651432" y="384083"/>
                  </a:lnTo>
                  <a:lnTo>
                    <a:pt x="1633824" y="428441"/>
                  </a:lnTo>
                  <a:lnTo>
                    <a:pt x="1610339" y="468179"/>
                  </a:lnTo>
                  <a:lnTo>
                    <a:pt x="1581649" y="502494"/>
                  </a:lnTo>
                  <a:lnTo>
                    <a:pt x="1548424" y="530582"/>
                  </a:lnTo>
                  <a:lnTo>
                    <a:pt x="1511339" y="551640"/>
                  </a:lnTo>
                  <a:lnTo>
                    <a:pt x="1471065" y="564864"/>
                  </a:lnTo>
                  <a:lnTo>
                    <a:pt x="1428274" y="569451"/>
                  </a:lnTo>
                  <a:close/>
                </a:path>
              </a:pathLst>
            </a:custGeom>
            <a:solidFill>
              <a:srgbClr val="E9B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184007" y="4844974"/>
            <a:ext cx="2686685" cy="125095"/>
          </a:xfrm>
          <a:custGeom>
            <a:avLst/>
            <a:gdLst/>
            <a:ahLst/>
            <a:cxnLst/>
            <a:rect l="l" t="t" r="r" b="b"/>
            <a:pathLst>
              <a:path w="2686684" h="125095">
                <a:moveTo>
                  <a:pt x="0" y="125023"/>
                </a:moveTo>
                <a:lnTo>
                  <a:pt x="2686542" y="125023"/>
                </a:lnTo>
                <a:lnTo>
                  <a:pt x="2686542" y="0"/>
                </a:lnTo>
                <a:lnTo>
                  <a:pt x="0" y="0"/>
                </a:lnTo>
                <a:lnTo>
                  <a:pt x="0" y="125023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8870550" y="1477683"/>
            <a:ext cx="273685" cy="3665854"/>
            <a:chOff x="8870550" y="1477683"/>
            <a:chExt cx="273685" cy="3665854"/>
          </a:xfrm>
        </p:grpSpPr>
        <p:sp>
          <p:nvSpPr>
            <p:cNvPr id="7" name="object 7"/>
            <p:cNvSpPr/>
            <p:nvPr/>
          </p:nvSpPr>
          <p:spPr>
            <a:xfrm>
              <a:off x="9000524" y="4844975"/>
              <a:ext cx="143510" cy="125095"/>
            </a:xfrm>
            <a:custGeom>
              <a:avLst/>
              <a:gdLst/>
              <a:ahLst/>
              <a:cxnLst/>
              <a:rect l="l" t="t" r="r" b="b"/>
              <a:pathLst>
                <a:path w="143509" h="125095">
                  <a:moveTo>
                    <a:pt x="0" y="125023"/>
                  </a:moveTo>
                  <a:lnTo>
                    <a:pt x="143475" y="125023"/>
                  </a:lnTo>
                  <a:lnTo>
                    <a:pt x="143475" y="0"/>
                  </a:lnTo>
                  <a:lnTo>
                    <a:pt x="0" y="0"/>
                  </a:lnTo>
                  <a:lnTo>
                    <a:pt x="0" y="125023"/>
                  </a:lnTo>
                  <a:close/>
                </a:path>
              </a:pathLst>
            </a:custGeom>
            <a:solidFill>
              <a:srgbClr val="6C4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70550" y="1477683"/>
              <a:ext cx="130175" cy="3665854"/>
            </a:xfrm>
            <a:custGeom>
              <a:avLst/>
              <a:gdLst/>
              <a:ahLst/>
              <a:cxnLst/>
              <a:rect l="l" t="t" r="r" b="b"/>
              <a:pathLst>
                <a:path w="130175" h="3665854">
                  <a:moveTo>
                    <a:pt x="129974" y="3665633"/>
                  </a:moveTo>
                  <a:lnTo>
                    <a:pt x="0" y="3665633"/>
                  </a:lnTo>
                  <a:lnTo>
                    <a:pt x="0" y="0"/>
                  </a:lnTo>
                  <a:lnTo>
                    <a:pt x="129974" y="0"/>
                  </a:lnTo>
                  <a:lnTo>
                    <a:pt x="129974" y="3665633"/>
                  </a:lnTo>
                  <a:close/>
                </a:path>
              </a:pathLst>
            </a:custGeom>
            <a:solidFill>
              <a:srgbClr val="5EA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202482" y="1509745"/>
            <a:ext cx="3558192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300" spc="-20" dirty="0"/>
              <a:t>GAYA PENGATURAN KELAS</a:t>
            </a:r>
            <a:endParaRPr sz="2300" dirty="0"/>
          </a:p>
        </p:txBody>
      </p:sp>
      <p:sp>
        <p:nvSpPr>
          <p:cNvPr id="10" name="object 10"/>
          <p:cNvSpPr txBox="1"/>
          <p:nvPr/>
        </p:nvSpPr>
        <p:spPr>
          <a:xfrm>
            <a:off x="5169049" y="1892846"/>
            <a:ext cx="2771775" cy="1115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300" dirty="0">
              <a:latin typeface="Verdana"/>
              <a:cs typeface="Verdana"/>
            </a:endParaRPr>
          </a:p>
          <a:p>
            <a:pPr marL="469900" marR="5080" indent="-351790">
              <a:lnSpc>
                <a:spcPct val="100000"/>
              </a:lnSpc>
              <a:spcBef>
                <a:spcPts val="1975"/>
              </a:spcBef>
              <a:buFont typeface="Arial MT"/>
              <a:buChar char="●"/>
              <a:tabLst>
                <a:tab pos="469900" algn="l"/>
              </a:tabLst>
            </a:pPr>
            <a:r>
              <a:rPr sz="1600" dirty="0">
                <a:solidFill>
                  <a:srgbClr val="39656C"/>
                </a:solidFill>
                <a:latin typeface="Verdana"/>
                <a:cs typeface="Verdana"/>
              </a:rPr>
              <a:t>Bagaimana</a:t>
            </a:r>
            <a:r>
              <a:rPr sz="1600" spc="22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9656C"/>
                </a:solidFill>
                <a:latin typeface="Verdana"/>
                <a:cs typeface="Verdana"/>
              </a:rPr>
              <a:t>mengatur gaya</a:t>
            </a:r>
            <a:r>
              <a:rPr sz="1600" spc="-13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9656C"/>
                </a:solidFill>
                <a:latin typeface="Verdana"/>
                <a:cs typeface="Verdana"/>
              </a:rPr>
              <a:t>pembelajaran?</a:t>
            </a:r>
            <a:endParaRPr sz="1600" dirty="0">
              <a:latin typeface="Verdana"/>
              <a:cs typeface="Verdan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0055" y="1092200"/>
            <a:ext cx="4414519" cy="328104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029135" y="4533519"/>
            <a:ext cx="2615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54050">
              <a:lnSpc>
                <a:spcPct val="100000"/>
              </a:lnSpc>
              <a:spcBef>
                <a:spcPts val="100"/>
              </a:spcBef>
            </a:pPr>
            <a:r>
              <a:rPr sz="1200" b="1" spc="-35" dirty="0">
                <a:solidFill>
                  <a:srgbClr val="39656C"/>
                </a:solidFill>
                <a:latin typeface="Verdana"/>
                <a:cs typeface="Verdana"/>
              </a:rPr>
              <a:t>sumbgr</a:t>
            </a:r>
            <a:r>
              <a:rPr sz="1200" b="1" spc="-5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200" b="1" spc="-10" dirty="0">
                <a:solidFill>
                  <a:srgbClr val="39656C"/>
                </a:solidFill>
                <a:latin typeface="Verdana"/>
                <a:cs typeface="Verdana"/>
              </a:rPr>
              <a:t>gambar: </a:t>
            </a:r>
            <a:r>
              <a:rPr sz="1200" b="1" spc="-70" dirty="0">
                <a:solidFill>
                  <a:srgbClr val="39656C"/>
                </a:solidFill>
                <a:latin typeface="Verdana"/>
                <a:cs typeface="Verdana"/>
              </a:rPr>
              <a:t>https://</a:t>
            </a:r>
            <a:r>
              <a:rPr sz="1200" b="1" spc="-70" dirty="0">
                <a:solidFill>
                  <a:srgbClr val="39656C"/>
                </a:solidFill>
                <a:latin typeface="Verdana"/>
                <a:cs typeface="Verdana"/>
                <a:hlinkClick r:id="rId3"/>
              </a:rPr>
              <a:t>www.sgfiolahdasar.ngt/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40457" y="29"/>
            <a:ext cx="1924050" cy="953135"/>
            <a:chOff x="4240457" y="29"/>
            <a:chExt cx="1924050" cy="953135"/>
          </a:xfrm>
        </p:grpSpPr>
        <p:sp>
          <p:nvSpPr>
            <p:cNvPr id="3" name="object 3"/>
            <p:cNvSpPr/>
            <p:nvPr/>
          </p:nvSpPr>
          <p:spPr>
            <a:xfrm>
              <a:off x="4240457" y="383130"/>
              <a:ext cx="1924050" cy="569595"/>
            </a:xfrm>
            <a:custGeom>
              <a:avLst/>
              <a:gdLst/>
              <a:ahLst/>
              <a:cxnLst/>
              <a:rect l="l" t="t" r="r" b="b"/>
              <a:pathLst>
                <a:path w="1924050" h="569594">
                  <a:moveTo>
                    <a:pt x="1649115" y="569481"/>
                  </a:moveTo>
                  <a:lnTo>
                    <a:pt x="0" y="569481"/>
                  </a:lnTo>
                  <a:lnTo>
                    <a:pt x="0" y="0"/>
                  </a:lnTo>
                  <a:lnTo>
                    <a:pt x="1649115" y="0"/>
                  </a:lnTo>
                  <a:lnTo>
                    <a:pt x="1693684" y="3726"/>
                  </a:lnTo>
                  <a:lnTo>
                    <a:pt x="1735966" y="14513"/>
                  </a:lnTo>
                  <a:lnTo>
                    <a:pt x="1775396" y="31776"/>
                  </a:lnTo>
                  <a:lnTo>
                    <a:pt x="1811406" y="54929"/>
                  </a:lnTo>
                  <a:lnTo>
                    <a:pt x="1843431" y="83386"/>
                  </a:lnTo>
                  <a:lnTo>
                    <a:pt x="1870903" y="116561"/>
                  </a:lnTo>
                  <a:lnTo>
                    <a:pt x="1893256" y="153868"/>
                  </a:lnTo>
                  <a:lnTo>
                    <a:pt x="1909924" y="194722"/>
                  </a:lnTo>
                  <a:lnTo>
                    <a:pt x="1920341" y="238536"/>
                  </a:lnTo>
                  <a:lnTo>
                    <a:pt x="1923938" y="284725"/>
                  </a:lnTo>
                  <a:lnTo>
                    <a:pt x="1920342" y="330915"/>
                  </a:lnTo>
                  <a:lnTo>
                    <a:pt x="1909930" y="374732"/>
                  </a:lnTo>
                  <a:lnTo>
                    <a:pt x="1893267" y="415589"/>
                  </a:lnTo>
                  <a:lnTo>
                    <a:pt x="1870919" y="452900"/>
                  </a:lnTo>
                  <a:lnTo>
                    <a:pt x="1843452" y="486079"/>
                  </a:lnTo>
                  <a:lnTo>
                    <a:pt x="1811431" y="514541"/>
                  </a:lnTo>
                  <a:lnTo>
                    <a:pt x="1775421" y="537698"/>
                  </a:lnTo>
                  <a:lnTo>
                    <a:pt x="1735988" y="554964"/>
                  </a:lnTo>
                  <a:lnTo>
                    <a:pt x="1693698" y="565754"/>
                  </a:lnTo>
                  <a:lnTo>
                    <a:pt x="1649115" y="569481"/>
                  </a:lnTo>
                  <a:close/>
                </a:path>
              </a:pathLst>
            </a:custGeom>
            <a:solidFill>
              <a:srgbClr val="C52E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40482" y="29"/>
              <a:ext cx="1666875" cy="569595"/>
            </a:xfrm>
            <a:custGeom>
              <a:avLst/>
              <a:gdLst/>
              <a:ahLst/>
              <a:cxnLst/>
              <a:rect l="l" t="t" r="r" b="b"/>
              <a:pathLst>
                <a:path w="1666875" h="569595">
                  <a:moveTo>
                    <a:pt x="1428274" y="569451"/>
                  </a:moveTo>
                  <a:lnTo>
                    <a:pt x="0" y="569451"/>
                  </a:lnTo>
                  <a:lnTo>
                    <a:pt x="0" y="0"/>
                  </a:lnTo>
                  <a:lnTo>
                    <a:pt x="1428274" y="0"/>
                  </a:lnTo>
                  <a:lnTo>
                    <a:pt x="1471065" y="4586"/>
                  </a:lnTo>
                  <a:lnTo>
                    <a:pt x="1511339" y="17810"/>
                  </a:lnTo>
                  <a:lnTo>
                    <a:pt x="1548424" y="38868"/>
                  </a:lnTo>
                  <a:lnTo>
                    <a:pt x="1581649" y="66957"/>
                  </a:lnTo>
                  <a:lnTo>
                    <a:pt x="1610339" y="101271"/>
                  </a:lnTo>
                  <a:lnTo>
                    <a:pt x="1633824" y="141009"/>
                  </a:lnTo>
                  <a:lnTo>
                    <a:pt x="1651432" y="185367"/>
                  </a:lnTo>
                  <a:lnTo>
                    <a:pt x="1662489" y="233540"/>
                  </a:lnTo>
                  <a:lnTo>
                    <a:pt x="1666324" y="284725"/>
                  </a:lnTo>
                  <a:lnTo>
                    <a:pt x="1662489" y="335910"/>
                  </a:lnTo>
                  <a:lnTo>
                    <a:pt x="1651432" y="384083"/>
                  </a:lnTo>
                  <a:lnTo>
                    <a:pt x="1633824" y="428441"/>
                  </a:lnTo>
                  <a:lnTo>
                    <a:pt x="1610339" y="468179"/>
                  </a:lnTo>
                  <a:lnTo>
                    <a:pt x="1581649" y="502494"/>
                  </a:lnTo>
                  <a:lnTo>
                    <a:pt x="1548424" y="530582"/>
                  </a:lnTo>
                  <a:lnTo>
                    <a:pt x="1511339" y="551640"/>
                  </a:lnTo>
                  <a:lnTo>
                    <a:pt x="1471065" y="564864"/>
                  </a:lnTo>
                  <a:lnTo>
                    <a:pt x="1428274" y="569451"/>
                  </a:lnTo>
                  <a:close/>
                </a:path>
              </a:pathLst>
            </a:custGeom>
            <a:solidFill>
              <a:srgbClr val="E9B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184007" y="4844974"/>
            <a:ext cx="2686685" cy="125095"/>
          </a:xfrm>
          <a:custGeom>
            <a:avLst/>
            <a:gdLst/>
            <a:ahLst/>
            <a:cxnLst/>
            <a:rect l="l" t="t" r="r" b="b"/>
            <a:pathLst>
              <a:path w="2686684" h="125095">
                <a:moveTo>
                  <a:pt x="0" y="125023"/>
                </a:moveTo>
                <a:lnTo>
                  <a:pt x="2686542" y="125023"/>
                </a:lnTo>
                <a:lnTo>
                  <a:pt x="2686542" y="0"/>
                </a:lnTo>
                <a:lnTo>
                  <a:pt x="0" y="0"/>
                </a:lnTo>
                <a:lnTo>
                  <a:pt x="0" y="125023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8870550" y="1477683"/>
            <a:ext cx="273685" cy="3665854"/>
            <a:chOff x="8870550" y="1477683"/>
            <a:chExt cx="273685" cy="3665854"/>
          </a:xfrm>
        </p:grpSpPr>
        <p:sp>
          <p:nvSpPr>
            <p:cNvPr id="7" name="object 7"/>
            <p:cNvSpPr/>
            <p:nvPr/>
          </p:nvSpPr>
          <p:spPr>
            <a:xfrm>
              <a:off x="9000524" y="4844975"/>
              <a:ext cx="143510" cy="125095"/>
            </a:xfrm>
            <a:custGeom>
              <a:avLst/>
              <a:gdLst/>
              <a:ahLst/>
              <a:cxnLst/>
              <a:rect l="l" t="t" r="r" b="b"/>
              <a:pathLst>
                <a:path w="143509" h="125095">
                  <a:moveTo>
                    <a:pt x="0" y="125023"/>
                  </a:moveTo>
                  <a:lnTo>
                    <a:pt x="143475" y="125023"/>
                  </a:lnTo>
                  <a:lnTo>
                    <a:pt x="143475" y="0"/>
                  </a:lnTo>
                  <a:lnTo>
                    <a:pt x="0" y="0"/>
                  </a:lnTo>
                  <a:lnTo>
                    <a:pt x="0" y="125023"/>
                  </a:lnTo>
                  <a:close/>
                </a:path>
              </a:pathLst>
            </a:custGeom>
            <a:solidFill>
              <a:srgbClr val="6C4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70550" y="1477683"/>
              <a:ext cx="130175" cy="3665854"/>
            </a:xfrm>
            <a:custGeom>
              <a:avLst/>
              <a:gdLst/>
              <a:ahLst/>
              <a:cxnLst/>
              <a:rect l="l" t="t" r="r" b="b"/>
              <a:pathLst>
                <a:path w="130175" h="3665854">
                  <a:moveTo>
                    <a:pt x="129974" y="3665633"/>
                  </a:moveTo>
                  <a:lnTo>
                    <a:pt x="0" y="3665633"/>
                  </a:lnTo>
                  <a:lnTo>
                    <a:pt x="0" y="0"/>
                  </a:lnTo>
                  <a:lnTo>
                    <a:pt x="129974" y="0"/>
                  </a:lnTo>
                  <a:lnTo>
                    <a:pt x="129974" y="3665633"/>
                  </a:lnTo>
                  <a:close/>
                </a:path>
              </a:pathLst>
            </a:custGeom>
            <a:solidFill>
              <a:srgbClr val="5EA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9405" indent="-306705">
              <a:lnSpc>
                <a:spcPct val="100000"/>
              </a:lnSpc>
              <a:spcBef>
                <a:spcPts val="100"/>
              </a:spcBef>
              <a:buSzPct val="94117"/>
              <a:buFont typeface="Arial MT"/>
              <a:buChar char="●"/>
              <a:tabLst>
                <a:tab pos="319405" algn="l"/>
              </a:tabLst>
            </a:pPr>
            <a:r>
              <a:rPr spc="-25" dirty="0"/>
              <a:t>Siswa</a:t>
            </a:r>
            <a:r>
              <a:rPr spc="-120" dirty="0"/>
              <a:t> </a:t>
            </a:r>
            <a:r>
              <a:rPr spc="70" dirty="0"/>
              <a:t>duduk</a:t>
            </a:r>
            <a:r>
              <a:rPr spc="-120" dirty="0"/>
              <a:t> </a:t>
            </a:r>
            <a:r>
              <a:rPr spc="65" dirty="0"/>
              <a:t>menghadap</a:t>
            </a:r>
            <a:r>
              <a:rPr spc="-114" dirty="0"/>
              <a:t> </a:t>
            </a:r>
            <a:r>
              <a:rPr spc="-20" dirty="0"/>
              <a:t>guru</a:t>
            </a:r>
          </a:p>
          <a:p>
            <a:pPr marL="319405" marR="192405" indent="-307340">
              <a:lnSpc>
                <a:spcPct val="100000"/>
              </a:lnSpc>
              <a:spcBef>
                <a:spcPts val="1600"/>
              </a:spcBef>
              <a:buSzPct val="94117"/>
              <a:buFont typeface="Arial MT"/>
              <a:buChar char="●"/>
              <a:tabLst>
                <a:tab pos="319405" algn="l"/>
              </a:tabLst>
            </a:pPr>
            <a:r>
              <a:rPr dirty="0"/>
              <a:t>Pengaturan</a:t>
            </a:r>
            <a:r>
              <a:rPr spc="114" dirty="0"/>
              <a:t> </a:t>
            </a:r>
            <a:r>
              <a:rPr dirty="0"/>
              <a:t>ini</a:t>
            </a:r>
            <a:r>
              <a:rPr spc="114" dirty="0"/>
              <a:t> </a:t>
            </a:r>
            <a:r>
              <a:rPr spc="55" dirty="0"/>
              <a:t>menghambat </a:t>
            </a:r>
            <a:r>
              <a:rPr dirty="0"/>
              <a:t>kontak</a:t>
            </a:r>
            <a:r>
              <a:rPr spc="-85" dirty="0"/>
              <a:t> </a:t>
            </a:r>
            <a:r>
              <a:rPr dirty="0"/>
              <a:t>siswa</a:t>
            </a:r>
            <a:r>
              <a:rPr spc="-85" dirty="0"/>
              <a:t> </a:t>
            </a:r>
            <a:r>
              <a:rPr dirty="0"/>
              <a:t>tatap</a:t>
            </a:r>
            <a:r>
              <a:rPr spc="-85" dirty="0"/>
              <a:t> </a:t>
            </a:r>
            <a:r>
              <a:rPr spc="35" dirty="0"/>
              <a:t>muka</a:t>
            </a:r>
          </a:p>
          <a:p>
            <a:pPr marL="319405" indent="-306705">
              <a:lnSpc>
                <a:spcPct val="100000"/>
              </a:lnSpc>
              <a:spcBef>
                <a:spcPts val="1600"/>
              </a:spcBef>
              <a:buSzPct val="94117"/>
              <a:buFont typeface="Arial MT"/>
              <a:buChar char="●"/>
              <a:tabLst>
                <a:tab pos="319405" algn="l"/>
              </a:tabLst>
            </a:pPr>
            <a:r>
              <a:rPr dirty="0"/>
              <a:t>Guru menjadi bebas</a:t>
            </a:r>
            <a:r>
              <a:rPr spc="5" dirty="0"/>
              <a:t> </a:t>
            </a:r>
            <a:r>
              <a:rPr spc="-10" dirty="0"/>
              <a:t>bergerak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796857" y="1355804"/>
            <a:ext cx="331279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60" dirty="0">
                <a:latin typeface="Verdana"/>
                <a:cs typeface="Verdana"/>
              </a:rPr>
              <a:t>GAYA</a:t>
            </a:r>
            <a:r>
              <a:rPr i="1" spc="-140" dirty="0">
                <a:latin typeface="Verdana"/>
                <a:cs typeface="Verdana"/>
              </a:rPr>
              <a:t> </a:t>
            </a:r>
            <a:r>
              <a:rPr i="1" spc="-130" dirty="0">
                <a:latin typeface="Verdana"/>
                <a:cs typeface="Verdana"/>
              </a:rPr>
              <a:t>AUDITORIUM</a:t>
            </a: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07" y="4845040"/>
            <a:ext cx="124701" cy="12493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444" y="4845040"/>
            <a:ext cx="124759" cy="12493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575" y="4845040"/>
            <a:ext cx="124695" cy="12493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7039" y="4845040"/>
            <a:ext cx="124677" cy="12493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1805" y="4631749"/>
            <a:ext cx="124712" cy="12501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28141" y="4845040"/>
            <a:ext cx="124724" cy="12493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2908" y="4631749"/>
            <a:ext cx="124758" cy="12501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2370" y="4631749"/>
            <a:ext cx="124701" cy="12501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3502" y="4631749"/>
            <a:ext cx="124677" cy="12501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64038" y="4631749"/>
            <a:ext cx="124695" cy="12501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6282" y="4845040"/>
            <a:ext cx="124701" cy="12493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6819" y="4845040"/>
            <a:ext cx="124759" cy="12493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17414" y="4845040"/>
            <a:ext cx="124677" cy="12493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07951" y="4845040"/>
            <a:ext cx="124695" cy="12493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98516" y="4845040"/>
            <a:ext cx="124724" cy="124935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2180" y="4631749"/>
            <a:ext cx="124712" cy="12501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962745" y="4631749"/>
            <a:ext cx="124701" cy="12501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53283" y="4631749"/>
            <a:ext cx="124758" cy="125015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543877" y="4631749"/>
            <a:ext cx="124677" cy="125015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834413" y="4631749"/>
            <a:ext cx="124695" cy="12501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2943" y="4845040"/>
            <a:ext cx="124701" cy="124935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23480" y="4845040"/>
            <a:ext cx="124759" cy="124935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14075" y="4845040"/>
            <a:ext cx="124677" cy="124935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04611" y="4845040"/>
            <a:ext cx="124695" cy="124935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95178" y="4845040"/>
            <a:ext cx="124724" cy="124935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68841" y="4631749"/>
            <a:ext cx="124712" cy="125015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59406" y="4631749"/>
            <a:ext cx="124701" cy="125015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49944" y="4631749"/>
            <a:ext cx="124758" cy="125015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40538" y="4631749"/>
            <a:ext cx="124677" cy="125015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331074" y="4631749"/>
            <a:ext cx="124695" cy="125015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3318" y="4845040"/>
            <a:ext cx="124701" cy="124935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93855" y="4845040"/>
            <a:ext cx="124759" cy="124935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84450" y="4845040"/>
            <a:ext cx="124677" cy="124935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74987" y="4845040"/>
            <a:ext cx="124695" cy="124935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65553" y="4845040"/>
            <a:ext cx="124724" cy="124935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639216" y="4631749"/>
            <a:ext cx="124712" cy="125015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29781" y="4631749"/>
            <a:ext cx="124701" cy="125015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220319" y="4631749"/>
            <a:ext cx="124758" cy="125015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510913" y="4631749"/>
            <a:ext cx="124677" cy="125015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801449" y="4631749"/>
            <a:ext cx="124695" cy="125015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0" y="0"/>
            <a:ext cx="4560570" cy="4311015"/>
            <a:chOff x="0" y="0"/>
            <a:chExt cx="4560570" cy="4311015"/>
          </a:xfrm>
        </p:grpSpPr>
        <p:sp>
          <p:nvSpPr>
            <p:cNvPr id="52" name="object 52"/>
            <p:cNvSpPr/>
            <p:nvPr/>
          </p:nvSpPr>
          <p:spPr>
            <a:xfrm>
              <a:off x="11" y="617024"/>
              <a:ext cx="1313180" cy="2625725"/>
            </a:xfrm>
            <a:custGeom>
              <a:avLst/>
              <a:gdLst/>
              <a:ahLst/>
              <a:cxnLst/>
              <a:rect l="l" t="t" r="r" b="b"/>
              <a:pathLst>
                <a:path w="1313180" h="2625725">
                  <a:moveTo>
                    <a:pt x="0" y="2625709"/>
                  </a:moveTo>
                  <a:lnTo>
                    <a:pt x="0" y="0"/>
                  </a:lnTo>
                  <a:lnTo>
                    <a:pt x="48128" y="865"/>
                  </a:lnTo>
                  <a:lnTo>
                    <a:pt x="95821" y="3443"/>
                  </a:lnTo>
                  <a:lnTo>
                    <a:pt x="143047" y="7703"/>
                  </a:lnTo>
                  <a:lnTo>
                    <a:pt x="189777" y="13616"/>
                  </a:lnTo>
                  <a:lnTo>
                    <a:pt x="235981" y="21152"/>
                  </a:lnTo>
                  <a:lnTo>
                    <a:pt x="281631" y="30281"/>
                  </a:lnTo>
                  <a:lnTo>
                    <a:pt x="326696" y="40973"/>
                  </a:lnTo>
                  <a:lnTo>
                    <a:pt x="371146" y="53200"/>
                  </a:lnTo>
                  <a:lnTo>
                    <a:pt x="414952" y="66931"/>
                  </a:lnTo>
                  <a:lnTo>
                    <a:pt x="458084" y="82136"/>
                  </a:lnTo>
                  <a:lnTo>
                    <a:pt x="500513" y="98787"/>
                  </a:lnTo>
                  <a:lnTo>
                    <a:pt x="542209" y="116853"/>
                  </a:lnTo>
                  <a:lnTo>
                    <a:pt x="583142" y="136304"/>
                  </a:lnTo>
                  <a:lnTo>
                    <a:pt x="623283" y="157112"/>
                  </a:lnTo>
                  <a:lnTo>
                    <a:pt x="662601" y="179245"/>
                  </a:lnTo>
                  <a:lnTo>
                    <a:pt x="701068" y="202676"/>
                  </a:lnTo>
                  <a:lnTo>
                    <a:pt x="738653" y="227373"/>
                  </a:lnTo>
                  <a:lnTo>
                    <a:pt x="775328" y="253308"/>
                  </a:lnTo>
                  <a:lnTo>
                    <a:pt x="811061" y="280450"/>
                  </a:lnTo>
                  <a:lnTo>
                    <a:pt x="845824" y="308770"/>
                  </a:lnTo>
                  <a:lnTo>
                    <a:pt x="879588" y="338239"/>
                  </a:lnTo>
                  <a:lnTo>
                    <a:pt x="912321" y="368826"/>
                  </a:lnTo>
                  <a:lnTo>
                    <a:pt x="943995" y="400503"/>
                  </a:lnTo>
                  <a:lnTo>
                    <a:pt x="974581" y="433238"/>
                  </a:lnTo>
                  <a:lnTo>
                    <a:pt x="1004047" y="467004"/>
                  </a:lnTo>
                  <a:lnTo>
                    <a:pt x="1032366" y="501769"/>
                  </a:lnTo>
                  <a:lnTo>
                    <a:pt x="1059506" y="537504"/>
                  </a:lnTo>
                  <a:lnTo>
                    <a:pt x="1085439" y="574181"/>
                  </a:lnTo>
                  <a:lnTo>
                    <a:pt x="1110134" y="611768"/>
                  </a:lnTo>
                  <a:lnTo>
                    <a:pt x="1133563" y="650237"/>
                  </a:lnTo>
                  <a:lnTo>
                    <a:pt x="1155695" y="689557"/>
                  </a:lnTo>
                  <a:lnTo>
                    <a:pt x="1176500" y="729699"/>
                  </a:lnTo>
                  <a:lnTo>
                    <a:pt x="1195950" y="770634"/>
                  </a:lnTo>
                  <a:lnTo>
                    <a:pt x="1214014" y="812331"/>
                  </a:lnTo>
                  <a:lnTo>
                    <a:pt x="1230663" y="854761"/>
                  </a:lnTo>
                  <a:lnTo>
                    <a:pt x="1245868" y="897895"/>
                  </a:lnTo>
                  <a:lnTo>
                    <a:pt x="1259597" y="941702"/>
                  </a:lnTo>
                  <a:lnTo>
                    <a:pt x="1271823" y="986154"/>
                  </a:lnTo>
                  <a:lnTo>
                    <a:pt x="1282514" y="1031220"/>
                  </a:lnTo>
                  <a:lnTo>
                    <a:pt x="1291642" y="1076870"/>
                  </a:lnTo>
                  <a:lnTo>
                    <a:pt x="1299177" y="1123075"/>
                  </a:lnTo>
                  <a:lnTo>
                    <a:pt x="1305090" y="1169806"/>
                  </a:lnTo>
                  <a:lnTo>
                    <a:pt x="1309349" y="1217033"/>
                  </a:lnTo>
                  <a:lnTo>
                    <a:pt x="1311927" y="1264725"/>
                  </a:lnTo>
                  <a:lnTo>
                    <a:pt x="1312793" y="1312854"/>
                  </a:lnTo>
                  <a:lnTo>
                    <a:pt x="1311927" y="1360987"/>
                  </a:lnTo>
                  <a:lnTo>
                    <a:pt x="1309350" y="1408683"/>
                  </a:lnTo>
                  <a:lnTo>
                    <a:pt x="1305091" y="1455913"/>
                  </a:lnTo>
                  <a:lnTo>
                    <a:pt x="1299180" y="1502646"/>
                  </a:lnTo>
                  <a:lnTo>
                    <a:pt x="1291647" y="1548854"/>
                  </a:lnTo>
                  <a:lnTo>
                    <a:pt x="1282520" y="1594507"/>
                  </a:lnTo>
                  <a:lnTo>
                    <a:pt x="1271830" y="1639575"/>
                  </a:lnTo>
                  <a:lnTo>
                    <a:pt x="1259607" y="1684028"/>
                  </a:lnTo>
                  <a:lnTo>
                    <a:pt x="1245880" y="1727837"/>
                  </a:lnTo>
                  <a:lnTo>
                    <a:pt x="1230678" y="1770972"/>
                  </a:lnTo>
                  <a:lnTo>
                    <a:pt x="1214031" y="1813403"/>
                  </a:lnTo>
                  <a:lnTo>
                    <a:pt x="1195970" y="1855101"/>
                  </a:lnTo>
                  <a:lnTo>
                    <a:pt x="1176522" y="1896036"/>
                  </a:lnTo>
                  <a:lnTo>
                    <a:pt x="1155719" y="1936179"/>
                  </a:lnTo>
                  <a:lnTo>
                    <a:pt x="1133590" y="1975499"/>
                  </a:lnTo>
                  <a:lnTo>
                    <a:pt x="1110164" y="2013967"/>
                  </a:lnTo>
                  <a:lnTo>
                    <a:pt x="1085472" y="2051555"/>
                  </a:lnTo>
                  <a:lnTo>
                    <a:pt x="1059542" y="2088230"/>
                  </a:lnTo>
                  <a:lnTo>
                    <a:pt x="1032404" y="2123965"/>
                  </a:lnTo>
                  <a:lnTo>
                    <a:pt x="1004088" y="2158730"/>
                  </a:lnTo>
                  <a:lnTo>
                    <a:pt x="974624" y="2192494"/>
                  </a:lnTo>
                  <a:lnTo>
                    <a:pt x="944041" y="2225229"/>
                  </a:lnTo>
                  <a:lnTo>
                    <a:pt x="912369" y="2256904"/>
                  </a:lnTo>
                  <a:lnTo>
                    <a:pt x="879637" y="2287491"/>
                  </a:lnTo>
                  <a:lnTo>
                    <a:pt x="845875" y="2316958"/>
                  </a:lnTo>
                  <a:lnTo>
                    <a:pt x="811113" y="2345277"/>
                  </a:lnTo>
                  <a:lnTo>
                    <a:pt x="775381" y="2372418"/>
                  </a:lnTo>
                  <a:lnTo>
                    <a:pt x="738708" y="2398352"/>
                  </a:lnTo>
                  <a:lnTo>
                    <a:pt x="701123" y="2423048"/>
                  </a:lnTo>
                  <a:lnTo>
                    <a:pt x="662656" y="2446477"/>
                  </a:lnTo>
                  <a:lnTo>
                    <a:pt x="623337" y="2468609"/>
                  </a:lnTo>
                  <a:lnTo>
                    <a:pt x="583196" y="2489415"/>
                  </a:lnTo>
                  <a:lnTo>
                    <a:pt x="542262" y="2508865"/>
                  </a:lnTo>
                  <a:lnTo>
                    <a:pt x="500565" y="2526930"/>
                  </a:lnTo>
                  <a:lnTo>
                    <a:pt x="458134" y="2543579"/>
                  </a:lnTo>
                  <a:lnTo>
                    <a:pt x="415000" y="2558783"/>
                  </a:lnTo>
                  <a:lnTo>
                    <a:pt x="371191" y="2572513"/>
                  </a:lnTo>
                  <a:lnTo>
                    <a:pt x="326737" y="2584739"/>
                  </a:lnTo>
                  <a:lnTo>
                    <a:pt x="281668" y="2595430"/>
                  </a:lnTo>
                  <a:lnTo>
                    <a:pt x="236014" y="2604559"/>
                  </a:lnTo>
                  <a:lnTo>
                    <a:pt x="189804" y="2612094"/>
                  </a:lnTo>
                  <a:lnTo>
                    <a:pt x="143068" y="2618006"/>
                  </a:lnTo>
                  <a:lnTo>
                    <a:pt x="95836" y="2622265"/>
                  </a:lnTo>
                  <a:lnTo>
                    <a:pt x="48136" y="2624843"/>
                  </a:lnTo>
                  <a:lnTo>
                    <a:pt x="0" y="2625709"/>
                  </a:lnTo>
                  <a:close/>
                </a:path>
              </a:pathLst>
            </a:custGeom>
            <a:solidFill>
              <a:srgbClr val="5EA5B2">
                <a:alpha val="337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0" y="0"/>
              <a:ext cx="4560083" cy="431074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40457" y="29"/>
            <a:ext cx="1924050" cy="953135"/>
            <a:chOff x="4240457" y="29"/>
            <a:chExt cx="1924050" cy="953135"/>
          </a:xfrm>
        </p:grpSpPr>
        <p:sp>
          <p:nvSpPr>
            <p:cNvPr id="3" name="object 3"/>
            <p:cNvSpPr/>
            <p:nvPr/>
          </p:nvSpPr>
          <p:spPr>
            <a:xfrm>
              <a:off x="4240457" y="383130"/>
              <a:ext cx="1924050" cy="569595"/>
            </a:xfrm>
            <a:custGeom>
              <a:avLst/>
              <a:gdLst/>
              <a:ahLst/>
              <a:cxnLst/>
              <a:rect l="l" t="t" r="r" b="b"/>
              <a:pathLst>
                <a:path w="1924050" h="569594">
                  <a:moveTo>
                    <a:pt x="1649115" y="569481"/>
                  </a:moveTo>
                  <a:lnTo>
                    <a:pt x="0" y="569481"/>
                  </a:lnTo>
                  <a:lnTo>
                    <a:pt x="0" y="0"/>
                  </a:lnTo>
                  <a:lnTo>
                    <a:pt x="1649115" y="0"/>
                  </a:lnTo>
                  <a:lnTo>
                    <a:pt x="1693684" y="3726"/>
                  </a:lnTo>
                  <a:lnTo>
                    <a:pt x="1735966" y="14513"/>
                  </a:lnTo>
                  <a:lnTo>
                    <a:pt x="1775396" y="31776"/>
                  </a:lnTo>
                  <a:lnTo>
                    <a:pt x="1811406" y="54929"/>
                  </a:lnTo>
                  <a:lnTo>
                    <a:pt x="1843431" y="83386"/>
                  </a:lnTo>
                  <a:lnTo>
                    <a:pt x="1870903" y="116561"/>
                  </a:lnTo>
                  <a:lnTo>
                    <a:pt x="1893256" y="153868"/>
                  </a:lnTo>
                  <a:lnTo>
                    <a:pt x="1909924" y="194722"/>
                  </a:lnTo>
                  <a:lnTo>
                    <a:pt x="1920341" y="238536"/>
                  </a:lnTo>
                  <a:lnTo>
                    <a:pt x="1923938" y="284725"/>
                  </a:lnTo>
                  <a:lnTo>
                    <a:pt x="1920342" y="330915"/>
                  </a:lnTo>
                  <a:lnTo>
                    <a:pt x="1909930" y="374732"/>
                  </a:lnTo>
                  <a:lnTo>
                    <a:pt x="1893267" y="415589"/>
                  </a:lnTo>
                  <a:lnTo>
                    <a:pt x="1870919" y="452900"/>
                  </a:lnTo>
                  <a:lnTo>
                    <a:pt x="1843452" y="486079"/>
                  </a:lnTo>
                  <a:lnTo>
                    <a:pt x="1811431" y="514541"/>
                  </a:lnTo>
                  <a:lnTo>
                    <a:pt x="1775421" y="537698"/>
                  </a:lnTo>
                  <a:lnTo>
                    <a:pt x="1735988" y="554964"/>
                  </a:lnTo>
                  <a:lnTo>
                    <a:pt x="1693698" y="565754"/>
                  </a:lnTo>
                  <a:lnTo>
                    <a:pt x="1649115" y="569481"/>
                  </a:lnTo>
                  <a:close/>
                </a:path>
              </a:pathLst>
            </a:custGeom>
            <a:solidFill>
              <a:srgbClr val="C52E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40482" y="29"/>
              <a:ext cx="1666875" cy="569595"/>
            </a:xfrm>
            <a:custGeom>
              <a:avLst/>
              <a:gdLst/>
              <a:ahLst/>
              <a:cxnLst/>
              <a:rect l="l" t="t" r="r" b="b"/>
              <a:pathLst>
                <a:path w="1666875" h="569595">
                  <a:moveTo>
                    <a:pt x="1428274" y="569451"/>
                  </a:moveTo>
                  <a:lnTo>
                    <a:pt x="0" y="569451"/>
                  </a:lnTo>
                  <a:lnTo>
                    <a:pt x="0" y="0"/>
                  </a:lnTo>
                  <a:lnTo>
                    <a:pt x="1428274" y="0"/>
                  </a:lnTo>
                  <a:lnTo>
                    <a:pt x="1471065" y="4586"/>
                  </a:lnTo>
                  <a:lnTo>
                    <a:pt x="1511339" y="17810"/>
                  </a:lnTo>
                  <a:lnTo>
                    <a:pt x="1548424" y="38868"/>
                  </a:lnTo>
                  <a:lnTo>
                    <a:pt x="1581649" y="66957"/>
                  </a:lnTo>
                  <a:lnTo>
                    <a:pt x="1610339" y="101271"/>
                  </a:lnTo>
                  <a:lnTo>
                    <a:pt x="1633824" y="141009"/>
                  </a:lnTo>
                  <a:lnTo>
                    <a:pt x="1651432" y="185367"/>
                  </a:lnTo>
                  <a:lnTo>
                    <a:pt x="1662489" y="233540"/>
                  </a:lnTo>
                  <a:lnTo>
                    <a:pt x="1666324" y="284725"/>
                  </a:lnTo>
                  <a:lnTo>
                    <a:pt x="1662489" y="335910"/>
                  </a:lnTo>
                  <a:lnTo>
                    <a:pt x="1651432" y="384083"/>
                  </a:lnTo>
                  <a:lnTo>
                    <a:pt x="1633824" y="428441"/>
                  </a:lnTo>
                  <a:lnTo>
                    <a:pt x="1610339" y="468179"/>
                  </a:lnTo>
                  <a:lnTo>
                    <a:pt x="1581649" y="502494"/>
                  </a:lnTo>
                  <a:lnTo>
                    <a:pt x="1548424" y="530582"/>
                  </a:lnTo>
                  <a:lnTo>
                    <a:pt x="1511339" y="551640"/>
                  </a:lnTo>
                  <a:lnTo>
                    <a:pt x="1471065" y="564864"/>
                  </a:lnTo>
                  <a:lnTo>
                    <a:pt x="1428274" y="569451"/>
                  </a:lnTo>
                  <a:close/>
                </a:path>
              </a:pathLst>
            </a:custGeom>
            <a:solidFill>
              <a:srgbClr val="E9B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184007" y="4844974"/>
            <a:ext cx="2686685" cy="125095"/>
          </a:xfrm>
          <a:custGeom>
            <a:avLst/>
            <a:gdLst/>
            <a:ahLst/>
            <a:cxnLst/>
            <a:rect l="l" t="t" r="r" b="b"/>
            <a:pathLst>
              <a:path w="2686684" h="125095">
                <a:moveTo>
                  <a:pt x="0" y="125023"/>
                </a:moveTo>
                <a:lnTo>
                  <a:pt x="2686542" y="125023"/>
                </a:lnTo>
                <a:lnTo>
                  <a:pt x="2686542" y="0"/>
                </a:lnTo>
                <a:lnTo>
                  <a:pt x="0" y="0"/>
                </a:lnTo>
                <a:lnTo>
                  <a:pt x="0" y="125023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8870550" y="1477683"/>
            <a:ext cx="273685" cy="3665854"/>
            <a:chOff x="8870550" y="1477683"/>
            <a:chExt cx="273685" cy="3665854"/>
          </a:xfrm>
        </p:grpSpPr>
        <p:sp>
          <p:nvSpPr>
            <p:cNvPr id="7" name="object 7"/>
            <p:cNvSpPr/>
            <p:nvPr/>
          </p:nvSpPr>
          <p:spPr>
            <a:xfrm>
              <a:off x="9000524" y="4844975"/>
              <a:ext cx="143510" cy="125095"/>
            </a:xfrm>
            <a:custGeom>
              <a:avLst/>
              <a:gdLst/>
              <a:ahLst/>
              <a:cxnLst/>
              <a:rect l="l" t="t" r="r" b="b"/>
              <a:pathLst>
                <a:path w="143509" h="125095">
                  <a:moveTo>
                    <a:pt x="0" y="125023"/>
                  </a:moveTo>
                  <a:lnTo>
                    <a:pt x="143475" y="125023"/>
                  </a:lnTo>
                  <a:lnTo>
                    <a:pt x="143475" y="0"/>
                  </a:lnTo>
                  <a:lnTo>
                    <a:pt x="0" y="0"/>
                  </a:lnTo>
                  <a:lnTo>
                    <a:pt x="0" y="125023"/>
                  </a:lnTo>
                  <a:close/>
                </a:path>
              </a:pathLst>
            </a:custGeom>
            <a:solidFill>
              <a:srgbClr val="6C4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70550" y="1477683"/>
              <a:ext cx="130175" cy="3665854"/>
            </a:xfrm>
            <a:custGeom>
              <a:avLst/>
              <a:gdLst/>
              <a:ahLst/>
              <a:cxnLst/>
              <a:rect l="l" t="t" r="r" b="b"/>
              <a:pathLst>
                <a:path w="130175" h="3665854">
                  <a:moveTo>
                    <a:pt x="129974" y="3665633"/>
                  </a:moveTo>
                  <a:lnTo>
                    <a:pt x="0" y="3665633"/>
                  </a:lnTo>
                  <a:lnTo>
                    <a:pt x="0" y="0"/>
                  </a:lnTo>
                  <a:lnTo>
                    <a:pt x="129974" y="0"/>
                  </a:lnTo>
                  <a:lnTo>
                    <a:pt x="129974" y="3665633"/>
                  </a:lnTo>
                  <a:close/>
                </a:path>
              </a:pathLst>
            </a:custGeom>
            <a:solidFill>
              <a:srgbClr val="5EA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815850" y="2000552"/>
            <a:ext cx="3919220" cy="100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9405" indent="-306705">
              <a:lnSpc>
                <a:spcPct val="100000"/>
              </a:lnSpc>
              <a:spcBef>
                <a:spcPts val="100"/>
              </a:spcBef>
              <a:buSzPct val="94117"/>
              <a:buFont typeface="Arial MT"/>
              <a:buChar char="●"/>
              <a:tabLst>
                <a:tab pos="319405" algn="l"/>
              </a:tabLst>
            </a:pPr>
            <a:r>
              <a:rPr sz="1700" spc="-25" dirty="0">
                <a:solidFill>
                  <a:srgbClr val="39656C"/>
                </a:solidFill>
                <a:latin typeface="Verdana"/>
                <a:cs typeface="Verdana"/>
              </a:rPr>
              <a:t>Siswa</a:t>
            </a:r>
            <a:r>
              <a:rPr sz="1700" spc="-7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70" dirty="0">
                <a:solidFill>
                  <a:srgbClr val="39656C"/>
                </a:solidFill>
                <a:latin typeface="Verdana"/>
                <a:cs typeface="Verdana"/>
              </a:rPr>
              <a:t>duduk</a:t>
            </a:r>
            <a:r>
              <a:rPr sz="1700" spc="-7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saling</a:t>
            </a:r>
            <a:r>
              <a:rPr sz="1700" spc="-7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berhadapan</a:t>
            </a:r>
            <a:endParaRPr sz="1700">
              <a:latin typeface="Verdana"/>
              <a:cs typeface="Verdana"/>
            </a:endParaRPr>
          </a:p>
          <a:p>
            <a:pPr marL="319405" marR="5080" indent="-307340">
              <a:lnSpc>
                <a:spcPct val="100000"/>
              </a:lnSpc>
              <a:spcBef>
                <a:spcPts val="1600"/>
              </a:spcBef>
              <a:buSzPct val="94117"/>
              <a:buFont typeface="Arial MT"/>
              <a:buChar char="●"/>
              <a:tabLst>
                <a:tab pos="319405" algn="l"/>
              </a:tabLst>
            </a:pPr>
            <a:r>
              <a:rPr sz="1700" spc="50" dirty="0">
                <a:solidFill>
                  <a:srgbClr val="39656C"/>
                </a:solidFill>
                <a:latin typeface="Verdana"/>
                <a:cs typeface="Verdana"/>
              </a:rPr>
              <a:t>Gangguan</a:t>
            </a:r>
            <a:r>
              <a:rPr sz="1700" spc="-6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siswa</a:t>
            </a:r>
            <a:r>
              <a:rPr sz="1700" spc="-6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lain</a:t>
            </a:r>
            <a:r>
              <a:rPr sz="1700" spc="-6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lebih</a:t>
            </a:r>
            <a:r>
              <a:rPr sz="1700" spc="-6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45" dirty="0">
                <a:solidFill>
                  <a:srgbClr val="39656C"/>
                </a:solidFill>
                <a:latin typeface="Verdana"/>
                <a:cs typeface="Verdana"/>
              </a:rPr>
              <a:t>tinggi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daripada</a:t>
            </a:r>
            <a:r>
              <a:rPr sz="1700" spc="-5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ketika</a:t>
            </a:r>
            <a:r>
              <a:rPr sz="1700" spc="-4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39656C"/>
                </a:solidFill>
                <a:latin typeface="Verdana"/>
                <a:cs typeface="Verdana"/>
              </a:rPr>
              <a:t>gaya</a:t>
            </a:r>
            <a:r>
              <a:rPr sz="1700" spc="-4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auditorium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796857" y="1355804"/>
            <a:ext cx="333375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60" dirty="0">
                <a:latin typeface="Verdana"/>
                <a:cs typeface="Verdana"/>
              </a:rPr>
              <a:t>GAYA</a:t>
            </a:r>
            <a:r>
              <a:rPr i="1" spc="-140" dirty="0">
                <a:latin typeface="Verdana"/>
                <a:cs typeface="Verdana"/>
              </a:rPr>
              <a:t> </a:t>
            </a:r>
            <a:r>
              <a:rPr i="1" spc="-45" dirty="0">
                <a:latin typeface="Verdana"/>
                <a:cs typeface="Verdana"/>
              </a:rPr>
              <a:t>TATAP</a:t>
            </a:r>
            <a:r>
              <a:rPr i="1" spc="-135" dirty="0">
                <a:latin typeface="Verdana"/>
                <a:cs typeface="Verdana"/>
              </a:rPr>
              <a:t> </a:t>
            </a:r>
            <a:r>
              <a:rPr i="1" spc="-20" dirty="0">
                <a:latin typeface="Verdana"/>
                <a:cs typeface="Verdana"/>
              </a:rPr>
              <a:t>MUKA</a:t>
            </a: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07" y="4845040"/>
            <a:ext cx="124701" cy="12493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444" y="4845040"/>
            <a:ext cx="124759" cy="12493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575" y="4845040"/>
            <a:ext cx="124695" cy="12493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7039" y="4845040"/>
            <a:ext cx="124677" cy="12493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1805" y="4631749"/>
            <a:ext cx="124712" cy="12501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28141" y="4845040"/>
            <a:ext cx="124724" cy="12493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2908" y="4631749"/>
            <a:ext cx="124758" cy="12501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2370" y="4631749"/>
            <a:ext cx="124701" cy="12501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3502" y="4631749"/>
            <a:ext cx="124677" cy="12501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64038" y="4631749"/>
            <a:ext cx="124695" cy="12501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6282" y="4845040"/>
            <a:ext cx="124701" cy="12493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6819" y="4845040"/>
            <a:ext cx="124759" cy="12493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17414" y="4845040"/>
            <a:ext cx="124677" cy="12493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07951" y="4845040"/>
            <a:ext cx="124695" cy="12493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98516" y="4845040"/>
            <a:ext cx="124724" cy="124935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2180" y="4631749"/>
            <a:ext cx="124712" cy="12501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962745" y="4631749"/>
            <a:ext cx="124701" cy="12501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53283" y="4631749"/>
            <a:ext cx="124758" cy="125015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543877" y="4631749"/>
            <a:ext cx="124677" cy="125015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834413" y="4631749"/>
            <a:ext cx="124695" cy="12501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2943" y="4845040"/>
            <a:ext cx="124701" cy="124935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23480" y="4845040"/>
            <a:ext cx="124759" cy="124935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14075" y="4845040"/>
            <a:ext cx="124677" cy="124935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04611" y="4845040"/>
            <a:ext cx="124695" cy="124935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95178" y="4845040"/>
            <a:ext cx="124724" cy="124935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68841" y="4631749"/>
            <a:ext cx="124712" cy="125015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59406" y="4631749"/>
            <a:ext cx="124701" cy="125015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49944" y="4631749"/>
            <a:ext cx="124758" cy="125015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40538" y="4631749"/>
            <a:ext cx="124677" cy="125015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331074" y="4631749"/>
            <a:ext cx="124695" cy="125015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3318" y="4845040"/>
            <a:ext cx="124701" cy="124935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93855" y="4845040"/>
            <a:ext cx="124759" cy="124935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84450" y="4845040"/>
            <a:ext cx="124677" cy="124935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74987" y="4845040"/>
            <a:ext cx="124695" cy="124935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65553" y="4845040"/>
            <a:ext cx="124724" cy="124935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639216" y="4631749"/>
            <a:ext cx="124712" cy="125015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29781" y="4631749"/>
            <a:ext cx="124701" cy="125015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220319" y="4631749"/>
            <a:ext cx="124758" cy="125015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510913" y="4631749"/>
            <a:ext cx="124677" cy="125015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801449" y="4631749"/>
            <a:ext cx="124695" cy="125015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0" y="0"/>
            <a:ext cx="4456430" cy="4099560"/>
            <a:chOff x="0" y="0"/>
            <a:chExt cx="4456430" cy="4099560"/>
          </a:xfrm>
        </p:grpSpPr>
        <p:sp>
          <p:nvSpPr>
            <p:cNvPr id="52" name="object 52"/>
            <p:cNvSpPr/>
            <p:nvPr/>
          </p:nvSpPr>
          <p:spPr>
            <a:xfrm>
              <a:off x="11" y="617024"/>
              <a:ext cx="1313180" cy="2625725"/>
            </a:xfrm>
            <a:custGeom>
              <a:avLst/>
              <a:gdLst/>
              <a:ahLst/>
              <a:cxnLst/>
              <a:rect l="l" t="t" r="r" b="b"/>
              <a:pathLst>
                <a:path w="1313180" h="2625725">
                  <a:moveTo>
                    <a:pt x="0" y="2625709"/>
                  </a:moveTo>
                  <a:lnTo>
                    <a:pt x="0" y="0"/>
                  </a:lnTo>
                  <a:lnTo>
                    <a:pt x="48128" y="865"/>
                  </a:lnTo>
                  <a:lnTo>
                    <a:pt x="95821" y="3443"/>
                  </a:lnTo>
                  <a:lnTo>
                    <a:pt x="143047" y="7703"/>
                  </a:lnTo>
                  <a:lnTo>
                    <a:pt x="189777" y="13616"/>
                  </a:lnTo>
                  <a:lnTo>
                    <a:pt x="235981" y="21152"/>
                  </a:lnTo>
                  <a:lnTo>
                    <a:pt x="281631" y="30281"/>
                  </a:lnTo>
                  <a:lnTo>
                    <a:pt x="326696" y="40973"/>
                  </a:lnTo>
                  <a:lnTo>
                    <a:pt x="371146" y="53200"/>
                  </a:lnTo>
                  <a:lnTo>
                    <a:pt x="414952" y="66931"/>
                  </a:lnTo>
                  <a:lnTo>
                    <a:pt x="458084" y="82136"/>
                  </a:lnTo>
                  <a:lnTo>
                    <a:pt x="500513" y="98787"/>
                  </a:lnTo>
                  <a:lnTo>
                    <a:pt x="542209" y="116853"/>
                  </a:lnTo>
                  <a:lnTo>
                    <a:pt x="583142" y="136304"/>
                  </a:lnTo>
                  <a:lnTo>
                    <a:pt x="623283" y="157112"/>
                  </a:lnTo>
                  <a:lnTo>
                    <a:pt x="662601" y="179245"/>
                  </a:lnTo>
                  <a:lnTo>
                    <a:pt x="701068" y="202676"/>
                  </a:lnTo>
                  <a:lnTo>
                    <a:pt x="738653" y="227373"/>
                  </a:lnTo>
                  <a:lnTo>
                    <a:pt x="775328" y="253308"/>
                  </a:lnTo>
                  <a:lnTo>
                    <a:pt x="811061" y="280450"/>
                  </a:lnTo>
                  <a:lnTo>
                    <a:pt x="845824" y="308770"/>
                  </a:lnTo>
                  <a:lnTo>
                    <a:pt x="879588" y="338239"/>
                  </a:lnTo>
                  <a:lnTo>
                    <a:pt x="912321" y="368826"/>
                  </a:lnTo>
                  <a:lnTo>
                    <a:pt x="943995" y="400503"/>
                  </a:lnTo>
                  <a:lnTo>
                    <a:pt x="974581" y="433238"/>
                  </a:lnTo>
                  <a:lnTo>
                    <a:pt x="1004047" y="467004"/>
                  </a:lnTo>
                  <a:lnTo>
                    <a:pt x="1032366" y="501769"/>
                  </a:lnTo>
                  <a:lnTo>
                    <a:pt x="1059506" y="537504"/>
                  </a:lnTo>
                  <a:lnTo>
                    <a:pt x="1085439" y="574181"/>
                  </a:lnTo>
                  <a:lnTo>
                    <a:pt x="1110134" y="611768"/>
                  </a:lnTo>
                  <a:lnTo>
                    <a:pt x="1133563" y="650237"/>
                  </a:lnTo>
                  <a:lnTo>
                    <a:pt x="1155695" y="689557"/>
                  </a:lnTo>
                  <a:lnTo>
                    <a:pt x="1176500" y="729699"/>
                  </a:lnTo>
                  <a:lnTo>
                    <a:pt x="1195950" y="770634"/>
                  </a:lnTo>
                  <a:lnTo>
                    <a:pt x="1214014" y="812331"/>
                  </a:lnTo>
                  <a:lnTo>
                    <a:pt x="1230663" y="854761"/>
                  </a:lnTo>
                  <a:lnTo>
                    <a:pt x="1245868" y="897895"/>
                  </a:lnTo>
                  <a:lnTo>
                    <a:pt x="1259597" y="941702"/>
                  </a:lnTo>
                  <a:lnTo>
                    <a:pt x="1271823" y="986154"/>
                  </a:lnTo>
                  <a:lnTo>
                    <a:pt x="1282514" y="1031220"/>
                  </a:lnTo>
                  <a:lnTo>
                    <a:pt x="1291642" y="1076870"/>
                  </a:lnTo>
                  <a:lnTo>
                    <a:pt x="1299177" y="1123075"/>
                  </a:lnTo>
                  <a:lnTo>
                    <a:pt x="1305090" y="1169806"/>
                  </a:lnTo>
                  <a:lnTo>
                    <a:pt x="1309349" y="1217033"/>
                  </a:lnTo>
                  <a:lnTo>
                    <a:pt x="1311927" y="1264725"/>
                  </a:lnTo>
                  <a:lnTo>
                    <a:pt x="1312793" y="1312854"/>
                  </a:lnTo>
                  <a:lnTo>
                    <a:pt x="1311927" y="1360987"/>
                  </a:lnTo>
                  <a:lnTo>
                    <a:pt x="1309350" y="1408683"/>
                  </a:lnTo>
                  <a:lnTo>
                    <a:pt x="1305091" y="1455913"/>
                  </a:lnTo>
                  <a:lnTo>
                    <a:pt x="1299180" y="1502646"/>
                  </a:lnTo>
                  <a:lnTo>
                    <a:pt x="1291647" y="1548854"/>
                  </a:lnTo>
                  <a:lnTo>
                    <a:pt x="1282520" y="1594507"/>
                  </a:lnTo>
                  <a:lnTo>
                    <a:pt x="1271830" y="1639575"/>
                  </a:lnTo>
                  <a:lnTo>
                    <a:pt x="1259607" y="1684028"/>
                  </a:lnTo>
                  <a:lnTo>
                    <a:pt x="1245880" y="1727837"/>
                  </a:lnTo>
                  <a:lnTo>
                    <a:pt x="1230678" y="1770972"/>
                  </a:lnTo>
                  <a:lnTo>
                    <a:pt x="1214031" y="1813403"/>
                  </a:lnTo>
                  <a:lnTo>
                    <a:pt x="1195970" y="1855101"/>
                  </a:lnTo>
                  <a:lnTo>
                    <a:pt x="1176522" y="1896036"/>
                  </a:lnTo>
                  <a:lnTo>
                    <a:pt x="1155719" y="1936179"/>
                  </a:lnTo>
                  <a:lnTo>
                    <a:pt x="1133590" y="1975499"/>
                  </a:lnTo>
                  <a:lnTo>
                    <a:pt x="1110164" y="2013967"/>
                  </a:lnTo>
                  <a:lnTo>
                    <a:pt x="1085472" y="2051555"/>
                  </a:lnTo>
                  <a:lnTo>
                    <a:pt x="1059542" y="2088230"/>
                  </a:lnTo>
                  <a:lnTo>
                    <a:pt x="1032404" y="2123965"/>
                  </a:lnTo>
                  <a:lnTo>
                    <a:pt x="1004088" y="2158730"/>
                  </a:lnTo>
                  <a:lnTo>
                    <a:pt x="974624" y="2192494"/>
                  </a:lnTo>
                  <a:lnTo>
                    <a:pt x="944041" y="2225229"/>
                  </a:lnTo>
                  <a:lnTo>
                    <a:pt x="912369" y="2256904"/>
                  </a:lnTo>
                  <a:lnTo>
                    <a:pt x="879637" y="2287491"/>
                  </a:lnTo>
                  <a:lnTo>
                    <a:pt x="845875" y="2316958"/>
                  </a:lnTo>
                  <a:lnTo>
                    <a:pt x="811113" y="2345277"/>
                  </a:lnTo>
                  <a:lnTo>
                    <a:pt x="775381" y="2372418"/>
                  </a:lnTo>
                  <a:lnTo>
                    <a:pt x="738708" y="2398352"/>
                  </a:lnTo>
                  <a:lnTo>
                    <a:pt x="701123" y="2423048"/>
                  </a:lnTo>
                  <a:lnTo>
                    <a:pt x="662656" y="2446477"/>
                  </a:lnTo>
                  <a:lnTo>
                    <a:pt x="623337" y="2468609"/>
                  </a:lnTo>
                  <a:lnTo>
                    <a:pt x="583196" y="2489415"/>
                  </a:lnTo>
                  <a:lnTo>
                    <a:pt x="542262" y="2508865"/>
                  </a:lnTo>
                  <a:lnTo>
                    <a:pt x="500565" y="2526930"/>
                  </a:lnTo>
                  <a:lnTo>
                    <a:pt x="458134" y="2543579"/>
                  </a:lnTo>
                  <a:lnTo>
                    <a:pt x="415000" y="2558783"/>
                  </a:lnTo>
                  <a:lnTo>
                    <a:pt x="371191" y="2572513"/>
                  </a:lnTo>
                  <a:lnTo>
                    <a:pt x="326737" y="2584739"/>
                  </a:lnTo>
                  <a:lnTo>
                    <a:pt x="281668" y="2595430"/>
                  </a:lnTo>
                  <a:lnTo>
                    <a:pt x="236014" y="2604559"/>
                  </a:lnTo>
                  <a:lnTo>
                    <a:pt x="189804" y="2612094"/>
                  </a:lnTo>
                  <a:lnTo>
                    <a:pt x="143068" y="2618006"/>
                  </a:lnTo>
                  <a:lnTo>
                    <a:pt x="95836" y="2622265"/>
                  </a:lnTo>
                  <a:lnTo>
                    <a:pt x="48136" y="2624843"/>
                  </a:lnTo>
                  <a:lnTo>
                    <a:pt x="0" y="2625709"/>
                  </a:lnTo>
                  <a:close/>
                </a:path>
              </a:pathLst>
            </a:custGeom>
            <a:solidFill>
              <a:srgbClr val="5EA5B2">
                <a:alpha val="337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0" y="0"/>
              <a:ext cx="4455810" cy="40991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55623" y="678759"/>
            <a:ext cx="76885" cy="770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28109" y="678759"/>
            <a:ext cx="76855" cy="7709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00616" y="678759"/>
            <a:ext cx="76875" cy="7709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73097" y="678759"/>
            <a:ext cx="76884" cy="7709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45417" y="678794"/>
            <a:ext cx="76900" cy="7706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27942" y="887384"/>
            <a:ext cx="77021" cy="7706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55452" y="887384"/>
            <a:ext cx="77055" cy="7706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00996" y="887349"/>
            <a:ext cx="76037" cy="7706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773097" y="887384"/>
            <a:ext cx="76884" cy="7706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045417" y="887384"/>
            <a:ext cx="77056" cy="7706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953964" y="498285"/>
            <a:ext cx="77055" cy="7706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226455" y="498285"/>
            <a:ext cx="77020" cy="7706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499508" y="498250"/>
            <a:ext cx="76038" cy="7706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043930" y="498285"/>
            <a:ext cx="77055" cy="7706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771610" y="498285"/>
            <a:ext cx="76884" cy="77061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0" y="497982"/>
            <a:ext cx="1171575" cy="466725"/>
            <a:chOff x="0" y="497982"/>
            <a:chExt cx="1171575" cy="466725"/>
          </a:xfrm>
        </p:grpSpPr>
        <p:sp>
          <p:nvSpPr>
            <p:cNvPr id="18" name="object 18"/>
            <p:cNvSpPr/>
            <p:nvPr/>
          </p:nvSpPr>
          <p:spPr>
            <a:xfrm>
              <a:off x="704508" y="497982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233364" y="466729"/>
                  </a:moveTo>
                  <a:lnTo>
                    <a:pt x="186401" y="461980"/>
                  </a:lnTo>
                  <a:lnTo>
                    <a:pt x="142628" y="448365"/>
                  </a:lnTo>
                  <a:lnTo>
                    <a:pt x="102992" y="426827"/>
                  </a:lnTo>
                  <a:lnTo>
                    <a:pt x="68440" y="398312"/>
                  </a:lnTo>
                  <a:lnTo>
                    <a:pt x="39917" y="363763"/>
                  </a:lnTo>
                  <a:lnTo>
                    <a:pt x="18372" y="324126"/>
                  </a:lnTo>
                  <a:lnTo>
                    <a:pt x="4750" y="280345"/>
                  </a:lnTo>
                  <a:lnTo>
                    <a:pt x="0" y="233364"/>
                  </a:lnTo>
                  <a:lnTo>
                    <a:pt x="4750" y="186383"/>
                  </a:lnTo>
                  <a:lnTo>
                    <a:pt x="18372" y="142602"/>
                  </a:lnTo>
                  <a:lnTo>
                    <a:pt x="39917" y="102965"/>
                  </a:lnTo>
                  <a:lnTo>
                    <a:pt x="68440" y="68416"/>
                  </a:lnTo>
                  <a:lnTo>
                    <a:pt x="102992" y="39901"/>
                  </a:lnTo>
                  <a:lnTo>
                    <a:pt x="142628" y="18363"/>
                  </a:lnTo>
                  <a:lnTo>
                    <a:pt x="186401" y="4748"/>
                  </a:lnTo>
                  <a:lnTo>
                    <a:pt x="233364" y="0"/>
                  </a:lnTo>
                  <a:lnTo>
                    <a:pt x="280332" y="4748"/>
                  </a:lnTo>
                  <a:lnTo>
                    <a:pt x="324112" y="18363"/>
                  </a:lnTo>
                  <a:lnTo>
                    <a:pt x="363748" y="39901"/>
                  </a:lnTo>
                  <a:lnTo>
                    <a:pt x="398298" y="68416"/>
                  </a:lnTo>
                  <a:lnTo>
                    <a:pt x="424661" y="100354"/>
                  </a:lnTo>
                  <a:lnTo>
                    <a:pt x="233364" y="100354"/>
                  </a:lnTo>
                  <a:lnTo>
                    <a:pt x="191377" y="107148"/>
                  </a:lnTo>
                  <a:lnTo>
                    <a:pt x="154871" y="126058"/>
                  </a:lnTo>
                  <a:lnTo>
                    <a:pt x="126058" y="154871"/>
                  </a:lnTo>
                  <a:lnTo>
                    <a:pt x="107148" y="191377"/>
                  </a:lnTo>
                  <a:lnTo>
                    <a:pt x="100354" y="233364"/>
                  </a:lnTo>
                  <a:lnTo>
                    <a:pt x="107142" y="275352"/>
                  </a:lnTo>
                  <a:lnTo>
                    <a:pt x="126039" y="311857"/>
                  </a:lnTo>
                  <a:lnTo>
                    <a:pt x="154844" y="340671"/>
                  </a:lnTo>
                  <a:lnTo>
                    <a:pt x="191352" y="359580"/>
                  </a:lnTo>
                  <a:lnTo>
                    <a:pt x="233364" y="366374"/>
                  </a:lnTo>
                  <a:lnTo>
                    <a:pt x="424672" y="366374"/>
                  </a:lnTo>
                  <a:lnTo>
                    <a:pt x="398312" y="398312"/>
                  </a:lnTo>
                  <a:lnTo>
                    <a:pt x="363763" y="426827"/>
                  </a:lnTo>
                  <a:lnTo>
                    <a:pt x="324126" y="448365"/>
                  </a:lnTo>
                  <a:lnTo>
                    <a:pt x="280345" y="461980"/>
                  </a:lnTo>
                  <a:lnTo>
                    <a:pt x="233364" y="466729"/>
                  </a:lnTo>
                  <a:close/>
                </a:path>
                <a:path w="466725" h="466725">
                  <a:moveTo>
                    <a:pt x="424672" y="366374"/>
                  </a:moveTo>
                  <a:lnTo>
                    <a:pt x="233364" y="366374"/>
                  </a:lnTo>
                  <a:lnTo>
                    <a:pt x="275352" y="359580"/>
                  </a:lnTo>
                  <a:lnTo>
                    <a:pt x="311857" y="340671"/>
                  </a:lnTo>
                  <a:lnTo>
                    <a:pt x="340671" y="311857"/>
                  </a:lnTo>
                  <a:lnTo>
                    <a:pt x="359580" y="275352"/>
                  </a:lnTo>
                  <a:lnTo>
                    <a:pt x="366374" y="233364"/>
                  </a:lnTo>
                  <a:lnTo>
                    <a:pt x="359580" y="191377"/>
                  </a:lnTo>
                  <a:lnTo>
                    <a:pt x="340671" y="154871"/>
                  </a:lnTo>
                  <a:lnTo>
                    <a:pt x="311857" y="126058"/>
                  </a:lnTo>
                  <a:lnTo>
                    <a:pt x="275352" y="107148"/>
                  </a:lnTo>
                  <a:lnTo>
                    <a:pt x="233364" y="100354"/>
                  </a:lnTo>
                  <a:lnTo>
                    <a:pt x="424661" y="100354"/>
                  </a:lnTo>
                  <a:lnTo>
                    <a:pt x="426816" y="102965"/>
                  </a:lnTo>
                  <a:lnTo>
                    <a:pt x="448358" y="142602"/>
                  </a:lnTo>
                  <a:lnTo>
                    <a:pt x="461978" y="186383"/>
                  </a:lnTo>
                  <a:lnTo>
                    <a:pt x="466729" y="233364"/>
                  </a:lnTo>
                  <a:lnTo>
                    <a:pt x="461980" y="280345"/>
                  </a:lnTo>
                  <a:lnTo>
                    <a:pt x="448365" y="324126"/>
                  </a:lnTo>
                  <a:lnTo>
                    <a:pt x="426827" y="363763"/>
                  </a:lnTo>
                  <a:lnTo>
                    <a:pt x="424672" y="366374"/>
                  </a:lnTo>
                  <a:close/>
                </a:path>
              </a:pathLst>
            </a:custGeom>
            <a:solidFill>
              <a:srgbClr val="E9B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3808" y="497982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233364" y="466729"/>
                  </a:moveTo>
                  <a:lnTo>
                    <a:pt x="186401" y="461980"/>
                  </a:lnTo>
                  <a:lnTo>
                    <a:pt x="142628" y="448365"/>
                  </a:lnTo>
                  <a:lnTo>
                    <a:pt x="102992" y="426827"/>
                  </a:lnTo>
                  <a:lnTo>
                    <a:pt x="68440" y="398312"/>
                  </a:lnTo>
                  <a:lnTo>
                    <a:pt x="39917" y="363763"/>
                  </a:lnTo>
                  <a:lnTo>
                    <a:pt x="18372" y="324126"/>
                  </a:lnTo>
                  <a:lnTo>
                    <a:pt x="4750" y="280345"/>
                  </a:lnTo>
                  <a:lnTo>
                    <a:pt x="0" y="233364"/>
                  </a:lnTo>
                  <a:lnTo>
                    <a:pt x="4750" y="186383"/>
                  </a:lnTo>
                  <a:lnTo>
                    <a:pt x="18372" y="142602"/>
                  </a:lnTo>
                  <a:lnTo>
                    <a:pt x="39917" y="102965"/>
                  </a:lnTo>
                  <a:lnTo>
                    <a:pt x="68440" y="68416"/>
                  </a:lnTo>
                  <a:lnTo>
                    <a:pt x="102992" y="39901"/>
                  </a:lnTo>
                  <a:lnTo>
                    <a:pt x="142628" y="18363"/>
                  </a:lnTo>
                  <a:lnTo>
                    <a:pt x="186401" y="4748"/>
                  </a:lnTo>
                  <a:lnTo>
                    <a:pt x="233364" y="0"/>
                  </a:lnTo>
                  <a:lnTo>
                    <a:pt x="280332" y="4748"/>
                  </a:lnTo>
                  <a:lnTo>
                    <a:pt x="324112" y="18363"/>
                  </a:lnTo>
                  <a:lnTo>
                    <a:pt x="363748" y="39901"/>
                  </a:lnTo>
                  <a:lnTo>
                    <a:pt x="398298" y="68416"/>
                  </a:lnTo>
                  <a:lnTo>
                    <a:pt x="424661" y="100354"/>
                  </a:lnTo>
                  <a:lnTo>
                    <a:pt x="233364" y="100354"/>
                  </a:lnTo>
                  <a:lnTo>
                    <a:pt x="191377" y="107148"/>
                  </a:lnTo>
                  <a:lnTo>
                    <a:pt x="154871" y="126058"/>
                  </a:lnTo>
                  <a:lnTo>
                    <a:pt x="126058" y="154871"/>
                  </a:lnTo>
                  <a:lnTo>
                    <a:pt x="107148" y="191377"/>
                  </a:lnTo>
                  <a:lnTo>
                    <a:pt x="100354" y="233364"/>
                  </a:lnTo>
                  <a:lnTo>
                    <a:pt x="107142" y="275352"/>
                  </a:lnTo>
                  <a:lnTo>
                    <a:pt x="126039" y="311857"/>
                  </a:lnTo>
                  <a:lnTo>
                    <a:pt x="154844" y="340671"/>
                  </a:lnTo>
                  <a:lnTo>
                    <a:pt x="191352" y="359580"/>
                  </a:lnTo>
                  <a:lnTo>
                    <a:pt x="233364" y="366374"/>
                  </a:lnTo>
                  <a:lnTo>
                    <a:pt x="424672" y="366374"/>
                  </a:lnTo>
                  <a:lnTo>
                    <a:pt x="398312" y="398312"/>
                  </a:lnTo>
                  <a:lnTo>
                    <a:pt x="363763" y="426827"/>
                  </a:lnTo>
                  <a:lnTo>
                    <a:pt x="324126" y="448365"/>
                  </a:lnTo>
                  <a:lnTo>
                    <a:pt x="280345" y="461980"/>
                  </a:lnTo>
                  <a:lnTo>
                    <a:pt x="233364" y="466729"/>
                  </a:lnTo>
                  <a:close/>
                </a:path>
                <a:path w="466725" h="466725">
                  <a:moveTo>
                    <a:pt x="424672" y="366374"/>
                  </a:moveTo>
                  <a:lnTo>
                    <a:pt x="233364" y="366374"/>
                  </a:lnTo>
                  <a:lnTo>
                    <a:pt x="275352" y="359580"/>
                  </a:lnTo>
                  <a:lnTo>
                    <a:pt x="311858" y="340671"/>
                  </a:lnTo>
                  <a:lnTo>
                    <a:pt x="340671" y="311857"/>
                  </a:lnTo>
                  <a:lnTo>
                    <a:pt x="359580" y="275352"/>
                  </a:lnTo>
                  <a:lnTo>
                    <a:pt x="366374" y="233364"/>
                  </a:lnTo>
                  <a:lnTo>
                    <a:pt x="359580" y="191377"/>
                  </a:lnTo>
                  <a:lnTo>
                    <a:pt x="340671" y="154871"/>
                  </a:lnTo>
                  <a:lnTo>
                    <a:pt x="311858" y="126058"/>
                  </a:lnTo>
                  <a:lnTo>
                    <a:pt x="275352" y="107148"/>
                  </a:lnTo>
                  <a:lnTo>
                    <a:pt x="233364" y="100354"/>
                  </a:lnTo>
                  <a:lnTo>
                    <a:pt x="424661" y="100354"/>
                  </a:lnTo>
                  <a:lnTo>
                    <a:pt x="426816" y="102965"/>
                  </a:lnTo>
                  <a:lnTo>
                    <a:pt x="448358" y="142602"/>
                  </a:lnTo>
                  <a:lnTo>
                    <a:pt x="461978" y="186383"/>
                  </a:lnTo>
                  <a:lnTo>
                    <a:pt x="466729" y="233364"/>
                  </a:lnTo>
                  <a:lnTo>
                    <a:pt x="461980" y="280345"/>
                  </a:lnTo>
                  <a:lnTo>
                    <a:pt x="448365" y="324126"/>
                  </a:lnTo>
                  <a:lnTo>
                    <a:pt x="426827" y="363763"/>
                  </a:lnTo>
                  <a:lnTo>
                    <a:pt x="424672" y="366374"/>
                  </a:lnTo>
                  <a:close/>
                </a:path>
              </a:pathLst>
            </a:custGeom>
            <a:solidFill>
              <a:srgbClr val="5EA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514099"/>
              <a:ext cx="149860" cy="434975"/>
            </a:xfrm>
            <a:custGeom>
              <a:avLst/>
              <a:gdLst/>
              <a:ahLst/>
              <a:cxnLst/>
              <a:rect l="l" t="t" r="r" b="b"/>
              <a:pathLst>
                <a:path w="149860" h="434975">
                  <a:moveTo>
                    <a:pt x="0" y="434498"/>
                  </a:moveTo>
                  <a:lnTo>
                    <a:pt x="0" y="319520"/>
                  </a:lnTo>
                  <a:lnTo>
                    <a:pt x="23779" y="295740"/>
                  </a:lnTo>
                  <a:lnTo>
                    <a:pt x="42688" y="259234"/>
                  </a:lnTo>
                  <a:lnTo>
                    <a:pt x="49483" y="217247"/>
                  </a:lnTo>
                  <a:lnTo>
                    <a:pt x="42688" y="175259"/>
                  </a:lnTo>
                  <a:lnTo>
                    <a:pt x="23779" y="138753"/>
                  </a:lnTo>
                  <a:lnTo>
                    <a:pt x="0" y="114974"/>
                  </a:lnTo>
                  <a:lnTo>
                    <a:pt x="0" y="0"/>
                  </a:lnTo>
                  <a:lnTo>
                    <a:pt x="46872" y="23791"/>
                  </a:lnTo>
                  <a:lnTo>
                    <a:pt x="81420" y="52310"/>
                  </a:lnTo>
                  <a:lnTo>
                    <a:pt x="109936" y="86861"/>
                  </a:lnTo>
                  <a:lnTo>
                    <a:pt x="131474" y="126498"/>
                  </a:lnTo>
                  <a:lnTo>
                    <a:pt x="145089" y="170275"/>
                  </a:lnTo>
                  <a:lnTo>
                    <a:pt x="149837" y="217247"/>
                  </a:lnTo>
                  <a:lnTo>
                    <a:pt x="145089" y="264227"/>
                  </a:lnTo>
                  <a:lnTo>
                    <a:pt x="131474" y="308009"/>
                  </a:lnTo>
                  <a:lnTo>
                    <a:pt x="109936" y="347646"/>
                  </a:lnTo>
                  <a:lnTo>
                    <a:pt x="81420" y="382195"/>
                  </a:lnTo>
                  <a:lnTo>
                    <a:pt x="46872" y="410710"/>
                  </a:lnTo>
                  <a:lnTo>
                    <a:pt x="7235" y="432248"/>
                  </a:lnTo>
                  <a:lnTo>
                    <a:pt x="0" y="434498"/>
                  </a:lnTo>
                  <a:close/>
                </a:path>
              </a:pathLst>
            </a:custGeom>
            <a:solidFill>
              <a:srgbClr val="6C4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0" y="4757099"/>
            <a:ext cx="5382895" cy="386715"/>
          </a:xfrm>
          <a:custGeom>
            <a:avLst/>
            <a:gdLst/>
            <a:ahLst/>
            <a:cxnLst/>
            <a:rect l="l" t="t" r="r" b="b"/>
            <a:pathLst>
              <a:path w="5382895" h="386714">
                <a:moveTo>
                  <a:pt x="5189399" y="386399"/>
                </a:moveTo>
                <a:lnTo>
                  <a:pt x="0" y="386399"/>
                </a:lnTo>
                <a:lnTo>
                  <a:pt x="0" y="0"/>
                </a:lnTo>
                <a:lnTo>
                  <a:pt x="5189399" y="0"/>
                </a:lnTo>
                <a:lnTo>
                  <a:pt x="5233698" y="5102"/>
                </a:lnTo>
                <a:lnTo>
                  <a:pt x="5274364" y="19637"/>
                </a:lnTo>
                <a:lnTo>
                  <a:pt x="5310236" y="42443"/>
                </a:lnTo>
                <a:lnTo>
                  <a:pt x="5340156" y="72363"/>
                </a:lnTo>
                <a:lnTo>
                  <a:pt x="5362962" y="108235"/>
                </a:lnTo>
                <a:lnTo>
                  <a:pt x="5377497" y="148900"/>
                </a:lnTo>
                <a:lnTo>
                  <a:pt x="5382599" y="193199"/>
                </a:lnTo>
                <a:lnTo>
                  <a:pt x="5378853" y="231067"/>
                </a:lnTo>
                <a:lnTo>
                  <a:pt x="5350140" y="300387"/>
                </a:lnTo>
                <a:lnTo>
                  <a:pt x="5296587" y="353940"/>
                </a:lnTo>
                <a:lnTo>
                  <a:pt x="5227267" y="382653"/>
                </a:lnTo>
                <a:lnTo>
                  <a:pt x="5189399" y="386399"/>
                </a:lnTo>
                <a:close/>
              </a:path>
            </a:pathLst>
          </a:custGeom>
          <a:solidFill>
            <a:srgbClr val="5EA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42440" y="4626635"/>
            <a:ext cx="76875" cy="77097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14922" y="4626635"/>
            <a:ext cx="76884" cy="7709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87242" y="4626671"/>
            <a:ext cx="76900" cy="7706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42821" y="4835226"/>
            <a:ext cx="76037" cy="77061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14922" y="4835261"/>
            <a:ext cx="76884" cy="77061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87242" y="4835261"/>
            <a:ext cx="77056" cy="77061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41333" y="4446127"/>
            <a:ext cx="76037" cy="77061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85754" y="4446161"/>
            <a:ext cx="77056" cy="77061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13434" y="4446161"/>
            <a:ext cx="76884" cy="77061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8737530" y="4023582"/>
            <a:ext cx="407034" cy="1120140"/>
            <a:chOff x="8737530" y="4023582"/>
            <a:chExt cx="407034" cy="1120140"/>
          </a:xfrm>
        </p:grpSpPr>
        <p:sp>
          <p:nvSpPr>
            <p:cNvPr id="32" name="object 32"/>
            <p:cNvSpPr/>
            <p:nvPr/>
          </p:nvSpPr>
          <p:spPr>
            <a:xfrm>
              <a:off x="8737524" y="4023588"/>
              <a:ext cx="407034" cy="1120140"/>
            </a:xfrm>
            <a:custGeom>
              <a:avLst/>
              <a:gdLst/>
              <a:ahLst/>
              <a:cxnLst/>
              <a:rect l="l" t="t" r="r" b="b"/>
              <a:pathLst>
                <a:path w="407034" h="1120139">
                  <a:moveTo>
                    <a:pt x="406476" y="666470"/>
                  </a:moveTo>
                  <a:lnTo>
                    <a:pt x="0" y="1072934"/>
                  </a:lnTo>
                  <a:lnTo>
                    <a:pt x="46799" y="1119682"/>
                  </a:lnTo>
                  <a:lnTo>
                    <a:pt x="406476" y="760006"/>
                  </a:lnTo>
                  <a:lnTo>
                    <a:pt x="406476" y="666470"/>
                  </a:lnTo>
                  <a:close/>
                </a:path>
                <a:path w="407034" h="1120139">
                  <a:moveTo>
                    <a:pt x="406476" y="444487"/>
                  </a:moveTo>
                  <a:lnTo>
                    <a:pt x="152" y="850849"/>
                  </a:lnTo>
                  <a:lnTo>
                    <a:pt x="46850" y="897597"/>
                  </a:lnTo>
                  <a:lnTo>
                    <a:pt x="406476" y="537972"/>
                  </a:lnTo>
                  <a:lnTo>
                    <a:pt x="406476" y="444487"/>
                  </a:lnTo>
                  <a:close/>
                </a:path>
                <a:path w="407034" h="1120139">
                  <a:moveTo>
                    <a:pt x="406476" y="221983"/>
                  </a:moveTo>
                  <a:lnTo>
                    <a:pt x="0" y="628497"/>
                  </a:lnTo>
                  <a:lnTo>
                    <a:pt x="46799" y="675195"/>
                  </a:lnTo>
                  <a:lnTo>
                    <a:pt x="406476" y="315556"/>
                  </a:lnTo>
                  <a:lnTo>
                    <a:pt x="406476" y="221983"/>
                  </a:lnTo>
                  <a:close/>
                </a:path>
                <a:path w="407034" h="1120139">
                  <a:moveTo>
                    <a:pt x="406476" y="0"/>
                  </a:moveTo>
                  <a:lnTo>
                    <a:pt x="152" y="406361"/>
                  </a:lnTo>
                  <a:lnTo>
                    <a:pt x="46850" y="453097"/>
                  </a:lnTo>
                  <a:lnTo>
                    <a:pt x="406476" y="93484"/>
                  </a:lnTo>
                  <a:lnTo>
                    <a:pt x="406476" y="0"/>
                  </a:lnTo>
                  <a:close/>
                </a:path>
              </a:pathLst>
            </a:custGeom>
            <a:solidFill>
              <a:srgbClr val="E9B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913061" y="4912562"/>
              <a:ext cx="230937" cy="230937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1316246" y="4399280"/>
            <a:ext cx="22231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0" dirty="0">
                <a:solidFill>
                  <a:srgbClr val="39656C"/>
                </a:solidFill>
                <a:latin typeface="Verdana"/>
                <a:cs typeface="Verdana"/>
              </a:rPr>
              <a:t>https://</a:t>
            </a:r>
            <a:r>
              <a:rPr sz="1000" b="1" spc="-50" dirty="0">
                <a:solidFill>
                  <a:srgbClr val="39656C"/>
                </a:solidFill>
                <a:latin typeface="Verdana"/>
                <a:cs typeface="Verdana"/>
                <a:hlinkClick r:id="rId25"/>
              </a:rPr>
              <a:t>www.utafiatifiotafi.com/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1366908" y="375158"/>
            <a:ext cx="693653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D" sz="2400" dirty="0" err="1"/>
              <a:t>Perhatikan</a:t>
            </a:r>
            <a:r>
              <a:rPr lang="en-ID" sz="2400" dirty="0"/>
              <a:t> </a:t>
            </a:r>
            <a:r>
              <a:rPr lang="en-ID" sz="2400" dirty="0" err="1"/>
              <a:t>Kondisi</a:t>
            </a:r>
            <a:r>
              <a:rPr lang="en-ID" sz="2400" dirty="0"/>
              <a:t> </a:t>
            </a:r>
            <a:r>
              <a:rPr lang="en-ID" sz="2400" dirty="0" err="1"/>
              <a:t>Kelas</a:t>
            </a:r>
            <a:r>
              <a:rPr lang="en-ID" sz="2400" dirty="0"/>
              <a:t> </a:t>
            </a:r>
            <a:r>
              <a:rPr lang="en-ID" sz="2400" dirty="0" err="1"/>
              <a:t>Berikut</a:t>
            </a:r>
            <a:r>
              <a:rPr lang="en-ID" sz="2400" dirty="0"/>
              <a:t> :</a:t>
            </a:r>
            <a:endParaRPr sz="3600" dirty="0"/>
          </a:p>
        </p:txBody>
      </p:sp>
      <p:sp>
        <p:nvSpPr>
          <p:cNvPr id="36" name="object 36"/>
          <p:cNvSpPr txBox="1"/>
          <p:nvPr/>
        </p:nvSpPr>
        <p:spPr>
          <a:xfrm>
            <a:off x="5842881" y="1607058"/>
            <a:ext cx="2616835" cy="9002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 algn="ctr">
              <a:lnSpc>
                <a:spcPct val="100000"/>
              </a:lnSpc>
              <a:spcBef>
                <a:spcPts val="100"/>
              </a:spcBef>
            </a:pPr>
            <a:r>
              <a:rPr lang="en-ID" sz="1400" b="1" dirty="0" err="1">
                <a:solidFill>
                  <a:srgbClr val="39656C"/>
                </a:solidFill>
                <a:latin typeface="Verdana"/>
                <a:cs typeface="Verdana"/>
              </a:rPr>
              <a:t>Apa</a:t>
            </a:r>
            <a:r>
              <a:rPr lang="en-ID" sz="1400" b="1" dirty="0">
                <a:solidFill>
                  <a:srgbClr val="39656C"/>
                </a:solidFill>
                <a:latin typeface="Verdana"/>
                <a:cs typeface="Verdana"/>
              </a:rPr>
              <a:t> yang </a:t>
            </a:r>
            <a:r>
              <a:rPr lang="en-ID" sz="1400" b="1" dirty="0" err="1">
                <a:solidFill>
                  <a:srgbClr val="39656C"/>
                </a:solidFill>
                <a:latin typeface="Verdana"/>
                <a:cs typeface="Verdana"/>
              </a:rPr>
              <a:t>terlihat</a:t>
            </a:r>
            <a:r>
              <a:rPr lang="en-ID" sz="1400" b="1" dirty="0">
                <a:solidFill>
                  <a:srgbClr val="39656C"/>
                </a:solidFill>
                <a:latin typeface="Verdana"/>
                <a:cs typeface="Verdana"/>
              </a:rPr>
              <a:t>?</a:t>
            </a:r>
          </a:p>
          <a:p>
            <a:pPr marL="33020" algn="ctr">
              <a:lnSpc>
                <a:spcPct val="100000"/>
              </a:lnSpc>
              <a:spcBef>
                <a:spcPts val="100"/>
              </a:spcBef>
            </a:pPr>
            <a:endParaRPr lang="en-ID" sz="1400" b="1" spc="-25" dirty="0">
              <a:solidFill>
                <a:srgbClr val="39656C"/>
              </a:solidFill>
              <a:latin typeface="Verdana"/>
              <a:cs typeface="Verdana"/>
            </a:endParaRPr>
          </a:p>
          <a:p>
            <a:pPr marL="33020" algn="ctr">
              <a:lnSpc>
                <a:spcPct val="100000"/>
              </a:lnSpc>
              <a:spcBef>
                <a:spcPts val="100"/>
              </a:spcBef>
            </a:pPr>
            <a:r>
              <a:rPr lang="en-ID" sz="1400" b="1" spc="-25" dirty="0" err="1">
                <a:solidFill>
                  <a:srgbClr val="39656C"/>
                </a:solidFill>
                <a:latin typeface="Verdana"/>
                <a:cs typeface="Verdana"/>
              </a:rPr>
              <a:t>Mgngapa</a:t>
            </a:r>
            <a:r>
              <a:rPr lang="en-ID" sz="1400" b="1" spc="-9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lang="en-ID" sz="1400" b="1" spc="-10" dirty="0" err="1">
                <a:solidFill>
                  <a:srgbClr val="39656C"/>
                </a:solidFill>
                <a:latin typeface="Verdana"/>
                <a:cs typeface="Verdana"/>
              </a:rPr>
              <a:t>ada</a:t>
            </a:r>
            <a:r>
              <a:rPr lang="en-ID" sz="1400" b="1" spc="-8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lang="en-ID" sz="1400" b="1" spc="-45" dirty="0" err="1">
                <a:solidFill>
                  <a:srgbClr val="39656C"/>
                </a:solidFill>
                <a:latin typeface="Verdana"/>
                <a:cs typeface="Verdana"/>
              </a:rPr>
              <a:t>kelas</a:t>
            </a:r>
            <a:r>
              <a:rPr lang="en-ID" sz="1400" b="1" spc="-7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lang="en-ID" sz="1400" b="1" spc="-30" dirty="0" err="1">
                <a:solidFill>
                  <a:srgbClr val="39656C"/>
                </a:solidFill>
                <a:latin typeface="Verdana"/>
                <a:cs typeface="Verdana"/>
              </a:rPr>
              <a:t>seperti</a:t>
            </a:r>
            <a:r>
              <a:rPr lang="en-ID" sz="1400" b="1" spc="-3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lang="en-ID" sz="1400" b="1" spc="-20" dirty="0" err="1">
                <a:solidFill>
                  <a:srgbClr val="39656C"/>
                </a:solidFill>
                <a:latin typeface="Verdana"/>
                <a:cs typeface="Verdana"/>
              </a:rPr>
              <a:t>ini</a:t>
            </a:r>
            <a:r>
              <a:rPr lang="en-ID" sz="1400" b="1" spc="-20" dirty="0">
                <a:solidFill>
                  <a:srgbClr val="39656C"/>
                </a:solidFill>
                <a:latin typeface="Verdana"/>
                <a:cs typeface="Verdana"/>
              </a:rPr>
              <a:t>?</a:t>
            </a:r>
            <a:endParaRPr lang="en-ID" sz="1400" dirty="0">
              <a:latin typeface="Verdana"/>
              <a:cs typeface="Verdana"/>
            </a:endParaRPr>
          </a:p>
        </p:txBody>
      </p:sp>
      <p:pic>
        <p:nvPicPr>
          <p:cNvPr id="37" name="object 3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35915" y="1052830"/>
            <a:ext cx="4528184" cy="3278504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5625753" y="3238373"/>
            <a:ext cx="2656840" cy="1110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1120" algn="ctr">
              <a:lnSpc>
                <a:spcPts val="1670"/>
              </a:lnSpc>
              <a:spcBef>
                <a:spcPts val="100"/>
              </a:spcBef>
            </a:pPr>
            <a:r>
              <a:rPr lang="en-ID" sz="1400" b="1" spc="-90" dirty="0" err="1">
                <a:solidFill>
                  <a:srgbClr val="39656C"/>
                </a:solidFill>
                <a:latin typeface="Verdana"/>
                <a:cs typeface="Verdana"/>
              </a:rPr>
              <a:t>Perlunya</a:t>
            </a:r>
            <a:r>
              <a:rPr lang="en-ID" sz="1400" b="1" spc="-9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lang="en-ID" sz="1400" b="1" spc="-90" dirty="0" err="1">
                <a:solidFill>
                  <a:srgbClr val="39656C"/>
                </a:solidFill>
                <a:latin typeface="Verdana"/>
                <a:cs typeface="Verdana"/>
              </a:rPr>
              <a:t>belajar</a:t>
            </a:r>
            <a:r>
              <a:rPr lang="en-ID" sz="1400" b="1" spc="-9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lang="en-ID" sz="1400" b="1" spc="-90" dirty="0" err="1">
                <a:solidFill>
                  <a:srgbClr val="39656C"/>
                </a:solidFill>
                <a:latin typeface="Verdana"/>
                <a:cs typeface="Verdana"/>
              </a:rPr>
              <a:t>tentang</a:t>
            </a:r>
            <a:endParaRPr lang="en-ID" sz="1400" b="1" spc="-90" dirty="0">
              <a:solidFill>
                <a:srgbClr val="39656C"/>
              </a:solidFill>
              <a:latin typeface="Verdana"/>
              <a:cs typeface="Verdana"/>
            </a:endParaRPr>
          </a:p>
          <a:p>
            <a:pPr marR="71120" algn="ctr">
              <a:lnSpc>
                <a:spcPts val="1670"/>
              </a:lnSpc>
              <a:spcBef>
                <a:spcPts val="100"/>
              </a:spcBef>
            </a:pPr>
            <a:r>
              <a:rPr lang="en-ID" sz="1800" b="1" i="1" spc="-20" dirty="0" err="1">
                <a:solidFill>
                  <a:srgbClr val="39656C"/>
                </a:solidFill>
                <a:latin typeface="Verdana"/>
                <a:cs typeface="Verdana"/>
              </a:rPr>
              <a:t>Lingkungan</a:t>
            </a:r>
            <a:r>
              <a:rPr lang="en-ID" sz="1800" b="1" i="1" spc="-2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lang="en-ID" sz="1800" b="1" i="1" spc="-20" dirty="0" err="1">
                <a:solidFill>
                  <a:srgbClr val="39656C"/>
                </a:solidFill>
                <a:latin typeface="Verdana"/>
                <a:cs typeface="Verdana"/>
              </a:rPr>
              <a:t>Belajar</a:t>
            </a:r>
            <a:endParaRPr lang="en-ID" sz="1800" dirty="0">
              <a:latin typeface="Verdana"/>
              <a:cs typeface="Verdana"/>
            </a:endParaRPr>
          </a:p>
          <a:p>
            <a:pPr marL="12065" marR="89535" algn="ctr">
              <a:lnSpc>
                <a:spcPct val="100000"/>
              </a:lnSpc>
              <a:spcBef>
                <a:spcPts val="1695"/>
              </a:spcBef>
            </a:pPr>
            <a:r>
              <a:rPr lang="en-ID" sz="1400" b="1" spc="-35" dirty="0">
                <a:solidFill>
                  <a:srgbClr val="39656C"/>
                </a:solidFill>
                <a:latin typeface="Verdana"/>
                <a:cs typeface="Verdana"/>
              </a:rPr>
              <a:t>Mari Kita </a:t>
            </a:r>
            <a:r>
              <a:rPr lang="en-ID" sz="1400" b="1" spc="-35" dirty="0" err="1">
                <a:solidFill>
                  <a:srgbClr val="39656C"/>
                </a:solidFill>
                <a:latin typeface="Verdana"/>
                <a:cs typeface="Verdana"/>
              </a:rPr>
              <a:t>Pelajari</a:t>
            </a:r>
            <a:r>
              <a:rPr lang="en-ID" sz="1400" b="1" spc="-35" dirty="0">
                <a:solidFill>
                  <a:srgbClr val="39656C"/>
                </a:solidFill>
                <a:latin typeface="Verdana"/>
                <a:cs typeface="Verdana"/>
              </a:rPr>
              <a:t> Bersama pada </a:t>
            </a:r>
            <a:r>
              <a:rPr lang="en-ID" sz="1400" b="1" spc="-35" dirty="0" err="1">
                <a:solidFill>
                  <a:srgbClr val="39656C"/>
                </a:solidFill>
                <a:latin typeface="Verdana"/>
                <a:cs typeface="Verdana"/>
              </a:rPr>
              <a:t>Pertemuan</a:t>
            </a:r>
            <a:r>
              <a:rPr lang="en-ID" sz="1400" b="1" spc="-3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lang="en-ID" sz="1400" b="1" spc="-35" dirty="0" err="1">
                <a:solidFill>
                  <a:srgbClr val="39656C"/>
                </a:solidFill>
                <a:latin typeface="Verdana"/>
                <a:cs typeface="Verdana"/>
              </a:rPr>
              <a:t>ini</a:t>
            </a:r>
            <a:r>
              <a:rPr lang="en-ID" sz="1400" b="1" spc="-35" dirty="0">
                <a:solidFill>
                  <a:srgbClr val="39656C"/>
                </a:solidFill>
                <a:latin typeface="Verdana"/>
                <a:cs typeface="Verdana"/>
              </a:rPr>
              <a:t> !!</a:t>
            </a:r>
            <a:endParaRPr sz="1400" dirty="0">
              <a:latin typeface="Verdana"/>
              <a:cs typeface="Verdan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989195" y="1783714"/>
            <a:ext cx="671830" cy="518795"/>
            <a:chOff x="4989195" y="1783714"/>
            <a:chExt cx="671830" cy="518795"/>
          </a:xfrm>
        </p:grpSpPr>
        <p:sp>
          <p:nvSpPr>
            <p:cNvPr id="40" name="object 40"/>
            <p:cNvSpPr/>
            <p:nvPr/>
          </p:nvSpPr>
          <p:spPr>
            <a:xfrm>
              <a:off x="5001895" y="1796414"/>
              <a:ext cx="646430" cy="493395"/>
            </a:xfrm>
            <a:custGeom>
              <a:avLst/>
              <a:gdLst/>
              <a:ahLst/>
              <a:cxnLst/>
              <a:rect l="l" t="t" r="r" b="b"/>
              <a:pathLst>
                <a:path w="646429" h="493394">
                  <a:moveTo>
                    <a:pt x="399732" y="493394"/>
                  </a:moveTo>
                  <a:lnTo>
                    <a:pt x="399732" y="370046"/>
                  </a:lnTo>
                  <a:lnTo>
                    <a:pt x="0" y="370046"/>
                  </a:lnTo>
                  <a:lnTo>
                    <a:pt x="123348" y="246697"/>
                  </a:lnTo>
                  <a:lnTo>
                    <a:pt x="0" y="123348"/>
                  </a:lnTo>
                  <a:lnTo>
                    <a:pt x="399732" y="123348"/>
                  </a:lnTo>
                  <a:lnTo>
                    <a:pt x="399732" y="0"/>
                  </a:lnTo>
                  <a:lnTo>
                    <a:pt x="646429" y="246697"/>
                  </a:lnTo>
                  <a:lnTo>
                    <a:pt x="399732" y="493394"/>
                  </a:lnTo>
                  <a:close/>
                </a:path>
              </a:pathLst>
            </a:custGeom>
            <a:solidFill>
              <a:srgbClr val="C52E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001895" y="1796414"/>
              <a:ext cx="646430" cy="493395"/>
            </a:xfrm>
            <a:custGeom>
              <a:avLst/>
              <a:gdLst/>
              <a:ahLst/>
              <a:cxnLst/>
              <a:rect l="l" t="t" r="r" b="b"/>
              <a:pathLst>
                <a:path w="646429" h="493394">
                  <a:moveTo>
                    <a:pt x="0" y="123348"/>
                  </a:moveTo>
                  <a:lnTo>
                    <a:pt x="399732" y="123348"/>
                  </a:lnTo>
                  <a:lnTo>
                    <a:pt x="399732" y="0"/>
                  </a:lnTo>
                  <a:lnTo>
                    <a:pt x="646429" y="246697"/>
                  </a:lnTo>
                  <a:lnTo>
                    <a:pt x="399732" y="493394"/>
                  </a:lnTo>
                  <a:lnTo>
                    <a:pt x="399732" y="370046"/>
                  </a:lnTo>
                  <a:lnTo>
                    <a:pt x="0" y="370046"/>
                  </a:lnTo>
                  <a:lnTo>
                    <a:pt x="123348" y="246697"/>
                  </a:lnTo>
                  <a:lnTo>
                    <a:pt x="0" y="123348"/>
                  </a:lnTo>
                  <a:close/>
                </a:path>
              </a:pathLst>
            </a:custGeom>
            <a:ln w="25399">
              <a:solidFill>
                <a:srgbClr val="8F21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40457" y="29"/>
            <a:ext cx="1924050" cy="953135"/>
            <a:chOff x="4240457" y="29"/>
            <a:chExt cx="1924050" cy="953135"/>
          </a:xfrm>
        </p:grpSpPr>
        <p:sp>
          <p:nvSpPr>
            <p:cNvPr id="3" name="object 3"/>
            <p:cNvSpPr/>
            <p:nvPr/>
          </p:nvSpPr>
          <p:spPr>
            <a:xfrm>
              <a:off x="4240457" y="383130"/>
              <a:ext cx="1924050" cy="569595"/>
            </a:xfrm>
            <a:custGeom>
              <a:avLst/>
              <a:gdLst/>
              <a:ahLst/>
              <a:cxnLst/>
              <a:rect l="l" t="t" r="r" b="b"/>
              <a:pathLst>
                <a:path w="1924050" h="569594">
                  <a:moveTo>
                    <a:pt x="1649115" y="569481"/>
                  </a:moveTo>
                  <a:lnTo>
                    <a:pt x="0" y="569481"/>
                  </a:lnTo>
                  <a:lnTo>
                    <a:pt x="0" y="0"/>
                  </a:lnTo>
                  <a:lnTo>
                    <a:pt x="1649115" y="0"/>
                  </a:lnTo>
                  <a:lnTo>
                    <a:pt x="1693684" y="3726"/>
                  </a:lnTo>
                  <a:lnTo>
                    <a:pt x="1735966" y="14513"/>
                  </a:lnTo>
                  <a:lnTo>
                    <a:pt x="1775396" y="31776"/>
                  </a:lnTo>
                  <a:lnTo>
                    <a:pt x="1811406" y="54929"/>
                  </a:lnTo>
                  <a:lnTo>
                    <a:pt x="1843431" y="83386"/>
                  </a:lnTo>
                  <a:lnTo>
                    <a:pt x="1870903" y="116561"/>
                  </a:lnTo>
                  <a:lnTo>
                    <a:pt x="1893256" y="153868"/>
                  </a:lnTo>
                  <a:lnTo>
                    <a:pt x="1909924" y="194722"/>
                  </a:lnTo>
                  <a:lnTo>
                    <a:pt x="1920341" y="238536"/>
                  </a:lnTo>
                  <a:lnTo>
                    <a:pt x="1923938" y="284725"/>
                  </a:lnTo>
                  <a:lnTo>
                    <a:pt x="1920342" y="330915"/>
                  </a:lnTo>
                  <a:lnTo>
                    <a:pt x="1909930" y="374732"/>
                  </a:lnTo>
                  <a:lnTo>
                    <a:pt x="1893267" y="415589"/>
                  </a:lnTo>
                  <a:lnTo>
                    <a:pt x="1870919" y="452900"/>
                  </a:lnTo>
                  <a:lnTo>
                    <a:pt x="1843452" y="486079"/>
                  </a:lnTo>
                  <a:lnTo>
                    <a:pt x="1811431" y="514541"/>
                  </a:lnTo>
                  <a:lnTo>
                    <a:pt x="1775421" y="537698"/>
                  </a:lnTo>
                  <a:lnTo>
                    <a:pt x="1735988" y="554964"/>
                  </a:lnTo>
                  <a:lnTo>
                    <a:pt x="1693698" y="565754"/>
                  </a:lnTo>
                  <a:lnTo>
                    <a:pt x="1649115" y="569481"/>
                  </a:lnTo>
                  <a:close/>
                </a:path>
              </a:pathLst>
            </a:custGeom>
            <a:solidFill>
              <a:srgbClr val="C52E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40482" y="29"/>
              <a:ext cx="1666875" cy="569595"/>
            </a:xfrm>
            <a:custGeom>
              <a:avLst/>
              <a:gdLst/>
              <a:ahLst/>
              <a:cxnLst/>
              <a:rect l="l" t="t" r="r" b="b"/>
              <a:pathLst>
                <a:path w="1666875" h="569595">
                  <a:moveTo>
                    <a:pt x="1428274" y="569451"/>
                  </a:moveTo>
                  <a:lnTo>
                    <a:pt x="0" y="569451"/>
                  </a:lnTo>
                  <a:lnTo>
                    <a:pt x="0" y="0"/>
                  </a:lnTo>
                  <a:lnTo>
                    <a:pt x="1428274" y="0"/>
                  </a:lnTo>
                  <a:lnTo>
                    <a:pt x="1471065" y="4586"/>
                  </a:lnTo>
                  <a:lnTo>
                    <a:pt x="1511339" y="17810"/>
                  </a:lnTo>
                  <a:lnTo>
                    <a:pt x="1548424" y="38868"/>
                  </a:lnTo>
                  <a:lnTo>
                    <a:pt x="1581649" y="66957"/>
                  </a:lnTo>
                  <a:lnTo>
                    <a:pt x="1610339" y="101271"/>
                  </a:lnTo>
                  <a:lnTo>
                    <a:pt x="1633824" y="141009"/>
                  </a:lnTo>
                  <a:lnTo>
                    <a:pt x="1651432" y="185367"/>
                  </a:lnTo>
                  <a:lnTo>
                    <a:pt x="1662489" y="233540"/>
                  </a:lnTo>
                  <a:lnTo>
                    <a:pt x="1666324" y="284725"/>
                  </a:lnTo>
                  <a:lnTo>
                    <a:pt x="1662489" y="335910"/>
                  </a:lnTo>
                  <a:lnTo>
                    <a:pt x="1651432" y="384083"/>
                  </a:lnTo>
                  <a:lnTo>
                    <a:pt x="1633824" y="428441"/>
                  </a:lnTo>
                  <a:lnTo>
                    <a:pt x="1610339" y="468179"/>
                  </a:lnTo>
                  <a:lnTo>
                    <a:pt x="1581649" y="502494"/>
                  </a:lnTo>
                  <a:lnTo>
                    <a:pt x="1548424" y="530582"/>
                  </a:lnTo>
                  <a:lnTo>
                    <a:pt x="1511339" y="551640"/>
                  </a:lnTo>
                  <a:lnTo>
                    <a:pt x="1471065" y="564864"/>
                  </a:lnTo>
                  <a:lnTo>
                    <a:pt x="1428274" y="569451"/>
                  </a:lnTo>
                  <a:close/>
                </a:path>
              </a:pathLst>
            </a:custGeom>
            <a:solidFill>
              <a:srgbClr val="E9B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184007" y="4844974"/>
            <a:ext cx="2686685" cy="125095"/>
          </a:xfrm>
          <a:custGeom>
            <a:avLst/>
            <a:gdLst/>
            <a:ahLst/>
            <a:cxnLst/>
            <a:rect l="l" t="t" r="r" b="b"/>
            <a:pathLst>
              <a:path w="2686684" h="125095">
                <a:moveTo>
                  <a:pt x="0" y="125023"/>
                </a:moveTo>
                <a:lnTo>
                  <a:pt x="2686542" y="125023"/>
                </a:lnTo>
                <a:lnTo>
                  <a:pt x="2686542" y="0"/>
                </a:lnTo>
                <a:lnTo>
                  <a:pt x="0" y="0"/>
                </a:lnTo>
                <a:lnTo>
                  <a:pt x="0" y="125023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8870550" y="1477683"/>
            <a:ext cx="273685" cy="3665854"/>
            <a:chOff x="8870550" y="1477683"/>
            <a:chExt cx="273685" cy="3665854"/>
          </a:xfrm>
        </p:grpSpPr>
        <p:sp>
          <p:nvSpPr>
            <p:cNvPr id="7" name="object 7"/>
            <p:cNvSpPr/>
            <p:nvPr/>
          </p:nvSpPr>
          <p:spPr>
            <a:xfrm>
              <a:off x="9000524" y="4844975"/>
              <a:ext cx="143510" cy="125095"/>
            </a:xfrm>
            <a:custGeom>
              <a:avLst/>
              <a:gdLst/>
              <a:ahLst/>
              <a:cxnLst/>
              <a:rect l="l" t="t" r="r" b="b"/>
              <a:pathLst>
                <a:path w="143509" h="125095">
                  <a:moveTo>
                    <a:pt x="0" y="125023"/>
                  </a:moveTo>
                  <a:lnTo>
                    <a:pt x="143475" y="125023"/>
                  </a:lnTo>
                  <a:lnTo>
                    <a:pt x="143475" y="0"/>
                  </a:lnTo>
                  <a:lnTo>
                    <a:pt x="0" y="0"/>
                  </a:lnTo>
                  <a:lnTo>
                    <a:pt x="0" y="125023"/>
                  </a:lnTo>
                  <a:close/>
                </a:path>
              </a:pathLst>
            </a:custGeom>
            <a:solidFill>
              <a:srgbClr val="6C4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70550" y="1477683"/>
              <a:ext cx="130175" cy="3665854"/>
            </a:xfrm>
            <a:custGeom>
              <a:avLst/>
              <a:gdLst/>
              <a:ahLst/>
              <a:cxnLst/>
              <a:rect l="l" t="t" r="r" b="b"/>
              <a:pathLst>
                <a:path w="130175" h="3665854">
                  <a:moveTo>
                    <a:pt x="129974" y="3665633"/>
                  </a:moveTo>
                  <a:lnTo>
                    <a:pt x="0" y="3665633"/>
                  </a:lnTo>
                  <a:lnTo>
                    <a:pt x="0" y="0"/>
                  </a:lnTo>
                  <a:lnTo>
                    <a:pt x="129974" y="0"/>
                  </a:lnTo>
                  <a:lnTo>
                    <a:pt x="129974" y="3665633"/>
                  </a:lnTo>
                  <a:close/>
                </a:path>
              </a:pathLst>
            </a:custGeom>
            <a:solidFill>
              <a:srgbClr val="5EA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815850" y="2000552"/>
            <a:ext cx="3921125" cy="1986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9405" marR="10160" indent="-307340">
              <a:lnSpc>
                <a:spcPct val="100000"/>
              </a:lnSpc>
              <a:spcBef>
                <a:spcPts val="100"/>
              </a:spcBef>
              <a:buSzPct val="94117"/>
              <a:buFont typeface="Arial MT"/>
              <a:buChar char="●"/>
              <a:tabLst>
                <a:tab pos="319405" algn="l"/>
              </a:tabLst>
            </a:pP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Beberapa</a:t>
            </a:r>
            <a:r>
              <a:rPr sz="1700" spc="-5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siswa</a:t>
            </a:r>
            <a:r>
              <a:rPr sz="1700" spc="-5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55" dirty="0">
                <a:solidFill>
                  <a:srgbClr val="39656C"/>
                </a:solidFill>
                <a:latin typeface="Verdana"/>
                <a:cs typeface="Verdana"/>
              </a:rPr>
              <a:t>(3-</a:t>
            </a:r>
            <a:r>
              <a:rPr sz="1700" spc="-80" dirty="0">
                <a:solidFill>
                  <a:srgbClr val="39656C"/>
                </a:solidFill>
                <a:latin typeface="Verdana"/>
                <a:cs typeface="Verdana"/>
              </a:rPr>
              <a:t>4)</a:t>
            </a:r>
            <a:r>
              <a:rPr sz="1700" spc="-5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60" dirty="0">
                <a:solidFill>
                  <a:srgbClr val="39656C"/>
                </a:solidFill>
                <a:latin typeface="Verdana"/>
                <a:cs typeface="Verdana"/>
              </a:rPr>
              <a:t>duduk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tidak</a:t>
            </a:r>
            <a:r>
              <a:rPr sz="1700" spc="15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langsung</a:t>
            </a:r>
            <a:r>
              <a:rPr sz="1700" spc="15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berhadapan</a:t>
            </a:r>
            <a:r>
              <a:rPr sz="1700" spc="15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39656C"/>
                </a:solidFill>
                <a:latin typeface="Verdana"/>
                <a:cs typeface="Verdana"/>
              </a:rPr>
              <a:t>satu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sama</a:t>
            </a:r>
            <a:r>
              <a:rPr sz="1700" spc="-5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39656C"/>
                </a:solidFill>
                <a:latin typeface="Verdana"/>
                <a:cs typeface="Verdana"/>
              </a:rPr>
              <a:t>lain</a:t>
            </a:r>
            <a:endParaRPr sz="1700">
              <a:latin typeface="Verdana"/>
              <a:cs typeface="Verdana"/>
            </a:endParaRPr>
          </a:p>
          <a:p>
            <a:pPr marL="319405" indent="-306705">
              <a:lnSpc>
                <a:spcPct val="100000"/>
              </a:lnSpc>
              <a:spcBef>
                <a:spcPts val="1600"/>
              </a:spcBef>
              <a:buSzPct val="94117"/>
              <a:buFont typeface="Arial MT"/>
              <a:buChar char="●"/>
              <a:tabLst>
                <a:tab pos="319405" algn="l"/>
              </a:tabLst>
            </a:pPr>
            <a:r>
              <a:rPr sz="1700" spc="10" dirty="0">
                <a:solidFill>
                  <a:srgbClr val="39656C"/>
                </a:solidFill>
                <a:latin typeface="Verdana"/>
                <a:cs typeface="Verdana"/>
              </a:rPr>
              <a:t>Menghasilkan</a:t>
            </a:r>
            <a:r>
              <a:rPr sz="1700" spc="6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60" dirty="0">
                <a:solidFill>
                  <a:srgbClr val="39656C"/>
                </a:solidFill>
                <a:latin typeface="Verdana"/>
                <a:cs typeface="Verdana"/>
              </a:rPr>
              <a:t>gangguan</a:t>
            </a:r>
            <a:r>
              <a:rPr sz="1700" spc="7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kurang</a:t>
            </a:r>
            <a:endParaRPr sz="1700">
              <a:latin typeface="Verdana"/>
              <a:cs typeface="Verdana"/>
            </a:endParaRPr>
          </a:p>
          <a:p>
            <a:pPr marL="319405" marR="1026160" indent="-307340">
              <a:lnSpc>
                <a:spcPct val="100000"/>
              </a:lnSpc>
              <a:spcBef>
                <a:spcPts val="1600"/>
              </a:spcBef>
              <a:buSzPct val="94117"/>
              <a:buFont typeface="Arial MT"/>
              <a:buChar char="●"/>
              <a:tabLst>
                <a:tab pos="319405" algn="l"/>
              </a:tabLst>
            </a:pP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Efektif</a:t>
            </a:r>
            <a:r>
              <a:rPr sz="1700" spc="-6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55" dirty="0">
                <a:solidFill>
                  <a:srgbClr val="39656C"/>
                </a:solidFill>
                <a:latin typeface="Verdana"/>
                <a:cs typeface="Verdana"/>
              </a:rPr>
              <a:t>untuk</a:t>
            </a:r>
            <a:r>
              <a:rPr sz="1700" spc="-6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kegiatan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pembelajarna</a:t>
            </a:r>
            <a:r>
              <a:rPr sz="1700" spc="9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koperatif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796857" y="1355804"/>
            <a:ext cx="238061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60" dirty="0">
                <a:latin typeface="Verdana"/>
                <a:cs typeface="Verdana"/>
              </a:rPr>
              <a:t>GAYA</a:t>
            </a:r>
            <a:r>
              <a:rPr i="1" spc="-140" dirty="0">
                <a:latin typeface="Verdana"/>
                <a:cs typeface="Verdana"/>
              </a:rPr>
              <a:t> </a:t>
            </a:r>
            <a:r>
              <a:rPr i="1" spc="-35" dirty="0">
                <a:latin typeface="Verdana"/>
                <a:cs typeface="Verdana"/>
              </a:rPr>
              <a:t>OFFSET</a:t>
            </a: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07" y="4845040"/>
            <a:ext cx="124701" cy="12493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444" y="4845040"/>
            <a:ext cx="124759" cy="12493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7039" y="4845040"/>
            <a:ext cx="124677" cy="12493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7575" y="4845040"/>
            <a:ext cx="124695" cy="12493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28141" y="4845040"/>
            <a:ext cx="124724" cy="12493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1805" y="4631749"/>
            <a:ext cx="124712" cy="12501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2370" y="4631749"/>
            <a:ext cx="124701" cy="12501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73502" y="4631749"/>
            <a:ext cx="124677" cy="12501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82908" y="4631749"/>
            <a:ext cx="124758" cy="12501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64038" y="4631749"/>
            <a:ext cx="124695" cy="12501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6282" y="4845040"/>
            <a:ext cx="124701" cy="12493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6819" y="4845040"/>
            <a:ext cx="124759" cy="12493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17414" y="4845040"/>
            <a:ext cx="124677" cy="12493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07951" y="4845040"/>
            <a:ext cx="124695" cy="12493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98516" y="4845040"/>
            <a:ext cx="124724" cy="124935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2180" y="4631749"/>
            <a:ext cx="124712" cy="12501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253283" y="4631749"/>
            <a:ext cx="124758" cy="12501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962745" y="4631749"/>
            <a:ext cx="124701" cy="125015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543877" y="4631749"/>
            <a:ext cx="124677" cy="125015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834413" y="4631749"/>
            <a:ext cx="124695" cy="12501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2943" y="4845040"/>
            <a:ext cx="124701" cy="124935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23480" y="4845040"/>
            <a:ext cx="124759" cy="124935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4075" y="4845040"/>
            <a:ext cx="124677" cy="124935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04611" y="4845040"/>
            <a:ext cx="124695" cy="124935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95178" y="4845040"/>
            <a:ext cx="124724" cy="124935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68841" y="4631749"/>
            <a:ext cx="124712" cy="125015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59406" y="4631749"/>
            <a:ext cx="124701" cy="125015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49944" y="4631749"/>
            <a:ext cx="124758" cy="125015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40538" y="4631749"/>
            <a:ext cx="124677" cy="125015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331074" y="4631749"/>
            <a:ext cx="124695" cy="125015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3318" y="4845040"/>
            <a:ext cx="124701" cy="124935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93855" y="4845040"/>
            <a:ext cx="124759" cy="124935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84450" y="4845040"/>
            <a:ext cx="124677" cy="124935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74987" y="4845040"/>
            <a:ext cx="124695" cy="124935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65553" y="4845040"/>
            <a:ext cx="124724" cy="124935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639216" y="4631749"/>
            <a:ext cx="124712" cy="125015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929781" y="4631749"/>
            <a:ext cx="124701" cy="125015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20319" y="4631749"/>
            <a:ext cx="124758" cy="125015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510913" y="4631749"/>
            <a:ext cx="124677" cy="125015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801449" y="4631749"/>
            <a:ext cx="124695" cy="125015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9" y="1"/>
            <a:ext cx="4628515" cy="3242945"/>
            <a:chOff x="9" y="1"/>
            <a:chExt cx="4628515" cy="3242945"/>
          </a:xfrm>
        </p:grpSpPr>
        <p:sp>
          <p:nvSpPr>
            <p:cNvPr id="52" name="object 52"/>
            <p:cNvSpPr/>
            <p:nvPr/>
          </p:nvSpPr>
          <p:spPr>
            <a:xfrm>
              <a:off x="10" y="617025"/>
              <a:ext cx="1313180" cy="2625725"/>
            </a:xfrm>
            <a:custGeom>
              <a:avLst/>
              <a:gdLst/>
              <a:ahLst/>
              <a:cxnLst/>
              <a:rect l="l" t="t" r="r" b="b"/>
              <a:pathLst>
                <a:path w="1313180" h="2625725">
                  <a:moveTo>
                    <a:pt x="0" y="2625709"/>
                  </a:moveTo>
                  <a:lnTo>
                    <a:pt x="0" y="0"/>
                  </a:lnTo>
                  <a:lnTo>
                    <a:pt x="48128" y="865"/>
                  </a:lnTo>
                  <a:lnTo>
                    <a:pt x="95821" y="3443"/>
                  </a:lnTo>
                  <a:lnTo>
                    <a:pt x="143047" y="7703"/>
                  </a:lnTo>
                  <a:lnTo>
                    <a:pt x="189777" y="13616"/>
                  </a:lnTo>
                  <a:lnTo>
                    <a:pt x="235981" y="21152"/>
                  </a:lnTo>
                  <a:lnTo>
                    <a:pt x="281631" y="30281"/>
                  </a:lnTo>
                  <a:lnTo>
                    <a:pt x="326696" y="40973"/>
                  </a:lnTo>
                  <a:lnTo>
                    <a:pt x="371146" y="53200"/>
                  </a:lnTo>
                  <a:lnTo>
                    <a:pt x="414952" y="66931"/>
                  </a:lnTo>
                  <a:lnTo>
                    <a:pt x="458084" y="82136"/>
                  </a:lnTo>
                  <a:lnTo>
                    <a:pt x="500513" y="98787"/>
                  </a:lnTo>
                  <a:lnTo>
                    <a:pt x="542209" y="116853"/>
                  </a:lnTo>
                  <a:lnTo>
                    <a:pt x="583142" y="136304"/>
                  </a:lnTo>
                  <a:lnTo>
                    <a:pt x="623283" y="157112"/>
                  </a:lnTo>
                  <a:lnTo>
                    <a:pt x="662601" y="179245"/>
                  </a:lnTo>
                  <a:lnTo>
                    <a:pt x="701068" y="202676"/>
                  </a:lnTo>
                  <a:lnTo>
                    <a:pt x="738653" y="227373"/>
                  </a:lnTo>
                  <a:lnTo>
                    <a:pt x="775328" y="253308"/>
                  </a:lnTo>
                  <a:lnTo>
                    <a:pt x="811061" y="280450"/>
                  </a:lnTo>
                  <a:lnTo>
                    <a:pt x="845824" y="308770"/>
                  </a:lnTo>
                  <a:lnTo>
                    <a:pt x="879588" y="338239"/>
                  </a:lnTo>
                  <a:lnTo>
                    <a:pt x="912321" y="368826"/>
                  </a:lnTo>
                  <a:lnTo>
                    <a:pt x="943995" y="400503"/>
                  </a:lnTo>
                  <a:lnTo>
                    <a:pt x="974581" y="433238"/>
                  </a:lnTo>
                  <a:lnTo>
                    <a:pt x="1004047" y="467004"/>
                  </a:lnTo>
                  <a:lnTo>
                    <a:pt x="1032366" y="501769"/>
                  </a:lnTo>
                  <a:lnTo>
                    <a:pt x="1059506" y="537504"/>
                  </a:lnTo>
                  <a:lnTo>
                    <a:pt x="1085439" y="574181"/>
                  </a:lnTo>
                  <a:lnTo>
                    <a:pt x="1110134" y="611768"/>
                  </a:lnTo>
                  <a:lnTo>
                    <a:pt x="1133563" y="650237"/>
                  </a:lnTo>
                  <a:lnTo>
                    <a:pt x="1155695" y="689557"/>
                  </a:lnTo>
                  <a:lnTo>
                    <a:pt x="1176500" y="729699"/>
                  </a:lnTo>
                  <a:lnTo>
                    <a:pt x="1195950" y="770634"/>
                  </a:lnTo>
                  <a:lnTo>
                    <a:pt x="1214014" y="812331"/>
                  </a:lnTo>
                  <a:lnTo>
                    <a:pt x="1230663" y="854761"/>
                  </a:lnTo>
                  <a:lnTo>
                    <a:pt x="1245868" y="897895"/>
                  </a:lnTo>
                  <a:lnTo>
                    <a:pt x="1259597" y="941702"/>
                  </a:lnTo>
                  <a:lnTo>
                    <a:pt x="1271823" y="986154"/>
                  </a:lnTo>
                  <a:lnTo>
                    <a:pt x="1282514" y="1031220"/>
                  </a:lnTo>
                  <a:lnTo>
                    <a:pt x="1291642" y="1076870"/>
                  </a:lnTo>
                  <a:lnTo>
                    <a:pt x="1299177" y="1123075"/>
                  </a:lnTo>
                  <a:lnTo>
                    <a:pt x="1305090" y="1169806"/>
                  </a:lnTo>
                  <a:lnTo>
                    <a:pt x="1309349" y="1217033"/>
                  </a:lnTo>
                  <a:lnTo>
                    <a:pt x="1311927" y="1264725"/>
                  </a:lnTo>
                  <a:lnTo>
                    <a:pt x="1312793" y="1312854"/>
                  </a:lnTo>
                  <a:lnTo>
                    <a:pt x="1311927" y="1360987"/>
                  </a:lnTo>
                  <a:lnTo>
                    <a:pt x="1309350" y="1408683"/>
                  </a:lnTo>
                  <a:lnTo>
                    <a:pt x="1305091" y="1455913"/>
                  </a:lnTo>
                  <a:lnTo>
                    <a:pt x="1299180" y="1502646"/>
                  </a:lnTo>
                  <a:lnTo>
                    <a:pt x="1291647" y="1548854"/>
                  </a:lnTo>
                  <a:lnTo>
                    <a:pt x="1282520" y="1594507"/>
                  </a:lnTo>
                  <a:lnTo>
                    <a:pt x="1271830" y="1639575"/>
                  </a:lnTo>
                  <a:lnTo>
                    <a:pt x="1259607" y="1684028"/>
                  </a:lnTo>
                  <a:lnTo>
                    <a:pt x="1245880" y="1727837"/>
                  </a:lnTo>
                  <a:lnTo>
                    <a:pt x="1230678" y="1770972"/>
                  </a:lnTo>
                  <a:lnTo>
                    <a:pt x="1214031" y="1813403"/>
                  </a:lnTo>
                  <a:lnTo>
                    <a:pt x="1195970" y="1855101"/>
                  </a:lnTo>
                  <a:lnTo>
                    <a:pt x="1176522" y="1896036"/>
                  </a:lnTo>
                  <a:lnTo>
                    <a:pt x="1155719" y="1936179"/>
                  </a:lnTo>
                  <a:lnTo>
                    <a:pt x="1133590" y="1975499"/>
                  </a:lnTo>
                  <a:lnTo>
                    <a:pt x="1110164" y="2013967"/>
                  </a:lnTo>
                  <a:lnTo>
                    <a:pt x="1085472" y="2051555"/>
                  </a:lnTo>
                  <a:lnTo>
                    <a:pt x="1059542" y="2088230"/>
                  </a:lnTo>
                  <a:lnTo>
                    <a:pt x="1032404" y="2123965"/>
                  </a:lnTo>
                  <a:lnTo>
                    <a:pt x="1004088" y="2158730"/>
                  </a:lnTo>
                  <a:lnTo>
                    <a:pt x="974624" y="2192494"/>
                  </a:lnTo>
                  <a:lnTo>
                    <a:pt x="944041" y="2225229"/>
                  </a:lnTo>
                  <a:lnTo>
                    <a:pt x="912369" y="2256904"/>
                  </a:lnTo>
                  <a:lnTo>
                    <a:pt x="879637" y="2287491"/>
                  </a:lnTo>
                  <a:lnTo>
                    <a:pt x="845875" y="2316958"/>
                  </a:lnTo>
                  <a:lnTo>
                    <a:pt x="811113" y="2345277"/>
                  </a:lnTo>
                  <a:lnTo>
                    <a:pt x="775381" y="2372418"/>
                  </a:lnTo>
                  <a:lnTo>
                    <a:pt x="738708" y="2398352"/>
                  </a:lnTo>
                  <a:lnTo>
                    <a:pt x="701123" y="2423048"/>
                  </a:lnTo>
                  <a:lnTo>
                    <a:pt x="662656" y="2446477"/>
                  </a:lnTo>
                  <a:lnTo>
                    <a:pt x="623337" y="2468609"/>
                  </a:lnTo>
                  <a:lnTo>
                    <a:pt x="583196" y="2489415"/>
                  </a:lnTo>
                  <a:lnTo>
                    <a:pt x="542262" y="2508865"/>
                  </a:lnTo>
                  <a:lnTo>
                    <a:pt x="500565" y="2526930"/>
                  </a:lnTo>
                  <a:lnTo>
                    <a:pt x="458134" y="2543579"/>
                  </a:lnTo>
                  <a:lnTo>
                    <a:pt x="415000" y="2558783"/>
                  </a:lnTo>
                  <a:lnTo>
                    <a:pt x="371191" y="2572513"/>
                  </a:lnTo>
                  <a:lnTo>
                    <a:pt x="326737" y="2584739"/>
                  </a:lnTo>
                  <a:lnTo>
                    <a:pt x="281668" y="2595430"/>
                  </a:lnTo>
                  <a:lnTo>
                    <a:pt x="236014" y="2604559"/>
                  </a:lnTo>
                  <a:lnTo>
                    <a:pt x="189804" y="2612094"/>
                  </a:lnTo>
                  <a:lnTo>
                    <a:pt x="143068" y="2618006"/>
                  </a:lnTo>
                  <a:lnTo>
                    <a:pt x="95836" y="2622265"/>
                  </a:lnTo>
                  <a:lnTo>
                    <a:pt x="48136" y="2624843"/>
                  </a:lnTo>
                  <a:lnTo>
                    <a:pt x="0" y="2625709"/>
                  </a:lnTo>
                  <a:close/>
                </a:path>
              </a:pathLst>
            </a:custGeom>
            <a:solidFill>
              <a:srgbClr val="5EA5B2">
                <a:alpha val="337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" y="1"/>
              <a:ext cx="4628050" cy="324279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40457" y="29"/>
            <a:ext cx="1924050" cy="953135"/>
            <a:chOff x="4240457" y="29"/>
            <a:chExt cx="1924050" cy="953135"/>
          </a:xfrm>
        </p:grpSpPr>
        <p:sp>
          <p:nvSpPr>
            <p:cNvPr id="3" name="object 3"/>
            <p:cNvSpPr/>
            <p:nvPr/>
          </p:nvSpPr>
          <p:spPr>
            <a:xfrm>
              <a:off x="4240457" y="383130"/>
              <a:ext cx="1924050" cy="569595"/>
            </a:xfrm>
            <a:custGeom>
              <a:avLst/>
              <a:gdLst/>
              <a:ahLst/>
              <a:cxnLst/>
              <a:rect l="l" t="t" r="r" b="b"/>
              <a:pathLst>
                <a:path w="1924050" h="569594">
                  <a:moveTo>
                    <a:pt x="1649115" y="569481"/>
                  </a:moveTo>
                  <a:lnTo>
                    <a:pt x="0" y="569481"/>
                  </a:lnTo>
                  <a:lnTo>
                    <a:pt x="0" y="0"/>
                  </a:lnTo>
                  <a:lnTo>
                    <a:pt x="1649115" y="0"/>
                  </a:lnTo>
                  <a:lnTo>
                    <a:pt x="1693684" y="3726"/>
                  </a:lnTo>
                  <a:lnTo>
                    <a:pt x="1735966" y="14513"/>
                  </a:lnTo>
                  <a:lnTo>
                    <a:pt x="1775396" y="31776"/>
                  </a:lnTo>
                  <a:lnTo>
                    <a:pt x="1811406" y="54929"/>
                  </a:lnTo>
                  <a:lnTo>
                    <a:pt x="1843431" y="83386"/>
                  </a:lnTo>
                  <a:lnTo>
                    <a:pt x="1870903" y="116561"/>
                  </a:lnTo>
                  <a:lnTo>
                    <a:pt x="1893256" y="153868"/>
                  </a:lnTo>
                  <a:lnTo>
                    <a:pt x="1909924" y="194722"/>
                  </a:lnTo>
                  <a:lnTo>
                    <a:pt x="1920341" y="238536"/>
                  </a:lnTo>
                  <a:lnTo>
                    <a:pt x="1923938" y="284725"/>
                  </a:lnTo>
                  <a:lnTo>
                    <a:pt x="1920342" y="330915"/>
                  </a:lnTo>
                  <a:lnTo>
                    <a:pt x="1909930" y="374732"/>
                  </a:lnTo>
                  <a:lnTo>
                    <a:pt x="1893267" y="415589"/>
                  </a:lnTo>
                  <a:lnTo>
                    <a:pt x="1870919" y="452900"/>
                  </a:lnTo>
                  <a:lnTo>
                    <a:pt x="1843452" y="486079"/>
                  </a:lnTo>
                  <a:lnTo>
                    <a:pt x="1811431" y="514541"/>
                  </a:lnTo>
                  <a:lnTo>
                    <a:pt x="1775421" y="537698"/>
                  </a:lnTo>
                  <a:lnTo>
                    <a:pt x="1735988" y="554964"/>
                  </a:lnTo>
                  <a:lnTo>
                    <a:pt x="1693698" y="565754"/>
                  </a:lnTo>
                  <a:lnTo>
                    <a:pt x="1649115" y="569481"/>
                  </a:lnTo>
                  <a:close/>
                </a:path>
              </a:pathLst>
            </a:custGeom>
            <a:solidFill>
              <a:srgbClr val="C52E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40482" y="29"/>
              <a:ext cx="1666875" cy="569595"/>
            </a:xfrm>
            <a:custGeom>
              <a:avLst/>
              <a:gdLst/>
              <a:ahLst/>
              <a:cxnLst/>
              <a:rect l="l" t="t" r="r" b="b"/>
              <a:pathLst>
                <a:path w="1666875" h="569595">
                  <a:moveTo>
                    <a:pt x="1428274" y="569451"/>
                  </a:moveTo>
                  <a:lnTo>
                    <a:pt x="0" y="569451"/>
                  </a:lnTo>
                  <a:lnTo>
                    <a:pt x="0" y="0"/>
                  </a:lnTo>
                  <a:lnTo>
                    <a:pt x="1428274" y="0"/>
                  </a:lnTo>
                  <a:lnTo>
                    <a:pt x="1471065" y="4586"/>
                  </a:lnTo>
                  <a:lnTo>
                    <a:pt x="1511339" y="17810"/>
                  </a:lnTo>
                  <a:lnTo>
                    <a:pt x="1548424" y="38868"/>
                  </a:lnTo>
                  <a:lnTo>
                    <a:pt x="1581649" y="66957"/>
                  </a:lnTo>
                  <a:lnTo>
                    <a:pt x="1610339" y="101271"/>
                  </a:lnTo>
                  <a:lnTo>
                    <a:pt x="1633824" y="141009"/>
                  </a:lnTo>
                  <a:lnTo>
                    <a:pt x="1651432" y="185367"/>
                  </a:lnTo>
                  <a:lnTo>
                    <a:pt x="1662489" y="233540"/>
                  </a:lnTo>
                  <a:lnTo>
                    <a:pt x="1666324" y="284725"/>
                  </a:lnTo>
                  <a:lnTo>
                    <a:pt x="1662489" y="335910"/>
                  </a:lnTo>
                  <a:lnTo>
                    <a:pt x="1651432" y="384083"/>
                  </a:lnTo>
                  <a:lnTo>
                    <a:pt x="1633824" y="428441"/>
                  </a:lnTo>
                  <a:lnTo>
                    <a:pt x="1610339" y="468179"/>
                  </a:lnTo>
                  <a:lnTo>
                    <a:pt x="1581649" y="502494"/>
                  </a:lnTo>
                  <a:lnTo>
                    <a:pt x="1548424" y="530582"/>
                  </a:lnTo>
                  <a:lnTo>
                    <a:pt x="1511339" y="551640"/>
                  </a:lnTo>
                  <a:lnTo>
                    <a:pt x="1471065" y="564864"/>
                  </a:lnTo>
                  <a:lnTo>
                    <a:pt x="1428274" y="569451"/>
                  </a:lnTo>
                  <a:close/>
                </a:path>
              </a:pathLst>
            </a:custGeom>
            <a:solidFill>
              <a:srgbClr val="E9B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184007" y="4844974"/>
            <a:ext cx="2686685" cy="125095"/>
          </a:xfrm>
          <a:custGeom>
            <a:avLst/>
            <a:gdLst/>
            <a:ahLst/>
            <a:cxnLst/>
            <a:rect l="l" t="t" r="r" b="b"/>
            <a:pathLst>
              <a:path w="2686684" h="125095">
                <a:moveTo>
                  <a:pt x="0" y="125023"/>
                </a:moveTo>
                <a:lnTo>
                  <a:pt x="2686542" y="125023"/>
                </a:lnTo>
                <a:lnTo>
                  <a:pt x="2686542" y="0"/>
                </a:lnTo>
                <a:lnTo>
                  <a:pt x="0" y="0"/>
                </a:lnTo>
                <a:lnTo>
                  <a:pt x="0" y="125023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8870550" y="1477683"/>
            <a:ext cx="273685" cy="3665854"/>
            <a:chOff x="8870550" y="1477683"/>
            <a:chExt cx="273685" cy="3665854"/>
          </a:xfrm>
        </p:grpSpPr>
        <p:sp>
          <p:nvSpPr>
            <p:cNvPr id="7" name="object 7"/>
            <p:cNvSpPr/>
            <p:nvPr/>
          </p:nvSpPr>
          <p:spPr>
            <a:xfrm>
              <a:off x="9000524" y="4844975"/>
              <a:ext cx="143510" cy="125095"/>
            </a:xfrm>
            <a:custGeom>
              <a:avLst/>
              <a:gdLst/>
              <a:ahLst/>
              <a:cxnLst/>
              <a:rect l="l" t="t" r="r" b="b"/>
              <a:pathLst>
                <a:path w="143509" h="125095">
                  <a:moveTo>
                    <a:pt x="0" y="125023"/>
                  </a:moveTo>
                  <a:lnTo>
                    <a:pt x="143475" y="125023"/>
                  </a:lnTo>
                  <a:lnTo>
                    <a:pt x="143475" y="0"/>
                  </a:lnTo>
                  <a:lnTo>
                    <a:pt x="0" y="0"/>
                  </a:lnTo>
                  <a:lnTo>
                    <a:pt x="0" y="125023"/>
                  </a:lnTo>
                  <a:close/>
                </a:path>
              </a:pathLst>
            </a:custGeom>
            <a:solidFill>
              <a:srgbClr val="6C4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70550" y="1477683"/>
              <a:ext cx="130175" cy="3665854"/>
            </a:xfrm>
            <a:custGeom>
              <a:avLst/>
              <a:gdLst/>
              <a:ahLst/>
              <a:cxnLst/>
              <a:rect l="l" t="t" r="r" b="b"/>
              <a:pathLst>
                <a:path w="130175" h="3665854">
                  <a:moveTo>
                    <a:pt x="129974" y="3665633"/>
                  </a:moveTo>
                  <a:lnTo>
                    <a:pt x="0" y="3665633"/>
                  </a:lnTo>
                  <a:lnTo>
                    <a:pt x="0" y="0"/>
                  </a:lnTo>
                  <a:lnTo>
                    <a:pt x="129974" y="0"/>
                  </a:lnTo>
                  <a:lnTo>
                    <a:pt x="129974" y="3665633"/>
                  </a:lnTo>
                  <a:close/>
                </a:path>
              </a:pathLst>
            </a:custGeom>
            <a:solidFill>
              <a:srgbClr val="5EA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815850" y="2000552"/>
            <a:ext cx="3656329" cy="178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9405" marR="307340" indent="-307340">
              <a:lnSpc>
                <a:spcPct val="100000"/>
              </a:lnSpc>
              <a:spcBef>
                <a:spcPts val="100"/>
              </a:spcBef>
              <a:buSzPct val="94117"/>
              <a:buFont typeface="Arial MT"/>
              <a:buChar char="●"/>
              <a:tabLst>
                <a:tab pos="319405" algn="l"/>
              </a:tabLst>
            </a:pPr>
            <a:r>
              <a:rPr sz="1700" spc="-25" dirty="0">
                <a:solidFill>
                  <a:srgbClr val="39656C"/>
                </a:solidFill>
                <a:latin typeface="Verdana"/>
                <a:cs typeface="Verdana"/>
              </a:rPr>
              <a:t>Siswa</a:t>
            </a:r>
            <a:r>
              <a:rPr sz="1700" spc="-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dalam jumlah</a:t>
            </a:r>
            <a:r>
              <a:rPr sz="1700" spc="-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besar </a:t>
            </a:r>
            <a:r>
              <a:rPr sz="1700" spc="-185" dirty="0">
                <a:solidFill>
                  <a:srgbClr val="39656C"/>
                </a:solidFill>
                <a:latin typeface="Verdana"/>
                <a:cs typeface="Verdana"/>
              </a:rPr>
              <a:t>(10-</a:t>
            </a:r>
            <a:r>
              <a:rPr sz="1700" spc="-40" dirty="0">
                <a:solidFill>
                  <a:srgbClr val="39656C"/>
                </a:solidFill>
                <a:latin typeface="Verdana"/>
                <a:cs typeface="Verdana"/>
              </a:rPr>
              <a:t>dst)</a:t>
            </a:r>
            <a:r>
              <a:rPr sz="1700" spc="-10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70" dirty="0">
                <a:solidFill>
                  <a:srgbClr val="39656C"/>
                </a:solidFill>
                <a:latin typeface="Verdana"/>
                <a:cs typeface="Verdana"/>
              </a:rPr>
              <a:t>duduk</a:t>
            </a:r>
            <a:r>
              <a:rPr sz="1700" spc="-10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55" dirty="0">
                <a:solidFill>
                  <a:srgbClr val="39656C"/>
                </a:solidFill>
                <a:latin typeface="Verdana"/>
                <a:cs typeface="Verdana"/>
              </a:rPr>
              <a:t>membentuk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lingkaran,</a:t>
            </a:r>
            <a:r>
              <a:rPr sz="1700" spc="-114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persegi.</a:t>
            </a:r>
            <a:endParaRPr sz="1700">
              <a:latin typeface="Verdana"/>
              <a:cs typeface="Verdana"/>
            </a:endParaRPr>
          </a:p>
          <a:p>
            <a:pPr marL="319405" marR="5080" indent="-307340">
              <a:lnSpc>
                <a:spcPct val="100000"/>
              </a:lnSpc>
              <a:spcBef>
                <a:spcPts val="1600"/>
              </a:spcBef>
              <a:buSzPct val="94117"/>
              <a:buFont typeface="Arial MT"/>
              <a:buChar char="●"/>
              <a:tabLst>
                <a:tab pos="319405" algn="l"/>
              </a:tabLst>
            </a:pP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Sangat</a:t>
            </a:r>
            <a:r>
              <a:rPr sz="1700" spc="-5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efektif</a:t>
            </a:r>
            <a:r>
              <a:rPr sz="1700" spc="-4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30" dirty="0">
                <a:solidFill>
                  <a:srgbClr val="39656C"/>
                </a:solidFill>
                <a:latin typeface="Verdana"/>
                <a:cs typeface="Verdana"/>
              </a:rPr>
              <a:t>jika</a:t>
            </a:r>
            <a:r>
              <a:rPr sz="1700" spc="-4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guru</a:t>
            </a:r>
            <a:r>
              <a:rPr sz="1700" spc="-4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45" dirty="0">
                <a:solidFill>
                  <a:srgbClr val="39656C"/>
                </a:solidFill>
                <a:latin typeface="Verdana"/>
                <a:cs typeface="Verdana"/>
              </a:rPr>
              <a:t>ingin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siswa</a:t>
            </a:r>
            <a:r>
              <a:rPr sz="1700" spc="-9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berbicara</a:t>
            </a:r>
            <a:r>
              <a:rPr sz="1700" spc="-8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satu</a:t>
            </a:r>
            <a:r>
              <a:rPr sz="1700" spc="-8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sama</a:t>
            </a:r>
            <a:r>
              <a:rPr sz="1700" spc="-8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39656C"/>
                </a:solidFill>
                <a:latin typeface="Verdana"/>
                <a:cs typeface="Verdana"/>
              </a:rPr>
              <a:t>lain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atau</a:t>
            </a:r>
            <a:r>
              <a:rPr sz="1700" spc="-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berkomunikasi</a:t>
            </a:r>
            <a:r>
              <a:rPr sz="1700" spc="-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95" dirty="0">
                <a:solidFill>
                  <a:srgbClr val="39656C"/>
                </a:solidFill>
                <a:latin typeface="Verdana"/>
                <a:cs typeface="Verdana"/>
              </a:rPr>
              <a:t>dg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39656C"/>
                </a:solidFill>
                <a:latin typeface="Verdana"/>
                <a:cs typeface="Verdana"/>
              </a:rPr>
              <a:t>guru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796857" y="1355804"/>
            <a:ext cx="265620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60" dirty="0">
                <a:latin typeface="Verdana"/>
                <a:cs typeface="Verdana"/>
              </a:rPr>
              <a:t>GAYA</a:t>
            </a:r>
            <a:r>
              <a:rPr i="1" spc="-140" dirty="0">
                <a:latin typeface="Verdana"/>
                <a:cs typeface="Verdana"/>
              </a:rPr>
              <a:t> </a:t>
            </a:r>
            <a:r>
              <a:rPr i="1" spc="-105" dirty="0">
                <a:latin typeface="Verdana"/>
                <a:cs typeface="Verdana"/>
              </a:rPr>
              <a:t>SEMINAR</a:t>
            </a: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07" y="4845040"/>
            <a:ext cx="124701" cy="12493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444" y="4845040"/>
            <a:ext cx="124759" cy="12493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7039" y="4845040"/>
            <a:ext cx="124677" cy="12493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7575" y="4845040"/>
            <a:ext cx="124695" cy="12493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28141" y="4845040"/>
            <a:ext cx="124724" cy="12493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1805" y="4631749"/>
            <a:ext cx="124712" cy="12501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2370" y="4631749"/>
            <a:ext cx="124701" cy="12501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2908" y="4631749"/>
            <a:ext cx="124758" cy="12501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3502" y="4631749"/>
            <a:ext cx="124677" cy="12501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64038" y="4631749"/>
            <a:ext cx="124695" cy="12501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6282" y="4845040"/>
            <a:ext cx="124701" cy="12493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6819" y="4845040"/>
            <a:ext cx="124759" cy="12493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17414" y="4845040"/>
            <a:ext cx="124677" cy="12493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07951" y="4845040"/>
            <a:ext cx="124695" cy="12493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98516" y="4845040"/>
            <a:ext cx="124724" cy="124935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2180" y="4631749"/>
            <a:ext cx="124712" cy="12501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962745" y="4631749"/>
            <a:ext cx="124701" cy="12501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53283" y="4631749"/>
            <a:ext cx="124758" cy="125015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543877" y="4631749"/>
            <a:ext cx="124677" cy="125015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834413" y="4631749"/>
            <a:ext cx="124695" cy="12501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2943" y="4845040"/>
            <a:ext cx="124701" cy="124935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23480" y="4845040"/>
            <a:ext cx="124759" cy="124935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4075" y="4845040"/>
            <a:ext cx="124677" cy="124935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04611" y="4845040"/>
            <a:ext cx="124695" cy="124935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95178" y="4845040"/>
            <a:ext cx="124724" cy="124935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68841" y="4631749"/>
            <a:ext cx="124712" cy="125015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59406" y="4631749"/>
            <a:ext cx="124701" cy="125015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49944" y="4631749"/>
            <a:ext cx="124758" cy="125015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40538" y="4631749"/>
            <a:ext cx="124677" cy="125015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331074" y="4631749"/>
            <a:ext cx="124695" cy="125015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3318" y="4845040"/>
            <a:ext cx="124701" cy="124935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93855" y="4845040"/>
            <a:ext cx="124759" cy="124935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84450" y="4845040"/>
            <a:ext cx="124677" cy="124935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74987" y="4845040"/>
            <a:ext cx="124695" cy="124935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65553" y="4845040"/>
            <a:ext cx="124724" cy="124935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29781" y="4631749"/>
            <a:ext cx="124701" cy="125015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639216" y="4631749"/>
            <a:ext cx="124712" cy="125015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220319" y="4631749"/>
            <a:ext cx="124758" cy="125015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510913" y="4631749"/>
            <a:ext cx="124677" cy="125015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801449" y="4631749"/>
            <a:ext cx="124695" cy="125015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11" y="617024"/>
            <a:ext cx="4660265" cy="3693795"/>
            <a:chOff x="11" y="617024"/>
            <a:chExt cx="4660265" cy="3693795"/>
          </a:xfrm>
        </p:grpSpPr>
        <p:sp>
          <p:nvSpPr>
            <p:cNvPr id="52" name="object 52"/>
            <p:cNvSpPr/>
            <p:nvPr/>
          </p:nvSpPr>
          <p:spPr>
            <a:xfrm>
              <a:off x="11" y="617024"/>
              <a:ext cx="1313180" cy="2625725"/>
            </a:xfrm>
            <a:custGeom>
              <a:avLst/>
              <a:gdLst/>
              <a:ahLst/>
              <a:cxnLst/>
              <a:rect l="l" t="t" r="r" b="b"/>
              <a:pathLst>
                <a:path w="1313180" h="2625725">
                  <a:moveTo>
                    <a:pt x="0" y="2625709"/>
                  </a:moveTo>
                  <a:lnTo>
                    <a:pt x="0" y="0"/>
                  </a:lnTo>
                  <a:lnTo>
                    <a:pt x="48128" y="865"/>
                  </a:lnTo>
                  <a:lnTo>
                    <a:pt x="95821" y="3443"/>
                  </a:lnTo>
                  <a:lnTo>
                    <a:pt x="143047" y="7703"/>
                  </a:lnTo>
                  <a:lnTo>
                    <a:pt x="189777" y="13616"/>
                  </a:lnTo>
                  <a:lnTo>
                    <a:pt x="235981" y="21152"/>
                  </a:lnTo>
                  <a:lnTo>
                    <a:pt x="281631" y="30281"/>
                  </a:lnTo>
                  <a:lnTo>
                    <a:pt x="326696" y="40973"/>
                  </a:lnTo>
                  <a:lnTo>
                    <a:pt x="371146" y="53200"/>
                  </a:lnTo>
                  <a:lnTo>
                    <a:pt x="414952" y="66931"/>
                  </a:lnTo>
                  <a:lnTo>
                    <a:pt x="458084" y="82136"/>
                  </a:lnTo>
                  <a:lnTo>
                    <a:pt x="500513" y="98787"/>
                  </a:lnTo>
                  <a:lnTo>
                    <a:pt x="542209" y="116853"/>
                  </a:lnTo>
                  <a:lnTo>
                    <a:pt x="583142" y="136304"/>
                  </a:lnTo>
                  <a:lnTo>
                    <a:pt x="623283" y="157112"/>
                  </a:lnTo>
                  <a:lnTo>
                    <a:pt x="662601" y="179245"/>
                  </a:lnTo>
                  <a:lnTo>
                    <a:pt x="701068" y="202676"/>
                  </a:lnTo>
                  <a:lnTo>
                    <a:pt x="738653" y="227373"/>
                  </a:lnTo>
                  <a:lnTo>
                    <a:pt x="775328" y="253308"/>
                  </a:lnTo>
                  <a:lnTo>
                    <a:pt x="811061" y="280450"/>
                  </a:lnTo>
                  <a:lnTo>
                    <a:pt x="845824" y="308770"/>
                  </a:lnTo>
                  <a:lnTo>
                    <a:pt x="879588" y="338239"/>
                  </a:lnTo>
                  <a:lnTo>
                    <a:pt x="912321" y="368826"/>
                  </a:lnTo>
                  <a:lnTo>
                    <a:pt x="943995" y="400503"/>
                  </a:lnTo>
                  <a:lnTo>
                    <a:pt x="974581" y="433238"/>
                  </a:lnTo>
                  <a:lnTo>
                    <a:pt x="1004047" y="467004"/>
                  </a:lnTo>
                  <a:lnTo>
                    <a:pt x="1032366" y="501769"/>
                  </a:lnTo>
                  <a:lnTo>
                    <a:pt x="1059506" y="537504"/>
                  </a:lnTo>
                  <a:lnTo>
                    <a:pt x="1085439" y="574181"/>
                  </a:lnTo>
                  <a:lnTo>
                    <a:pt x="1110134" y="611768"/>
                  </a:lnTo>
                  <a:lnTo>
                    <a:pt x="1133563" y="650237"/>
                  </a:lnTo>
                  <a:lnTo>
                    <a:pt x="1155695" y="689557"/>
                  </a:lnTo>
                  <a:lnTo>
                    <a:pt x="1176500" y="729699"/>
                  </a:lnTo>
                  <a:lnTo>
                    <a:pt x="1195950" y="770634"/>
                  </a:lnTo>
                  <a:lnTo>
                    <a:pt x="1214014" y="812331"/>
                  </a:lnTo>
                  <a:lnTo>
                    <a:pt x="1230663" y="854761"/>
                  </a:lnTo>
                  <a:lnTo>
                    <a:pt x="1245868" y="897895"/>
                  </a:lnTo>
                  <a:lnTo>
                    <a:pt x="1259597" y="941702"/>
                  </a:lnTo>
                  <a:lnTo>
                    <a:pt x="1271823" y="986154"/>
                  </a:lnTo>
                  <a:lnTo>
                    <a:pt x="1282514" y="1031220"/>
                  </a:lnTo>
                  <a:lnTo>
                    <a:pt x="1291642" y="1076870"/>
                  </a:lnTo>
                  <a:lnTo>
                    <a:pt x="1299177" y="1123075"/>
                  </a:lnTo>
                  <a:lnTo>
                    <a:pt x="1305090" y="1169806"/>
                  </a:lnTo>
                  <a:lnTo>
                    <a:pt x="1309349" y="1217033"/>
                  </a:lnTo>
                  <a:lnTo>
                    <a:pt x="1311927" y="1264725"/>
                  </a:lnTo>
                  <a:lnTo>
                    <a:pt x="1312793" y="1312854"/>
                  </a:lnTo>
                  <a:lnTo>
                    <a:pt x="1311927" y="1360987"/>
                  </a:lnTo>
                  <a:lnTo>
                    <a:pt x="1309350" y="1408683"/>
                  </a:lnTo>
                  <a:lnTo>
                    <a:pt x="1305091" y="1455913"/>
                  </a:lnTo>
                  <a:lnTo>
                    <a:pt x="1299180" y="1502646"/>
                  </a:lnTo>
                  <a:lnTo>
                    <a:pt x="1291647" y="1548854"/>
                  </a:lnTo>
                  <a:lnTo>
                    <a:pt x="1282520" y="1594507"/>
                  </a:lnTo>
                  <a:lnTo>
                    <a:pt x="1271830" y="1639575"/>
                  </a:lnTo>
                  <a:lnTo>
                    <a:pt x="1259607" y="1684028"/>
                  </a:lnTo>
                  <a:lnTo>
                    <a:pt x="1245880" y="1727837"/>
                  </a:lnTo>
                  <a:lnTo>
                    <a:pt x="1230678" y="1770972"/>
                  </a:lnTo>
                  <a:lnTo>
                    <a:pt x="1214031" y="1813403"/>
                  </a:lnTo>
                  <a:lnTo>
                    <a:pt x="1195970" y="1855101"/>
                  </a:lnTo>
                  <a:lnTo>
                    <a:pt x="1176522" y="1896036"/>
                  </a:lnTo>
                  <a:lnTo>
                    <a:pt x="1155719" y="1936179"/>
                  </a:lnTo>
                  <a:lnTo>
                    <a:pt x="1133590" y="1975499"/>
                  </a:lnTo>
                  <a:lnTo>
                    <a:pt x="1110164" y="2013967"/>
                  </a:lnTo>
                  <a:lnTo>
                    <a:pt x="1085472" y="2051555"/>
                  </a:lnTo>
                  <a:lnTo>
                    <a:pt x="1059542" y="2088230"/>
                  </a:lnTo>
                  <a:lnTo>
                    <a:pt x="1032404" y="2123965"/>
                  </a:lnTo>
                  <a:lnTo>
                    <a:pt x="1004088" y="2158730"/>
                  </a:lnTo>
                  <a:lnTo>
                    <a:pt x="974624" y="2192494"/>
                  </a:lnTo>
                  <a:lnTo>
                    <a:pt x="944041" y="2225229"/>
                  </a:lnTo>
                  <a:lnTo>
                    <a:pt x="912369" y="2256904"/>
                  </a:lnTo>
                  <a:lnTo>
                    <a:pt x="879637" y="2287491"/>
                  </a:lnTo>
                  <a:lnTo>
                    <a:pt x="845875" y="2316958"/>
                  </a:lnTo>
                  <a:lnTo>
                    <a:pt x="811113" y="2345277"/>
                  </a:lnTo>
                  <a:lnTo>
                    <a:pt x="775381" y="2372418"/>
                  </a:lnTo>
                  <a:lnTo>
                    <a:pt x="738708" y="2398352"/>
                  </a:lnTo>
                  <a:lnTo>
                    <a:pt x="701123" y="2423048"/>
                  </a:lnTo>
                  <a:lnTo>
                    <a:pt x="662656" y="2446477"/>
                  </a:lnTo>
                  <a:lnTo>
                    <a:pt x="623337" y="2468609"/>
                  </a:lnTo>
                  <a:lnTo>
                    <a:pt x="583196" y="2489415"/>
                  </a:lnTo>
                  <a:lnTo>
                    <a:pt x="542262" y="2508865"/>
                  </a:lnTo>
                  <a:lnTo>
                    <a:pt x="500565" y="2526930"/>
                  </a:lnTo>
                  <a:lnTo>
                    <a:pt x="458134" y="2543579"/>
                  </a:lnTo>
                  <a:lnTo>
                    <a:pt x="415000" y="2558783"/>
                  </a:lnTo>
                  <a:lnTo>
                    <a:pt x="371191" y="2572513"/>
                  </a:lnTo>
                  <a:lnTo>
                    <a:pt x="326737" y="2584739"/>
                  </a:lnTo>
                  <a:lnTo>
                    <a:pt x="281668" y="2595430"/>
                  </a:lnTo>
                  <a:lnTo>
                    <a:pt x="236014" y="2604559"/>
                  </a:lnTo>
                  <a:lnTo>
                    <a:pt x="189804" y="2612094"/>
                  </a:lnTo>
                  <a:lnTo>
                    <a:pt x="143068" y="2618006"/>
                  </a:lnTo>
                  <a:lnTo>
                    <a:pt x="95836" y="2622265"/>
                  </a:lnTo>
                  <a:lnTo>
                    <a:pt x="48136" y="2624843"/>
                  </a:lnTo>
                  <a:lnTo>
                    <a:pt x="0" y="2625709"/>
                  </a:lnTo>
                  <a:close/>
                </a:path>
              </a:pathLst>
            </a:custGeom>
            <a:solidFill>
              <a:srgbClr val="5EA5B2">
                <a:alpha val="337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6371" y="1423642"/>
              <a:ext cx="4563340" cy="28871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40457" y="29"/>
            <a:ext cx="1924050" cy="953135"/>
            <a:chOff x="4240457" y="29"/>
            <a:chExt cx="1924050" cy="953135"/>
          </a:xfrm>
        </p:grpSpPr>
        <p:sp>
          <p:nvSpPr>
            <p:cNvPr id="3" name="object 3"/>
            <p:cNvSpPr/>
            <p:nvPr/>
          </p:nvSpPr>
          <p:spPr>
            <a:xfrm>
              <a:off x="4240457" y="383130"/>
              <a:ext cx="1924050" cy="569595"/>
            </a:xfrm>
            <a:custGeom>
              <a:avLst/>
              <a:gdLst/>
              <a:ahLst/>
              <a:cxnLst/>
              <a:rect l="l" t="t" r="r" b="b"/>
              <a:pathLst>
                <a:path w="1924050" h="569594">
                  <a:moveTo>
                    <a:pt x="1649115" y="569481"/>
                  </a:moveTo>
                  <a:lnTo>
                    <a:pt x="0" y="569481"/>
                  </a:lnTo>
                  <a:lnTo>
                    <a:pt x="0" y="0"/>
                  </a:lnTo>
                  <a:lnTo>
                    <a:pt x="1649115" y="0"/>
                  </a:lnTo>
                  <a:lnTo>
                    <a:pt x="1693684" y="3726"/>
                  </a:lnTo>
                  <a:lnTo>
                    <a:pt x="1735966" y="14513"/>
                  </a:lnTo>
                  <a:lnTo>
                    <a:pt x="1775396" y="31776"/>
                  </a:lnTo>
                  <a:lnTo>
                    <a:pt x="1811406" y="54929"/>
                  </a:lnTo>
                  <a:lnTo>
                    <a:pt x="1843431" y="83386"/>
                  </a:lnTo>
                  <a:lnTo>
                    <a:pt x="1870903" y="116561"/>
                  </a:lnTo>
                  <a:lnTo>
                    <a:pt x="1893256" y="153868"/>
                  </a:lnTo>
                  <a:lnTo>
                    <a:pt x="1909924" y="194722"/>
                  </a:lnTo>
                  <a:lnTo>
                    <a:pt x="1920341" y="238536"/>
                  </a:lnTo>
                  <a:lnTo>
                    <a:pt x="1923938" y="284725"/>
                  </a:lnTo>
                  <a:lnTo>
                    <a:pt x="1920342" y="330915"/>
                  </a:lnTo>
                  <a:lnTo>
                    <a:pt x="1909930" y="374732"/>
                  </a:lnTo>
                  <a:lnTo>
                    <a:pt x="1893267" y="415589"/>
                  </a:lnTo>
                  <a:lnTo>
                    <a:pt x="1870919" y="452900"/>
                  </a:lnTo>
                  <a:lnTo>
                    <a:pt x="1843452" y="486079"/>
                  </a:lnTo>
                  <a:lnTo>
                    <a:pt x="1811431" y="514541"/>
                  </a:lnTo>
                  <a:lnTo>
                    <a:pt x="1775421" y="537698"/>
                  </a:lnTo>
                  <a:lnTo>
                    <a:pt x="1735988" y="554964"/>
                  </a:lnTo>
                  <a:lnTo>
                    <a:pt x="1693698" y="565754"/>
                  </a:lnTo>
                  <a:lnTo>
                    <a:pt x="1649115" y="569481"/>
                  </a:lnTo>
                  <a:close/>
                </a:path>
              </a:pathLst>
            </a:custGeom>
            <a:solidFill>
              <a:srgbClr val="C52E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40482" y="29"/>
              <a:ext cx="1666875" cy="569595"/>
            </a:xfrm>
            <a:custGeom>
              <a:avLst/>
              <a:gdLst/>
              <a:ahLst/>
              <a:cxnLst/>
              <a:rect l="l" t="t" r="r" b="b"/>
              <a:pathLst>
                <a:path w="1666875" h="569595">
                  <a:moveTo>
                    <a:pt x="1428274" y="569451"/>
                  </a:moveTo>
                  <a:lnTo>
                    <a:pt x="0" y="569451"/>
                  </a:lnTo>
                  <a:lnTo>
                    <a:pt x="0" y="0"/>
                  </a:lnTo>
                  <a:lnTo>
                    <a:pt x="1428274" y="0"/>
                  </a:lnTo>
                  <a:lnTo>
                    <a:pt x="1471065" y="4586"/>
                  </a:lnTo>
                  <a:lnTo>
                    <a:pt x="1511339" y="17810"/>
                  </a:lnTo>
                  <a:lnTo>
                    <a:pt x="1548424" y="38868"/>
                  </a:lnTo>
                  <a:lnTo>
                    <a:pt x="1581649" y="66957"/>
                  </a:lnTo>
                  <a:lnTo>
                    <a:pt x="1610339" y="101271"/>
                  </a:lnTo>
                  <a:lnTo>
                    <a:pt x="1633824" y="141009"/>
                  </a:lnTo>
                  <a:lnTo>
                    <a:pt x="1651432" y="185367"/>
                  </a:lnTo>
                  <a:lnTo>
                    <a:pt x="1662489" y="233540"/>
                  </a:lnTo>
                  <a:lnTo>
                    <a:pt x="1666324" y="284725"/>
                  </a:lnTo>
                  <a:lnTo>
                    <a:pt x="1662489" y="335910"/>
                  </a:lnTo>
                  <a:lnTo>
                    <a:pt x="1651432" y="384083"/>
                  </a:lnTo>
                  <a:lnTo>
                    <a:pt x="1633824" y="428441"/>
                  </a:lnTo>
                  <a:lnTo>
                    <a:pt x="1610339" y="468179"/>
                  </a:lnTo>
                  <a:lnTo>
                    <a:pt x="1581649" y="502494"/>
                  </a:lnTo>
                  <a:lnTo>
                    <a:pt x="1548424" y="530582"/>
                  </a:lnTo>
                  <a:lnTo>
                    <a:pt x="1511339" y="551640"/>
                  </a:lnTo>
                  <a:lnTo>
                    <a:pt x="1471065" y="564864"/>
                  </a:lnTo>
                  <a:lnTo>
                    <a:pt x="1428274" y="569451"/>
                  </a:lnTo>
                  <a:close/>
                </a:path>
              </a:pathLst>
            </a:custGeom>
            <a:solidFill>
              <a:srgbClr val="E9B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184007" y="4844974"/>
            <a:ext cx="2686685" cy="125095"/>
          </a:xfrm>
          <a:custGeom>
            <a:avLst/>
            <a:gdLst/>
            <a:ahLst/>
            <a:cxnLst/>
            <a:rect l="l" t="t" r="r" b="b"/>
            <a:pathLst>
              <a:path w="2686684" h="125095">
                <a:moveTo>
                  <a:pt x="0" y="125023"/>
                </a:moveTo>
                <a:lnTo>
                  <a:pt x="2686542" y="125023"/>
                </a:lnTo>
                <a:lnTo>
                  <a:pt x="2686542" y="0"/>
                </a:lnTo>
                <a:lnTo>
                  <a:pt x="0" y="0"/>
                </a:lnTo>
                <a:lnTo>
                  <a:pt x="0" y="125023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8870550" y="1477683"/>
            <a:ext cx="273685" cy="3665854"/>
            <a:chOff x="8870550" y="1477683"/>
            <a:chExt cx="273685" cy="3665854"/>
          </a:xfrm>
        </p:grpSpPr>
        <p:sp>
          <p:nvSpPr>
            <p:cNvPr id="7" name="object 7"/>
            <p:cNvSpPr/>
            <p:nvPr/>
          </p:nvSpPr>
          <p:spPr>
            <a:xfrm>
              <a:off x="9000524" y="4844975"/>
              <a:ext cx="143510" cy="125095"/>
            </a:xfrm>
            <a:custGeom>
              <a:avLst/>
              <a:gdLst/>
              <a:ahLst/>
              <a:cxnLst/>
              <a:rect l="l" t="t" r="r" b="b"/>
              <a:pathLst>
                <a:path w="143509" h="125095">
                  <a:moveTo>
                    <a:pt x="0" y="125023"/>
                  </a:moveTo>
                  <a:lnTo>
                    <a:pt x="143475" y="125023"/>
                  </a:lnTo>
                  <a:lnTo>
                    <a:pt x="143475" y="0"/>
                  </a:lnTo>
                  <a:lnTo>
                    <a:pt x="0" y="0"/>
                  </a:lnTo>
                  <a:lnTo>
                    <a:pt x="0" y="125023"/>
                  </a:lnTo>
                  <a:close/>
                </a:path>
              </a:pathLst>
            </a:custGeom>
            <a:solidFill>
              <a:srgbClr val="6C4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70550" y="1477683"/>
              <a:ext cx="130175" cy="3665854"/>
            </a:xfrm>
            <a:custGeom>
              <a:avLst/>
              <a:gdLst/>
              <a:ahLst/>
              <a:cxnLst/>
              <a:rect l="l" t="t" r="r" b="b"/>
              <a:pathLst>
                <a:path w="130175" h="3665854">
                  <a:moveTo>
                    <a:pt x="129974" y="3665633"/>
                  </a:moveTo>
                  <a:lnTo>
                    <a:pt x="0" y="3665633"/>
                  </a:lnTo>
                  <a:lnTo>
                    <a:pt x="0" y="0"/>
                  </a:lnTo>
                  <a:lnTo>
                    <a:pt x="129974" y="0"/>
                  </a:lnTo>
                  <a:lnTo>
                    <a:pt x="129974" y="3665633"/>
                  </a:lnTo>
                  <a:close/>
                </a:path>
              </a:pathLst>
            </a:custGeom>
            <a:solidFill>
              <a:srgbClr val="5EA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9405" marR="5080" indent="-307340">
              <a:lnSpc>
                <a:spcPct val="100000"/>
              </a:lnSpc>
              <a:spcBef>
                <a:spcPts val="100"/>
              </a:spcBef>
              <a:buSzPct val="94117"/>
              <a:buFont typeface="Arial MT"/>
              <a:buChar char="●"/>
              <a:tabLst>
                <a:tab pos="319405" algn="l"/>
              </a:tabLst>
            </a:pPr>
            <a:r>
              <a:rPr spc="-10" dirty="0"/>
              <a:t>(Beberapa</a:t>
            </a:r>
            <a:r>
              <a:rPr spc="-114" dirty="0"/>
              <a:t> </a:t>
            </a:r>
            <a:r>
              <a:rPr dirty="0"/>
              <a:t>siswa</a:t>
            </a:r>
            <a:r>
              <a:rPr spc="-110" dirty="0"/>
              <a:t> </a:t>
            </a:r>
            <a:r>
              <a:rPr spc="-95" dirty="0"/>
              <a:t>(4-</a:t>
            </a:r>
            <a:r>
              <a:rPr spc="-114" dirty="0"/>
              <a:t>8)</a:t>
            </a:r>
            <a:r>
              <a:rPr spc="-110" dirty="0"/>
              <a:t> </a:t>
            </a:r>
            <a:r>
              <a:rPr spc="-10" dirty="0"/>
              <a:t>bekerja </a:t>
            </a:r>
            <a:r>
              <a:rPr dirty="0"/>
              <a:t>sama</a:t>
            </a:r>
            <a:r>
              <a:rPr spc="75" dirty="0"/>
              <a:t> </a:t>
            </a:r>
            <a:r>
              <a:rPr dirty="0"/>
              <a:t>dalam</a:t>
            </a:r>
            <a:r>
              <a:rPr spc="75" dirty="0"/>
              <a:t> </a:t>
            </a:r>
            <a:r>
              <a:rPr dirty="0"/>
              <a:t>kelompok</a:t>
            </a:r>
            <a:r>
              <a:rPr spc="75" dirty="0"/>
              <a:t> </a:t>
            </a:r>
            <a:r>
              <a:rPr spc="-20" dirty="0"/>
              <a:t>kecil </a:t>
            </a:r>
            <a:r>
              <a:rPr dirty="0"/>
              <a:t>seperti</a:t>
            </a:r>
            <a:r>
              <a:rPr spc="-10" dirty="0"/>
              <a:t> </a:t>
            </a:r>
            <a:r>
              <a:rPr dirty="0"/>
              <a:t>sedang</a:t>
            </a:r>
            <a:r>
              <a:rPr spc="-10" dirty="0"/>
              <a:t> </a:t>
            </a:r>
            <a:r>
              <a:rPr spc="-75" dirty="0"/>
              <a:t>rapat).</a:t>
            </a:r>
            <a:r>
              <a:rPr spc="-10" dirty="0"/>
              <a:t> Efektif </a:t>
            </a:r>
            <a:r>
              <a:rPr spc="55" dirty="0"/>
              <a:t>untuk</a:t>
            </a:r>
            <a:r>
              <a:rPr spc="-50" dirty="0"/>
              <a:t> </a:t>
            </a:r>
            <a:r>
              <a:rPr dirty="0"/>
              <a:t>pembelajaran</a:t>
            </a:r>
            <a:r>
              <a:rPr spc="-45" dirty="0"/>
              <a:t> </a:t>
            </a:r>
            <a:r>
              <a:rPr spc="-10" dirty="0"/>
              <a:t>kooperatif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796857" y="1355804"/>
            <a:ext cx="263334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60" dirty="0">
                <a:latin typeface="Verdana"/>
                <a:cs typeface="Verdana"/>
              </a:rPr>
              <a:t>GAYA</a:t>
            </a:r>
            <a:r>
              <a:rPr i="1" spc="-140" dirty="0">
                <a:latin typeface="Verdana"/>
                <a:cs typeface="Verdana"/>
              </a:rPr>
              <a:t> </a:t>
            </a:r>
            <a:r>
              <a:rPr i="1" spc="-40" dirty="0">
                <a:latin typeface="Verdana"/>
                <a:cs typeface="Verdana"/>
              </a:rPr>
              <a:t>KLASTER</a:t>
            </a: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07" y="4845040"/>
            <a:ext cx="124701" cy="12493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444" y="4845040"/>
            <a:ext cx="124759" cy="12493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575" y="4845040"/>
            <a:ext cx="124695" cy="12493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7039" y="4845040"/>
            <a:ext cx="124677" cy="12493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1805" y="4631749"/>
            <a:ext cx="124712" cy="12501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28141" y="4845040"/>
            <a:ext cx="124724" cy="12493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2908" y="4631749"/>
            <a:ext cx="124758" cy="12501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2370" y="4631749"/>
            <a:ext cx="124701" cy="12501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3502" y="4631749"/>
            <a:ext cx="124677" cy="12501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64038" y="4631749"/>
            <a:ext cx="124695" cy="12501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6282" y="4845040"/>
            <a:ext cx="124701" cy="12493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6819" y="4845040"/>
            <a:ext cx="124759" cy="12493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17414" y="4845040"/>
            <a:ext cx="124677" cy="12493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07951" y="4845040"/>
            <a:ext cx="124695" cy="12493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98516" y="4845040"/>
            <a:ext cx="124724" cy="124935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2180" y="4631749"/>
            <a:ext cx="124712" cy="12501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962745" y="4631749"/>
            <a:ext cx="124701" cy="12501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53283" y="4631749"/>
            <a:ext cx="124758" cy="125015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543877" y="4631749"/>
            <a:ext cx="124677" cy="125015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834413" y="4631749"/>
            <a:ext cx="124695" cy="12501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2943" y="4845040"/>
            <a:ext cx="124701" cy="124935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23480" y="4845040"/>
            <a:ext cx="124759" cy="124935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14075" y="4845040"/>
            <a:ext cx="124677" cy="124935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04611" y="4845040"/>
            <a:ext cx="124695" cy="124935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95178" y="4845040"/>
            <a:ext cx="124724" cy="124935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68841" y="4631749"/>
            <a:ext cx="124712" cy="125015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59406" y="4631749"/>
            <a:ext cx="124701" cy="125015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49944" y="4631749"/>
            <a:ext cx="124758" cy="125015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40538" y="4631749"/>
            <a:ext cx="124677" cy="125015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331074" y="4631749"/>
            <a:ext cx="124695" cy="125015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3318" y="4845040"/>
            <a:ext cx="124701" cy="124935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93855" y="4845040"/>
            <a:ext cx="124759" cy="124935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84450" y="4845040"/>
            <a:ext cx="124677" cy="124935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74987" y="4845040"/>
            <a:ext cx="124695" cy="124935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65553" y="4845040"/>
            <a:ext cx="124724" cy="124935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639216" y="4631749"/>
            <a:ext cx="124712" cy="125015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29781" y="4631749"/>
            <a:ext cx="124701" cy="125015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220319" y="4631749"/>
            <a:ext cx="124758" cy="125015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510913" y="4631749"/>
            <a:ext cx="124677" cy="125015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801449" y="4631749"/>
            <a:ext cx="124695" cy="125015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11" y="617024"/>
            <a:ext cx="4599305" cy="3693795"/>
            <a:chOff x="11" y="617024"/>
            <a:chExt cx="4599305" cy="3693795"/>
          </a:xfrm>
        </p:grpSpPr>
        <p:sp>
          <p:nvSpPr>
            <p:cNvPr id="52" name="object 52"/>
            <p:cNvSpPr/>
            <p:nvPr/>
          </p:nvSpPr>
          <p:spPr>
            <a:xfrm>
              <a:off x="11" y="617024"/>
              <a:ext cx="1313180" cy="2625725"/>
            </a:xfrm>
            <a:custGeom>
              <a:avLst/>
              <a:gdLst/>
              <a:ahLst/>
              <a:cxnLst/>
              <a:rect l="l" t="t" r="r" b="b"/>
              <a:pathLst>
                <a:path w="1313180" h="2625725">
                  <a:moveTo>
                    <a:pt x="0" y="2625709"/>
                  </a:moveTo>
                  <a:lnTo>
                    <a:pt x="0" y="0"/>
                  </a:lnTo>
                  <a:lnTo>
                    <a:pt x="48128" y="865"/>
                  </a:lnTo>
                  <a:lnTo>
                    <a:pt x="95821" y="3443"/>
                  </a:lnTo>
                  <a:lnTo>
                    <a:pt x="143047" y="7703"/>
                  </a:lnTo>
                  <a:lnTo>
                    <a:pt x="189777" y="13616"/>
                  </a:lnTo>
                  <a:lnTo>
                    <a:pt x="235981" y="21152"/>
                  </a:lnTo>
                  <a:lnTo>
                    <a:pt x="281631" y="30281"/>
                  </a:lnTo>
                  <a:lnTo>
                    <a:pt x="326696" y="40973"/>
                  </a:lnTo>
                  <a:lnTo>
                    <a:pt x="371146" y="53200"/>
                  </a:lnTo>
                  <a:lnTo>
                    <a:pt x="414952" y="66931"/>
                  </a:lnTo>
                  <a:lnTo>
                    <a:pt x="458084" y="82136"/>
                  </a:lnTo>
                  <a:lnTo>
                    <a:pt x="500513" y="98787"/>
                  </a:lnTo>
                  <a:lnTo>
                    <a:pt x="542209" y="116853"/>
                  </a:lnTo>
                  <a:lnTo>
                    <a:pt x="583142" y="136304"/>
                  </a:lnTo>
                  <a:lnTo>
                    <a:pt x="623283" y="157112"/>
                  </a:lnTo>
                  <a:lnTo>
                    <a:pt x="662601" y="179245"/>
                  </a:lnTo>
                  <a:lnTo>
                    <a:pt x="701068" y="202676"/>
                  </a:lnTo>
                  <a:lnTo>
                    <a:pt x="738653" y="227373"/>
                  </a:lnTo>
                  <a:lnTo>
                    <a:pt x="775328" y="253308"/>
                  </a:lnTo>
                  <a:lnTo>
                    <a:pt x="811061" y="280450"/>
                  </a:lnTo>
                  <a:lnTo>
                    <a:pt x="845824" y="308770"/>
                  </a:lnTo>
                  <a:lnTo>
                    <a:pt x="879588" y="338239"/>
                  </a:lnTo>
                  <a:lnTo>
                    <a:pt x="912321" y="368826"/>
                  </a:lnTo>
                  <a:lnTo>
                    <a:pt x="943995" y="400503"/>
                  </a:lnTo>
                  <a:lnTo>
                    <a:pt x="974581" y="433238"/>
                  </a:lnTo>
                  <a:lnTo>
                    <a:pt x="1004047" y="467004"/>
                  </a:lnTo>
                  <a:lnTo>
                    <a:pt x="1032366" y="501769"/>
                  </a:lnTo>
                  <a:lnTo>
                    <a:pt x="1059506" y="537504"/>
                  </a:lnTo>
                  <a:lnTo>
                    <a:pt x="1085439" y="574181"/>
                  </a:lnTo>
                  <a:lnTo>
                    <a:pt x="1110134" y="611768"/>
                  </a:lnTo>
                  <a:lnTo>
                    <a:pt x="1133563" y="650237"/>
                  </a:lnTo>
                  <a:lnTo>
                    <a:pt x="1155695" y="689557"/>
                  </a:lnTo>
                  <a:lnTo>
                    <a:pt x="1176500" y="729699"/>
                  </a:lnTo>
                  <a:lnTo>
                    <a:pt x="1195950" y="770634"/>
                  </a:lnTo>
                  <a:lnTo>
                    <a:pt x="1214014" y="812331"/>
                  </a:lnTo>
                  <a:lnTo>
                    <a:pt x="1230663" y="854761"/>
                  </a:lnTo>
                  <a:lnTo>
                    <a:pt x="1245868" y="897895"/>
                  </a:lnTo>
                  <a:lnTo>
                    <a:pt x="1259597" y="941702"/>
                  </a:lnTo>
                  <a:lnTo>
                    <a:pt x="1271823" y="986154"/>
                  </a:lnTo>
                  <a:lnTo>
                    <a:pt x="1282514" y="1031220"/>
                  </a:lnTo>
                  <a:lnTo>
                    <a:pt x="1291642" y="1076870"/>
                  </a:lnTo>
                  <a:lnTo>
                    <a:pt x="1299177" y="1123075"/>
                  </a:lnTo>
                  <a:lnTo>
                    <a:pt x="1305090" y="1169806"/>
                  </a:lnTo>
                  <a:lnTo>
                    <a:pt x="1309349" y="1217033"/>
                  </a:lnTo>
                  <a:lnTo>
                    <a:pt x="1311927" y="1264725"/>
                  </a:lnTo>
                  <a:lnTo>
                    <a:pt x="1312793" y="1312854"/>
                  </a:lnTo>
                  <a:lnTo>
                    <a:pt x="1311927" y="1360987"/>
                  </a:lnTo>
                  <a:lnTo>
                    <a:pt x="1309350" y="1408683"/>
                  </a:lnTo>
                  <a:lnTo>
                    <a:pt x="1305091" y="1455913"/>
                  </a:lnTo>
                  <a:lnTo>
                    <a:pt x="1299180" y="1502646"/>
                  </a:lnTo>
                  <a:lnTo>
                    <a:pt x="1291647" y="1548854"/>
                  </a:lnTo>
                  <a:lnTo>
                    <a:pt x="1282520" y="1594507"/>
                  </a:lnTo>
                  <a:lnTo>
                    <a:pt x="1271830" y="1639575"/>
                  </a:lnTo>
                  <a:lnTo>
                    <a:pt x="1259607" y="1684028"/>
                  </a:lnTo>
                  <a:lnTo>
                    <a:pt x="1245880" y="1727837"/>
                  </a:lnTo>
                  <a:lnTo>
                    <a:pt x="1230678" y="1770972"/>
                  </a:lnTo>
                  <a:lnTo>
                    <a:pt x="1214031" y="1813403"/>
                  </a:lnTo>
                  <a:lnTo>
                    <a:pt x="1195970" y="1855101"/>
                  </a:lnTo>
                  <a:lnTo>
                    <a:pt x="1176522" y="1896036"/>
                  </a:lnTo>
                  <a:lnTo>
                    <a:pt x="1155719" y="1936179"/>
                  </a:lnTo>
                  <a:lnTo>
                    <a:pt x="1133590" y="1975499"/>
                  </a:lnTo>
                  <a:lnTo>
                    <a:pt x="1110164" y="2013967"/>
                  </a:lnTo>
                  <a:lnTo>
                    <a:pt x="1085472" y="2051555"/>
                  </a:lnTo>
                  <a:lnTo>
                    <a:pt x="1059542" y="2088230"/>
                  </a:lnTo>
                  <a:lnTo>
                    <a:pt x="1032404" y="2123965"/>
                  </a:lnTo>
                  <a:lnTo>
                    <a:pt x="1004088" y="2158730"/>
                  </a:lnTo>
                  <a:lnTo>
                    <a:pt x="974624" y="2192494"/>
                  </a:lnTo>
                  <a:lnTo>
                    <a:pt x="944041" y="2225229"/>
                  </a:lnTo>
                  <a:lnTo>
                    <a:pt x="912369" y="2256904"/>
                  </a:lnTo>
                  <a:lnTo>
                    <a:pt x="879637" y="2287491"/>
                  </a:lnTo>
                  <a:lnTo>
                    <a:pt x="845875" y="2316958"/>
                  </a:lnTo>
                  <a:lnTo>
                    <a:pt x="811113" y="2345277"/>
                  </a:lnTo>
                  <a:lnTo>
                    <a:pt x="775381" y="2372418"/>
                  </a:lnTo>
                  <a:lnTo>
                    <a:pt x="738708" y="2398352"/>
                  </a:lnTo>
                  <a:lnTo>
                    <a:pt x="701123" y="2423048"/>
                  </a:lnTo>
                  <a:lnTo>
                    <a:pt x="662656" y="2446477"/>
                  </a:lnTo>
                  <a:lnTo>
                    <a:pt x="623337" y="2468609"/>
                  </a:lnTo>
                  <a:lnTo>
                    <a:pt x="583196" y="2489415"/>
                  </a:lnTo>
                  <a:lnTo>
                    <a:pt x="542262" y="2508865"/>
                  </a:lnTo>
                  <a:lnTo>
                    <a:pt x="500565" y="2526930"/>
                  </a:lnTo>
                  <a:lnTo>
                    <a:pt x="458134" y="2543579"/>
                  </a:lnTo>
                  <a:lnTo>
                    <a:pt x="415000" y="2558783"/>
                  </a:lnTo>
                  <a:lnTo>
                    <a:pt x="371191" y="2572513"/>
                  </a:lnTo>
                  <a:lnTo>
                    <a:pt x="326737" y="2584739"/>
                  </a:lnTo>
                  <a:lnTo>
                    <a:pt x="281668" y="2595430"/>
                  </a:lnTo>
                  <a:lnTo>
                    <a:pt x="236014" y="2604559"/>
                  </a:lnTo>
                  <a:lnTo>
                    <a:pt x="189804" y="2612094"/>
                  </a:lnTo>
                  <a:lnTo>
                    <a:pt x="143068" y="2618006"/>
                  </a:lnTo>
                  <a:lnTo>
                    <a:pt x="95836" y="2622265"/>
                  </a:lnTo>
                  <a:lnTo>
                    <a:pt x="48136" y="2624843"/>
                  </a:lnTo>
                  <a:lnTo>
                    <a:pt x="0" y="2625709"/>
                  </a:lnTo>
                  <a:close/>
                </a:path>
              </a:pathLst>
            </a:custGeom>
            <a:solidFill>
              <a:srgbClr val="5EA5B2">
                <a:alpha val="337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7336" y="1275229"/>
              <a:ext cx="4571475" cy="30355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40457" y="29"/>
            <a:ext cx="1924050" cy="953135"/>
            <a:chOff x="4240457" y="29"/>
            <a:chExt cx="1924050" cy="953135"/>
          </a:xfrm>
        </p:grpSpPr>
        <p:sp>
          <p:nvSpPr>
            <p:cNvPr id="3" name="object 3"/>
            <p:cNvSpPr/>
            <p:nvPr/>
          </p:nvSpPr>
          <p:spPr>
            <a:xfrm>
              <a:off x="4240457" y="383130"/>
              <a:ext cx="1924050" cy="569595"/>
            </a:xfrm>
            <a:custGeom>
              <a:avLst/>
              <a:gdLst/>
              <a:ahLst/>
              <a:cxnLst/>
              <a:rect l="l" t="t" r="r" b="b"/>
              <a:pathLst>
                <a:path w="1924050" h="569594">
                  <a:moveTo>
                    <a:pt x="1649115" y="569481"/>
                  </a:moveTo>
                  <a:lnTo>
                    <a:pt x="0" y="569481"/>
                  </a:lnTo>
                  <a:lnTo>
                    <a:pt x="0" y="0"/>
                  </a:lnTo>
                  <a:lnTo>
                    <a:pt x="1649115" y="0"/>
                  </a:lnTo>
                  <a:lnTo>
                    <a:pt x="1693684" y="3726"/>
                  </a:lnTo>
                  <a:lnTo>
                    <a:pt x="1735966" y="14513"/>
                  </a:lnTo>
                  <a:lnTo>
                    <a:pt x="1775396" y="31776"/>
                  </a:lnTo>
                  <a:lnTo>
                    <a:pt x="1811406" y="54929"/>
                  </a:lnTo>
                  <a:lnTo>
                    <a:pt x="1843431" y="83386"/>
                  </a:lnTo>
                  <a:lnTo>
                    <a:pt x="1870903" y="116561"/>
                  </a:lnTo>
                  <a:lnTo>
                    <a:pt x="1893256" y="153868"/>
                  </a:lnTo>
                  <a:lnTo>
                    <a:pt x="1909924" y="194722"/>
                  </a:lnTo>
                  <a:lnTo>
                    <a:pt x="1920341" y="238536"/>
                  </a:lnTo>
                  <a:lnTo>
                    <a:pt x="1923938" y="284725"/>
                  </a:lnTo>
                  <a:lnTo>
                    <a:pt x="1920342" y="330915"/>
                  </a:lnTo>
                  <a:lnTo>
                    <a:pt x="1909930" y="374732"/>
                  </a:lnTo>
                  <a:lnTo>
                    <a:pt x="1893267" y="415589"/>
                  </a:lnTo>
                  <a:lnTo>
                    <a:pt x="1870919" y="452900"/>
                  </a:lnTo>
                  <a:lnTo>
                    <a:pt x="1843452" y="486079"/>
                  </a:lnTo>
                  <a:lnTo>
                    <a:pt x="1811431" y="514541"/>
                  </a:lnTo>
                  <a:lnTo>
                    <a:pt x="1775421" y="537698"/>
                  </a:lnTo>
                  <a:lnTo>
                    <a:pt x="1735988" y="554964"/>
                  </a:lnTo>
                  <a:lnTo>
                    <a:pt x="1693698" y="565754"/>
                  </a:lnTo>
                  <a:lnTo>
                    <a:pt x="1649115" y="569481"/>
                  </a:lnTo>
                  <a:close/>
                </a:path>
              </a:pathLst>
            </a:custGeom>
            <a:solidFill>
              <a:srgbClr val="C52E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40482" y="29"/>
              <a:ext cx="1666875" cy="569595"/>
            </a:xfrm>
            <a:custGeom>
              <a:avLst/>
              <a:gdLst/>
              <a:ahLst/>
              <a:cxnLst/>
              <a:rect l="l" t="t" r="r" b="b"/>
              <a:pathLst>
                <a:path w="1666875" h="569595">
                  <a:moveTo>
                    <a:pt x="1428274" y="569451"/>
                  </a:moveTo>
                  <a:lnTo>
                    <a:pt x="0" y="569451"/>
                  </a:lnTo>
                  <a:lnTo>
                    <a:pt x="0" y="0"/>
                  </a:lnTo>
                  <a:lnTo>
                    <a:pt x="1428274" y="0"/>
                  </a:lnTo>
                  <a:lnTo>
                    <a:pt x="1471065" y="4586"/>
                  </a:lnTo>
                  <a:lnTo>
                    <a:pt x="1511339" y="17810"/>
                  </a:lnTo>
                  <a:lnTo>
                    <a:pt x="1548424" y="38868"/>
                  </a:lnTo>
                  <a:lnTo>
                    <a:pt x="1581649" y="66957"/>
                  </a:lnTo>
                  <a:lnTo>
                    <a:pt x="1610339" y="101271"/>
                  </a:lnTo>
                  <a:lnTo>
                    <a:pt x="1633824" y="141009"/>
                  </a:lnTo>
                  <a:lnTo>
                    <a:pt x="1651432" y="185367"/>
                  </a:lnTo>
                  <a:lnTo>
                    <a:pt x="1662489" y="233540"/>
                  </a:lnTo>
                  <a:lnTo>
                    <a:pt x="1666324" y="284725"/>
                  </a:lnTo>
                  <a:lnTo>
                    <a:pt x="1662489" y="335910"/>
                  </a:lnTo>
                  <a:lnTo>
                    <a:pt x="1651432" y="384083"/>
                  </a:lnTo>
                  <a:lnTo>
                    <a:pt x="1633824" y="428441"/>
                  </a:lnTo>
                  <a:lnTo>
                    <a:pt x="1610339" y="468179"/>
                  </a:lnTo>
                  <a:lnTo>
                    <a:pt x="1581649" y="502494"/>
                  </a:lnTo>
                  <a:lnTo>
                    <a:pt x="1548424" y="530582"/>
                  </a:lnTo>
                  <a:lnTo>
                    <a:pt x="1511339" y="551640"/>
                  </a:lnTo>
                  <a:lnTo>
                    <a:pt x="1471065" y="564864"/>
                  </a:lnTo>
                  <a:lnTo>
                    <a:pt x="1428274" y="569451"/>
                  </a:lnTo>
                  <a:close/>
                </a:path>
              </a:pathLst>
            </a:custGeom>
            <a:solidFill>
              <a:srgbClr val="E9B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184007" y="4844974"/>
            <a:ext cx="2686685" cy="125095"/>
          </a:xfrm>
          <a:custGeom>
            <a:avLst/>
            <a:gdLst/>
            <a:ahLst/>
            <a:cxnLst/>
            <a:rect l="l" t="t" r="r" b="b"/>
            <a:pathLst>
              <a:path w="2686684" h="125095">
                <a:moveTo>
                  <a:pt x="0" y="125023"/>
                </a:moveTo>
                <a:lnTo>
                  <a:pt x="2686542" y="125023"/>
                </a:lnTo>
                <a:lnTo>
                  <a:pt x="2686542" y="0"/>
                </a:lnTo>
                <a:lnTo>
                  <a:pt x="0" y="0"/>
                </a:lnTo>
                <a:lnTo>
                  <a:pt x="0" y="125023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8870550" y="1477683"/>
            <a:ext cx="273685" cy="3665854"/>
            <a:chOff x="8870550" y="1477683"/>
            <a:chExt cx="273685" cy="3665854"/>
          </a:xfrm>
        </p:grpSpPr>
        <p:sp>
          <p:nvSpPr>
            <p:cNvPr id="7" name="object 7"/>
            <p:cNvSpPr/>
            <p:nvPr/>
          </p:nvSpPr>
          <p:spPr>
            <a:xfrm>
              <a:off x="9000524" y="4844975"/>
              <a:ext cx="143510" cy="125095"/>
            </a:xfrm>
            <a:custGeom>
              <a:avLst/>
              <a:gdLst/>
              <a:ahLst/>
              <a:cxnLst/>
              <a:rect l="l" t="t" r="r" b="b"/>
              <a:pathLst>
                <a:path w="143509" h="125095">
                  <a:moveTo>
                    <a:pt x="0" y="125023"/>
                  </a:moveTo>
                  <a:lnTo>
                    <a:pt x="143475" y="125023"/>
                  </a:lnTo>
                  <a:lnTo>
                    <a:pt x="143475" y="0"/>
                  </a:lnTo>
                  <a:lnTo>
                    <a:pt x="0" y="0"/>
                  </a:lnTo>
                  <a:lnTo>
                    <a:pt x="0" y="125023"/>
                  </a:lnTo>
                  <a:close/>
                </a:path>
              </a:pathLst>
            </a:custGeom>
            <a:solidFill>
              <a:srgbClr val="6C4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70550" y="1477683"/>
              <a:ext cx="130175" cy="3665854"/>
            </a:xfrm>
            <a:custGeom>
              <a:avLst/>
              <a:gdLst/>
              <a:ahLst/>
              <a:cxnLst/>
              <a:rect l="l" t="t" r="r" b="b"/>
              <a:pathLst>
                <a:path w="130175" h="3665854">
                  <a:moveTo>
                    <a:pt x="129974" y="3665633"/>
                  </a:moveTo>
                  <a:lnTo>
                    <a:pt x="0" y="3665633"/>
                  </a:lnTo>
                  <a:lnTo>
                    <a:pt x="0" y="0"/>
                  </a:lnTo>
                  <a:lnTo>
                    <a:pt x="129974" y="0"/>
                  </a:lnTo>
                  <a:lnTo>
                    <a:pt x="129974" y="3665633"/>
                  </a:lnTo>
                  <a:close/>
                </a:path>
              </a:pathLst>
            </a:custGeom>
            <a:solidFill>
              <a:srgbClr val="5EA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96857" y="1355804"/>
            <a:ext cx="295021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dirty="0">
                <a:latin typeface="Verdana"/>
                <a:cs typeface="Verdana"/>
              </a:rPr>
              <a:t>ZONA</a:t>
            </a:r>
            <a:r>
              <a:rPr i="1" spc="-200" dirty="0">
                <a:latin typeface="Verdana"/>
                <a:cs typeface="Verdana"/>
              </a:rPr>
              <a:t> </a:t>
            </a:r>
            <a:r>
              <a:rPr i="1" spc="-85" dirty="0">
                <a:latin typeface="Verdana"/>
                <a:cs typeface="Verdana"/>
              </a:rPr>
              <a:t>TINDAKAN</a:t>
            </a: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07" y="4845040"/>
            <a:ext cx="124701" cy="12493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444" y="4845040"/>
            <a:ext cx="124759" cy="12493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7039" y="4845040"/>
            <a:ext cx="124677" cy="12493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7575" y="4845040"/>
            <a:ext cx="124695" cy="12493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28141" y="4845040"/>
            <a:ext cx="124724" cy="12493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1805" y="4631749"/>
            <a:ext cx="124712" cy="12501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2370" y="4631749"/>
            <a:ext cx="124701" cy="12501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2908" y="4631749"/>
            <a:ext cx="124758" cy="12501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3502" y="4631749"/>
            <a:ext cx="124677" cy="12501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6282" y="4845040"/>
            <a:ext cx="124701" cy="12493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64038" y="4631749"/>
            <a:ext cx="124695" cy="12501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6819" y="4845040"/>
            <a:ext cx="124759" cy="12493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17414" y="4845040"/>
            <a:ext cx="124677" cy="12493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07951" y="4845040"/>
            <a:ext cx="124695" cy="12493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98516" y="4845040"/>
            <a:ext cx="124724" cy="12493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2180" y="4631749"/>
            <a:ext cx="124712" cy="125015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962745" y="4631749"/>
            <a:ext cx="124701" cy="12501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53283" y="4631749"/>
            <a:ext cx="124758" cy="12501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543877" y="4631749"/>
            <a:ext cx="124677" cy="125015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834413" y="4631749"/>
            <a:ext cx="124695" cy="125015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2943" y="4845040"/>
            <a:ext cx="124701" cy="12493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23480" y="4845040"/>
            <a:ext cx="124759" cy="124935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4075" y="4845040"/>
            <a:ext cx="124677" cy="124935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04611" y="4845040"/>
            <a:ext cx="124695" cy="124935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95178" y="4845040"/>
            <a:ext cx="124724" cy="124935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68841" y="4631749"/>
            <a:ext cx="124712" cy="125015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59406" y="4631749"/>
            <a:ext cx="124701" cy="125015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49944" y="4631749"/>
            <a:ext cx="124758" cy="125015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40538" y="4631749"/>
            <a:ext cx="124677" cy="125015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331074" y="4631749"/>
            <a:ext cx="124695" cy="125015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3318" y="4845040"/>
            <a:ext cx="124701" cy="124935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93855" y="4845040"/>
            <a:ext cx="124759" cy="124935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84450" y="4845040"/>
            <a:ext cx="124677" cy="124935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74987" y="4845040"/>
            <a:ext cx="124695" cy="124935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65553" y="4845040"/>
            <a:ext cx="124724" cy="124935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639216" y="4631749"/>
            <a:ext cx="124712" cy="125015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29781" y="4631749"/>
            <a:ext cx="124701" cy="125015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220319" y="4631749"/>
            <a:ext cx="124758" cy="125015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510913" y="4631749"/>
            <a:ext cx="124677" cy="125015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801449" y="4631749"/>
            <a:ext cx="124695" cy="125015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11" y="617024"/>
            <a:ext cx="4531360" cy="3693795"/>
            <a:chOff x="11" y="617024"/>
            <a:chExt cx="4531360" cy="3693795"/>
          </a:xfrm>
        </p:grpSpPr>
        <p:sp>
          <p:nvSpPr>
            <p:cNvPr id="51" name="object 51"/>
            <p:cNvSpPr/>
            <p:nvPr/>
          </p:nvSpPr>
          <p:spPr>
            <a:xfrm>
              <a:off x="11" y="617024"/>
              <a:ext cx="1313180" cy="2625725"/>
            </a:xfrm>
            <a:custGeom>
              <a:avLst/>
              <a:gdLst/>
              <a:ahLst/>
              <a:cxnLst/>
              <a:rect l="l" t="t" r="r" b="b"/>
              <a:pathLst>
                <a:path w="1313180" h="2625725">
                  <a:moveTo>
                    <a:pt x="0" y="2625709"/>
                  </a:moveTo>
                  <a:lnTo>
                    <a:pt x="0" y="0"/>
                  </a:lnTo>
                  <a:lnTo>
                    <a:pt x="48128" y="865"/>
                  </a:lnTo>
                  <a:lnTo>
                    <a:pt x="95821" y="3443"/>
                  </a:lnTo>
                  <a:lnTo>
                    <a:pt x="143047" y="7703"/>
                  </a:lnTo>
                  <a:lnTo>
                    <a:pt x="189777" y="13616"/>
                  </a:lnTo>
                  <a:lnTo>
                    <a:pt x="235981" y="21152"/>
                  </a:lnTo>
                  <a:lnTo>
                    <a:pt x="281631" y="30281"/>
                  </a:lnTo>
                  <a:lnTo>
                    <a:pt x="326696" y="40973"/>
                  </a:lnTo>
                  <a:lnTo>
                    <a:pt x="371146" y="53200"/>
                  </a:lnTo>
                  <a:lnTo>
                    <a:pt x="414952" y="66931"/>
                  </a:lnTo>
                  <a:lnTo>
                    <a:pt x="458084" y="82136"/>
                  </a:lnTo>
                  <a:lnTo>
                    <a:pt x="500513" y="98787"/>
                  </a:lnTo>
                  <a:lnTo>
                    <a:pt x="542209" y="116853"/>
                  </a:lnTo>
                  <a:lnTo>
                    <a:pt x="583142" y="136304"/>
                  </a:lnTo>
                  <a:lnTo>
                    <a:pt x="623283" y="157112"/>
                  </a:lnTo>
                  <a:lnTo>
                    <a:pt x="662601" y="179245"/>
                  </a:lnTo>
                  <a:lnTo>
                    <a:pt x="701068" y="202676"/>
                  </a:lnTo>
                  <a:lnTo>
                    <a:pt x="738653" y="227373"/>
                  </a:lnTo>
                  <a:lnTo>
                    <a:pt x="775328" y="253308"/>
                  </a:lnTo>
                  <a:lnTo>
                    <a:pt x="811061" y="280450"/>
                  </a:lnTo>
                  <a:lnTo>
                    <a:pt x="845824" y="308770"/>
                  </a:lnTo>
                  <a:lnTo>
                    <a:pt x="879588" y="338239"/>
                  </a:lnTo>
                  <a:lnTo>
                    <a:pt x="912321" y="368826"/>
                  </a:lnTo>
                  <a:lnTo>
                    <a:pt x="943995" y="400503"/>
                  </a:lnTo>
                  <a:lnTo>
                    <a:pt x="974581" y="433238"/>
                  </a:lnTo>
                  <a:lnTo>
                    <a:pt x="1004047" y="467004"/>
                  </a:lnTo>
                  <a:lnTo>
                    <a:pt x="1032366" y="501769"/>
                  </a:lnTo>
                  <a:lnTo>
                    <a:pt x="1059506" y="537504"/>
                  </a:lnTo>
                  <a:lnTo>
                    <a:pt x="1085439" y="574181"/>
                  </a:lnTo>
                  <a:lnTo>
                    <a:pt x="1110134" y="611768"/>
                  </a:lnTo>
                  <a:lnTo>
                    <a:pt x="1133563" y="650237"/>
                  </a:lnTo>
                  <a:lnTo>
                    <a:pt x="1155695" y="689557"/>
                  </a:lnTo>
                  <a:lnTo>
                    <a:pt x="1176500" y="729699"/>
                  </a:lnTo>
                  <a:lnTo>
                    <a:pt x="1195950" y="770634"/>
                  </a:lnTo>
                  <a:lnTo>
                    <a:pt x="1214014" y="812331"/>
                  </a:lnTo>
                  <a:lnTo>
                    <a:pt x="1230663" y="854761"/>
                  </a:lnTo>
                  <a:lnTo>
                    <a:pt x="1245868" y="897895"/>
                  </a:lnTo>
                  <a:lnTo>
                    <a:pt x="1259597" y="941702"/>
                  </a:lnTo>
                  <a:lnTo>
                    <a:pt x="1271823" y="986154"/>
                  </a:lnTo>
                  <a:lnTo>
                    <a:pt x="1282514" y="1031220"/>
                  </a:lnTo>
                  <a:lnTo>
                    <a:pt x="1291642" y="1076870"/>
                  </a:lnTo>
                  <a:lnTo>
                    <a:pt x="1299177" y="1123075"/>
                  </a:lnTo>
                  <a:lnTo>
                    <a:pt x="1305090" y="1169806"/>
                  </a:lnTo>
                  <a:lnTo>
                    <a:pt x="1309349" y="1217033"/>
                  </a:lnTo>
                  <a:lnTo>
                    <a:pt x="1311927" y="1264725"/>
                  </a:lnTo>
                  <a:lnTo>
                    <a:pt x="1312793" y="1312854"/>
                  </a:lnTo>
                  <a:lnTo>
                    <a:pt x="1311927" y="1360987"/>
                  </a:lnTo>
                  <a:lnTo>
                    <a:pt x="1309350" y="1408683"/>
                  </a:lnTo>
                  <a:lnTo>
                    <a:pt x="1305091" y="1455913"/>
                  </a:lnTo>
                  <a:lnTo>
                    <a:pt x="1299180" y="1502646"/>
                  </a:lnTo>
                  <a:lnTo>
                    <a:pt x="1291647" y="1548854"/>
                  </a:lnTo>
                  <a:lnTo>
                    <a:pt x="1282520" y="1594507"/>
                  </a:lnTo>
                  <a:lnTo>
                    <a:pt x="1271830" y="1639575"/>
                  </a:lnTo>
                  <a:lnTo>
                    <a:pt x="1259607" y="1684028"/>
                  </a:lnTo>
                  <a:lnTo>
                    <a:pt x="1245880" y="1727837"/>
                  </a:lnTo>
                  <a:lnTo>
                    <a:pt x="1230678" y="1770972"/>
                  </a:lnTo>
                  <a:lnTo>
                    <a:pt x="1214031" y="1813403"/>
                  </a:lnTo>
                  <a:lnTo>
                    <a:pt x="1195970" y="1855101"/>
                  </a:lnTo>
                  <a:lnTo>
                    <a:pt x="1176522" y="1896036"/>
                  </a:lnTo>
                  <a:lnTo>
                    <a:pt x="1155719" y="1936179"/>
                  </a:lnTo>
                  <a:lnTo>
                    <a:pt x="1133590" y="1975499"/>
                  </a:lnTo>
                  <a:lnTo>
                    <a:pt x="1110164" y="2013967"/>
                  </a:lnTo>
                  <a:lnTo>
                    <a:pt x="1085472" y="2051555"/>
                  </a:lnTo>
                  <a:lnTo>
                    <a:pt x="1059542" y="2088230"/>
                  </a:lnTo>
                  <a:lnTo>
                    <a:pt x="1032404" y="2123965"/>
                  </a:lnTo>
                  <a:lnTo>
                    <a:pt x="1004088" y="2158730"/>
                  </a:lnTo>
                  <a:lnTo>
                    <a:pt x="974624" y="2192494"/>
                  </a:lnTo>
                  <a:lnTo>
                    <a:pt x="944041" y="2225229"/>
                  </a:lnTo>
                  <a:lnTo>
                    <a:pt x="912369" y="2256904"/>
                  </a:lnTo>
                  <a:lnTo>
                    <a:pt x="879637" y="2287491"/>
                  </a:lnTo>
                  <a:lnTo>
                    <a:pt x="845875" y="2316958"/>
                  </a:lnTo>
                  <a:lnTo>
                    <a:pt x="811113" y="2345277"/>
                  </a:lnTo>
                  <a:lnTo>
                    <a:pt x="775381" y="2372418"/>
                  </a:lnTo>
                  <a:lnTo>
                    <a:pt x="738708" y="2398352"/>
                  </a:lnTo>
                  <a:lnTo>
                    <a:pt x="701123" y="2423048"/>
                  </a:lnTo>
                  <a:lnTo>
                    <a:pt x="662656" y="2446477"/>
                  </a:lnTo>
                  <a:lnTo>
                    <a:pt x="623337" y="2468609"/>
                  </a:lnTo>
                  <a:lnTo>
                    <a:pt x="583196" y="2489415"/>
                  </a:lnTo>
                  <a:lnTo>
                    <a:pt x="542262" y="2508865"/>
                  </a:lnTo>
                  <a:lnTo>
                    <a:pt x="500565" y="2526930"/>
                  </a:lnTo>
                  <a:lnTo>
                    <a:pt x="458134" y="2543579"/>
                  </a:lnTo>
                  <a:lnTo>
                    <a:pt x="415000" y="2558783"/>
                  </a:lnTo>
                  <a:lnTo>
                    <a:pt x="371191" y="2572513"/>
                  </a:lnTo>
                  <a:lnTo>
                    <a:pt x="326737" y="2584739"/>
                  </a:lnTo>
                  <a:lnTo>
                    <a:pt x="281668" y="2595430"/>
                  </a:lnTo>
                  <a:lnTo>
                    <a:pt x="236014" y="2604559"/>
                  </a:lnTo>
                  <a:lnTo>
                    <a:pt x="189804" y="2612094"/>
                  </a:lnTo>
                  <a:lnTo>
                    <a:pt x="143068" y="2618006"/>
                  </a:lnTo>
                  <a:lnTo>
                    <a:pt x="95836" y="2622265"/>
                  </a:lnTo>
                  <a:lnTo>
                    <a:pt x="48136" y="2624843"/>
                  </a:lnTo>
                  <a:lnTo>
                    <a:pt x="0" y="2625709"/>
                  </a:lnTo>
                  <a:close/>
                </a:path>
              </a:pathLst>
            </a:custGeom>
            <a:solidFill>
              <a:srgbClr val="5EA5B2">
                <a:alpha val="337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5311" y="1164381"/>
              <a:ext cx="4435527" cy="3146361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4815850" y="2000552"/>
            <a:ext cx="3943985" cy="1945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9405" marR="5080" indent="-307340">
              <a:lnSpc>
                <a:spcPct val="100000"/>
              </a:lnSpc>
              <a:spcBef>
                <a:spcPts val="100"/>
              </a:spcBef>
              <a:buSzPct val="94117"/>
              <a:buFont typeface="Arial MT"/>
              <a:buChar char="●"/>
              <a:tabLst>
                <a:tab pos="319405" algn="l"/>
              </a:tabLst>
            </a:pPr>
            <a:r>
              <a:rPr sz="1700" spc="-25" dirty="0">
                <a:solidFill>
                  <a:srgbClr val="39656C"/>
                </a:solidFill>
                <a:latin typeface="Verdana"/>
                <a:cs typeface="Verdana"/>
              </a:rPr>
              <a:t>Siswa</a:t>
            </a:r>
            <a:r>
              <a:rPr sz="1700" spc="-114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yang</a:t>
            </a:r>
            <a:r>
              <a:rPr sz="1700" spc="-114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70" dirty="0">
                <a:solidFill>
                  <a:srgbClr val="39656C"/>
                </a:solidFill>
                <a:latin typeface="Verdana"/>
                <a:cs typeface="Verdana"/>
              </a:rPr>
              <a:t>duduk</a:t>
            </a:r>
            <a:r>
              <a:rPr sz="1700" spc="-11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50" dirty="0">
                <a:solidFill>
                  <a:srgbClr val="39656C"/>
                </a:solidFill>
                <a:latin typeface="Verdana"/>
                <a:cs typeface="Verdana"/>
              </a:rPr>
              <a:t>di</a:t>
            </a:r>
            <a:r>
              <a:rPr sz="1700" spc="-114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kursi</a:t>
            </a:r>
            <a:r>
              <a:rPr sz="1700" spc="-12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40" dirty="0">
                <a:solidFill>
                  <a:srgbClr val="39656C"/>
                </a:solidFill>
                <a:latin typeface="Verdana"/>
                <a:cs typeface="Verdana"/>
              </a:rPr>
              <a:t>depan </a:t>
            </a:r>
            <a:r>
              <a:rPr sz="1700" spc="-55" dirty="0">
                <a:solidFill>
                  <a:srgbClr val="39656C"/>
                </a:solidFill>
                <a:latin typeface="Verdana"/>
                <a:cs typeface="Verdana"/>
              </a:rPr>
              <a:t>T</a:t>
            </a:r>
            <a:r>
              <a:rPr sz="1700" spc="-8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35" dirty="0">
                <a:solidFill>
                  <a:srgbClr val="39656C"/>
                </a:solidFill>
                <a:latin typeface="Verdana"/>
                <a:cs typeface="Verdana"/>
              </a:rPr>
              <a:t>Zone,</a:t>
            </a:r>
            <a:r>
              <a:rPr sz="1700" spc="-8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lebih</a:t>
            </a:r>
            <a:r>
              <a:rPr sz="1700" spc="-8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70" dirty="0">
                <a:solidFill>
                  <a:srgbClr val="39656C"/>
                </a:solidFill>
                <a:latin typeface="Verdana"/>
                <a:cs typeface="Verdana"/>
              </a:rPr>
              <a:t>mungkin</a:t>
            </a:r>
            <a:r>
              <a:rPr sz="1700" spc="-8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45" dirty="0">
                <a:solidFill>
                  <a:srgbClr val="39656C"/>
                </a:solidFill>
                <a:latin typeface="Verdana"/>
                <a:cs typeface="Verdana"/>
              </a:rPr>
              <a:t>untuk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berinteraksi</a:t>
            </a:r>
            <a:r>
              <a:rPr sz="1700" spc="-7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60" dirty="0">
                <a:solidFill>
                  <a:srgbClr val="39656C"/>
                </a:solidFill>
                <a:latin typeface="Verdana"/>
                <a:cs typeface="Verdana"/>
              </a:rPr>
              <a:t>dengan</a:t>
            </a:r>
            <a:r>
              <a:rPr sz="1700" spc="-7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guru</a:t>
            </a:r>
            <a:r>
              <a:rPr sz="1700" spc="-6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25" dirty="0">
                <a:solidFill>
                  <a:srgbClr val="39656C"/>
                </a:solidFill>
                <a:latin typeface="Verdana"/>
                <a:cs typeface="Verdana"/>
              </a:rPr>
              <a:t>dan </a:t>
            </a:r>
            <a:r>
              <a:rPr sz="1700" spc="50" dirty="0">
                <a:solidFill>
                  <a:srgbClr val="39656C"/>
                </a:solidFill>
                <a:latin typeface="Verdana"/>
                <a:cs typeface="Verdana"/>
              </a:rPr>
              <a:t>memulai</a:t>
            </a:r>
            <a:r>
              <a:rPr sz="1700" spc="-13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diskusi)</a:t>
            </a:r>
            <a:endParaRPr sz="1700">
              <a:latin typeface="Verdana"/>
              <a:cs typeface="Verdana"/>
            </a:endParaRPr>
          </a:p>
          <a:p>
            <a:pPr marL="450850" marR="759460" lvl="1" indent="-351790">
              <a:lnSpc>
                <a:spcPct val="100000"/>
              </a:lnSpc>
              <a:spcBef>
                <a:spcPts val="1190"/>
              </a:spcBef>
              <a:buFont typeface="Arial MT"/>
              <a:buChar char="●"/>
              <a:tabLst>
                <a:tab pos="450850" algn="l"/>
              </a:tabLst>
            </a:pPr>
            <a:r>
              <a:rPr sz="1600" dirty="0">
                <a:solidFill>
                  <a:srgbClr val="39656C"/>
                </a:solidFill>
                <a:latin typeface="Verdana"/>
                <a:cs typeface="Verdana"/>
              </a:rPr>
              <a:t>Dari</a:t>
            </a:r>
            <a:r>
              <a:rPr sz="1600" spc="-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9656C"/>
                </a:solidFill>
                <a:latin typeface="Verdana"/>
                <a:cs typeface="Verdana"/>
              </a:rPr>
              <a:t>berbagai </a:t>
            </a:r>
            <a:r>
              <a:rPr sz="1600" spc="-10" dirty="0">
                <a:solidFill>
                  <a:srgbClr val="39656C"/>
                </a:solidFill>
                <a:latin typeface="Verdana"/>
                <a:cs typeface="Verdana"/>
              </a:rPr>
              <a:t>pengaturan, </a:t>
            </a:r>
            <a:r>
              <a:rPr sz="1600" dirty="0">
                <a:solidFill>
                  <a:srgbClr val="39656C"/>
                </a:solidFill>
                <a:latin typeface="Verdana"/>
                <a:cs typeface="Verdana"/>
              </a:rPr>
              <a:t>mana</a:t>
            </a:r>
            <a:r>
              <a:rPr sz="1600" spc="-2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9656C"/>
                </a:solidFill>
                <a:latin typeface="Verdana"/>
                <a:cs typeface="Verdana"/>
              </a:rPr>
              <a:t>yang</a:t>
            </a:r>
            <a:r>
              <a:rPr sz="1600" spc="-2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9656C"/>
                </a:solidFill>
                <a:latin typeface="Verdana"/>
                <a:cs typeface="Verdana"/>
              </a:rPr>
              <a:t>sering</a:t>
            </a:r>
            <a:r>
              <a:rPr sz="1600" spc="-20" dirty="0">
                <a:solidFill>
                  <a:srgbClr val="39656C"/>
                </a:solidFill>
                <a:latin typeface="Verdana"/>
                <a:cs typeface="Verdana"/>
              </a:rPr>
              <a:t> kamu </a:t>
            </a:r>
            <a:r>
              <a:rPr sz="1600" spc="-10" dirty="0">
                <a:solidFill>
                  <a:srgbClr val="39656C"/>
                </a:solidFill>
                <a:latin typeface="Verdana"/>
                <a:cs typeface="Verdana"/>
              </a:rPr>
              <a:t>temui?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7982"/>
            <a:ext cx="1171575" cy="466725"/>
            <a:chOff x="0" y="497982"/>
            <a:chExt cx="1171575" cy="466725"/>
          </a:xfrm>
        </p:grpSpPr>
        <p:sp>
          <p:nvSpPr>
            <p:cNvPr id="3" name="object 3"/>
            <p:cNvSpPr/>
            <p:nvPr/>
          </p:nvSpPr>
          <p:spPr>
            <a:xfrm>
              <a:off x="704508" y="497982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233364" y="466729"/>
                  </a:moveTo>
                  <a:lnTo>
                    <a:pt x="186401" y="461980"/>
                  </a:lnTo>
                  <a:lnTo>
                    <a:pt x="142628" y="448365"/>
                  </a:lnTo>
                  <a:lnTo>
                    <a:pt x="102992" y="426827"/>
                  </a:lnTo>
                  <a:lnTo>
                    <a:pt x="68440" y="398312"/>
                  </a:lnTo>
                  <a:lnTo>
                    <a:pt x="39917" y="363763"/>
                  </a:lnTo>
                  <a:lnTo>
                    <a:pt x="18372" y="324126"/>
                  </a:lnTo>
                  <a:lnTo>
                    <a:pt x="4750" y="280345"/>
                  </a:lnTo>
                  <a:lnTo>
                    <a:pt x="0" y="233364"/>
                  </a:lnTo>
                  <a:lnTo>
                    <a:pt x="4750" y="186383"/>
                  </a:lnTo>
                  <a:lnTo>
                    <a:pt x="18372" y="142602"/>
                  </a:lnTo>
                  <a:lnTo>
                    <a:pt x="39917" y="102965"/>
                  </a:lnTo>
                  <a:lnTo>
                    <a:pt x="68440" y="68416"/>
                  </a:lnTo>
                  <a:lnTo>
                    <a:pt x="102992" y="39901"/>
                  </a:lnTo>
                  <a:lnTo>
                    <a:pt x="142628" y="18363"/>
                  </a:lnTo>
                  <a:lnTo>
                    <a:pt x="186401" y="4748"/>
                  </a:lnTo>
                  <a:lnTo>
                    <a:pt x="233364" y="0"/>
                  </a:lnTo>
                  <a:lnTo>
                    <a:pt x="280332" y="4748"/>
                  </a:lnTo>
                  <a:lnTo>
                    <a:pt x="324112" y="18363"/>
                  </a:lnTo>
                  <a:lnTo>
                    <a:pt x="363748" y="39901"/>
                  </a:lnTo>
                  <a:lnTo>
                    <a:pt x="398298" y="68416"/>
                  </a:lnTo>
                  <a:lnTo>
                    <a:pt x="424661" y="100354"/>
                  </a:lnTo>
                  <a:lnTo>
                    <a:pt x="233364" y="100354"/>
                  </a:lnTo>
                  <a:lnTo>
                    <a:pt x="191377" y="107148"/>
                  </a:lnTo>
                  <a:lnTo>
                    <a:pt x="154871" y="126058"/>
                  </a:lnTo>
                  <a:lnTo>
                    <a:pt x="126058" y="154871"/>
                  </a:lnTo>
                  <a:lnTo>
                    <a:pt x="107148" y="191377"/>
                  </a:lnTo>
                  <a:lnTo>
                    <a:pt x="100354" y="233364"/>
                  </a:lnTo>
                  <a:lnTo>
                    <a:pt x="107142" y="275352"/>
                  </a:lnTo>
                  <a:lnTo>
                    <a:pt x="126039" y="311857"/>
                  </a:lnTo>
                  <a:lnTo>
                    <a:pt x="154844" y="340671"/>
                  </a:lnTo>
                  <a:lnTo>
                    <a:pt x="191352" y="359580"/>
                  </a:lnTo>
                  <a:lnTo>
                    <a:pt x="233364" y="366374"/>
                  </a:lnTo>
                  <a:lnTo>
                    <a:pt x="424672" y="366374"/>
                  </a:lnTo>
                  <a:lnTo>
                    <a:pt x="398312" y="398312"/>
                  </a:lnTo>
                  <a:lnTo>
                    <a:pt x="363763" y="426827"/>
                  </a:lnTo>
                  <a:lnTo>
                    <a:pt x="324126" y="448365"/>
                  </a:lnTo>
                  <a:lnTo>
                    <a:pt x="280345" y="461980"/>
                  </a:lnTo>
                  <a:lnTo>
                    <a:pt x="233364" y="466729"/>
                  </a:lnTo>
                  <a:close/>
                </a:path>
                <a:path w="466725" h="466725">
                  <a:moveTo>
                    <a:pt x="424672" y="366374"/>
                  </a:moveTo>
                  <a:lnTo>
                    <a:pt x="233364" y="366374"/>
                  </a:lnTo>
                  <a:lnTo>
                    <a:pt x="275352" y="359580"/>
                  </a:lnTo>
                  <a:lnTo>
                    <a:pt x="311857" y="340671"/>
                  </a:lnTo>
                  <a:lnTo>
                    <a:pt x="340671" y="311857"/>
                  </a:lnTo>
                  <a:lnTo>
                    <a:pt x="359580" y="275352"/>
                  </a:lnTo>
                  <a:lnTo>
                    <a:pt x="366374" y="233364"/>
                  </a:lnTo>
                  <a:lnTo>
                    <a:pt x="359580" y="191377"/>
                  </a:lnTo>
                  <a:lnTo>
                    <a:pt x="340671" y="154871"/>
                  </a:lnTo>
                  <a:lnTo>
                    <a:pt x="311857" y="126058"/>
                  </a:lnTo>
                  <a:lnTo>
                    <a:pt x="275352" y="107148"/>
                  </a:lnTo>
                  <a:lnTo>
                    <a:pt x="233364" y="100354"/>
                  </a:lnTo>
                  <a:lnTo>
                    <a:pt x="424661" y="100354"/>
                  </a:lnTo>
                  <a:lnTo>
                    <a:pt x="426816" y="102965"/>
                  </a:lnTo>
                  <a:lnTo>
                    <a:pt x="448358" y="142602"/>
                  </a:lnTo>
                  <a:lnTo>
                    <a:pt x="461978" y="186383"/>
                  </a:lnTo>
                  <a:lnTo>
                    <a:pt x="466729" y="233364"/>
                  </a:lnTo>
                  <a:lnTo>
                    <a:pt x="461980" y="280345"/>
                  </a:lnTo>
                  <a:lnTo>
                    <a:pt x="448365" y="324126"/>
                  </a:lnTo>
                  <a:lnTo>
                    <a:pt x="426827" y="363763"/>
                  </a:lnTo>
                  <a:lnTo>
                    <a:pt x="424672" y="366374"/>
                  </a:lnTo>
                  <a:close/>
                </a:path>
              </a:pathLst>
            </a:custGeom>
            <a:solidFill>
              <a:srgbClr val="E9B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3808" y="497982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233364" y="466729"/>
                  </a:moveTo>
                  <a:lnTo>
                    <a:pt x="186401" y="461980"/>
                  </a:lnTo>
                  <a:lnTo>
                    <a:pt x="142628" y="448365"/>
                  </a:lnTo>
                  <a:lnTo>
                    <a:pt x="102992" y="426827"/>
                  </a:lnTo>
                  <a:lnTo>
                    <a:pt x="68440" y="398312"/>
                  </a:lnTo>
                  <a:lnTo>
                    <a:pt x="39917" y="363763"/>
                  </a:lnTo>
                  <a:lnTo>
                    <a:pt x="18372" y="324126"/>
                  </a:lnTo>
                  <a:lnTo>
                    <a:pt x="4750" y="280345"/>
                  </a:lnTo>
                  <a:lnTo>
                    <a:pt x="0" y="233364"/>
                  </a:lnTo>
                  <a:lnTo>
                    <a:pt x="4750" y="186383"/>
                  </a:lnTo>
                  <a:lnTo>
                    <a:pt x="18372" y="142602"/>
                  </a:lnTo>
                  <a:lnTo>
                    <a:pt x="39917" y="102965"/>
                  </a:lnTo>
                  <a:lnTo>
                    <a:pt x="68440" y="68416"/>
                  </a:lnTo>
                  <a:lnTo>
                    <a:pt x="102992" y="39901"/>
                  </a:lnTo>
                  <a:lnTo>
                    <a:pt x="142628" y="18363"/>
                  </a:lnTo>
                  <a:lnTo>
                    <a:pt x="186401" y="4748"/>
                  </a:lnTo>
                  <a:lnTo>
                    <a:pt x="233364" y="0"/>
                  </a:lnTo>
                  <a:lnTo>
                    <a:pt x="280332" y="4748"/>
                  </a:lnTo>
                  <a:lnTo>
                    <a:pt x="324112" y="18363"/>
                  </a:lnTo>
                  <a:lnTo>
                    <a:pt x="363748" y="39901"/>
                  </a:lnTo>
                  <a:lnTo>
                    <a:pt x="398298" y="68416"/>
                  </a:lnTo>
                  <a:lnTo>
                    <a:pt x="424661" y="100354"/>
                  </a:lnTo>
                  <a:lnTo>
                    <a:pt x="233364" y="100354"/>
                  </a:lnTo>
                  <a:lnTo>
                    <a:pt x="191377" y="107148"/>
                  </a:lnTo>
                  <a:lnTo>
                    <a:pt x="154871" y="126058"/>
                  </a:lnTo>
                  <a:lnTo>
                    <a:pt x="126058" y="154871"/>
                  </a:lnTo>
                  <a:lnTo>
                    <a:pt x="107148" y="191377"/>
                  </a:lnTo>
                  <a:lnTo>
                    <a:pt x="100354" y="233364"/>
                  </a:lnTo>
                  <a:lnTo>
                    <a:pt x="107142" y="275352"/>
                  </a:lnTo>
                  <a:lnTo>
                    <a:pt x="126039" y="311857"/>
                  </a:lnTo>
                  <a:lnTo>
                    <a:pt x="154844" y="340671"/>
                  </a:lnTo>
                  <a:lnTo>
                    <a:pt x="191352" y="359580"/>
                  </a:lnTo>
                  <a:lnTo>
                    <a:pt x="233364" y="366374"/>
                  </a:lnTo>
                  <a:lnTo>
                    <a:pt x="424672" y="366374"/>
                  </a:lnTo>
                  <a:lnTo>
                    <a:pt x="398312" y="398312"/>
                  </a:lnTo>
                  <a:lnTo>
                    <a:pt x="363763" y="426827"/>
                  </a:lnTo>
                  <a:lnTo>
                    <a:pt x="324126" y="448365"/>
                  </a:lnTo>
                  <a:lnTo>
                    <a:pt x="280345" y="461980"/>
                  </a:lnTo>
                  <a:lnTo>
                    <a:pt x="233364" y="466729"/>
                  </a:lnTo>
                  <a:close/>
                </a:path>
                <a:path w="466725" h="466725">
                  <a:moveTo>
                    <a:pt x="424672" y="366374"/>
                  </a:moveTo>
                  <a:lnTo>
                    <a:pt x="233364" y="366374"/>
                  </a:lnTo>
                  <a:lnTo>
                    <a:pt x="275352" y="359580"/>
                  </a:lnTo>
                  <a:lnTo>
                    <a:pt x="311858" y="340671"/>
                  </a:lnTo>
                  <a:lnTo>
                    <a:pt x="340671" y="311857"/>
                  </a:lnTo>
                  <a:lnTo>
                    <a:pt x="359580" y="275352"/>
                  </a:lnTo>
                  <a:lnTo>
                    <a:pt x="366374" y="233364"/>
                  </a:lnTo>
                  <a:lnTo>
                    <a:pt x="359580" y="191377"/>
                  </a:lnTo>
                  <a:lnTo>
                    <a:pt x="340671" y="154871"/>
                  </a:lnTo>
                  <a:lnTo>
                    <a:pt x="311858" y="126058"/>
                  </a:lnTo>
                  <a:lnTo>
                    <a:pt x="275352" y="107148"/>
                  </a:lnTo>
                  <a:lnTo>
                    <a:pt x="233364" y="100354"/>
                  </a:lnTo>
                  <a:lnTo>
                    <a:pt x="424661" y="100354"/>
                  </a:lnTo>
                  <a:lnTo>
                    <a:pt x="426816" y="102965"/>
                  </a:lnTo>
                  <a:lnTo>
                    <a:pt x="448358" y="142602"/>
                  </a:lnTo>
                  <a:lnTo>
                    <a:pt x="461978" y="186383"/>
                  </a:lnTo>
                  <a:lnTo>
                    <a:pt x="466729" y="233364"/>
                  </a:lnTo>
                  <a:lnTo>
                    <a:pt x="461980" y="280345"/>
                  </a:lnTo>
                  <a:lnTo>
                    <a:pt x="448365" y="324126"/>
                  </a:lnTo>
                  <a:lnTo>
                    <a:pt x="426827" y="363763"/>
                  </a:lnTo>
                  <a:lnTo>
                    <a:pt x="424672" y="366374"/>
                  </a:lnTo>
                  <a:close/>
                </a:path>
              </a:pathLst>
            </a:custGeom>
            <a:solidFill>
              <a:srgbClr val="5EA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14099"/>
              <a:ext cx="149860" cy="434975"/>
            </a:xfrm>
            <a:custGeom>
              <a:avLst/>
              <a:gdLst/>
              <a:ahLst/>
              <a:cxnLst/>
              <a:rect l="l" t="t" r="r" b="b"/>
              <a:pathLst>
                <a:path w="149860" h="434975">
                  <a:moveTo>
                    <a:pt x="0" y="434498"/>
                  </a:moveTo>
                  <a:lnTo>
                    <a:pt x="0" y="319520"/>
                  </a:lnTo>
                  <a:lnTo>
                    <a:pt x="23779" y="295740"/>
                  </a:lnTo>
                  <a:lnTo>
                    <a:pt x="42688" y="259234"/>
                  </a:lnTo>
                  <a:lnTo>
                    <a:pt x="49483" y="217247"/>
                  </a:lnTo>
                  <a:lnTo>
                    <a:pt x="42688" y="175259"/>
                  </a:lnTo>
                  <a:lnTo>
                    <a:pt x="23779" y="138753"/>
                  </a:lnTo>
                  <a:lnTo>
                    <a:pt x="0" y="114974"/>
                  </a:lnTo>
                  <a:lnTo>
                    <a:pt x="0" y="0"/>
                  </a:lnTo>
                  <a:lnTo>
                    <a:pt x="46872" y="23791"/>
                  </a:lnTo>
                  <a:lnTo>
                    <a:pt x="81420" y="52310"/>
                  </a:lnTo>
                  <a:lnTo>
                    <a:pt x="109936" y="86861"/>
                  </a:lnTo>
                  <a:lnTo>
                    <a:pt x="131474" y="126498"/>
                  </a:lnTo>
                  <a:lnTo>
                    <a:pt x="145089" y="170275"/>
                  </a:lnTo>
                  <a:lnTo>
                    <a:pt x="149837" y="217247"/>
                  </a:lnTo>
                  <a:lnTo>
                    <a:pt x="145089" y="264227"/>
                  </a:lnTo>
                  <a:lnTo>
                    <a:pt x="131474" y="308009"/>
                  </a:lnTo>
                  <a:lnTo>
                    <a:pt x="109936" y="347646"/>
                  </a:lnTo>
                  <a:lnTo>
                    <a:pt x="81420" y="382195"/>
                  </a:lnTo>
                  <a:lnTo>
                    <a:pt x="46872" y="410710"/>
                  </a:lnTo>
                  <a:lnTo>
                    <a:pt x="7235" y="432248"/>
                  </a:lnTo>
                  <a:lnTo>
                    <a:pt x="0" y="434498"/>
                  </a:lnTo>
                  <a:close/>
                </a:path>
              </a:pathLst>
            </a:custGeom>
            <a:solidFill>
              <a:srgbClr val="6C4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402129" y="123469"/>
            <a:ext cx="494665" cy="3161030"/>
          </a:xfrm>
          <a:custGeom>
            <a:avLst/>
            <a:gdLst/>
            <a:ahLst/>
            <a:cxnLst/>
            <a:rect l="l" t="t" r="r" b="b"/>
            <a:pathLst>
              <a:path w="494665" h="3161029">
                <a:moveTo>
                  <a:pt x="494068" y="2269045"/>
                </a:moveTo>
                <a:lnTo>
                  <a:pt x="447332" y="2222246"/>
                </a:lnTo>
                <a:lnTo>
                  <a:pt x="50" y="2669476"/>
                </a:lnTo>
                <a:lnTo>
                  <a:pt x="46850" y="2716326"/>
                </a:lnTo>
                <a:lnTo>
                  <a:pt x="494068" y="2269045"/>
                </a:lnTo>
                <a:close/>
              </a:path>
              <a:path w="494665" h="3161029">
                <a:moveTo>
                  <a:pt x="494068" y="1824545"/>
                </a:moveTo>
                <a:lnTo>
                  <a:pt x="447332" y="1777758"/>
                </a:lnTo>
                <a:lnTo>
                  <a:pt x="50" y="2225040"/>
                </a:lnTo>
                <a:lnTo>
                  <a:pt x="46786" y="2271839"/>
                </a:lnTo>
                <a:lnTo>
                  <a:pt x="494068" y="1824545"/>
                </a:lnTo>
                <a:close/>
              </a:path>
              <a:path w="494665" h="3161029">
                <a:moveTo>
                  <a:pt x="494068" y="1380109"/>
                </a:moveTo>
                <a:lnTo>
                  <a:pt x="447332" y="1333258"/>
                </a:lnTo>
                <a:lnTo>
                  <a:pt x="50" y="1780540"/>
                </a:lnTo>
                <a:lnTo>
                  <a:pt x="46786" y="1827339"/>
                </a:lnTo>
                <a:lnTo>
                  <a:pt x="494068" y="1380109"/>
                </a:lnTo>
                <a:close/>
              </a:path>
              <a:path w="494665" h="3161029">
                <a:moveTo>
                  <a:pt x="494068" y="713320"/>
                </a:moveTo>
                <a:lnTo>
                  <a:pt x="447230" y="666635"/>
                </a:lnTo>
                <a:lnTo>
                  <a:pt x="0" y="1113853"/>
                </a:lnTo>
                <a:lnTo>
                  <a:pt x="46786" y="1160602"/>
                </a:lnTo>
                <a:lnTo>
                  <a:pt x="494068" y="713320"/>
                </a:lnTo>
                <a:close/>
              </a:path>
              <a:path w="494665" h="3161029">
                <a:moveTo>
                  <a:pt x="494068" y="268884"/>
                </a:moveTo>
                <a:lnTo>
                  <a:pt x="447230" y="222135"/>
                </a:lnTo>
                <a:lnTo>
                  <a:pt x="0" y="669417"/>
                </a:lnTo>
                <a:lnTo>
                  <a:pt x="46786" y="716114"/>
                </a:lnTo>
                <a:lnTo>
                  <a:pt x="494068" y="268884"/>
                </a:lnTo>
                <a:close/>
              </a:path>
              <a:path w="494665" h="3161029">
                <a:moveTo>
                  <a:pt x="494131" y="2713698"/>
                </a:moveTo>
                <a:lnTo>
                  <a:pt x="447382" y="2666847"/>
                </a:lnTo>
                <a:lnTo>
                  <a:pt x="152" y="3114129"/>
                </a:lnTo>
                <a:lnTo>
                  <a:pt x="46850" y="3160928"/>
                </a:lnTo>
                <a:lnTo>
                  <a:pt x="494131" y="2713698"/>
                </a:lnTo>
                <a:close/>
              </a:path>
              <a:path w="494665" h="3161029">
                <a:moveTo>
                  <a:pt x="494131" y="2491397"/>
                </a:moveTo>
                <a:lnTo>
                  <a:pt x="447382" y="2444648"/>
                </a:lnTo>
                <a:lnTo>
                  <a:pt x="152" y="2891929"/>
                </a:lnTo>
                <a:lnTo>
                  <a:pt x="46850" y="2938678"/>
                </a:lnTo>
                <a:lnTo>
                  <a:pt x="494131" y="2491397"/>
                </a:lnTo>
                <a:close/>
              </a:path>
              <a:path w="494665" h="3161029">
                <a:moveTo>
                  <a:pt x="494131" y="2046897"/>
                </a:moveTo>
                <a:lnTo>
                  <a:pt x="447382" y="2000211"/>
                </a:lnTo>
                <a:lnTo>
                  <a:pt x="152" y="2447442"/>
                </a:lnTo>
                <a:lnTo>
                  <a:pt x="46850" y="2494191"/>
                </a:lnTo>
                <a:lnTo>
                  <a:pt x="494131" y="2046897"/>
                </a:lnTo>
                <a:close/>
              </a:path>
              <a:path w="494665" h="3161029">
                <a:moveTo>
                  <a:pt x="494131" y="1602460"/>
                </a:moveTo>
                <a:lnTo>
                  <a:pt x="447382" y="1555724"/>
                </a:lnTo>
                <a:lnTo>
                  <a:pt x="152" y="2002891"/>
                </a:lnTo>
                <a:lnTo>
                  <a:pt x="46850" y="2049691"/>
                </a:lnTo>
                <a:lnTo>
                  <a:pt x="494131" y="1602460"/>
                </a:lnTo>
                <a:close/>
              </a:path>
              <a:path w="494665" h="3161029">
                <a:moveTo>
                  <a:pt x="494131" y="1157973"/>
                </a:moveTo>
                <a:lnTo>
                  <a:pt x="447382" y="1111224"/>
                </a:lnTo>
                <a:lnTo>
                  <a:pt x="152" y="1558455"/>
                </a:lnTo>
                <a:lnTo>
                  <a:pt x="46850" y="1605254"/>
                </a:lnTo>
                <a:lnTo>
                  <a:pt x="494131" y="1157973"/>
                </a:lnTo>
                <a:close/>
              </a:path>
              <a:path w="494665" h="3161029">
                <a:moveTo>
                  <a:pt x="494131" y="935723"/>
                </a:moveTo>
                <a:lnTo>
                  <a:pt x="447382" y="888987"/>
                </a:lnTo>
                <a:lnTo>
                  <a:pt x="152" y="1336205"/>
                </a:lnTo>
                <a:lnTo>
                  <a:pt x="46850" y="1382953"/>
                </a:lnTo>
                <a:lnTo>
                  <a:pt x="494131" y="935723"/>
                </a:lnTo>
                <a:close/>
              </a:path>
              <a:path w="494665" h="3161029">
                <a:moveTo>
                  <a:pt x="494131" y="491236"/>
                </a:moveTo>
                <a:lnTo>
                  <a:pt x="447382" y="444487"/>
                </a:lnTo>
                <a:lnTo>
                  <a:pt x="152" y="891768"/>
                </a:lnTo>
                <a:lnTo>
                  <a:pt x="46850" y="938517"/>
                </a:lnTo>
                <a:lnTo>
                  <a:pt x="494131" y="491236"/>
                </a:lnTo>
                <a:close/>
              </a:path>
              <a:path w="494665" h="3161029">
                <a:moveTo>
                  <a:pt x="494131" y="46736"/>
                </a:moveTo>
                <a:lnTo>
                  <a:pt x="447382" y="0"/>
                </a:lnTo>
                <a:lnTo>
                  <a:pt x="152" y="447281"/>
                </a:lnTo>
                <a:lnTo>
                  <a:pt x="46850" y="494017"/>
                </a:lnTo>
                <a:lnTo>
                  <a:pt x="494131" y="46736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55715" y="419081"/>
            <a:ext cx="6632568" cy="484630"/>
          </a:xfrm>
          <a:prstGeom prst="rect">
            <a:avLst/>
          </a:prstGeom>
        </p:spPr>
        <p:txBody>
          <a:bodyPr vert="horz" wrap="square" lIns="0" tIns="98943" rIns="0" bIns="0" rtlCol="0">
            <a:spAutoFit/>
          </a:bodyPr>
          <a:lstStyle/>
          <a:p>
            <a:pPr marL="1505585">
              <a:lnSpc>
                <a:spcPct val="100000"/>
              </a:lnSpc>
              <a:spcBef>
                <a:spcPts val="100"/>
              </a:spcBef>
            </a:pPr>
            <a:r>
              <a:rPr lang="en-US" spc="-30" dirty="0" err="1"/>
              <a:t>Lihat</a:t>
            </a:r>
            <a:r>
              <a:rPr lang="en-US" spc="-30" dirty="0"/>
              <a:t> Video </a:t>
            </a:r>
            <a:r>
              <a:rPr lang="en-US" spc="-30" dirty="0" err="1"/>
              <a:t>Berikut</a:t>
            </a:r>
            <a:r>
              <a:rPr lang="en-US" spc="-30" dirty="0"/>
              <a:t>:</a:t>
            </a:r>
            <a:endParaRPr spc="-85" dirty="0"/>
          </a:p>
        </p:txBody>
      </p:sp>
      <p:sp>
        <p:nvSpPr>
          <p:cNvPr id="8" name="object 8"/>
          <p:cNvSpPr txBox="1"/>
          <p:nvPr/>
        </p:nvSpPr>
        <p:spPr>
          <a:xfrm>
            <a:off x="2145617" y="2083308"/>
            <a:ext cx="43567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solidFill>
                  <a:srgbClr val="39656C"/>
                </a:solidFill>
                <a:latin typeface="Verdana"/>
                <a:cs typeface="Verdana"/>
              </a:rPr>
              <a:t>https://</a:t>
            </a:r>
            <a:r>
              <a:rPr sz="1400" spc="-30" dirty="0">
                <a:solidFill>
                  <a:srgbClr val="39656C"/>
                </a:solidFill>
                <a:latin typeface="Verdana"/>
                <a:cs typeface="Verdana"/>
                <a:hlinkClick r:id="rId2"/>
              </a:rPr>
              <a:t>www.youtube.com/watch?v=2rjsPP-</a:t>
            </a:r>
            <a:r>
              <a:rPr sz="1400" spc="-20" dirty="0">
                <a:solidFill>
                  <a:srgbClr val="39656C"/>
                </a:solidFill>
                <a:latin typeface="Verdana"/>
                <a:cs typeface="Verdana"/>
                <a:hlinkClick r:id="rId2"/>
              </a:rPr>
              <a:t>T7zQ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7005" y="235432"/>
            <a:ext cx="6452235" cy="4672330"/>
          </a:xfrm>
          <a:custGeom>
            <a:avLst/>
            <a:gdLst/>
            <a:ahLst/>
            <a:cxnLst/>
            <a:rect l="l" t="t" r="r" b="b"/>
            <a:pathLst>
              <a:path w="6452234" h="4672330">
                <a:moveTo>
                  <a:pt x="6451888" y="4671930"/>
                </a:moveTo>
                <a:lnTo>
                  <a:pt x="0" y="4671930"/>
                </a:lnTo>
                <a:lnTo>
                  <a:pt x="0" y="0"/>
                </a:lnTo>
                <a:lnTo>
                  <a:pt x="6451888" y="0"/>
                </a:lnTo>
                <a:lnTo>
                  <a:pt x="6451888" y="4671930"/>
                </a:lnTo>
                <a:close/>
              </a:path>
            </a:pathLst>
          </a:custGeom>
          <a:solidFill>
            <a:srgbClr val="5EA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883363" y="1499048"/>
            <a:ext cx="2021839" cy="3408679"/>
            <a:chOff x="6883363" y="1499048"/>
            <a:chExt cx="2021839" cy="3408679"/>
          </a:xfrm>
        </p:grpSpPr>
        <p:sp>
          <p:nvSpPr>
            <p:cNvPr id="4" name="object 4"/>
            <p:cNvSpPr/>
            <p:nvPr/>
          </p:nvSpPr>
          <p:spPr>
            <a:xfrm>
              <a:off x="6883363" y="1913311"/>
              <a:ext cx="1497330" cy="2994660"/>
            </a:xfrm>
            <a:custGeom>
              <a:avLst/>
              <a:gdLst/>
              <a:ahLst/>
              <a:cxnLst/>
              <a:rect l="l" t="t" r="r" b="b"/>
              <a:pathLst>
                <a:path w="1497329" h="2994660">
                  <a:moveTo>
                    <a:pt x="0" y="2994040"/>
                  </a:moveTo>
                  <a:lnTo>
                    <a:pt x="0" y="0"/>
                  </a:lnTo>
                  <a:lnTo>
                    <a:pt x="48448" y="769"/>
                  </a:lnTo>
                  <a:lnTo>
                    <a:pt x="96513" y="3061"/>
                  </a:lnTo>
                  <a:lnTo>
                    <a:pt x="144170" y="6853"/>
                  </a:lnTo>
                  <a:lnTo>
                    <a:pt x="191395" y="12121"/>
                  </a:lnTo>
                  <a:lnTo>
                    <a:pt x="238167" y="18842"/>
                  </a:lnTo>
                  <a:lnTo>
                    <a:pt x="284462" y="26994"/>
                  </a:lnTo>
                  <a:lnTo>
                    <a:pt x="330255" y="36552"/>
                  </a:lnTo>
                  <a:lnTo>
                    <a:pt x="375525" y="47493"/>
                  </a:lnTo>
                  <a:lnTo>
                    <a:pt x="420248" y="59795"/>
                  </a:lnTo>
                  <a:lnTo>
                    <a:pt x="464401" y="73434"/>
                  </a:lnTo>
                  <a:lnTo>
                    <a:pt x="507960" y="88386"/>
                  </a:lnTo>
                  <a:lnTo>
                    <a:pt x="550902" y="104629"/>
                  </a:lnTo>
                  <a:lnTo>
                    <a:pt x="593205" y="122140"/>
                  </a:lnTo>
                  <a:lnTo>
                    <a:pt x="634844" y="140894"/>
                  </a:lnTo>
                  <a:lnTo>
                    <a:pt x="675797" y="160870"/>
                  </a:lnTo>
                  <a:lnTo>
                    <a:pt x="716040" y="182043"/>
                  </a:lnTo>
                  <a:lnTo>
                    <a:pt x="755550" y="204390"/>
                  </a:lnTo>
                  <a:lnTo>
                    <a:pt x="794304" y="227888"/>
                  </a:lnTo>
                  <a:lnTo>
                    <a:pt x="832278" y="252514"/>
                  </a:lnTo>
                  <a:lnTo>
                    <a:pt x="869450" y="278245"/>
                  </a:lnTo>
                  <a:lnTo>
                    <a:pt x="905797" y="305057"/>
                  </a:lnTo>
                  <a:lnTo>
                    <a:pt x="941294" y="332928"/>
                  </a:lnTo>
                  <a:lnTo>
                    <a:pt x="975919" y="361833"/>
                  </a:lnTo>
                  <a:lnTo>
                    <a:pt x="1009648" y="391750"/>
                  </a:lnTo>
                  <a:lnTo>
                    <a:pt x="1042459" y="422656"/>
                  </a:lnTo>
                  <a:lnTo>
                    <a:pt x="1074327" y="454526"/>
                  </a:lnTo>
                  <a:lnTo>
                    <a:pt x="1105231" y="487339"/>
                  </a:lnTo>
                  <a:lnTo>
                    <a:pt x="1135146" y="521070"/>
                  </a:lnTo>
                  <a:lnTo>
                    <a:pt x="1164049" y="555697"/>
                  </a:lnTo>
                  <a:lnTo>
                    <a:pt x="1191917" y="591197"/>
                  </a:lnTo>
                  <a:lnTo>
                    <a:pt x="1218728" y="627545"/>
                  </a:lnTo>
                  <a:lnTo>
                    <a:pt x="1244457" y="664719"/>
                  </a:lnTo>
                  <a:lnTo>
                    <a:pt x="1269081" y="702695"/>
                  </a:lnTo>
                  <a:lnTo>
                    <a:pt x="1292577" y="741451"/>
                  </a:lnTo>
                  <a:lnTo>
                    <a:pt x="1314923" y="780963"/>
                  </a:lnTo>
                  <a:lnTo>
                    <a:pt x="1336094" y="821208"/>
                  </a:lnTo>
                  <a:lnTo>
                    <a:pt x="1356068" y="862162"/>
                  </a:lnTo>
                  <a:lnTo>
                    <a:pt x="1374820" y="903803"/>
                  </a:lnTo>
                  <a:lnTo>
                    <a:pt x="1392329" y="946107"/>
                  </a:lnTo>
                  <a:lnTo>
                    <a:pt x="1408571" y="989051"/>
                  </a:lnTo>
                  <a:lnTo>
                    <a:pt x="1423522" y="1032611"/>
                  </a:lnTo>
                  <a:lnTo>
                    <a:pt x="1437160" y="1076765"/>
                  </a:lnTo>
                  <a:lnTo>
                    <a:pt x="1449460" y="1121489"/>
                  </a:lnTo>
                  <a:lnTo>
                    <a:pt x="1460401" y="1166760"/>
                  </a:lnTo>
                  <a:lnTo>
                    <a:pt x="1469958" y="1212555"/>
                  </a:lnTo>
                  <a:lnTo>
                    <a:pt x="1478109" y="1258850"/>
                  </a:lnTo>
                  <a:lnTo>
                    <a:pt x="1484829" y="1305622"/>
                  </a:lnTo>
                  <a:lnTo>
                    <a:pt x="1490097" y="1352849"/>
                  </a:lnTo>
                  <a:lnTo>
                    <a:pt x="1493889" y="1400506"/>
                  </a:lnTo>
                  <a:lnTo>
                    <a:pt x="1496180" y="1448571"/>
                  </a:lnTo>
                  <a:lnTo>
                    <a:pt x="1496949" y="1497020"/>
                  </a:lnTo>
                  <a:lnTo>
                    <a:pt x="1496181" y="1545473"/>
                  </a:lnTo>
                  <a:lnTo>
                    <a:pt x="1493889" y="1593541"/>
                  </a:lnTo>
                  <a:lnTo>
                    <a:pt x="1490099" y="1641202"/>
                  </a:lnTo>
                  <a:lnTo>
                    <a:pt x="1484832" y="1688431"/>
                  </a:lnTo>
                  <a:lnTo>
                    <a:pt x="1478112" y="1735206"/>
                  </a:lnTo>
                  <a:lnTo>
                    <a:pt x="1469963" y="1781504"/>
                  </a:lnTo>
                  <a:lnTo>
                    <a:pt x="1460408" y="1827301"/>
                  </a:lnTo>
                  <a:lnTo>
                    <a:pt x="1449469" y="1872574"/>
                  </a:lnTo>
                  <a:lnTo>
                    <a:pt x="1437171" y="1917300"/>
                  </a:lnTo>
                  <a:lnTo>
                    <a:pt x="1423535" y="1961455"/>
                  </a:lnTo>
                  <a:lnTo>
                    <a:pt x="1408587" y="2005017"/>
                  </a:lnTo>
                  <a:lnTo>
                    <a:pt x="1392347" y="2047962"/>
                  </a:lnTo>
                  <a:lnTo>
                    <a:pt x="1374841" y="2090266"/>
                  </a:lnTo>
                  <a:lnTo>
                    <a:pt x="1356091" y="2131908"/>
                  </a:lnTo>
                  <a:lnTo>
                    <a:pt x="1336120" y="2172863"/>
                  </a:lnTo>
                  <a:lnTo>
                    <a:pt x="1314952" y="2213108"/>
                  </a:lnTo>
                  <a:lnTo>
                    <a:pt x="1292609" y="2252620"/>
                  </a:lnTo>
                  <a:lnTo>
                    <a:pt x="1269115" y="2291376"/>
                  </a:lnTo>
                  <a:lnTo>
                    <a:pt x="1244494" y="2329352"/>
                  </a:lnTo>
                  <a:lnTo>
                    <a:pt x="1218767" y="2366526"/>
                  </a:lnTo>
                  <a:lnTo>
                    <a:pt x="1191960" y="2402873"/>
                  </a:lnTo>
                  <a:lnTo>
                    <a:pt x="1164094" y="2438372"/>
                  </a:lnTo>
                  <a:lnTo>
                    <a:pt x="1135193" y="2472998"/>
                  </a:lnTo>
                  <a:lnTo>
                    <a:pt x="1105281" y="2506728"/>
                  </a:lnTo>
                  <a:lnTo>
                    <a:pt x="1074379" y="2539540"/>
                  </a:lnTo>
                  <a:lnTo>
                    <a:pt x="1042513" y="2571410"/>
                  </a:lnTo>
                  <a:lnTo>
                    <a:pt x="1009704" y="2602314"/>
                  </a:lnTo>
                  <a:lnTo>
                    <a:pt x="975976" y="2632230"/>
                  </a:lnTo>
                  <a:lnTo>
                    <a:pt x="941353" y="2661134"/>
                  </a:lnTo>
                  <a:lnTo>
                    <a:pt x="905857" y="2689003"/>
                  </a:lnTo>
                  <a:lnTo>
                    <a:pt x="869512" y="2715814"/>
                  </a:lnTo>
                  <a:lnTo>
                    <a:pt x="832341" y="2741544"/>
                  </a:lnTo>
                  <a:lnTo>
                    <a:pt x="794366" y="2766169"/>
                  </a:lnTo>
                  <a:lnTo>
                    <a:pt x="755613" y="2789665"/>
                  </a:lnTo>
                  <a:lnTo>
                    <a:pt x="716102" y="2812011"/>
                  </a:lnTo>
                  <a:lnTo>
                    <a:pt x="675859" y="2833183"/>
                  </a:lnTo>
                  <a:lnTo>
                    <a:pt x="634905" y="2853157"/>
                  </a:lnTo>
                  <a:lnTo>
                    <a:pt x="593265" y="2871910"/>
                  </a:lnTo>
                  <a:lnTo>
                    <a:pt x="550961" y="2889419"/>
                  </a:lnTo>
                  <a:lnTo>
                    <a:pt x="508016" y="2905661"/>
                  </a:lnTo>
                  <a:lnTo>
                    <a:pt x="464455" y="2920612"/>
                  </a:lnTo>
                  <a:lnTo>
                    <a:pt x="420299" y="2934250"/>
                  </a:lnTo>
                  <a:lnTo>
                    <a:pt x="375573" y="2946551"/>
                  </a:lnTo>
                  <a:lnTo>
                    <a:pt x="330299" y="2957491"/>
                  </a:lnTo>
                  <a:lnTo>
                    <a:pt x="284500" y="2967049"/>
                  </a:lnTo>
                  <a:lnTo>
                    <a:pt x="238201" y="2975199"/>
                  </a:lnTo>
                  <a:lnTo>
                    <a:pt x="191424" y="2981920"/>
                  </a:lnTo>
                  <a:lnTo>
                    <a:pt x="144192" y="2987188"/>
                  </a:lnTo>
                  <a:lnTo>
                    <a:pt x="96528" y="2990979"/>
                  </a:lnTo>
                  <a:lnTo>
                    <a:pt x="48456" y="2993271"/>
                  </a:lnTo>
                  <a:lnTo>
                    <a:pt x="0" y="2994040"/>
                  </a:lnTo>
                  <a:close/>
                </a:path>
              </a:pathLst>
            </a:custGeom>
            <a:solidFill>
              <a:srgbClr val="6C4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55770" y="1499048"/>
              <a:ext cx="1049655" cy="1049655"/>
            </a:xfrm>
            <a:custGeom>
              <a:avLst/>
              <a:gdLst/>
              <a:ahLst/>
              <a:cxnLst/>
              <a:rect l="l" t="t" r="r" b="b"/>
              <a:pathLst>
                <a:path w="1049654" h="1049655">
                  <a:moveTo>
                    <a:pt x="524680" y="1049360"/>
                  </a:moveTo>
                  <a:lnTo>
                    <a:pt x="476982" y="1047212"/>
                  </a:lnTo>
                  <a:lnTo>
                    <a:pt x="430472" y="1040892"/>
                  </a:lnTo>
                  <a:lnTo>
                    <a:pt x="385336" y="1030586"/>
                  </a:lnTo>
                  <a:lnTo>
                    <a:pt x="341761" y="1016481"/>
                  </a:lnTo>
                  <a:lnTo>
                    <a:pt x="299933" y="998765"/>
                  </a:lnTo>
                  <a:lnTo>
                    <a:pt x="260039" y="977623"/>
                  </a:lnTo>
                  <a:lnTo>
                    <a:pt x="222265" y="953242"/>
                  </a:lnTo>
                  <a:lnTo>
                    <a:pt x="186797" y="925809"/>
                  </a:lnTo>
                  <a:lnTo>
                    <a:pt x="153823" y="895511"/>
                  </a:lnTo>
                  <a:lnTo>
                    <a:pt x="123528" y="862534"/>
                  </a:lnTo>
                  <a:lnTo>
                    <a:pt x="96098" y="827064"/>
                  </a:lnTo>
                  <a:lnTo>
                    <a:pt x="71721" y="789290"/>
                  </a:lnTo>
                  <a:lnTo>
                    <a:pt x="50583" y="749396"/>
                  </a:lnTo>
                  <a:lnTo>
                    <a:pt x="32870" y="707571"/>
                  </a:lnTo>
                  <a:lnTo>
                    <a:pt x="18769" y="663999"/>
                  </a:lnTo>
                  <a:lnTo>
                    <a:pt x="8514" y="619082"/>
                  </a:lnTo>
                  <a:lnTo>
                    <a:pt x="8466" y="618870"/>
                  </a:lnTo>
                  <a:lnTo>
                    <a:pt x="2248" y="573111"/>
                  </a:lnTo>
                  <a:lnTo>
                    <a:pt x="2147" y="572367"/>
                  </a:lnTo>
                  <a:lnTo>
                    <a:pt x="0" y="524680"/>
                  </a:lnTo>
                  <a:lnTo>
                    <a:pt x="2147" y="476982"/>
                  </a:lnTo>
                  <a:lnTo>
                    <a:pt x="8466" y="430472"/>
                  </a:lnTo>
                  <a:lnTo>
                    <a:pt x="18769" y="385336"/>
                  </a:lnTo>
                  <a:lnTo>
                    <a:pt x="32870" y="341761"/>
                  </a:lnTo>
                  <a:lnTo>
                    <a:pt x="50583" y="299933"/>
                  </a:lnTo>
                  <a:lnTo>
                    <a:pt x="71721" y="260039"/>
                  </a:lnTo>
                  <a:lnTo>
                    <a:pt x="96098" y="222265"/>
                  </a:lnTo>
                  <a:lnTo>
                    <a:pt x="123528" y="186797"/>
                  </a:lnTo>
                  <a:lnTo>
                    <a:pt x="153823" y="153823"/>
                  </a:lnTo>
                  <a:lnTo>
                    <a:pt x="186797" y="123527"/>
                  </a:lnTo>
                  <a:lnTo>
                    <a:pt x="222265" y="96098"/>
                  </a:lnTo>
                  <a:lnTo>
                    <a:pt x="260039" y="71721"/>
                  </a:lnTo>
                  <a:lnTo>
                    <a:pt x="299933" y="50583"/>
                  </a:lnTo>
                  <a:lnTo>
                    <a:pt x="341761" y="32870"/>
                  </a:lnTo>
                  <a:lnTo>
                    <a:pt x="385336" y="18769"/>
                  </a:lnTo>
                  <a:lnTo>
                    <a:pt x="430472" y="8466"/>
                  </a:lnTo>
                  <a:lnTo>
                    <a:pt x="476982" y="2147"/>
                  </a:lnTo>
                  <a:lnTo>
                    <a:pt x="524680" y="0"/>
                  </a:lnTo>
                  <a:lnTo>
                    <a:pt x="572357" y="2147"/>
                  </a:lnTo>
                  <a:lnTo>
                    <a:pt x="618851" y="8466"/>
                  </a:lnTo>
                  <a:lnTo>
                    <a:pt x="663975" y="18769"/>
                  </a:lnTo>
                  <a:lnTo>
                    <a:pt x="707543" y="32870"/>
                  </a:lnTo>
                  <a:lnTo>
                    <a:pt x="749366" y="50583"/>
                  </a:lnTo>
                  <a:lnTo>
                    <a:pt x="789259" y="71721"/>
                  </a:lnTo>
                  <a:lnTo>
                    <a:pt x="827034" y="96098"/>
                  </a:lnTo>
                  <a:lnTo>
                    <a:pt x="862505" y="123527"/>
                  </a:lnTo>
                  <a:lnTo>
                    <a:pt x="895485" y="153823"/>
                  </a:lnTo>
                  <a:lnTo>
                    <a:pt x="925786" y="186797"/>
                  </a:lnTo>
                  <a:lnTo>
                    <a:pt x="953223" y="222265"/>
                  </a:lnTo>
                  <a:lnTo>
                    <a:pt x="955395" y="225629"/>
                  </a:lnTo>
                  <a:lnTo>
                    <a:pt x="524680" y="225629"/>
                  </a:lnTo>
                  <a:lnTo>
                    <a:pt x="476250" y="229552"/>
                  </a:lnTo>
                  <a:lnTo>
                    <a:pt x="430279" y="240905"/>
                  </a:lnTo>
                  <a:lnTo>
                    <a:pt x="387389" y="259068"/>
                  </a:lnTo>
                  <a:lnTo>
                    <a:pt x="348202" y="283420"/>
                  </a:lnTo>
                  <a:lnTo>
                    <a:pt x="313338" y="313338"/>
                  </a:lnTo>
                  <a:lnTo>
                    <a:pt x="283420" y="348201"/>
                  </a:lnTo>
                  <a:lnTo>
                    <a:pt x="259069" y="387388"/>
                  </a:lnTo>
                  <a:lnTo>
                    <a:pt x="240906" y="430278"/>
                  </a:lnTo>
                  <a:lnTo>
                    <a:pt x="229552" y="476249"/>
                  </a:lnTo>
                  <a:lnTo>
                    <a:pt x="225629" y="524680"/>
                  </a:lnTo>
                  <a:lnTo>
                    <a:pt x="229492" y="572367"/>
                  </a:lnTo>
                  <a:lnTo>
                    <a:pt x="240853" y="618870"/>
                  </a:lnTo>
                  <a:lnTo>
                    <a:pt x="259069" y="661972"/>
                  </a:lnTo>
                  <a:lnTo>
                    <a:pt x="283420" y="701159"/>
                  </a:lnTo>
                  <a:lnTo>
                    <a:pt x="313338" y="736022"/>
                  </a:lnTo>
                  <a:lnTo>
                    <a:pt x="348202" y="765940"/>
                  </a:lnTo>
                  <a:lnTo>
                    <a:pt x="387389" y="790291"/>
                  </a:lnTo>
                  <a:lnTo>
                    <a:pt x="430279" y="808455"/>
                  </a:lnTo>
                  <a:lnTo>
                    <a:pt x="476250" y="819808"/>
                  </a:lnTo>
                  <a:lnTo>
                    <a:pt x="524680" y="823731"/>
                  </a:lnTo>
                  <a:lnTo>
                    <a:pt x="955395" y="823731"/>
                  </a:lnTo>
                  <a:lnTo>
                    <a:pt x="953243" y="827064"/>
                  </a:lnTo>
                  <a:lnTo>
                    <a:pt x="925809" y="862534"/>
                  </a:lnTo>
                  <a:lnTo>
                    <a:pt x="895509" y="895511"/>
                  </a:lnTo>
                  <a:lnTo>
                    <a:pt x="862530" y="925809"/>
                  </a:lnTo>
                  <a:lnTo>
                    <a:pt x="827059" y="953242"/>
                  </a:lnTo>
                  <a:lnTo>
                    <a:pt x="789283" y="977623"/>
                  </a:lnTo>
                  <a:lnTo>
                    <a:pt x="749388" y="998765"/>
                  </a:lnTo>
                  <a:lnTo>
                    <a:pt x="707562" y="1016481"/>
                  </a:lnTo>
                  <a:lnTo>
                    <a:pt x="663991" y="1030586"/>
                  </a:lnTo>
                  <a:lnTo>
                    <a:pt x="618862" y="1040892"/>
                  </a:lnTo>
                  <a:lnTo>
                    <a:pt x="572362" y="1047212"/>
                  </a:lnTo>
                  <a:lnTo>
                    <a:pt x="524680" y="1049360"/>
                  </a:lnTo>
                  <a:close/>
                </a:path>
                <a:path w="1049654" h="1049655">
                  <a:moveTo>
                    <a:pt x="955395" y="823731"/>
                  </a:moveTo>
                  <a:lnTo>
                    <a:pt x="524680" y="823731"/>
                  </a:lnTo>
                  <a:lnTo>
                    <a:pt x="573111" y="819808"/>
                  </a:lnTo>
                  <a:lnTo>
                    <a:pt x="619082" y="808455"/>
                  </a:lnTo>
                  <a:lnTo>
                    <a:pt x="661972" y="790291"/>
                  </a:lnTo>
                  <a:lnTo>
                    <a:pt x="701159" y="765940"/>
                  </a:lnTo>
                  <a:lnTo>
                    <a:pt x="736023" y="736022"/>
                  </a:lnTo>
                  <a:lnTo>
                    <a:pt x="765941" y="701159"/>
                  </a:lnTo>
                  <a:lnTo>
                    <a:pt x="790292" y="661972"/>
                  </a:lnTo>
                  <a:lnTo>
                    <a:pt x="808455" y="619082"/>
                  </a:lnTo>
                  <a:lnTo>
                    <a:pt x="819808" y="573111"/>
                  </a:lnTo>
                  <a:lnTo>
                    <a:pt x="823731" y="524680"/>
                  </a:lnTo>
                  <a:lnTo>
                    <a:pt x="819872" y="476982"/>
                  </a:lnTo>
                  <a:lnTo>
                    <a:pt x="819812" y="476249"/>
                  </a:lnTo>
                  <a:lnTo>
                    <a:pt x="808516" y="430472"/>
                  </a:lnTo>
                  <a:lnTo>
                    <a:pt x="808468" y="430278"/>
                  </a:lnTo>
                  <a:lnTo>
                    <a:pt x="790319" y="387388"/>
                  </a:lnTo>
                  <a:lnTo>
                    <a:pt x="765981" y="348201"/>
                  </a:lnTo>
                  <a:lnTo>
                    <a:pt x="736076" y="313338"/>
                  </a:lnTo>
                  <a:lnTo>
                    <a:pt x="701220" y="283420"/>
                  </a:lnTo>
                  <a:lnTo>
                    <a:pt x="662034" y="259068"/>
                  </a:lnTo>
                  <a:lnTo>
                    <a:pt x="619136" y="240905"/>
                  </a:lnTo>
                  <a:lnTo>
                    <a:pt x="573145" y="229552"/>
                  </a:lnTo>
                  <a:lnTo>
                    <a:pt x="524680" y="225629"/>
                  </a:lnTo>
                  <a:lnTo>
                    <a:pt x="955395" y="225629"/>
                  </a:lnTo>
                  <a:lnTo>
                    <a:pt x="977608" y="260039"/>
                  </a:lnTo>
                  <a:lnTo>
                    <a:pt x="998754" y="299933"/>
                  </a:lnTo>
                  <a:lnTo>
                    <a:pt x="1016474" y="341761"/>
                  </a:lnTo>
                  <a:lnTo>
                    <a:pt x="1030582" y="385336"/>
                  </a:lnTo>
                  <a:lnTo>
                    <a:pt x="1040846" y="430278"/>
                  </a:lnTo>
                  <a:lnTo>
                    <a:pt x="1047112" y="476249"/>
                  </a:lnTo>
                  <a:lnTo>
                    <a:pt x="1049361" y="524680"/>
                  </a:lnTo>
                  <a:lnTo>
                    <a:pt x="1047212" y="572367"/>
                  </a:lnTo>
                  <a:lnTo>
                    <a:pt x="1040892" y="618870"/>
                  </a:lnTo>
                  <a:lnTo>
                    <a:pt x="1030587" y="663999"/>
                  </a:lnTo>
                  <a:lnTo>
                    <a:pt x="1016483" y="707571"/>
                  </a:lnTo>
                  <a:lnTo>
                    <a:pt x="998767" y="749396"/>
                  </a:lnTo>
                  <a:lnTo>
                    <a:pt x="977624" y="789290"/>
                  </a:lnTo>
                  <a:lnTo>
                    <a:pt x="955395" y="823731"/>
                  </a:lnTo>
                  <a:close/>
                </a:path>
              </a:pathLst>
            </a:custGeom>
            <a:solidFill>
              <a:srgbClr val="C52E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6883489" y="235432"/>
            <a:ext cx="2021839" cy="792480"/>
          </a:xfrm>
          <a:custGeom>
            <a:avLst/>
            <a:gdLst/>
            <a:ahLst/>
            <a:cxnLst/>
            <a:rect l="l" t="t" r="r" b="b"/>
            <a:pathLst>
              <a:path w="2021840" h="792480">
                <a:moveTo>
                  <a:pt x="2021636" y="665238"/>
                </a:moveTo>
                <a:lnTo>
                  <a:pt x="1659750" y="388645"/>
                </a:lnTo>
                <a:lnTo>
                  <a:pt x="1335430" y="636511"/>
                </a:lnTo>
                <a:lnTo>
                  <a:pt x="1011034" y="388708"/>
                </a:lnTo>
                <a:lnTo>
                  <a:pt x="686638" y="636511"/>
                </a:lnTo>
                <a:lnTo>
                  <a:pt x="362102" y="388708"/>
                </a:lnTo>
                <a:lnTo>
                  <a:pt x="12" y="665238"/>
                </a:lnTo>
                <a:lnTo>
                  <a:pt x="75120" y="763651"/>
                </a:lnTo>
                <a:lnTo>
                  <a:pt x="362102" y="544525"/>
                </a:lnTo>
                <a:lnTo>
                  <a:pt x="686714" y="792314"/>
                </a:lnTo>
                <a:lnTo>
                  <a:pt x="1011034" y="544525"/>
                </a:lnTo>
                <a:lnTo>
                  <a:pt x="1335430" y="792314"/>
                </a:lnTo>
                <a:lnTo>
                  <a:pt x="1659750" y="544664"/>
                </a:lnTo>
                <a:lnTo>
                  <a:pt x="1946376" y="763651"/>
                </a:lnTo>
                <a:lnTo>
                  <a:pt x="2021636" y="665238"/>
                </a:lnTo>
                <a:close/>
              </a:path>
              <a:path w="2021840" h="792480">
                <a:moveTo>
                  <a:pt x="2021636" y="276466"/>
                </a:moveTo>
                <a:lnTo>
                  <a:pt x="1659750" y="0"/>
                </a:lnTo>
                <a:lnTo>
                  <a:pt x="1335430" y="247802"/>
                </a:lnTo>
                <a:lnTo>
                  <a:pt x="1011034" y="0"/>
                </a:lnTo>
                <a:lnTo>
                  <a:pt x="686638" y="247802"/>
                </a:lnTo>
                <a:lnTo>
                  <a:pt x="362102" y="0"/>
                </a:lnTo>
                <a:lnTo>
                  <a:pt x="0" y="276466"/>
                </a:lnTo>
                <a:lnTo>
                  <a:pt x="75120" y="375018"/>
                </a:lnTo>
                <a:lnTo>
                  <a:pt x="362102" y="155879"/>
                </a:lnTo>
                <a:lnTo>
                  <a:pt x="686701" y="403682"/>
                </a:lnTo>
                <a:lnTo>
                  <a:pt x="1011034" y="155879"/>
                </a:lnTo>
                <a:lnTo>
                  <a:pt x="1335430" y="403682"/>
                </a:lnTo>
                <a:lnTo>
                  <a:pt x="1659750" y="155879"/>
                </a:lnTo>
                <a:lnTo>
                  <a:pt x="1946376" y="374942"/>
                </a:lnTo>
                <a:lnTo>
                  <a:pt x="2021636" y="276466"/>
                </a:lnTo>
                <a:close/>
              </a:path>
            </a:pathLst>
          </a:custGeom>
          <a:solidFill>
            <a:srgbClr val="E9B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68175" y="2258453"/>
            <a:ext cx="2649220" cy="2649855"/>
          </a:xfrm>
          <a:custGeom>
            <a:avLst/>
            <a:gdLst/>
            <a:ahLst/>
            <a:cxnLst/>
            <a:rect l="l" t="t" r="r" b="b"/>
            <a:pathLst>
              <a:path w="2649220" h="2649854">
                <a:moveTo>
                  <a:pt x="2648817" y="2649545"/>
                </a:moveTo>
                <a:lnTo>
                  <a:pt x="0" y="2649545"/>
                </a:lnTo>
                <a:lnTo>
                  <a:pt x="2648817" y="0"/>
                </a:lnTo>
                <a:lnTo>
                  <a:pt x="2648817" y="2649545"/>
                </a:lnTo>
                <a:close/>
              </a:path>
            </a:pathLst>
          </a:custGeom>
          <a:solidFill>
            <a:srgbClr val="E9B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58022"/>
            <a:ext cx="1978025" cy="181610"/>
          </a:xfrm>
          <a:custGeom>
            <a:avLst/>
            <a:gdLst/>
            <a:ahLst/>
            <a:cxnLst/>
            <a:rect l="l" t="t" r="r" b="b"/>
            <a:pathLst>
              <a:path w="1978025" h="181609">
                <a:moveTo>
                  <a:pt x="1977856" y="181153"/>
                </a:moveTo>
                <a:lnTo>
                  <a:pt x="0" y="181153"/>
                </a:lnTo>
                <a:lnTo>
                  <a:pt x="0" y="0"/>
                </a:lnTo>
                <a:lnTo>
                  <a:pt x="1977856" y="0"/>
                </a:lnTo>
                <a:lnTo>
                  <a:pt x="1977856" y="181153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36505" y="1255116"/>
            <a:ext cx="8166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340" dirty="0"/>
              <a:t>03</a:t>
            </a:r>
            <a:endParaRPr sz="4800"/>
          </a:p>
        </p:txBody>
      </p:sp>
      <p:sp>
        <p:nvSpPr>
          <p:cNvPr id="10" name="object 10"/>
          <p:cNvSpPr txBox="1"/>
          <p:nvPr/>
        </p:nvSpPr>
        <p:spPr>
          <a:xfrm>
            <a:off x="609600" y="2051208"/>
            <a:ext cx="5902221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" algn="ctr">
              <a:lnSpc>
                <a:spcPct val="100000"/>
              </a:lnSpc>
              <a:spcBef>
                <a:spcPts val="100"/>
              </a:spcBef>
            </a:pPr>
            <a:r>
              <a:rPr lang="en-ID" sz="3600" b="1" spc="-10" dirty="0">
                <a:solidFill>
                  <a:srgbClr val="FFFAF3"/>
                </a:solidFill>
                <a:latin typeface="Verdana"/>
                <a:cs typeface="Verdana"/>
              </a:rPr>
              <a:t>MENCIPTAKAN</a:t>
            </a:r>
          </a:p>
          <a:p>
            <a:pPr marL="86360" algn="ctr">
              <a:lnSpc>
                <a:spcPct val="100000"/>
              </a:lnSpc>
              <a:spcBef>
                <a:spcPts val="100"/>
              </a:spcBef>
            </a:pPr>
            <a:r>
              <a:rPr lang="en-ID" sz="3600" b="1" spc="-10" dirty="0">
                <a:solidFill>
                  <a:srgbClr val="FFFAF3"/>
                </a:solidFill>
                <a:latin typeface="Verdana"/>
                <a:cs typeface="Verdana"/>
              </a:rPr>
              <a:t>LINGKUNGAN POSITIF</a:t>
            </a:r>
            <a:endParaRPr lang="en-ID" sz="3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7099"/>
            <a:ext cx="5382895" cy="386715"/>
          </a:xfrm>
          <a:custGeom>
            <a:avLst/>
            <a:gdLst/>
            <a:ahLst/>
            <a:cxnLst/>
            <a:rect l="l" t="t" r="r" b="b"/>
            <a:pathLst>
              <a:path w="5382895" h="386714">
                <a:moveTo>
                  <a:pt x="5189399" y="386399"/>
                </a:moveTo>
                <a:lnTo>
                  <a:pt x="0" y="386399"/>
                </a:lnTo>
                <a:lnTo>
                  <a:pt x="0" y="0"/>
                </a:lnTo>
                <a:lnTo>
                  <a:pt x="5189399" y="0"/>
                </a:lnTo>
                <a:lnTo>
                  <a:pt x="5233698" y="5102"/>
                </a:lnTo>
                <a:lnTo>
                  <a:pt x="5274364" y="19637"/>
                </a:lnTo>
                <a:lnTo>
                  <a:pt x="5310236" y="42443"/>
                </a:lnTo>
                <a:lnTo>
                  <a:pt x="5340156" y="72363"/>
                </a:lnTo>
                <a:lnTo>
                  <a:pt x="5362962" y="108235"/>
                </a:lnTo>
                <a:lnTo>
                  <a:pt x="5377497" y="148900"/>
                </a:lnTo>
                <a:lnTo>
                  <a:pt x="5382599" y="193199"/>
                </a:lnTo>
                <a:lnTo>
                  <a:pt x="5378853" y="231067"/>
                </a:lnTo>
                <a:lnTo>
                  <a:pt x="5350140" y="300387"/>
                </a:lnTo>
                <a:lnTo>
                  <a:pt x="5296587" y="353940"/>
                </a:lnTo>
                <a:lnTo>
                  <a:pt x="5227267" y="382653"/>
                </a:lnTo>
                <a:lnTo>
                  <a:pt x="5189399" y="386399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61399" y="1272675"/>
            <a:ext cx="5382895" cy="386715"/>
          </a:xfrm>
          <a:custGeom>
            <a:avLst/>
            <a:gdLst/>
            <a:ahLst/>
            <a:cxnLst/>
            <a:rect l="l" t="t" r="r" b="b"/>
            <a:pathLst>
              <a:path w="5382895" h="386714">
                <a:moveTo>
                  <a:pt x="5382599" y="386399"/>
                </a:moveTo>
                <a:lnTo>
                  <a:pt x="193199" y="386399"/>
                </a:lnTo>
                <a:lnTo>
                  <a:pt x="148900" y="381297"/>
                </a:lnTo>
                <a:lnTo>
                  <a:pt x="108235" y="366762"/>
                </a:lnTo>
                <a:lnTo>
                  <a:pt x="72363" y="343956"/>
                </a:lnTo>
                <a:lnTo>
                  <a:pt x="42443" y="314036"/>
                </a:lnTo>
                <a:lnTo>
                  <a:pt x="19637" y="278164"/>
                </a:lnTo>
                <a:lnTo>
                  <a:pt x="5102" y="237498"/>
                </a:lnTo>
                <a:lnTo>
                  <a:pt x="0" y="193199"/>
                </a:lnTo>
                <a:lnTo>
                  <a:pt x="3746" y="155332"/>
                </a:lnTo>
                <a:lnTo>
                  <a:pt x="32459" y="86012"/>
                </a:lnTo>
                <a:lnTo>
                  <a:pt x="86012" y="32459"/>
                </a:lnTo>
                <a:lnTo>
                  <a:pt x="155332" y="3746"/>
                </a:lnTo>
                <a:lnTo>
                  <a:pt x="193199" y="0"/>
                </a:lnTo>
                <a:lnTo>
                  <a:pt x="5382599" y="0"/>
                </a:lnTo>
                <a:lnTo>
                  <a:pt x="5382599" y="386399"/>
                </a:lnTo>
                <a:close/>
              </a:path>
            </a:pathLst>
          </a:custGeom>
          <a:solidFill>
            <a:srgbClr val="5EA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3" y="0"/>
            <a:ext cx="739140" cy="1478280"/>
          </a:xfrm>
          <a:custGeom>
            <a:avLst/>
            <a:gdLst/>
            <a:ahLst/>
            <a:cxnLst/>
            <a:rect l="l" t="t" r="r" b="b"/>
            <a:pathLst>
              <a:path w="739140" h="1478280">
                <a:moveTo>
                  <a:pt x="0" y="1477776"/>
                </a:moveTo>
                <a:lnTo>
                  <a:pt x="0" y="0"/>
                </a:lnTo>
                <a:lnTo>
                  <a:pt x="48581" y="1571"/>
                </a:lnTo>
                <a:lnTo>
                  <a:pt x="96323" y="6221"/>
                </a:lnTo>
                <a:lnTo>
                  <a:pt x="143128" y="13853"/>
                </a:lnTo>
                <a:lnTo>
                  <a:pt x="188899" y="24368"/>
                </a:lnTo>
                <a:lnTo>
                  <a:pt x="233539" y="37669"/>
                </a:lnTo>
                <a:lnTo>
                  <a:pt x="276950" y="53660"/>
                </a:lnTo>
                <a:lnTo>
                  <a:pt x="319036" y="72242"/>
                </a:lnTo>
                <a:lnTo>
                  <a:pt x="359697" y="93318"/>
                </a:lnTo>
                <a:lnTo>
                  <a:pt x="398839" y="116791"/>
                </a:lnTo>
                <a:lnTo>
                  <a:pt x="436362" y="142564"/>
                </a:lnTo>
                <a:lnTo>
                  <a:pt x="472170" y="170539"/>
                </a:lnTo>
                <a:lnTo>
                  <a:pt x="506165" y="200619"/>
                </a:lnTo>
                <a:lnTo>
                  <a:pt x="538250" y="232706"/>
                </a:lnTo>
                <a:lnTo>
                  <a:pt x="568328" y="266703"/>
                </a:lnTo>
                <a:lnTo>
                  <a:pt x="596300" y="302513"/>
                </a:lnTo>
                <a:lnTo>
                  <a:pt x="622071" y="340038"/>
                </a:lnTo>
                <a:lnTo>
                  <a:pt x="645543" y="379181"/>
                </a:lnTo>
                <a:lnTo>
                  <a:pt x="666617" y="419845"/>
                </a:lnTo>
                <a:lnTo>
                  <a:pt x="685198" y="461932"/>
                </a:lnTo>
                <a:lnTo>
                  <a:pt x="701187" y="505344"/>
                </a:lnTo>
                <a:lnTo>
                  <a:pt x="714487" y="549986"/>
                </a:lnTo>
                <a:lnTo>
                  <a:pt x="725001" y="595758"/>
                </a:lnTo>
                <a:lnTo>
                  <a:pt x="732631" y="642564"/>
                </a:lnTo>
                <a:lnTo>
                  <a:pt x="737281" y="690306"/>
                </a:lnTo>
                <a:lnTo>
                  <a:pt x="738853" y="738888"/>
                </a:lnTo>
                <a:lnTo>
                  <a:pt x="737281" y="787473"/>
                </a:lnTo>
                <a:lnTo>
                  <a:pt x="732633" y="835218"/>
                </a:lnTo>
                <a:lnTo>
                  <a:pt x="725003" y="882027"/>
                </a:lnTo>
                <a:lnTo>
                  <a:pt x="714491" y="927801"/>
                </a:lnTo>
                <a:lnTo>
                  <a:pt x="701193" y="972444"/>
                </a:lnTo>
                <a:lnTo>
                  <a:pt x="685207" y="1015858"/>
                </a:lnTo>
                <a:lnTo>
                  <a:pt x="666629" y="1057946"/>
                </a:lnTo>
                <a:lnTo>
                  <a:pt x="645557" y="1098609"/>
                </a:lnTo>
                <a:lnTo>
                  <a:pt x="622089" y="1137753"/>
                </a:lnTo>
                <a:lnTo>
                  <a:pt x="596320" y="1175277"/>
                </a:lnTo>
                <a:lnTo>
                  <a:pt x="568350" y="1211087"/>
                </a:lnTo>
                <a:lnTo>
                  <a:pt x="538275" y="1245083"/>
                </a:lnTo>
                <a:lnTo>
                  <a:pt x="506192" y="1277169"/>
                </a:lnTo>
                <a:lnTo>
                  <a:pt x="472199" y="1307248"/>
                </a:lnTo>
                <a:lnTo>
                  <a:pt x="436392" y="1335221"/>
                </a:lnTo>
                <a:lnTo>
                  <a:pt x="398870" y="1360993"/>
                </a:lnTo>
                <a:lnTo>
                  <a:pt x="359728" y="1384464"/>
                </a:lnTo>
                <a:lnTo>
                  <a:pt x="319066" y="1405539"/>
                </a:lnTo>
                <a:lnTo>
                  <a:pt x="276979" y="1424120"/>
                </a:lnTo>
                <a:lnTo>
                  <a:pt x="233566" y="1440109"/>
                </a:lnTo>
                <a:lnTo>
                  <a:pt x="188923" y="1453410"/>
                </a:lnTo>
                <a:lnTo>
                  <a:pt x="143147" y="1463924"/>
                </a:lnTo>
                <a:lnTo>
                  <a:pt x="96337" y="1471554"/>
                </a:lnTo>
                <a:lnTo>
                  <a:pt x="48588" y="1476204"/>
                </a:lnTo>
                <a:lnTo>
                  <a:pt x="0" y="1477776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6035" y="1758999"/>
            <a:ext cx="84463" cy="8423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66036" y="2057545"/>
            <a:ext cx="84463" cy="8420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66035" y="2356111"/>
            <a:ext cx="84463" cy="8422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66036" y="2654650"/>
            <a:ext cx="84463" cy="8423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66036" y="2953012"/>
            <a:ext cx="84424" cy="8425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37513" y="1758812"/>
            <a:ext cx="84424" cy="8442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37513" y="2057362"/>
            <a:ext cx="84424" cy="8438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737552" y="2356528"/>
            <a:ext cx="84424" cy="8330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737513" y="2654650"/>
            <a:ext cx="84425" cy="8423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737513" y="2953013"/>
            <a:ext cx="84424" cy="84424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010332" y="641570"/>
            <a:ext cx="504012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D" sz="2000" spc="-55" dirty="0"/>
              <a:t>STRATEGI UMUM: GAYA MENGAJAR</a:t>
            </a:r>
            <a:endParaRPr sz="2000" dirty="0"/>
          </a:p>
        </p:txBody>
      </p:sp>
      <p:sp>
        <p:nvSpPr>
          <p:cNvPr id="16" name="object 16"/>
          <p:cNvSpPr txBox="1"/>
          <p:nvPr/>
        </p:nvSpPr>
        <p:spPr>
          <a:xfrm>
            <a:off x="368499" y="3046101"/>
            <a:ext cx="1946910" cy="150177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459"/>
              </a:spcBef>
            </a:pPr>
            <a:r>
              <a:rPr sz="1600" b="1" spc="-10" dirty="0">
                <a:solidFill>
                  <a:srgbClr val="39656C"/>
                </a:solidFill>
                <a:latin typeface="Verdana"/>
                <a:cs typeface="Verdana"/>
              </a:rPr>
              <a:t>OTOR</a:t>
            </a:r>
            <a:r>
              <a:rPr lang="en-US" sz="1600" b="1" spc="-10" dirty="0">
                <a:solidFill>
                  <a:srgbClr val="39656C"/>
                </a:solidFill>
                <a:latin typeface="Verdana"/>
                <a:cs typeface="Verdana"/>
              </a:rPr>
              <a:t>ITATIF</a:t>
            </a:r>
            <a:endParaRPr sz="1600" dirty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345"/>
              </a:spcBef>
            </a:pPr>
            <a:r>
              <a:rPr sz="1500" spc="-20" dirty="0">
                <a:solidFill>
                  <a:srgbClr val="39656C"/>
                </a:solidFill>
                <a:latin typeface="Verdana"/>
                <a:cs typeface="Verdana"/>
              </a:rPr>
              <a:t>Siswa</a:t>
            </a:r>
            <a:r>
              <a:rPr sz="1500" spc="-9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39656C"/>
                </a:solidFill>
                <a:latin typeface="Verdana"/>
                <a:cs typeface="Verdana"/>
              </a:rPr>
              <a:t>diajak </a:t>
            </a:r>
            <a:r>
              <a:rPr sz="1500" dirty="0">
                <a:solidFill>
                  <a:srgbClr val="39656C"/>
                </a:solidFill>
                <a:latin typeface="Verdana"/>
                <a:cs typeface="Verdana"/>
              </a:rPr>
              <a:t>berpikir</a:t>
            </a:r>
            <a:r>
              <a:rPr sz="1500" spc="3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39656C"/>
                </a:solidFill>
                <a:latin typeface="Verdana"/>
                <a:cs typeface="Verdana"/>
              </a:rPr>
              <a:t>dan </a:t>
            </a:r>
            <a:r>
              <a:rPr sz="1500" dirty="0">
                <a:solidFill>
                  <a:srgbClr val="39656C"/>
                </a:solidFill>
                <a:latin typeface="Verdana"/>
                <a:cs typeface="Verdana"/>
              </a:rPr>
              <a:t>berperilaku</a:t>
            </a:r>
            <a:r>
              <a:rPr sz="1500" spc="7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39656C"/>
                </a:solidFill>
                <a:latin typeface="Verdana"/>
                <a:cs typeface="Verdana"/>
              </a:rPr>
              <a:t>mandiri </a:t>
            </a:r>
            <a:r>
              <a:rPr sz="1500" dirty="0">
                <a:solidFill>
                  <a:srgbClr val="39656C"/>
                </a:solidFill>
                <a:latin typeface="Verdana"/>
                <a:cs typeface="Verdana"/>
              </a:rPr>
              <a:t>tetapi</a:t>
            </a:r>
            <a:r>
              <a:rPr sz="1500" spc="-3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39656C"/>
                </a:solidFill>
                <a:latin typeface="Verdana"/>
                <a:cs typeface="Verdana"/>
              </a:rPr>
              <a:t>masih </a:t>
            </a:r>
            <a:r>
              <a:rPr sz="1500" dirty="0">
                <a:solidFill>
                  <a:srgbClr val="39656C"/>
                </a:solidFill>
                <a:latin typeface="Verdana"/>
                <a:cs typeface="Verdana"/>
              </a:rPr>
              <a:t>diawasi</a:t>
            </a:r>
            <a:r>
              <a:rPr sz="1500" spc="-3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39656C"/>
                </a:solidFill>
                <a:latin typeface="Verdana"/>
                <a:cs typeface="Verdana"/>
              </a:rPr>
              <a:t>guru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70981" y="3063002"/>
            <a:ext cx="177241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 err="1">
                <a:solidFill>
                  <a:srgbClr val="39656C"/>
                </a:solidFill>
                <a:latin typeface="Verdana"/>
                <a:cs typeface="Verdana"/>
              </a:rPr>
              <a:t>OTORl</a:t>
            </a:r>
            <a:r>
              <a:rPr lang="en-US" sz="1600" b="1" spc="-10" dirty="0" err="1">
                <a:solidFill>
                  <a:srgbClr val="39656C"/>
                </a:solidFill>
                <a:latin typeface="Verdana"/>
                <a:cs typeface="Verdana"/>
              </a:rPr>
              <a:t>TARIAN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97670" y="3302949"/>
            <a:ext cx="24593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145" marR="460375" indent="-259079">
              <a:lnSpc>
                <a:spcPct val="100000"/>
              </a:lnSpc>
              <a:spcBef>
                <a:spcPts val="100"/>
              </a:spcBef>
              <a:buClr>
                <a:srgbClr val="39656C"/>
              </a:buClr>
              <a:buSzPct val="93333"/>
              <a:buFont typeface="Arial MT"/>
              <a:buChar char="•"/>
              <a:tabLst>
                <a:tab pos="271145" algn="l"/>
              </a:tabLst>
            </a:pPr>
            <a:r>
              <a:rPr sz="1500" dirty="0">
                <a:solidFill>
                  <a:srgbClr val="2B4B51"/>
                </a:solidFill>
                <a:latin typeface="Verdana"/>
                <a:cs typeface="Verdana"/>
              </a:rPr>
              <a:t>Bersifat</a:t>
            </a:r>
            <a:r>
              <a:rPr sz="1500" spc="-65" dirty="0">
                <a:solidFill>
                  <a:srgbClr val="2B4B51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2B4B51"/>
                </a:solidFill>
                <a:latin typeface="Verdana"/>
                <a:cs typeface="Verdana"/>
              </a:rPr>
              <a:t>ketat</a:t>
            </a:r>
            <a:r>
              <a:rPr sz="1500" spc="-60" dirty="0">
                <a:solidFill>
                  <a:srgbClr val="2B4B51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2B4B51"/>
                </a:solidFill>
                <a:latin typeface="Verdana"/>
                <a:cs typeface="Verdana"/>
              </a:rPr>
              <a:t>dan </a:t>
            </a:r>
            <a:r>
              <a:rPr sz="1500" spc="-10" dirty="0">
                <a:solidFill>
                  <a:srgbClr val="2B4B51"/>
                </a:solidFill>
                <a:latin typeface="Verdana"/>
                <a:cs typeface="Verdana"/>
              </a:rPr>
              <a:t>menghukum,.</a:t>
            </a:r>
            <a:endParaRPr sz="1500">
              <a:latin typeface="Verdana"/>
              <a:cs typeface="Verdana"/>
            </a:endParaRPr>
          </a:p>
          <a:p>
            <a:pPr marL="271145" marR="5080" indent="-259079">
              <a:lnSpc>
                <a:spcPct val="100000"/>
              </a:lnSpc>
              <a:buClr>
                <a:srgbClr val="39656C"/>
              </a:buClr>
              <a:buSzPct val="93333"/>
              <a:buFont typeface="Arial MT"/>
              <a:buChar char="•"/>
              <a:tabLst>
                <a:tab pos="271145" algn="l"/>
              </a:tabLst>
            </a:pPr>
            <a:r>
              <a:rPr sz="1500" dirty="0">
                <a:solidFill>
                  <a:srgbClr val="C52E73"/>
                </a:solidFill>
                <a:latin typeface="Verdana"/>
                <a:cs typeface="Verdana"/>
              </a:rPr>
              <a:t>Fokus</a:t>
            </a:r>
            <a:r>
              <a:rPr sz="1500" spc="5" dirty="0">
                <a:solidFill>
                  <a:srgbClr val="C52E73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C52E73"/>
                </a:solidFill>
                <a:latin typeface="Verdana"/>
                <a:cs typeface="Verdana"/>
              </a:rPr>
              <a:t>pada </a:t>
            </a:r>
            <a:r>
              <a:rPr sz="1500" spc="-10" dirty="0">
                <a:solidFill>
                  <a:srgbClr val="C52E73"/>
                </a:solidFill>
                <a:latin typeface="Verdana"/>
                <a:cs typeface="Verdana"/>
              </a:rPr>
              <a:t>ketertiban kelas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91316" y="2956057"/>
            <a:ext cx="2889250" cy="131000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lang="en-US" sz="1600" b="1" spc="-10" dirty="0">
                <a:solidFill>
                  <a:srgbClr val="39656C"/>
                </a:solidFill>
                <a:latin typeface="Verdana"/>
                <a:cs typeface="Verdana"/>
              </a:rPr>
              <a:t>PERMISIF</a:t>
            </a:r>
            <a:endParaRPr sz="1600" dirty="0">
              <a:latin typeface="Verdana"/>
              <a:cs typeface="Verdana"/>
            </a:endParaRPr>
          </a:p>
          <a:p>
            <a:pPr marL="125095" marR="5080" indent="1905">
              <a:lnSpc>
                <a:spcPct val="100000"/>
              </a:lnSpc>
              <a:spcBef>
                <a:spcPts val="484"/>
              </a:spcBef>
            </a:pPr>
            <a:r>
              <a:rPr sz="1500" spc="50" dirty="0">
                <a:solidFill>
                  <a:srgbClr val="39656C"/>
                </a:solidFill>
                <a:latin typeface="Verdana"/>
                <a:cs typeface="Verdana"/>
              </a:rPr>
              <a:t>Mendapat</a:t>
            </a:r>
            <a:r>
              <a:rPr sz="1500" spc="-5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39656C"/>
                </a:solidFill>
                <a:latin typeface="Verdana"/>
                <a:cs typeface="Verdana"/>
              </a:rPr>
              <a:t>sedikit</a:t>
            </a:r>
            <a:r>
              <a:rPr sz="1500" spc="-5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spc="40" dirty="0">
                <a:solidFill>
                  <a:srgbClr val="39656C"/>
                </a:solidFill>
                <a:latin typeface="Verdana"/>
                <a:cs typeface="Verdana"/>
              </a:rPr>
              <a:t>dukungan </a:t>
            </a:r>
            <a:r>
              <a:rPr sz="1500" dirty="0">
                <a:solidFill>
                  <a:srgbClr val="39656C"/>
                </a:solidFill>
                <a:latin typeface="Verdana"/>
                <a:cs typeface="Verdana"/>
              </a:rPr>
              <a:t>guru</a:t>
            </a:r>
            <a:r>
              <a:rPr sz="1500" spc="4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39656C"/>
                </a:solidFill>
                <a:latin typeface="Verdana"/>
                <a:cs typeface="Verdana"/>
              </a:rPr>
              <a:t>dalam </a:t>
            </a:r>
            <a:r>
              <a:rPr sz="1500" spc="45" dirty="0">
                <a:solidFill>
                  <a:srgbClr val="39656C"/>
                </a:solidFill>
                <a:latin typeface="Verdana"/>
                <a:cs typeface="Verdana"/>
              </a:rPr>
              <a:t>mengembangkan </a:t>
            </a:r>
            <a:r>
              <a:rPr sz="1500" dirty="0">
                <a:solidFill>
                  <a:srgbClr val="39656C"/>
                </a:solidFill>
                <a:latin typeface="Verdana"/>
                <a:cs typeface="Verdana"/>
              </a:rPr>
              <a:t>keterampilan</a:t>
            </a:r>
            <a:r>
              <a:rPr sz="1500" spc="6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39656C"/>
                </a:solidFill>
                <a:latin typeface="Verdana"/>
                <a:cs typeface="Verdana"/>
              </a:rPr>
              <a:t>belajar</a:t>
            </a:r>
            <a:endParaRPr sz="1500" dirty="0">
              <a:latin typeface="Verdan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317805" y="1966697"/>
            <a:ext cx="938530" cy="938530"/>
            <a:chOff x="6317805" y="1966697"/>
            <a:chExt cx="938530" cy="938530"/>
          </a:xfrm>
        </p:grpSpPr>
        <p:sp>
          <p:nvSpPr>
            <p:cNvPr id="21" name="object 21"/>
            <p:cNvSpPr/>
            <p:nvPr/>
          </p:nvSpPr>
          <p:spPr>
            <a:xfrm>
              <a:off x="6317805" y="1966697"/>
              <a:ext cx="938530" cy="938530"/>
            </a:xfrm>
            <a:custGeom>
              <a:avLst/>
              <a:gdLst/>
              <a:ahLst/>
              <a:cxnLst/>
              <a:rect l="l" t="t" r="r" b="b"/>
              <a:pathLst>
                <a:path w="938529" h="938530">
                  <a:moveTo>
                    <a:pt x="938000" y="938024"/>
                  </a:moveTo>
                  <a:lnTo>
                    <a:pt x="0" y="938024"/>
                  </a:lnTo>
                  <a:lnTo>
                    <a:pt x="938000" y="0"/>
                  </a:lnTo>
                  <a:lnTo>
                    <a:pt x="938000" y="938024"/>
                  </a:lnTo>
                  <a:close/>
                </a:path>
              </a:pathLst>
            </a:custGeom>
            <a:solidFill>
              <a:srgbClr val="E9B72B">
                <a:alpha val="4156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31823" y="2356983"/>
              <a:ext cx="112234" cy="14613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492398" y="2116029"/>
              <a:ext cx="589280" cy="638810"/>
            </a:xfrm>
            <a:custGeom>
              <a:avLst/>
              <a:gdLst/>
              <a:ahLst/>
              <a:cxnLst/>
              <a:rect l="l" t="t" r="r" b="b"/>
              <a:pathLst>
                <a:path w="589279" h="638810">
                  <a:moveTo>
                    <a:pt x="74880" y="77469"/>
                  </a:moveTo>
                  <a:lnTo>
                    <a:pt x="4078" y="77469"/>
                  </a:lnTo>
                  <a:lnTo>
                    <a:pt x="0" y="73659"/>
                  </a:lnTo>
                  <a:lnTo>
                    <a:pt x="0" y="3809"/>
                  </a:lnTo>
                  <a:lnTo>
                    <a:pt x="4078" y="0"/>
                  </a:lnTo>
                  <a:lnTo>
                    <a:pt x="74200" y="0"/>
                  </a:lnTo>
                  <a:lnTo>
                    <a:pt x="78222" y="3809"/>
                  </a:lnTo>
                  <a:lnTo>
                    <a:pt x="78222" y="17779"/>
                  </a:lnTo>
                  <a:lnTo>
                    <a:pt x="18918" y="17779"/>
                  </a:lnTo>
                  <a:lnTo>
                    <a:pt x="18918" y="58419"/>
                  </a:lnTo>
                  <a:lnTo>
                    <a:pt x="78901" y="58419"/>
                  </a:lnTo>
                  <a:lnTo>
                    <a:pt x="78901" y="73659"/>
                  </a:lnTo>
                  <a:lnTo>
                    <a:pt x="74880" y="77469"/>
                  </a:lnTo>
                  <a:close/>
                </a:path>
                <a:path w="589279" h="638810">
                  <a:moveTo>
                    <a:pt x="273805" y="29209"/>
                  </a:moveTo>
                  <a:lnTo>
                    <a:pt x="255623" y="29209"/>
                  </a:lnTo>
                  <a:lnTo>
                    <a:pt x="255623" y="3809"/>
                  </a:lnTo>
                  <a:lnTo>
                    <a:pt x="259644" y="0"/>
                  </a:lnTo>
                  <a:lnTo>
                    <a:pt x="329767" y="0"/>
                  </a:lnTo>
                  <a:lnTo>
                    <a:pt x="333845" y="3809"/>
                  </a:lnTo>
                  <a:lnTo>
                    <a:pt x="333845" y="17779"/>
                  </a:lnTo>
                  <a:lnTo>
                    <a:pt x="273805" y="17779"/>
                  </a:lnTo>
                  <a:lnTo>
                    <a:pt x="273805" y="29209"/>
                  </a:lnTo>
                  <a:close/>
                </a:path>
                <a:path w="589279" h="638810">
                  <a:moveTo>
                    <a:pt x="528748" y="29209"/>
                  </a:moveTo>
                  <a:lnTo>
                    <a:pt x="509831" y="29209"/>
                  </a:lnTo>
                  <a:lnTo>
                    <a:pt x="509831" y="3809"/>
                  </a:lnTo>
                  <a:lnTo>
                    <a:pt x="514588" y="0"/>
                  </a:lnTo>
                  <a:lnTo>
                    <a:pt x="584031" y="0"/>
                  </a:lnTo>
                  <a:lnTo>
                    <a:pt x="588732" y="3809"/>
                  </a:lnTo>
                  <a:lnTo>
                    <a:pt x="588732" y="17779"/>
                  </a:lnTo>
                  <a:lnTo>
                    <a:pt x="528748" y="17779"/>
                  </a:lnTo>
                  <a:lnTo>
                    <a:pt x="528748" y="29209"/>
                  </a:lnTo>
                  <a:close/>
                </a:path>
                <a:path w="589279" h="638810">
                  <a:moveTo>
                    <a:pt x="78901" y="58419"/>
                  </a:moveTo>
                  <a:lnTo>
                    <a:pt x="59360" y="58419"/>
                  </a:lnTo>
                  <a:lnTo>
                    <a:pt x="59360" y="17779"/>
                  </a:lnTo>
                  <a:lnTo>
                    <a:pt x="78222" y="17779"/>
                  </a:lnTo>
                  <a:lnTo>
                    <a:pt x="78222" y="29209"/>
                  </a:lnTo>
                  <a:lnTo>
                    <a:pt x="273805" y="29209"/>
                  </a:lnTo>
                  <a:lnTo>
                    <a:pt x="273805" y="48259"/>
                  </a:lnTo>
                  <a:lnTo>
                    <a:pt x="78901" y="48259"/>
                  </a:lnTo>
                  <a:lnTo>
                    <a:pt x="78901" y="58419"/>
                  </a:lnTo>
                  <a:close/>
                </a:path>
                <a:path w="589279" h="638810">
                  <a:moveTo>
                    <a:pt x="334525" y="58419"/>
                  </a:moveTo>
                  <a:lnTo>
                    <a:pt x="314304" y="58419"/>
                  </a:lnTo>
                  <a:lnTo>
                    <a:pt x="314304" y="17779"/>
                  </a:lnTo>
                  <a:lnTo>
                    <a:pt x="333845" y="17779"/>
                  </a:lnTo>
                  <a:lnTo>
                    <a:pt x="333845" y="29209"/>
                  </a:lnTo>
                  <a:lnTo>
                    <a:pt x="528748" y="29209"/>
                  </a:lnTo>
                  <a:lnTo>
                    <a:pt x="528748" y="48259"/>
                  </a:lnTo>
                  <a:lnTo>
                    <a:pt x="366187" y="48259"/>
                  </a:lnTo>
                  <a:lnTo>
                    <a:pt x="369889" y="52069"/>
                  </a:lnTo>
                  <a:lnTo>
                    <a:pt x="334525" y="52069"/>
                  </a:lnTo>
                  <a:lnTo>
                    <a:pt x="334525" y="58419"/>
                  </a:lnTo>
                  <a:close/>
                </a:path>
                <a:path w="589279" h="638810">
                  <a:moveTo>
                    <a:pt x="588732" y="58419"/>
                  </a:moveTo>
                  <a:lnTo>
                    <a:pt x="569191" y="58419"/>
                  </a:lnTo>
                  <a:lnTo>
                    <a:pt x="569191" y="17779"/>
                  </a:lnTo>
                  <a:lnTo>
                    <a:pt x="588732" y="17779"/>
                  </a:lnTo>
                  <a:lnTo>
                    <a:pt x="588732" y="58419"/>
                  </a:lnTo>
                  <a:close/>
                </a:path>
                <a:path w="589279" h="638810">
                  <a:moveTo>
                    <a:pt x="106542" y="414019"/>
                  </a:moveTo>
                  <a:lnTo>
                    <a:pt x="95101" y="414019"/>
                  </a:lnTo>
                  <a:lnTo>
                    <a:pt x="91080" y="407669"/>
                  </a:lnTo>
                  <a:lnTo>
                    <a:pt x="193544" y="92709"/>
                  </a:lnTo>
                  <a:lnTo>
                    <a:pt x="213951" y="57149"/>
                  </a:lnTo>
                  <a:lnTo>
                    <a:pt x="223904" y="48259"/>
                  </a:lnTo>
                  <a:lnTo>
                    <a:pt x="273805" y="48259"/>
                  </a:lnTo>
                  <a:lnTo>
                    <a:pt x="273805" y="50799"/>
                  </a:lnTo>
                  <a:lnTo>
                    <a:pt x="256303" y="50799"/>
                  </a:lnTo>
                  <a:lnTo>
                    <a:pt x="241477" y="58419"/>
                  </a:lnTo>
                  <a:lnTo>
                    <a:pt x="228733" y="68579"/>
                  </a:lnTo>
                  <a:lnTo>
                    <a:pt x="218643" y="81279"/>
                  </a:lnTo>
                  <a:lnTo>
                    <a:pt x="211783" y="97789"/>
                  </a:lnTo>
                  <a:lnTo>
                    <a:pt x="111301" y="407669"/>
                  </a:lnTo>
                  <a:lnTo>
                    <a:pt x="109941" y="411479"/>
                  </a:lnTo>
                  <a:lnTo>
                    <a:pt x="106542" y="414019"/>
                  </a:lnTo>
                  <a:close/>
                </a:path>
                <a:path w="589279" h="638810">
                  <a:moveTo>
                    <a:pt x="584031" y="77469"/>
                  </a:moveTo>
                  <a:lnTo>
                    <a:pt x="515268" y="77469"/>
                  </a:lnTo>
                  <a:lnTo>
                    <a:pt x="511190" y="73659"/>
                  </a:lnTo>
                  <a:lnTo>
                    <a:pt x="511190" y="48259"/>
                  </a:lnTo>
                  <a:lnTo>
                    <a:pt x="528748" y="48259"/>
                  </a:lnTo>
                  <a:lnTo>
                    <a:pt x="528748" y="58419"/>
                  </a:lnTo>
                  <a:lnTo>
                    <a:pt x="588732" y="58419"/>
                  </a:lnTo>
                  <a:lnTo>
                    <a:pt x="588732" y="73659"/>
                  </a:lnTo>
                  <a:lnTo>
                    <a:pt x="584031" y="77469"/>
                  </a:lnTo>
                  <a:close/>
                </a:path>
                <a:path w="589279" h="638810">
                  <a:moveTo>
                    <a:pt x="330447" y="77469"/>
                  </a:moveTo>
                  <a:lnTo>
                    <a:pt x="260324" y="77469"/>
                  </a:lnTo>
                  <a:lnTo>
                    <a:pt x="256303" y="73659"/>
                  </a:lnTo>
                  <a:lnTo>
                    <a:pt x="256303" y="50799"/>
                  </a:lnTo>
                  <a:lnTo>
                    <a:pt x="273805" y="50799"/>
                  </a:lnTo>
                  <a:lnTo>
                    <a:pt x="273805" y="58419"/>
                  </a:lnTo>
                  <a:lnTo>
                    <a:pt x="334525" y="58419"/>
                  </a:lnTo>
                  <a:lnTo>
                    <a:pt x="334525" y="73659"/>
                  </a:lnTo>
                  <a:lnTo>
                    <a:pt x="330447" y="77469"/>
                  </a:lnTo>
                  <a:close/>
                </a:path>
                <a:path w="589279" h="638810">
                  <a:moveTo>
                    <a:pt x="397227" y="124459"/>
                  </a:moveTo>
                  <a:lnTo>
                    <a:pt x="390033" y="124459"/>
                  </a:lnTo>
                  <a:lnTo>
                    <a:pt x="386691" y="121919"/>
                  </a:lnTo>
                  <a:lnTo>
                    <a:pt x="385106" y="118109"/>
                  </a:lnTo>
                  <a:lnTo>
                    <a:pt x="378366" y="97789"/>
                  </a:lnTo>
                  <a:lnTo>
                    <a:pt x="371229" y="82549"/>
                  </a:lnTo>
                  <a:lnTo>
                    <a:pt x="361245" y="69849"/>
                  </a:lnTo>
                  <a:lnTo>
                    <a:pt x="348862" y="59689"/>
                  </a:lnTo>
                  <a:lnTo>
                    <a:pt x="334525" y="52069"/>
                  </a:lnTo>
                  <a:lnTo>
                    <a:pt x="369889" y="52069"/>
                  </a:lnTo>
                  <a:lnTo>
                    <a:pt x="383462" y="66039"/>
                  </a:lnTo>
                  <a:lnTo>
                    <a:pt x="393595" y="83819"/>
                  </a:lnTo>
                  <a:lnTo>
                    <a:pt x="399299" y="100329"/>
                  </a:lnTo>
                  <a:lnTo>
                    <a:pt x="403287" y="111759"/>
                  </a:lnTo>
                  <a:lnTo>
                    <a:pt x="404647" y="116839"/>
                  </a:lnTo>
                  <a:lnTo>
                    <a:pt x="401928" y="121919"/>
                  </a:lnTo>
                  <a:lnTo>
                    <a:pt x="397227" y="124459"/>
                  </a:lnTo>
                  <a:close/>
                </a:path>
                <a:path w="589279" h="638810">
                  <a:moveTo>
                    <a:pt x="49901" y="279399"/>
                  </a:moveTo>
                  <a:lnTo>
                    <a:pt x="29680" y="279399"/>
                  </a:lnTo>
                  <a:lnTo>
                    <a:pt x="29680" y="77469"/>
                  </a:lnTo>
                  <a:lnTo>
                    <a:pt x="49901" y="77469"/>
                  </a:lnTo>
                  <a:lnTo>
                    <a:pt x="49901" y="279399"/>
                  </a:lnTo>
                  <a:close/>
                </a:path>
                <a:path w="589279" h="638810">
                  <a:moveTo>
                    <a:pt x="559108" y="279399"/>
                  </a:moveTo>
                  <a:lnTo>
                    <a:pt x="540191" y="279399"/>
                  </a:lnTo>
                  <a:lnTo>
                    <a:pt x="540191" y="77469"/>
                  </a:lnTo>
                  <a:lnTo>
                    <a:pt x="559108" y="77469"/>
                  </a:lnTo>
                  <a:lnTo>
                    <a:pt x="559108" y="279399"/>
                  </a:lnTo>
                  <a:close/>
                </a:path>
                <a:path w="589279" h="638810">
                  <a:moveTo>
                    <a:pt x="529428" y="590549"/>
                  </a:moveTo>
                  <a:lnTo>
                    <a:pt x="449507" y="590549"/>
                  </a:lnTo>
                  <a:lnTo>
                    <a:pt x="477460" y="584199"/>
                  </a:lnTo>
                  <a:lnTo>
                    <a:pt x="499847" y="566419"/>
                  </a:lnTo>
                  <a:lnTo>
                    <a:pt x="512146" y="539749"/>
                  </a:lnTo>
                  <a:lnTo>
                    <a:pt x="509831" y="507999"/>
                  </a:lnTo>
                  <a:lnTo>
                    <a:pt x="396548" y="154939"/>
                  </a:lnTo>
                  <a:lnTo>
                    <a:pt x="394508" y="149859"/>
                  </a:lnTo>
                  <a:lnTo>
                    <a:pt x="397227" y="144779"/>
                  </a:lnTo>
                  <a:lnTo>
                    <a:pt x="401928" y="143509"/>
                  </a:lnTo>
                  <a:lnTo>
                    <a:pt x="403174" y="142239"/>
                  </a:lnTo>
                  <a:lnTo>
                    <a:pt x="409348" y="142239"/>
                  </a:lnTo>
                  <a:lnTo>
                    <a:pt x="528069" y="501649"/>
                  </a:lnTo>
                  <a:lnTo>
                    <a:pt x="532020" y="530859"/>
                  </a:lnTo>
                  <a:lnTo>
                    <a:pt x="529853" y="546099"/>
                  </a:lnTo>
                  <a:lnTo>
                    <a:pt x="525350" y="560069"/>
                  </a:lnTo>
                  <a:lnTo>
                    <a:pt x="584031" y="560069"/>
                  </a:lnTo>
                  <a:lnTo>
                    <a:pt x="588732" y="565149"/>
                  </a:lnTo>
                  <a:lnTo>
                    <a:pt x="588732" y="579119"/>
                  </a:lnTo>
                  <a:lnTo>
                    <a:pt x="529428" y="579119"/>
                  </a:lnTo>
                  <a:lnTo>
                    <a:pt x="529428" y="581659"/>
                  </a:lnTo>
                  <a:lnTo>
                    <a:pt x="509831" y="581659"/>
                  </a:lnTo>
                  <a:lnTo>
                    <a:pt x="502410" y="589279"/>
                  </a:lnTo>
                  <a:lnTo>
                    <a:pt x="529428" y="589279"/>
                  </a:lnTo>
                  <a:lnTo>
                    <a:pt x="529428" y="590549"/>
                  </a:lnTo>
                  <a:close/>
                </a:path>
                <a:path w="589279" h="638810">
                  <a:moveTo>
                    <a:pt x="74880" y="359409"/>
                  </a:moveTo>
                  <a:lnTo>
                    <a:pt x="4078" y="359409"/>
                  </a:lnTo>
                  <a:lnTo>
                    <a:pt x="0" y="354329"/>
                  </a:lnTo>
                  <a:lnTo>
                    <a:pt x="0" y="284479"/>
                  </a:lnTo>
                  <a:lnTo>
                    <a:pt x="4078" y="279399"/>
                  </a:lnTo>
                  <a:lnTo>
                    <a:pt x="74880" y="279399"/>
                  </a:lnTo>
                  <a:lnTo>
                    <a:pt x="78901" y="284479"/>
                  </a:lnTo>
                  <a:lnTo>
                    <a:pt x="78901" y="299719"/>
                  </a:lnTo>
                  <a:lnTo>
                    <a:pt x="18918" y="299719"/>
                  </a:lnTo>
                  <a:lnTo>
                    <a:pt x="18918" y="340359"/>
                  </a:lnTo>
                  <a:lnTo>
                    <a:pt x="78901" y="340359"/>
                  </a:lnTo>
                  <a:lnTo>
                    <a:pt x="78901" y="354329"/>
                  </a:lnTo>
                  <a:lnTo>
                    <a:pt x="74880" y="359409"/>
                  </a:lnTo>
                  <a:close/>
                </a:path>
                <a:path w="589279" h="638810">
                  <a:moveTo>
                    <a:pt x="584031" y="359409"/>
                  </a:moveTo>
                  <a:lnTo>
                    <a:pt x="515268" y="359409"/>
                  </a:lnTo>
                  <a:lnTo>
                    <a:pt x="511190" y="354329"/>
                  </a:lnTo>
                  <a:lnTo>
                    <a:pt x="511190" y="284479"/>
                  </a:lnTo>
                  <a:lnTo>
                    <a:pt x="515268" y="279399"/>
                  </a:lnTo>
                  <a:lnTo>
                    <a:pt x="584031" y="279399"/>
                  </a:lnTo>
                  <a:lnTo>
                    <a:pt x="588732" y="284479"/>
                  </a:lnTo>
                  <a:lnTo>
                    <a:pt x="588732" y="298449"/>
                  </a:lnTo>
                  <a:lnTo>
                    <a:pt x="529428" y="298449"/>
                  </a:lnTo>
                  <a:lnTo>
                    <a:pt x="529428" y="339089"/>
                  </a:lnTo>
                  <a:lnTo>
                    <a:pt x="588732" y="339089"/>
                  </a:lnTo>
                  <a:lnTo>
                    <a:pt x="588732" y="354329"/>
                  </a:lnTo>
                  <a:lnTo>
                    <a:pt x="584031" y="359409"/>
                  </a:lnTo>
                  <a:close/>
                </a:path>
                <a:path w="589279" h="638810">
                  <a:moveTo>
                    <a:pt x="588732" y="339089"/>
                  </a:moveTo>
                  <a:lnTo>
                    <a:pt x="569870" y="339089"/>
                  </a:lnTo>
                  <a:lnTo>
                    <a:pt x="569870" y="298449"/>
                  </a:lnTo>
                  <a:lnTo>
                    <a:pt x="588732" y="298449"/>
                  </a:lnTo>
                  <a:lnTo>
                    <a:pt x="588732" y="339089"/>
                  </a:lnTo>
                  <a:close/>
                </a:path>
                <a:path w="589279" h="638810">
                  <a:moveTo>
                    <a:pt x="78901" y="340359"/>
                  </a:moveTo>
                  <a:lnTo>
                    <a:pt x="59360" y="340359"/>
                  </a:lnTo>
                  <a:lnTo>
                    <a:pt x="59360" y="299719"/>
                  </a:lnTo>
                  <a:lnTo>
                    <a:pt x="78901" y="299719"/>
                  </a:lnTo>
                  <a:lnTo>
                    <a:pt x="78901" y="340359"/>
                  </a:lnTo>
                  <a:close/>
                </a:path>
                <a:path w="589279" h="638810">
                  <a:moveTo>
                    <a:pt x="49901" y="560069"/>
                  </a:moveTo>
                  <a:lnTo>
                    <a:pt x="29680" y="560069"/>
                  </a:lnTo>
                  <a:lnTo>
                    <a:pt x="29680" y="359409"/>
                  </a:lnTo>
                  <a:lnTo>
                    <a:pt x="49901" y="359409"/>
                  </a:lnTo>
                  <a:lnTo>
                    <a:pt x="49901" y="560069"/>
                  </a:lnTo>
                  <a:close/>
                </a:path>
                <a:path w="589279" h="638810">
                  <a:moveTo>
                    <a:pt x="559108" y="560069"/>
                  </a:moveTo>
                  <a:lnTo>
                    <a:pt x="540191" y="560069"/>
                  </a:lnTo>
                  <a:lnTo>
                    <a:pt x="540191" y="359409"/>
                  </a:lnTo>
                  <a:lnTo>
                    <a:pt x="559108" y="359409"/>
                  </a:lnTo>
                  <a:lnTo>
                    <a:pt x="559108" y="560069"/>
                  </a:lnTo>
                  <a:close/>
                </a:path>
                <a:path w="589279" h="638810">
                  <a:moveTo>
                    <a:pt x="74200" y="638809"/>
                  </a:moveTo>
                  <a:lnTo>
                    <a:pt x="4078" y="638809"/>
                  </a:lnTo>
                  <a:lnTo>
                    <a:pt x="0" y="633729"/>
                  </a:lnTo>
                  <a:lnTo>
                    <a:pt x="0" y="565149"/>
                  </a:lnTo>
                  <a:lnTo>
                    <a:pt x="4078" y="560069"/>
                  </a:lnTo>
                  <a:lnTo>
                    <a:pt x="64741" y="560069"/>
                  </a:lnTo>
                  <a:lnTo>
                    <a:pt x="59950" y="546099"/>
                  </a:lnTo>
                  <a:lnTo>
                    <a:pt x="57760" y="530859"/>
                  </a:lnTo>
                  <a:lnTo>
                    <a:pt x="58226" y="516889"/>
                  </a:lnTo>
                  <a:lnTo>
                    <a:pt x="61399" y="501649"/>
                  </a:lnTo>
                  <a:lnTo>
                    <a:pt x="81620" y="438149"/>
                  </a:lnTo>
                  <a:lnTo>
                    <a:pt x="83262" y="434339"/>
                  </a:lnTo>
                  <a:lnTo>
                    <a:pt x="86775" y="431799"/>
                  </a:lnTo>
                  <a:lnTo>
                    <a:pt x="93741" y="431799"/>
                  </a:lnTo>
                  <a:lnTo>
                    <a:pt x="98499" y="433069"/>
                  </a:lnTo>
                  <a:lnTo>
                    <a:pt x="101162" y="438149"/>
                  </a:lnTo>
                  <a:lnTo>
                    <a:pt x="99179" y="443229"/>
                  </a:lnTo>
                  <a:lnTo>
                    <a:pt x="87794" y="480059"/>
                  </a:lnTo>
                  <a:lnTo>
                    <a:pt x="80530" y="501649"/>
                  </a:lnTo>
                  <a:lnTo>
                    <a:pt x="76685" y="515619"/>
                  </a:lnTo>
                  <a:lnTo>
                    <a:pt x="75559" y="527049"/>
                  </a:lnTo>
                  <a:lnTo>
                    <a:pt x="80628" y="552449"/>
                  </a:lnTo>
                  <a:lnTo>
                    <a:pt x="94357" y="571499"/>
                  </a:lnTo>
                  <a:lnTo>
                    <a:pt x="105362" y="579119"/>
                  </a:lnTo>
                  <a:lnTo>
                    <a:pt x="18918" y="579119"/>
                  </a:lnTo>
                  <a:lnTo>
                    <a:pt x="18918" y="619759"/>
                  </a:lnTo>
                  <a:lnTo>
                    <a:pt x="78222" y="619759"/>
                  </a:lnTo>
                  <a:lnTo>
                    <a:pt x="78222" y="633729"/>
                  </a:lnTo>
                  <a:lnTo>
                    <a:pt x="74200" y="638809"/>
                  </a:lnTo>
                  <a:close/>
                </a:path>
                <a:path w="589279" h="638810">
                  <a:moveTo>
                    <a:pt x="191562" y="590549"/>
                  </a:moveTo>
                  <a:lnTo>
                    <a:pt x="138941" y="590549"/>
                  </a:lnTo>
                  <a:lnTo>
                    <a:pt x="158463" y="586739"/>
                  </a:lnTo>
                  <a:lnTo>
                    <a:pt x="175780" y="579119"/>
                  </a:lnTo>
                  <a:lnTo>
                    <a:pt x="189688" y="565149"/>
                  </a:lnTo>
                  <a:lnTo>
                    <a:pt x="198981" y="547369"/>
                  </a:lnTo>
                  <a:lnTo>
                    <a:pt x="210423" y="511809"/>
                  </a:lnTo>
                  <a:lnTo>
                    <a:pt x="221438" y="490219"/>
                  </a:lnTo>
                  <a:lnTo>
                    <a:pt x="238262" y="473709"/>
                  </a:lnTo>
                  <a:lnTo>
                    <a:pt x="259377" y="462279"/>
                  </a:lnTo>
                  <a:lnTo>
                    <a:pt x="283264" y="458469"/>
                  </a:lnTo>
                  <a:lnTo>
                    <a:pt x="306883" y="458469"/>
                  </a:lnTo>
                  <a:lnTo>
                    <a:pt x="330664" y="462279"/>
                  </a:lnTo>
                  <a:lnTo>
                    <a:pt x="351546" y="473709"/>
                  </a:lnTo>
                  <a:lnTo>
                    <a:pt x="355374" y="477519"/>
                  </a:lnTo>
                  <a:lnTo>
                    <a:pt x="283264" y="477519"/>
                  </a:lnTo>
                  <a:lnTo>
                    <a:pt x="264943" y="480059"/>
                  </a:lnTo>
                  <a:lnTo>
                    <a:pt x="228662" y="516889"/>
                  </a:lnTo>
                  <a:lnTo>
                    <a:pt x="215910" y="554989"/>
                  </a:lnTo>
                  <a:lnTo>
                    <a:pt x="206733" y="572769"/>
                  </a:lnTo>
                  <a:lnTo>
                    <a:pt x="191562" y="590549"/>
                  </a:lnTo>
                  <a:close/>
                </a:path>
                <a:path w="589279" h="638810">
                  <a:moveTo>
                    <a:pt x="384030" y="560069"/>
                  </a:moveTo>
                  <a:lnTo>
                    <a:pt x="378139" y="560069"/>
                  </a:lnTo>
                  <a:lnTo>
                    <a:pt x="374683" y="557529"/>
                  </a:lnTo>
                  <a:lnTo>
                    <a:pt x="373608" y="552449"/>
                  </a:lnTo>
                  <a:lnTo>
                    <a:pt x="361486" y="516889"/>
                  </a:lnTo>
                  <a:lnTo>
                    <a:pt x="352947" y="501649"/>
                  </a:lnTo>
                  <a:lnTo>
                    <a:pt x="340239" y="488949"/>
                  </a:lnTo>
                  <a:lnTo>
                    <a:pt x="324504" y="480059"/>
                  </a:lnTo>
                  <a:lnTo>
                    <a:pt x="306883" y="477519"/>
                  </a:lnTo>
                  <a:lnTo>
                    <a:pt x="355374" y="477519"/>
                  </a:lnTo>
                  <a:lnTo>
                    <a:pt x="368136" y="490219"/>
                  </a:lnTo>
                  <a:lnTo>
                    <a:pt x="379045" y="511809"/>
                  </a:lnTo>
                  <a:lnTo>
                    <a:pt x="391166" y="547369"/>
                  </a:lnTo>
                  <a:lnTo>
                    <a:pt x="392526" y="552449"/>
                  </a:lnTo>
                  <a:lnTo>
                    <a:pt x="390487" y="557529"/>
                  </a:lnTo>
                  <a:lnTo>
                    <a:pt x="385106" y="558799"/>
                  </a:lnTo>
                  <a:lnTo>
                    <a:pt x="384030" y="560069"/>
                  </a:lnTo>
                  <a:close/>
                </a:path>
                <a:path w="589279" h="638810">
                  <a:moveTo>
                    <a:pt x="275165" y="590549"/>
                  </a:moveTo>
                  <a:lnTo>
                    <a:pt x="256303" y="590549"/>
                  </a:lnTo>
                  <a:lnTo>
                    <a:pt x="256303" y="565149"/>
                  </a:lnTo>
                  <a:lnTo>
                    <a:pt x="260324" y="561339"/>
                  </a:lnTo>
                  <a:lnTo>
                    <a:pt x="330447" y="561339"/>
                  </a:lnTo>
                  <a:lnTo>
                    <a:pt x="334525" y="565149"/>
                  </a:lnTo>
                  <a:lnTo>
                    <a:pt x="334525" y="579119"/>
                  </a:lnTo>
                  <a:lnTo>
                    <a:pt x="275165" y="579119"/>
                  </a:lnTo>
                  <a:lnTo>
                    <a:pt x="275165" y="590549"/>
                  </a:lnTo>
                  <a:close/>
                </a:path>
                <a:path w="589279" h="638810">
                  <a:moveTo>
                    <a:pt x="449507" y="590549"/>
                  </a:moveTo>
                  <a:lnTo>
                    <a:pt x="397227" y="590549"/>
                  </a:lnTo>
                  <a:lnTo>
                    <a:pt x="396548" y="589279"/>
                  </a:lnTo>
                  <a:lnTo>
                    <a:pt x="395188" y="589279"/>
                  </a:lnTo>
                  <a:lnTo>
                    <a:pt x="391166" y="585469"/>
                  </a:lnTo>
                  <a:lnTo>
                    <a:pt x="391166" y="579119"/>
                  </a:lnTo>
                  <a:lnTo>
                    <a:pt x="394508" y="575309"/>
                  </a:lnTo>
                  <a:lnTo>
                    <a:pt x="396377" y="572769"/>
                  </a:lnTo>
                  <a:lnTo>
                    <a:pt x="399040" y="571499"/>
                  </a:lnTo>
                  <a:lnTo>
                    <a:pt x="403967" y="571499"/>
                  </a:lnTo>
                  <a:lnTo>
                    <a:pt x="406176" y="572769"/>
                  </a:lnTo>
                  <a:lnTo>
                    <a:pt x="408045" y="574039"/>
                  </a:lnTo>
                  <a:lnTo>
                    <a:pt x="417853" y="581659"/>
                  </a:lnTo>
                  <a:lnTo>
                    <a:pt x="428181" y="586739"/>
                  </a:lnTo>
                  <a:lnTo>
                    <a:pt x="438807" y="589279"/>
                  </a:lnTo>
                  <a:lnTo>
                    <a:pt x="449507" y="590549"/>
                  </a:lnTo>
                  <a:close/>
                </a:path>
                <a:path w="589279" h="638810">
                  <a:moveTo>
                    <a:pt x="78222" y="619759"/>
                  </a:moveTo>
                  <a:lnTo>
                    <a:pt x="59360" y="619759"/>
                  </a:lnTo>
                  <a:lnTo>
                    <a:pt x="59360" y="579119"/>
                  </a:lnTo>
                  <a:lnTo>
                    <a:pt x="105362" y="579119"/>
                  </a:lnTo>
                  <a:lnTo>
                    <a:pt x="109031" y="581659"/>
                  </a:lnTo>
                  <a:lnTo>
                    <a:pt x="78222" y="581659"/>
                  </a:lnTo>
                  <a:lnTo>
                    <a:pt x="78222" y="589279"/>
                  </a:lnTo>
                  <a:lnTo>
                    <a:pt x="132839" y="589279"/>
                  </a:lnTo>
                  <a:lnTo>
                    <a:pt x="138941" y="590549"/>
                  </a:lnTo>
                  <a:lnTo>
                    <a:pt x="275165" y="590549"/>
                  </a:lnTo>
                  <a:lnTo>
                    <a:pt x="275165" y="609599"/>
                  </a:lnTo>
                  <a:lnTo>
                    <a:pt x="78222" y="609599"/>
                  </a:lnTo>
                  <a:lnTo>
                    <a:pt x="78222" y="619759"/>
                  </a:lnTo>
                  <a:close/>
                </a:path>
                <a:path w="589279" h="638810">
                  <a:moveTo>
                    <a:pt x="333845" y="619759"/>
                  </a:moveTo>
                  <a:lnTo>
                    <a:pt x="315606" y="619759"/>
                  </a:lnTo>
                  <a:lnTo>
                    <a:pt x="315606" y="579119"/>
                  </a:lnTo>
                  <a:lnTo>
                    <a:pt x="334525" y="579119"/>
                  </a:lnTo>
                  <a:lnTo>
                    <a:pt x="334525" y="590549"/>
                  </a:lnTo>
                  <a:lnTo>
                    <a:pt x="529428" y="590549"/>
                  </a:lnTo>
                  <a:lnTo>
                    <a:pt x="529428" y="609599"/>
                  </a:lnTo>
                  <a:lnTo>
                    <a:pt x="333845" y="609599"/>
                  </a:lnTo>
                  <a:lnTo>
                    <a:pt x="333845" y="619759"/>
                  </a:lnTo>
                  <a:close/>
                </a:path>
                <a:path w="589279" h="638810">
                  <a:moveTo>
                    <a:pt x="588732" y="619759"/>
                  </a:moveTo>
                  <a:lnTo>
                    <a:pt x="569870" y="619759"/>
                  </a:lnTo>
                  <a:lnTo>
                    <a:pt x="569870" y="579119"/>
                  </a:lnTo>
                  <a:lnTo>
                    <a:pt x="588732" y="579119"/>
                  </a:lnTo>
                  <a:lnTo>
                    <a:pt x="588732" y="619759"/>
                  </a:lnTo>
                  <a:close/>
                </a:path>
                <a:path w="589279" h="638810">
                  <a:moveTo>
                    <a:pt x="132839" y="589279"/>
                  </a:moveTo>
                  <a:lnTo>
                    <a:pt x="86322" y="589279"/>
                  </a:lnTo>
                  <a:lnTo>
                    <a:pt x="78222" y="581659"/>
                  </a:lnTo>
                  <a:lnTo>
                    <a:pt x="109031" y="581659"/>
                  </a:lnTo>
                  <a:lnTo>
                    <a:pt x="114533" y="585469"/>
                  </a:lnTo>
                  <a:lnTo>
                    <a:pt x="132839" y="589279"/>
                  </a:lnTo>
                  <a:close/>
                </a:path>
                <a:path w="589279" h="638810">
                  <a:moveTo>
                    <a:pt x="529428" y="589279"/>
                  </a:moveTo>
                  <a:lnTo>
                    <a:pt x="509831" y="589279"/>
                  </a:lnTo>
                  <a:lnTo>
                    <a:pt x="509831" y="581659"/>
                  </a:lnTo>
                  <a:lnTo>
                    <a:pt x="529428" y="581659"/>
                  </a:lnTo>
                  <a:lnTo>
                    <a:pt x="529428" y="589279"/>
                  </a:lnTo>
                  <a:close/>
                </a:path>
                <a:path w="589279" h="638810">
                  <a:moveTo>
                    <a:pt x="329767" y="638809"/>
                  </a:moveTo>
                  <a:lnTo>
                    <a:pt x="259644" y="638809"/>
                  </a:lnTo>
                  <a:lnTo>
                    <a:pt x="255623" y="633729"/>
                  </a:lnTo>
                  <a:lnTo>
                    <a:pt x="255623" y="609599"/>
                  </a:lnTo>
                  <a:lnTo>
                    <a:pt x="275165" y="609599"/>
                  </a:lnTo>
                  <a:lnTo>
                    <a:pt x="275165" y="619759"/>
                  </a:lnTo>
                  <a:lnTo>
                    <a:pt x="333845" y="619759"/>
                  </a:lnTo>
                  <a:lnTo>
                    <a:pt x="333845" y="633729"/>
                  </a:lnTo>
                  <a:lnTo>
                    <a:pt x="329767" y="638809"/>
                  </a:lnTo>
                  <a:close/>
                </a:path>
                <a:path w="589279" h="638810">
                  <a:moveTo>
                    <a:pt x="584031" y="638809"/>
                  </a:moveTo>
                  <a:lnTo>
                    <a:pt x="514588" y="638809"/>
                  </a:lnTo>
                  <a:lnTo>
                    <a:pt x="509831" y="633729"/>
                  </a:lnTo>
                  <a:lnTo>
                    <a:pt x="509831" y="609599"/>
                  </a:lnTo>
                  <a:lnTo>
                    <a:pt x="529428" y="609599"/>
                  </a:lnTo>
                  <a:lnTo>
                    <a:pt x="529428" y="619759"/>
                  </a:lnTo>
                  <a:lnTo>
                    <a:pt x="588732" y="619759"/>
                  </a:lnTo>
                  <a:lnTo>
                    <a:pt x="588732" y="633729"/>
                  </a:lnTo>
                  <a:lnTo>
                    <a:pt x="584031" y="638809"/>
                  </a:lnTo>
                  <a:close/>
                </a:path>
              </a:pathLst>
            </a:custGeom>
            <a:solidFill>
              <a:srgbClr val="6C4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465405" y="1924052"/>
            <a:ext cx="938530" cy="938530"/>
            <a:chOff x="1465405" y="1924052"/>
            <a:chExt cx="938530" cy="938530"/>
          </a:xfrm>
        </p:grpSpPr>
        <p:sp>
          <p:nvSpPr>
            <p:cNvPr id="25" name="object 25"/>
            <p:cNvSpPr/>
            <p:nvPr/>
          </p:nvSpPr>
          <p:spPr>
            <a:xfrm>
              <a:off x="1465405" y="1924052"/>
              <a:ext cx="938530" cy="938530"/>
            </a:xfrm>
            <a:custGeom>
              <a:avLst/>
              <a:gdLst/>
              <a:ahLst/>
              <a:cxnLst/>
              <a:rect l="l" t="t" r="r" b="b"/>
              <a:pathLst>
                <a:path w="938530" h="938530">
                  <a:moveTo>
                    <a:pt x="937999" y="938024"/>
                  </a:moveTo>
                  <a:lnTo>
                    <a:pt x="0" y="938024"/>
                  </a:lnTo>
                  <a:lnTo>
                    <a:pt x="937999" y="0"/>
                  </a:lnTo>
                  <a:lnTo>
                    <a:pt x="937999" y="938024"/>
                  </a:lnTo>
                  <a:close/>
                </a:path>
              </a:pathLst>
            </a:custGeom>
            <a:solidFill>
              <a:srgbClr val="E9B72B">
                <a:alpha val="4156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39150" y="2494911"/>
              <a:ext cx="229964" cy="21784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94624" y="2085847"/>
              <a:ext cx="463550" cy="626745"/>
            </a:xfrm>
            <a:custGeom>
              <a:avLst/>
              <a:gdLst/>
              <a:ahLst/>
              <a:cxnLst/>
              <a:rect l="l" t="t" r="r" b="b"/>
              <a:pathLst>
                <a:path w="463550" h="626744">
                  <a:moveTo>
                    <a:pt x="146354" y="43561"/>
                  </a:moveTo>
                  <a:lnTo>
                    <a:pt x="144322" y="39484"/>
                  </a:lnTo>
                  <a:lnTo>
                    <a:pt x="142684" y="36588"/>
                  </a:lnTo>
                  <a:lnTo>
                    <a:pt x="139738" y="35229"/>
                  </a:lnTo>
                  <a:lnTo>
                    <a:pt x="136791" y="35229"/>
                  </a:lnTo>
                  <a:lnTo>
                    <a:pt x="134924" y="35229"/>
                  </a:lnTo>
                  <a:lnTo>
                    <a:pt x="91719" y="71247"/>
                  </a:lnTo>
                  <a:lnTo>
                    <a:pt x="62052" y="113512"/>
                  </a:lnTo>
                  <a:lnTo>
                    <a:pt x="43510" y="161607"/>
                  </a:lnTo>
                  <a:lnTo>
                    <a:pt x="37096" y="213487"/>
                  </a:lnTo>
                  <a:lnTo>
                    <a:pt x="37236" y="221983"/>
                  </a:lnTo>
                  <a:lnTo>
                    <a:pt x="37693" y="230276"/>
                  </a:lnTo>
                  <a:lnTo>
                    <a:pt x="38531" y="238442"/>
                  </a:lnTo>
                  <a:lnTo>
                    <a:pt x="39814" y="246570"/>
                  </a:lnTo>
                  <a:lnTo>
                    <a:pt x="17945" y="311404"/>
                  </a:lnTo>
                  <a:lnTo>
                    <a:pt x="5994" y="346100"/>
                  </a:lnTo>
                  <a:lnTo>
                    <a:pt x="1003" y="362712"/>
                  </a:lnTo>
                  <a:lnTo>
                    <a:pt x="0" y="373329"/>
                  </a:lnTo>
                  <a:lnTo>
                    <a:pt x="901" y="383387"/>
                  </a:lnTo>
                  <a:lnTo>
                    <a:pt x="19367" y="412978"/>
                  </a:lnTo>
                  <a:lnTo>
                    <a:pt x="24295" y="412978"/>
                  </a:lnTo>
                  <a:lnTo>
                    <a:pt x="26504" y="412242"/>
                  </a:lnTo>
                  <a:lnTo>
                    <a:pt x="31724" y="407035"/>
                  </a:lnTo>
                  <a:lnTo>
                    <a:pt x="33083" y="400964"/>
                  </a:lnTo>
                  <a:lnTo>
                    <a:pt x="28321" y="396265"/>
                  </a:lnTo>
                  <a:lnTo>
                    <a:pt x="23202" y="388886"/>
                  </a:lnTo>
                  <a:lnTo>
                    <a:pt x="20091" y="380250"/>
                  </a:lnTo>
                  <a:lnTo>
                    <a:pt x="19227" y="370852"/>
                  </a:lnTo>
                  <a:lnTo>
                    <a:pt x="20904" y="361200"/>
                  </a:lnTo>
                  <a:lnTo>
                    <a:pt x="58674" y="249910"/>
                  </a:lnTo>
                  <a:lnTo>
                    <a:pt x="60032" y="248551"/>
                  </a:lnTo>
                  <a:lnTo>
                    <a:pt x="60032" y="246570"/>
                  </a:lnTo>
                  <a:lnTo>
                    <a:pt x="56642" y="213487"/>
                  </a:lnTo>
                  <a:lnTo>
                    <a:pt x="62445" y="166014"/>
                  </a:lnTo>
                  <a:lnTo>
                    <a:pt x="79248" y="121958"/>
                  </a:lnTo>
                  <a:lnTo>
                    <a:pt x="106172" y="83210"/>
                  </a:lnTo>
                  <a:lnTo>
                    <a:pt x="142341" y="51663"/>
                  </a:lnTo>
                  <a:lnTo>
                    <a:pt x="145681" y="49618"/>
                  </a:lnTo>
                  <a:lnTo>
                    <a:pt x="146354" y="43561"/>
                  </a:lnTo>
                  <a:close/>
                </a:path>
                <a:path w="463550" h="626744">
                  <a:moveTo>
                    <a:pt x="147040" y="276250"/>
                  </a:moveTo>
                  <a:lnTo>
                    <a:pt x="144995" y="272173"/>
                  </a:lnTo>
                  <a:lnTo>
                    <a:pt x="143243" y="269049"/>
                  </a:lnTo>
                  <a:lnTo>
                    <a:pt x="140017" y="267411"/>
                  </a:lnTo>
                  <a:lnTo>
                    <a:pt x="136842" y="267411"/>
                  </a:lnTo>
                  <a:lnTo>
                    <a:pt x="135204" y="267411"/>
                  </a:lnTo>
                  <a:lnTo>
                    <a:pt x="133565" y="267868"/>
                  </a:lnTo>
                  <a:lnTo>
                    <a:pt x="132207" y="268820"/>
                  </a:lnTo>
                  <a:lnTo>
                    <a:pt x="109258" y="280949"/>
                  </a:lnTo>
                  <a:lnTo>
                    <a:pt x="105244" y="283667"/>
                  </a:lnTo>
                  <a:lnTo>
                    <a:pt x="103886" y="289725"/>
                  </a:lnTo>
                  <a:lnTo>
                    <a:pt x="105918" y="293751"/>
                  </a:lnTo>
                  <a:lnTo>
                    <a:pt x="107899" y="297141"/>
                  </a:lnTo>
                  <a:lnTo>
                    <a:pt x="111302" y="299135"/>
                  </a:lnTo>
                  <a:lnTo>
                    <a:pt x="118046" y="299135"/>
                  </a:lnTo>
                  <a:lnTo>
                    <a:pt x="119405" y="297827"/>
                  </a:lnTo>
                  <a:lnTo>
                    <a:pt x="142341" y="285648"/>
                  </a:lnTo>
                  <a:lnTo>
                    <a:pt x="145681" y="282308"/>
                  </a:lnTo>
                  <a:lnTo>
                    <a:pt x="147040" y="276250"/>
                  </a:lnTo>
                  <a:close/>
                </a:path>
                <a:path w="463550" h="626744">
                  <a:moveTo>
                    <a:pt x="259651" y="53022"/>
                  </a:moveTo>
                  <a:lnTo>
                    <a:pt x="255625" y="48260"/>
                  </a:lnTo>
                  <a:lnTo>
                    <a:pt x="250240" y="48260"/>
                  </a:lnTo>
                  <a:lnTo>
                    <a:pt x="245491" y="48260"/>
                  </a:lnTo>
                  <a:lnTo>
                    <a:pt x="240779" y="53022"/>
                  </a:lnTo>
                  <a:lnTo>
                    <a:pt x="240779" y="88760"/>
                  </a:lnTo>
                  <a:lnTo>
                    <a:pt x="245491" y="93459"/>
                  </a:lnTo>
                  <a:lnTo>
                    <a:pt x="255625" y="93459"/>
                  </a:lnTo>
                  <a:lnTo>
                    <a:pt x="259651" y="88760"/>
                  </a:lnTo>
                  <a:lnTo>
                    <a:pt x="259651" y="53022"/>
                  </a:lnTo>
                  <a:close/>
                </a:path>
                <a:path w="463550" h="626744">
                  <a:moveTo>
                    <a:pt x="356019" y="212915"/>
                  </a:moveTo>
                  <a:lnTo>
                    <a:pt x="348665" y="172732"/>
                  </a:lnTo>
                  <a:lnTo>
                    <a:pt x="325069" y="137299"/>
                  </a:lnTo>
                  <a:lnTo>
                    <a:pt x="309626" y="124104"/>
                  </a:lnTo>
                  <a:lnTo>
                    <a:pt x="309130" y="123825"/>
                  </a:lnTo>
                  <a:lnTo>
                    <a:pt x="292023" y="114122"/>
                  </a:lnTo>
                  <a:lnTo>
                    <a:pt x="272897" y="107797"/>
                  </a:lnTo>
                  <a:lnTo>
                    <a:pt x="252907" y="105587"/>
                  </a:lnTo>
                  <a:lnTo>
                    <a:pt x="250469" y="105587"/>
                  </a:lnTo>
                  <a:lnTo>
                    <a:pt x="209029" y="113906"/>
                  </a:lnTo>
                  <a:lnTo>
                    <a:pt x="175310" y="136664"/>
                  </a:lnTo>
                  <a:lnTo>
                    <a:pt x="152628" y="170510"/>
                  </a:lnTo>
                  <a:lnTo>
                    <a:pt x="144449" y="211505"/>
                  </a:lnTo>
                  <a:lnTo>
                    <a:pt x="144399" y="212915"/>
                  </a:lnTo>
                  <a:lnTo>
                    <a:pt x="146570" y="234022"/>
                  </a:lnTo>
                  <a:lnTo>
                    <a:pt x="153187" y="254787"/>
                  </a:lnTo>
                  <a:lnTo>
                    <a:pt x="163969" y="273799"/>
                  </a:lnTo>
                  <a:lnTo>
                    <a:pt x="178701" y="290410"/>
                  </a:lnTo>
                  <a:lnTo>
                    <a:pt x="185305" y="297764"/>
                  </a:lnTo>
                  <a:lnTo>
                    <a:pt x="189877" y="306374"/>
                  </a:lnTo>
                  <a:lnTo>
                    <a:pt x="190093" y="307060"/>
                  </a:lnTo>
                  <a:lnTo>
                    <a:pt x="192646" y="316077"/>
                  </a:lnTo>
                  <a:lnTo>
                    <a:pt x="192709" y="316687"/>
                  </a:lnTo>
                  <a:lnTo>
                    <a:pt x="192824" y="318046"/>
                  </a:lnTo>
                  <a:lnTo>
                    <a:pt x="192951" y="319405"/>
                  </a:lnTo>
                  <a:lnTo>
                    <a:pt x="193548" y="326148"/>
                  </a:lnTo>
                  <a:lnTo>
                    <a:pt x="193548" y="385445"/>
                  </a:lnTo>
                  <a:lnTo>
                    <a:pt x="194741" y="393522"/>
                  </a:lnTo>
                  <a:lnTo>
                    <a:pt x="198094" y="400316"/>
                  </a:lnTo>
                  <a:lnTo>
                    <a:pt x="203225" y="405587"/>
                  </a:lnTo>
                  <a:lnTo>
                    <a:pt x="209740" y="409067"/>
                  </a:lnTo>
                  <a:lnTo>
                    <a:pt x="213880" y="423392"/>
                  </a:lnTo>
                  <a:lnTo>
                    <a:pt x="222580" y="435203"/>
                  </a:lnTo>
                  <a:lnTo>
                    <a:pt x="234810" y="443217"/>
                  </a:lnTo>
                  <a:lnTo>
                    <a:pt x="249567" y="446163"/>
                  </a:lnTo>
                  <a:lnTo>
                    <a:pt x="264312" y="443407"/>
                  </a:lnTo>
                  <a:lnTo>
                    <a:pt x="276517" y="435711"/>
                  </a:lnTo>
                  <a:lnTo>
                    <a:pt x="282727" y="427304"/>
                  </a:lnTo>
                  <a:lnTo>
                    <a:pt x="285191" y="423964"/>
                  </a:lnTo>
                  <a:lnTo>
                    <a:pt x="288759" y="411111"/>
                  </a:lnTo>
                  <a:lnTo>
                    <a:pt x="289331" y="409067"/>
                  </a:lnTo>
                  <a:lnTo>
                    <a:pt x="295452" y="405104"/>
                  </a:lnTo>
                  <a:lnTo>
                    <a:pt x="300380" y="399554"/>
                  </a:lnTo>
                  <a:lnTo>
                    <a:pt x="303326" y="393522"/>
                  </a:lnTo>
                  <a:lnTo>
                    <a:pt x="303657" y="392849"/>
                  </a:lnTo>
                  <a:lnTo>
                    <a:pt x="304850" y="385445"/>
                  </a:lnTo>
                  <a:lnTo>
                    <a:pt x="304850" y="374688"/>
                  </a:lnTo>
                  <a:lnTo>
                    <a:pt x="304850" y="356450"/>
                  </a:lnTo>
                  <a:lnTo>
                    <a:pt x="304850" y="337591"/>
                  </a:lnTo>
                  <a:lnTo>
                    <a:pt x="304850" y="319405"/>
                  </a:lnTo>
                  <a:lnTo>
                    <a:pt x="304850" y="318046"/>
                  </a:lnTo>
                  <a:lnTo>
                    <a:pt x="306209" y="314642"/>
                  </a:lnTo>
                  <a:lnTo>
                    <a:pt x="306882" y="309943"/>
                  </a:lnTo>
                  <a:lnTo>
                    <a:pt x="304165" y="304571"/>
                  </a:lnTo>
                  <a:lnTo>
                    <a:pt x="297891" y="303771"/>
                  </a:lnTo>
                  <a:lnTo>
                    <a:pt x="293116" y="303771"/>
                  </a:lnTo>
                  <a:lnTo>
                    <a:pt x="289217" y="306374"/>
                  </a:lnTo>
                  <a:lnTo>
                    <a:pt x="287959" y="310629"/>
                  </a:lnTo>
                  <a:lnTo>
                    <a:pt x="287286" y="313283"/>
                  </a:lnTo>
                  <a:lnTo>
                    <a:pt x="287286" y="316687"/>
                  </a:lnTo>
                  <a:lnTo>
                    <a:pt x="287286" y="337591"/>
                  </a:lnTo>
                  <a:lnTo>
                    <a:pt x="287286" y="356450"/>
                  </a:lnTo>
                  <a:lnTo>
                    <a:pt x="287286" y="385445"/>
                  </a:lnTo>
                  <a:lnTo>
                    <a:pt x="287286" y="390207"/>
                  </a:lnTo>
                  <a:lnTo>
                    <a:pt x="283972" y="393522"/>
                  </a:lnTo>
                  <a:lnTo>
                    <a:pt x="270459" y="393522"/>
                  </a:lnTo>
                  <a:lnTo>
                    <a:pt x="270459" y="411111"/>
                  </a:lnTo>
                  <a:lnTo>
                    <a:pt x="268147" y="417601"/>
                  </a:lnTo>
                  <a:lnTo>
                    <a:pt x="263626" y="422732"/>
                  </a:lnTo>
                  <a:lnTo>
                    <a:pt x="257467" y="426097"/>
                  </a:lnTo>
                  <a:lnTo>
                    <a:pt x="250240" y="427304"/>
                  </a:lnTo>
                  <a:lnTo>
                    <a:pt x="243078" y="426097"/>
                  </a:lnTo>
                  <a:lnTo>
                    <a:pt x="236982" y="422732"/>
                  </a:lnTo>
                  <a:lnTo>
                    <a:pt x="232283" y="417601"/>
                  </a:lnTo>
                  <a:lnTo>
                    <a:pt x="229285" y="411111"/>
                  </a:lnTo>
                  <a:lnTo>
                    <a:pt x="270459" y="411111"/>
                  </a:lnTo>
                  <a:lnTo>
                    <a:pt x="270459" y="393522"/>
                  </a:lnTo>
                  <a:lnTo>
                    <a:pt x="215773" y="393522"/>
                  </a:lnTo>
                  <a:lnTo>
                    <a:pt x="212458" y="390207"/>
                  </a:lnTo>
                  <a:lnTo>
                    <a:pt x="212458" y="374688"/>
                  </a:lnTo>
                  <a:lnTo>
                    <a:pt x="286600" y="374688"/>
                  </a:lnTo>
                  <a:lnTo>
                    <a:pt x="286600" y="385445"/>
                  </a:lnTo>
                  <a:lnTo>
                    <a:pt x="287286" y="385445"/>
                  </a:lnTo>
                  <a:lnTo>
                    <a:pt x="287286" y="356450"/>
                  </a:lnTo>
                  <a:lnTo>
                    <a:pt x="213144" y="356450"/>
                  </a:lnTo>
                  <a:lnTo>
                    <a:pt x="213144" y="337591"/>
                  </a:lnTo>
                  <a:lnTo>
                    <a:pt x="287286" y="337591"/>
                  </a:lnTo>
                  <a:lnTo>
                    <a:pt x="287286" y="316687"/>
                  </a:lnTo>
                  <a:lnTo>
                    <a:pt x="286600" y="319405"/>
                  </a:lnTo>
                  <a:lnTo>
                    <a:pt x="274485" y="319405"/>
                  </a:lnTo>
                  <a:lnTo>
                    <a:pt x="274485" y="223621"/>
                  </a:lnTo>
                  <a:lnTo>
                    <a:pt x="283946" y="223621"/>
                  </a:lnTo>
                  <a:lnTo>
                    <a:pt x="294030" y="221602"/>
                  </a:lnTo>
                  <a:lnTo>
                    <a:pt x="302399" y="216103"/>
                  </a:lnTo>
                  <a:lnTo>
                    <a:pt x="308114" y="207949"/>
                  </a:lnTo>
                  <a:lnTo>
                    <a:pt x="308648" y="205384"/>
                  </a:lnTo>
                  <a:lnTo>
                    <a:pt x="310222" y="197967"/>
                  </a:lnTo>
                  <a:lnTo>
                    <a:pt x="308673" y="190373"/>
                  </a:lnTo>
                  <a:lnTo>
                    <a:pt x="308114" y="187604"/>
                  </a:lnTo>
                  <a:lnTo>
                    <a:pt x="302399" y="179260"/>
                  </a:lnTo>
                  <a:lnTo>
                    <a:pt x="294030" y="173710"/>
                  </a:lnTo>
                  <a:lnTo>
                    <a:pt x="293408" y="173596"/>
                  </a:lnTo>
                  <a:lnTo>
                    <a:pt x="293408" y="192925"/>
                  </a:lnTo>
                  <a:lnTo>
                    <a:pt x="293408" y="202044"/>
                  </a:lnTo>
                  <a:lnTo>
                    <a:pt x="290004" y="205384"/>
                  </a:lnTo>
                  <a:lnTo>
                    <a:pt x="276529" y="205384"/>
                  </a:lnTo>
                  <a:lnTo>
                    <a:pt x="276529" y="192925"/>
                  </a:lnTo>
                  <a:lnTo>
                    <a:pt x="280720" y="190373"/>
                  </a:lnTo>
                  <a:lnTo>
                    <a:pt x="289153" y="190373"/>
                  </a:lnTo>
                  <a:lnTo>
                    <a:pt x="293408" y="192925"/>
                  </a:lnTo>
                  <a:lnTo>
                    <a:pt x="293408" y="173596"/>
                  </a:lnTo>
                  <a:lnTo>
                    <a:pt x="283946" y="171678"/>
                  </a:lnTo>
                  <a:lnTo>
                    <a:pt x="282587" y="171678"/>
                  </a:lnTo>
                  <a:lnTo>
                    <a:pt x="272211" y="173710"/>
                  </a:lnTo>
                  <a:lnTo>
                    <a:pt x="263880" y="179260"/>
                  </a:lnTo>
                  <a:lnTo>
                    <a:pt x="258318" y="187604"/>
                  </a:lnTo>
                  <a:lnTo>
                    <a:pt x="256984" y="194449"/>
                  </a:lnTo>
                  <a:lnTo>
                    <a:pt x="256984" y="223621"/>
                  </a:lnTo>
                  <a:lnTo>
                    <a:pt x="256984" y="319405"/>
                  </a:lnTo>
                  <a:lnTo>
                    <a:pt x="242824" y="319405"/>
                  </a:lnTo>
                  <a:lnTo>
                    <a:pt x="242824" y="223621"/>
                  </a:lnTo>
                  <a:lnTo>
                    <a:pt x="256984" y="223621"/>
                  </a:lnTo>
                  <a:lnTo>
                    <a:pt x="256984" y="194449"/>
                  </a:lnTo>
                  <a:lnTo>
                    <a:pt x="256298" y="197967"/>
                  </a:lnTo>
                  <a:lnTo>
                    <a:pt x="256298" y="205384"/>
                  </a:lnTo>
                  <a:lnTo>
                    <a:pt x="242138" y="205384"/>
                  </a:lnTo>
                  <a:lnTo>
                    <a:pt x="242138" y="197967"/>
                  </a:lnTo>
                  <a:lnTo>
                    <a:pt x="240588" y="190373"/>
                  </a:lnTo>
                  <a:lnTo>
                    <a:pt x="240017" y="187604"/>
                  </a:lnTo>
                  <a:lnTo>
                    <a:pt x="234289" y="179260"/>
                  </a:lnTo>
                  <a:lnTo>
                    <a:pt x="225894" y="173710"/>
                  </a:lnTo>
                  <a:lnTo>
                    <a:pt x="225259" y="173583"/>
                  </a:lnTo>
                  <a:lnTo>
                    <a:pt x="225259" y="192925"/>
                  </a:lnTo>
                  <a:lnTo>
                    <a:pt x="225259" y="205384"/>
                  </a:lnTo>
                  <a:lnTo>
                    <a:pt x="211785" y="205384"/>
                  </a:lnTo>
                  <a:lnTo>
                    <a:pt x="208381" y="202044"/>
                  </a:lnTo>
                  <a:lnTo>
                    <a:pt x="208381" y="192925"/>
                  </a:lnTo>
                  <a:lnTo>
                    <a:pt x="212636" y="190373"/>
                  </a:lnTo>
                  <a:lnTo>
                    <a:pt x="221068" y="190373"/>
                  </a:lnTo>
                  <a:lnTo>
                    <a:pt x="225259" y="192925"/>
                  </a:lnTo>
                  <a:lnTo>
                    <a:pt x="225259" y="173583"/>
                  </a:lnTo>
                  <a:lnTo>
                    <a:pt x="215798" y="171678"/>
                  </a:lnTo>
                  <a:lnTo>
                    <a:pt x="213817" y="171678"/>
                  </a:lnTo>
                  <a:lnTo>
                    <a:pt x="203835" y="173710"/>
                  </a:lnTo>
                  <a:lnTo>
                    <a:pt x="195681" y="179260"/>
                  </a:lnTo>
                  <a:lnTo>
                    <a:pt x="190182" y="187604"/>
                  </a:lnTo>
                  <a:lnTo>
                    <a:pt x="188163" y="197967"/>
                  </a:lnTo>
                  <a:lnTo>
                    <a:pt x="190182" y="207949"/>
                  </a:lnTo>
                  <a:lnTo>
                    <a:pt x="195681" y="216103"/>
                  </a:lnTo>
                  <a:lnTo>
                    <a:pt x="203835" y="221602"/>
                  </a:lnTo>
                  <a:lnTo>
                    <a:pt x="213817" y="223621"/>
                  </a:lnTo>
                  <a:lnTo>
                    <a:pt x="223227" y="223621"/>
                  </a:lnTo>
                  <a:lnTo>
                    <a:pt x="223227" y="319405"/>
                  </a:lnTo>
                  <a:lnTo>
                    <a:pt x="211785" y="319405"/>
                  </a:lnTo>
                  <a:lnTo>
                    <a:pt x="209257" y="307060"/>
                  </a:lnTo>
                  <a:lnTo>
                    <a:pt x="204774" y="295529"/>
                  </a:lnTo>
                  <a:lnTo>
                    <a:pt x="198399" y="285153"/>
                  </a:lnTo>
                  <a:lnTo>
                    <a:pt x="190207" y="276250"/>
                  </a:lnTo>
                  <a:lnTo>
                    <a:pt x="178079" y="262420"/>
                  </a:lnTo>
                  <a:lnTo>
                    <a:pt x="169202" y="246634"/>
                  </a:lnTo>
                  <a:lnTo>
                    <a:pt x="163741" y="229476"/>
                  </a:lnTo>
                  <a:lnTo>
                    <a:pt x="161886" y="211505"/>
                  </a:lnTo>
                  <a:lnTo>
                    <a:pt x="168656" y="177304"/>
                  </a:lnTo>
                  <a:lnTo>
                    <a:pt x="187248" y="149440"/>
                  </a:lnTo>
                  <a:lnTo>
                    <a:pt x="215074" y="130683"/>
                  </a:lnTo>
                  <a:lnTo>
                    <a:pt x="249567" y="123825"/>
                  </a:lnTo>
                  <a:lnTo>
                    <a:pt x="252222" y="123825"/>
                  </a:lnTo>
                  <a:lnTo>
                    <a:pt x="284772" y="130949"/>
                  </a:lnTo>
                  <a:lnTo>
                    <a:pt x="311683" y="149440"/>
                  </a:lnTo>
                  <a:lnTo>
                    <a:pt x="330098" y="176542"/>
                  </a:lnTo>
                  <a:lnTo>
                    <a:pt x="337185" y="209461"/>
                  </a:lnTo>
                  <a:lnTo>
                    <a:pt x="337185" y="210146"/>
                  </a:lnTo>
                  <a:lnTo>
                    <a:pt x="321843" y="260007"/>
                  </a:lnTo>
                  <a:lnTo>
                    <a:pt x="306882" y="276872"/>
                  </a:lnTo>
                  <a:lnTo>
                    <a:pt x="306209" y="282981"/>
                  </a:lnTo>
                  <a:lnTo>
                    <a:pt x="312267" y="289052"/>
                  </a:lnTo>
                  <a:lnTo>
                    <a:pt x="314642" y="290068"/>
                  </a:lnTo>
                  <a:lnTo>
                    <a:pt x="319341" y="290068"/>
                  </a:lnTo>
                  <a:lnTo>
                    <a:pt x="321729" y="289052"/>
                  </a:lnTo>
                  <a:lnTo>
                    <a:pt x="323710" y="287007"/>
                  </a:lnTo>
                  <a:lnTo>
                    <a:pt x="347548" y="252717"/>
                  </a:lnTo>
                  <a:lnTo>
                    <a:pt x="356019" y="212915"/>
                  </a:lnTo>
                  <a:close/>
                </a:path>
                <a:path w="463550" h="626744">
                  <a:moveTo>
                    <a:pt x="391248" y="293674"/>
                  </a:moveTo>
                  <a:lnTo>
                    <a:pt x="361480" y="269900"/>
                  </a:lnTo>
                  <a:lnTo>
                    <a:pt x="360019" y="269900"/>
                  </a:lnTo>
                  <a:lnTo>
                    <a:pt x="356730" y="269900"/>
                  </a:lnTo>
                  <a:lnTo>
                    <a:pt x="353212" y="271424"/>
                  </a:lnTo>
                  <a:lnTo>
                    <a:pt x="351345" y="274205"/>
                  </a:lnTo>
                  <a:lnTo>
                    <a:pt x="348678" y="278904"/>
                  </a:lnTo>
                  <a:lnTo>
                    <a:pt x="350723" y="284289"/>
                  </a:lnTo>
                  <a:lnTo>
                    <a:pt x="354749" y="287007"/>
                  </a:lnTo>
                  <a:lnTo>
                    <a:pt x="368071" y="294614"/>
                  </a:lnTo>
                  <a:lnTo>
                    <a:pt x="375323" y="298881"/>
                  </a:lnTo>
                  <a:lnTo>
                    <a:pt x="379018" y="300748"/>
                  </a:lnTo>
                  <a:lnTo>
                    <a:pt x="381711" y="301167"/>
                  </a:lnTo>
                  <a:lnTo>
                    <a:pt x="387959" y="298716"/>
                  </a:lnTo>
                  <a:lnTo>
                    <a:pt x="391248" y="293674"/>
                  </a:lnTo>
                  <a:close/>
                </a:path>
                <a:path w="463550" h="626744">
                  <a:moveTo>
                    <a:pt x="439712" y="313969"/>
                  </a:moveTo>
                  <a:lnTo>
                    <a:pt x="438353" y="309270"/>
                  </a:lnTo>
                  <a:lnTo>
                    <a:pt x="434327" y="306552"/>
                  </a:lnTo>
                  <a:lnTo>
                    <a:pt x="432854" y="305752"/>
                  </a:lnTo>
                  <a:lnTo>
                    <a:pt x="431380" y="305358"/>
                  </a:lnTo>
                  <a:lnTo>
                    <a:pt x="429907" y="305358"/>
                  </a:lnTo>
                  <a:lnTo>
                    <a:pt x="426567" y="305358"/>
                  </a:lnTo>
                  <a:lnTo>
                    <a:pt x="423392" y="307340"/>
                  </a:lnTo>
                  <a:lnTo>
                    <a:pt x="421525" y="310629"/>
                  </a:lnTo>
                  <a:lnTo>
                    <a:pt x="413080" y="324980"/>
                  </a:lnTo>
                  <a:lnTo>
                    <a:pt x="403047" y="344512"/>
                  </a:lnTo>
                  <a:lnTo>
                    <a:pt x="394677" y="370370"/>
                  </a:lnTo>
                  <a:lnTo>
                    <a:pt x="391160" y="403682"/>
                  </a:lnTo>
                  <a:lnTo>
                    <a:pt x="391160" y="606005"/>
                  </a:lnTo>
                  <a:lnTo>
                    <a:pt x="389128" y="607314"/>
                  </a:lnTo>
                  <a:lnTo>
                    <a:pt x="298107" y="607314"/>
                  </a:lnTo>
                  <a:lnTo>
                    <a:pt x="294030" y="611390"/>
                  </a:lnTo>
                  <a:lnTo>
                    <a:pt x="294030" y="621525"/>
                  </a:lnTo>
                  <a:lnTo>
                    <a:pt x="298107" y="626237"/>
                  </a:lnTo>
                  <a:lnTo>
                    <a:pt x="387769" y="626237"/>
                  </a:lnTo>
                  <a:lnTo>
                    <a:pt x="395986" y="624459"/>
                  </a:lnTo>
                  <a:lnTo>
                    <a:pt x="402869" y="619645"/>
                  </a:lnTo>
                  <a:lnTo>
                    <a:pt x="407593" y="612559"/>
                  </a:lnTo>
                  <a:lnTo>
                    <a:pt x="409346" y="603973"/>
                  </a:lnTo>
                  <a:lnTo>
                    <a:pt x="409346" y="403682"/>
                  </a:lnTo>
                  <a:lnTo>
                    <a:pt x="412559" y="374484"/>
                  </a:lnTo>
                  <a:lnTo>
                    <a:pt x="420319" y="351675"/>
                  </a:lnTo>
                  <a:lnTo>
                    <a:pt x="429844" y="333794"/>
                  </a:lnTo>
                  <a:lnTo>
                    <a:pt x="438353" y="319405"/>
                  </a:lnTo>
                  <a:lnTo>
                    <a:pt x="439712" y="313969"/>
                  </a:lnTo>
                  <a:close/>
                </a:path>
                <a:path w="463550" h="626744">
                  <a:moveTo>
                    <a:pt x="463067" y="233108"/>
                  </a:moveTo>
                  <a:lnTo>
                    <a:pt x="461746" y="184327"/>
                  </a:lnTo>
                  <a:lnTo>
                    <a:pt x="450151" y="138544"/>
                  </a:lnTo>
                  <a:lnTo>
                    <a:pt x="429234" y="97040"/>
                  </a:lnTo>
                  <a:lnTo>
                    <a:pt x="399948" y="61061"/>
                  </a:lnTo>
                  <a:lnTo>
                    <a:pt x="366433" y="34251"/>
                  </a:lnTo>
                  <a:lnTo>
                    <a:pt x="329501" y="15176"/>
                  </a:lnTo>
                  <a:lnTo>
                    <a:pt x="290372" y="3784"/>
                  </a:lnTo>
                  <a:lnTo>
                    <a:pt x="250304" y="0"/>
                  </a:lnTo>
                  <a:lnTo>
                    <a:pt x="228409" y="1130"/>
                  </a:lnTo>
                  <a:lnTo>
                    <a:pt x="206806" y="4495"/>
                  </a:lnTo>
                  <a:lnTo>
                    <a:pt x="185674" y="10083"/>
                  </a:lnTo>
                  <a:lnTo>
                    <a:pt x="165227" y="17907"/>
                  </a:lnTo>
                  <a:lnTo>
                    <a:pt x="159842" y="19939"/>
                  </a:lnTo>
                  <a:lnTo>
                    <a:pt x="158483" y="25323"/>
                  </a:lnTo>
                  <a:lnTo>
                    <a:pt x="159842" y="30759"/>
                  </a:lnTo>
                  <a:lnTo>
                    <a:pt x="161366" y="34836"/>
                  </a:lnTo>
                  <a:lnTo>
                    <a:pt x="164884" y="36652"/>
                  </a:lnTo>
                  <a:lnTo>
                    <a:pt x="170091" y="36652"/>
                  </a:lnTo>
                  <a:lnTo>
                    <a:pt x="171399" y="36487"/>
                  </a:lnTo>
                  <a:lnTo>
                    <a:pt x="172643" y="36144"/>
                  </a:lnTo>
                  <a:lnTo>
                    <a:pt x="201206" y="26009"/>
                  </a:lnTo>
                  <a:lnTo>
                    <a:pt x="225005" y="21463"/>
                  </a:lnTo>
                  <a:lnTo>
                    <a:pt x="242354" y="20193"/>
                  </a:lnTo>
                  <a:lnTo>
                    <a:pt x="251548" y="19939"/>
                  </a:lnTo>
                  <a:lnTo>
                    <a:pt x="298577" y="25755"/>
                  </a:lnTo>
                  <a:lnTo>
                    <a:pt x="341198" y="41795"/>
                  </a:lnTo>
                  <a:lnTo>
                    <a:pt x="378206" y="66725"/>
                  </a:lnTo>
                  <a:lnTo>
                    <a:pt x="408355" y="99187"/>
                  </a:lnTo>
                  <a:lnTo>
                    <a:pt x="430415" y="137845"/>
                  </a:lnTo>
                  <a:lnTo>
                    <a:pt x="443141" y="181356"/>
                  </a:lnTo>
                  <a:lnTo>
                    <a:pt x="445312" y="228371"/>
                  </a:lnTo>
                  <a:lnTo>
                    <a:pt x="435686" y="277545"/>
                  </a:lnTo>
                  <a:lnTo>
                    <a:pt x="434327" y="282981"/>
                  </a:lnTo>
                  <a:lnTo>
                    <a:pt x="436372" y="287680"/>
                  </a:lnTo>
                  <a:lnTo>
                    <a:pt x="441744" y="289725"/>
                  </a:lnTo>
                  <a:lnTo>
                    <a:pt x="442709" y="289953"/>
                  </a:lnTo>
                  <a:lnTo>
                    <a:pt x="443674" y="290118"/>
                  </a:lnTo>
                  <a:lnTo>
                    <a:pt x="448437" y="290118"/>
                  </a:lnTo>
                  <a:lnTo>
                    <a:pt x="452107" y="287972"/>
                  </a:lnTo>
                  <a:lnTo>
                    <a:pt x="453186" y="283667"/>
                  </a:lnTo>
                  <a:lnTo>
                    <a:pt x="463067" y="233108"/>
                  </a:lnTo>
                  <a:close/>
                </a:path>
              </a:pathLst>
            </a:custGeom>
            <a:solidFill>
              <a:srgbClr val="6C4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99191" y="2154326"/>
              <a:ext cx="91702" cy="8903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779638" y="2288565"/>
              <a:ext cx="328295" cy="20320"/>
            </a:xfrm>
            <a:custGeom>
              <a:avLst/>
              <a:gdLst/>
              <a:ahLst/>
              <a:cxnLst/>
              <a:rect l="l" t="t" r="r" b="b"/>
              <a:pathLst>
                <a:path w="328294" h="20319">
                  <a:moveTo>
                    <a:pt x="44475" y="4025"/>
                  </a:moveTo>
                  <a:lnTo>
                    <a:pt x="40449" y="0"/>
                  </a:lnTo>
                  <a:lnTo>
                    <a:pt x="9410" y="0"/>
                  </a:lnTo>
                  <a:lnTo>
                    <a:pt x="4025" y="0"/>
                  </a:lnTo>
                  <a:lnTo>
                    <a:pt x="0" y="4025"/>
                  </a:lnTo>
                  <a:lnTo>
                    <a:pt x="0" y="14173"/>
                  </a:lnTo>
                  <a:lnTo>
                    <a:pt x="4025" y="18872"/>
                  </a:lnTo>
                  <a:lnTo>
                    <a:pt x="40449" y="18872"/>
                  </a:lnTo>
                  <a:lnTo>
                    <a:pt x="44475" y="14173"/>
                  </a:lnTo>
                  <a:lnTo>
                    <a:pt x="44475" y="4025"/>
                  </a:lnTo>
                  <a:close/>
                </a:path>
                <a:path w="328294" h="20319">
                  <a:moveTo>
                    <a:pt x="327736" y="6070"/>
                  </a:moveTo>
                  <a:lnTo>
                    <a:pt x="323710" y="1993"/>
                  </a:lnTo>
                  <a:lnTo>
                    <a:pt x="292671" y="1993"/>
                  </a:lnTo>
                  <a:lnTo>
                    <a:pt x="287286" y="1993"/>
                  </a:lnTo>
                  <a:lnTo>
                    <a:pt x="283210" y="6070"/>
                  </a:lnTo>
                  <a:lnTo>
                    <a:pt x="283210" y="16205"/>
                  </a:lnTo>
                  <a:lnTo>
                    <a:pt x="287286" y="20231"/>
                  </a:lnTo>
                  <a:lnTo>
                    <a:pt x="323710" y="20231"/>
                  </a:lnTo>
                  <a:lnTo>
                    <a:pt x="327736" y="16205"/>
                  </a:lnTo>
                  <a:lnTo>
                    <a:pt x="327736" y="6070"/>
                  </a:lnTo>
                  <a:close/>
                </a:path>
              </a:pathLst>
            </a:custGeom>
            <a:solidFill>
              <a:srgbClr val="6C4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98795" y="2155797"/>
              <a:ext cx="90343" cy="88475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3680205" y="1966697"/>
            <a:ext cx="938530" cy="938530"/>
            <a:chOff x="3680205" y="1966697"/>
            <a:chExt cx="938530" cy="938530"/>
          </a:xfrm>
        </p:grpSpPr>
        <p:sp>
          <p:nvSpPr>
            <p:cNvPr id="32" name="object 32"/>
            <p:cNvSpPr/>
            <p:nvPr/>
          </p:nvSpPr>
          <p:spPr>
            <a:xfrm>
              <a:off x="3680205" y="1966697"/>
              <a:ext cx="938530" cy="938530"/>
            </a:xfrm>
            <a:custGeom>
              <a:avLst/>
              <a:gdLst/>
              <a:ahLst/>
              <a:cxnLst/>
              <a:rect l="l" t="t" r="r" b="b"/>
              <a:pathLst>
                <a:path w="938529" h="938530">
                  <a:moveTo>
                    <a:pt x="937999" y="938024"/>
                  </a:moveTo>
                  <a:lnTo>
                    <a:pt x="0" y="938024"/>
                  </a:lnTo>
                  <a:lnTo>
                    <a:pt x="937999" y="0"/>
                  </a:lnTo>
                  <a:lnTo>
                    <a:pt x="937999" y="938024"/>
                  </a:lnTo>
                  <a:close/>
                </a:path>
              </a:pathLst>
            </a:custGeom>
            <a:solidFill>
              <a:srgbClr val="E9B72B">
                <a:alpha val="4156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829502" y="2117037"/>
              <a:ext cx="639445" cy="637540"/>
            </a:xfrm>
            <a:custGeom>
              <a:avLst/>
              <a:gdLst/>
              <a:ahLst/>
              <a:cxnLst/>
              <a:rect l="l" t="t" r="r" b="b"/>
              <a:pathLst>
                <a:path w="639445" h="637539">
                  <a:moveTo>
                    <a:pt x="53300" y="60959"/>
                  </a:moveTo>
                  <a:lnTo>
                    <a:pt x="46106" y="60959"/>
                  </a:lnTo>
                  <a:lnTo>
                    <a:pt x="42764" y="58419"/>
                  </a:lnTo>
                  <a:lnTo>
                    <a:pt x="41122" y="54609"/>
                  </a:lnTo>
                  <a:lnTo>
                    <a:pt x="39340" y="43179"/>
                  </a:lnTo>
                  <a:lnTo>
                    <a:pt x="40966" y="30479"/>
                  </a:lnTo>
                  <a:lnTo>
                    <a:pt x="67362" y="2539"/>
                  </a:lnTo>
                  <a:lnTo>
                    <a:pt x="74483" y="0"/>
                  </a:lnTo>
                  <a:lnTo>
                    <a:pt x="81678" y="0"/>
                  </a:lnTo>
                  <a:lnTo>
                    <a:pt x="95133" y="1269"/>
                  </a:lnTo>
                  <a:lnTo>
                    <a:pt x="107118" y="7619"/>
                  </a:lnTo>
                  <a:lnTo>
                    <a:pt x="116479" y="17779"/>
                  </a:lnTo>
                  <a:lnTo>
                    <a:pt x="80942" y="17779"/>
                  </a:lnTo>
                  <a:lnTo>
                    <a:pt x="69968" y="20319"/>
                  </a:lnTo>
                  <a:lnTo>
                    <a:pt x="61973" y="27939"/>
                  </a:lnTo>
                  <a:lnTo>
                    <a:pt x="57898" y="36829"/>
                  </a:lnTo>
                  <a:lnTo>
                    <a:pt x="58681" y="48259"/>
                  </a:lnTo>
                  <a:lnTo>
                    <a:pt x="60720" y="53339"/>
                  </a:lnTo>
                  <a:lnTo>
                    <a:pt x="58001" y="58419"/>
                  </a:lnTo>
                  <a:lnTo>
                    <a:pt x="53300" y="60959"/>
                  </a:lnTo>
                  <a:close/>
                </a:path>
                <a:path w="639445" h="637539">
                  <a:moveTo>
                    <a:pt x="296749" y="31749"/>
                  </a:moveTo>
                  <a:lnTo>
                    <a:pt x="277888" y="31749"/>
                  </a:lnTo>
                  <a:lnTo>
                    <a:pt x="277888" y="3809"/>
                  </a:lnTo>
                  <a:lnTo>
                    <a:pt x="282589" y="0"/>
                  </a:lnTo>
                  <a:lnTo>
                    <a:pt x="356791" y="0"/>
                  </a:lnTo>
                  <a:lnTo>
                    <a:pt x="360812" y="3809"/>
                  </a:lnTo>
                  <a:lnTo>
                    <a:pt x="360812" y="19049"/>
                  </a:lnTo>
                  <a:lnTo>
                    <a:pt x="296749" y="19049"/>
                  </a:lnTo>
                  <a:lnTo>
                    <a:pt x="296749" y="31749"/>
                  </a:lnTo>
                  <a:close/>
                </a:path>
                <a:path w="639445" h="637539">
                  <a:moveTo>
                    <a:pt x="591955" y="63499"/>
                  </a:moveTo>
                  <a:lnTo>
                    <a:pt x="558438" y="63499"/>
                  </a:lnTo>
                  <a:lnTo>
                    <a:pt x="567021" y="62229"/>
                  </a:lnTo>
                  <a:lnTo>
                    <a:pt x="574086" y="57149"/>
                  </a:lnTo>
                  <a:lnTo>
                    <a:pt x="578877" y="49529"/>
                  </a:lnTo>
                  <a:lnTo>
                    <a:pt x="580642" y="40639"/>
                  </a:lnTo>
                  <a:lnTo>
                    <a:pt x="580642" y="33019"/>
                  </a:lnTo>
                  <a:lnTo>
                    <a:pt x="575941" y="24129"/>
                  </a:lnTo>
                  <a:lnTo>
                    <a:pt x="568521" y="20319"/>
                  </a:lnTo>
                  <a:lnTo>
                    <a:pt x="563139" y="17779"/>
                  </a:lnTo>
                  <a:lnTo>
                    <a:pt x="561780" y="12699"/>
                  </a:lnTo>
                  <a:lnTo>
                    <a:pt x="563819" y="7619"/>
                  </a:lnTo>
                  <a:lnTo>
                    <a:pt x="565689" y="5079"/>
                  </a:lnTo>
                  <a:lnTo>
                    <a:pt x="568860" y="2539"/>
                  </a:lnTo>
                  <a:lnTo>
                    <a:pt x="575204" y="2539"/>
                  </a:lnTo>
                  <a:lnTo>
                    <a:pt x="576621" y="3809"/>
                  </a:lnTo>
                  <a:lnTo>
                    <a:pt x="585892" y="10159"/>
                  </a:lnTo>
                  <a:lnTo>
                    <a:pt x="593146" y="19049"/>
                  </a:lnTo>
                  <a:lnTo>
                    <a:pt x="597872" y="29209"/>
                  </a:lnTo>
                  <a:lnTo>
                    <a:pt x="599561" y="40639"/>
                  </a:lnTo>
                  <a:lnTo>
                    <a:pt x="596149" y="57149"/>
                  </a:lnTo>
                  <a:lnTo>
                    <a:pt x="591955" y="63499"/>
                  </a:lnTo>
                  <a:close/>
                </a:path>
                <a:path w="639445" h="637539">
                  <a:moveTo>
                    <a:pt x="536291" y="31749"/>
                  </a:moveTo>
                  <a:lnTo>
                    <a:pt x="516579" y="31749"/>
                  </a:lnTo>
                  <a:lnTo>
                    <a:pt x="518885" y="25399"/>
                  </a:lnTo>
                  <a:lnTo>
                    <a:pt x="521812" y="20319"/>
                  </a:lnTo>
                  <a:lnTo>
                    <a:pt x="525493" y="15239"/>
                  </a:lnTo>
                  <a:lnTo>
                    <a:pt x="530060" y="10159"/>
                  </a:lnTo>
                  <a:lnTo>
                    <a:pt x="532043" y="7619"/>
                  </a:lnTo>
                  <a:lnTo>
                    <a:pt x="539293" y="7619"/>
                  </a:lnTo>
                  <a:lnTo>
                    <a:pt x="541785" y="8889"/>
                  </a:lnTo>
                  <a:lnTo>
                    <a:pt x="546940" y="13969"/>
                  </a:lnTo>
                  <a:lnTo>
                    <a:pt x="546940" y="20319"/>
                  </a:lnTo>
                  <a:lnTo>
                    <a:pt x="542918" y="24129"/>
                  </a:lnTo>
                  <a:lnTo>
                    <a:pt x="537480" y="27939"/>
                  </a:lnTo>
                  <a:lnTo>
                    <a:pt x="536291" y="31749"/>
                  </a:lnTo>
                  <a:close/>
                </a:path>
                <a:path w="639445" h="637539">
                  <a:moveTo>
                    <a:pt x="82867" y="82549"/>
                  </a:moveTo>
                  <a:lnTo>
                    <a:pt x="73521" y="82549"/>
                  </a:lnTo>
                  <a:lnTo>
                    <a:pt x="70123" y="77469"/>
                  </a:lnTo>
                  <a:lnTo>
                    <a:pt x="70123" y="67309"/>
                  </a:lnTo>
                  <a:lnTo>
                    <a:pt x="74881" y="63499"/>
                  </a:lnTo>
                  <a:lnTo>
                    <a:pt x="87512" y="63499"/>
                  </a:lnTo>
                  <a:lnTo>
                    <a:pt x="92383" y="62229"/>
                  </a:lnTo>
                  <a:lnTo>
                    <a:pt x="95782" y="58419"/>
                  </a:lnTo>
                  <a:lnTo>
                    <a:pt x="103237" y="45719"/>
                  </a:lnTo>
                  <a:lnTo>
                    <a:pt x="102371" y="34289"/>
                  </a:lnTo>
                  <a:lnTo>
                    <a:pt x="102274" y="33019"/>
                  </a:lnTo>
                  <a:lnTo>
                    <a:pt x="94356" y="22859"/>
                  </a:lnTo>
                  <a:lnTo>
                    <a:pt x="80942" y="17779"/>
                  </a:lnTo>
                  <a:lnTo>
                    <a:pt x="116479" y="17779"/>
                  </a:lnTo>
                  <a:lnTo>
                    <a:pt x="122064" y="31749"/>
                  </a:lnTo>
                  <a:lnTo>
                    <a:pt x="296749" y="31749"/>
                  </a:lnTo>
                  <a:lnTo>
                    <a:pt x="296749" y="50799"/>
                  </a:lnTo>
                  <a:lnTo>
                    <a:pt x="122064" y="50799"/>
                  </a:lnTo>
                  <a:lnTo>
                    <a:pt x="120332" y="55879"/>
                  </a:lnTo>
                  <a:lnTo>
                    <a:pt x="117342" y="62229"/>
                  </a:lnTo>
                  <a:lnTo>
                    <a:pt x="113342" y="67309"/>
                  </a:lnTo>
                  <a:lnTo>
                    <a:pt x="108583" y="72389"/>
                  </a:lnTo>
                  <a:lnTo>
                    <a:pt x="102964" y="76199"/>
                  </a:lnTo>
                  <a:lnTo>
                    <a:pt x="96639" y="80009"/>
                  </a:lnTo>
                  <a:lnTo>
                    <a:pt x="82867" y="82549"/>
                  </a:lnTo>
                  <a:close/>
                </a:path>
                <a:path w="639445" h="637539">
                  <a:moveTo>
                    <a:pt x="359453" y="64769"/>
                  </a:moveTo>
                  <a:lnTo>
                    <a:pt x="342630" y="64769"/>
                  </a:lnTo>
                  <a:lnTo>
                    <a:pt x="342630" y="19049"/>
                  </a:lnTo>
                  <a:lnTo>
                    <a:pt x="360812" y="19049"/>
                  </a:lnTo>
                  <a:lnTo>
                    <a:pt x="360812" y="31749"/>
                  </a:lnTo>
                  <a:lnTo>
                    <a:pt x="536291" y="31749"/>
                  </a:lnTo>
                  <a:lnTo>
                    <a:pt x="535498" y="34289"/>
                  </a:lnTo>
                  <a:lnTo>
                    <a:pt x="535498" y="40639"/>
                  </a:lnTo>
                  <a:lnTo>
                    <a:pt x="537274" y="49529"/>
                  </a:lnTo>
                  <a:lnTo>
                    <a:pt x="538086" y="50799"/>
                  </a:lnTo>
                  <a:lnTo>
                    <a:pt x="422156" y="50799"/>
                  </a:lnTo>
                  <a:lnTo>
                    <a:pt x="433027" y="55879"/>
                  </a:lnTo>
                  <a:lnTo>
                    <a:pt x="359453" y="55879"/>
                  </a:lnTo>
                  <a:lnTo>
                    <a:pt x="359453" y="64769"/>
                  </a:lnTo>
                  <a:close/>
                </a:path>
                <a:path w="639445" h="637539">
                  <a:moveTo>
                    <a:pt x="53300" y="309879"/>
                  </a:moveTo>
                  <a:lnTo>
                    <a:pt x="33702" y="309879"/>
                  </a:lnTo>
                  <a:lnTo>
                    <a:pt x="39948" y="255269"/>
                  </a:lnTo>
                  <a:lnTo>
                    <a:pt x="56309" y="204469"/>
                  </a:lnTo>
                  <a:lnTo>
                    <a:pt x="82283" y="157479"/>
                  </a:lnTo>
                  <a:lnTo>
                    <a:pt x="117363" y="115569"/>
                  </a:lnTo>
                  <a:lnTo>
                    <a:pt x="163633" y="77469"/>
                  </a:lnTo>
                  <a:lnTo>
                    <a:pt x="216487" y="50799"/>
                  </a:lnTo>
                  <a:lnTo>
                    <a:pt x="296749" y="50799"/>
                  </a:lnTo>
                  <a:lnTo>
                    <a:pt x="296749" y="53339"/>
                  </a:lnTo>
                  <a:lnTo>
                    <a:pt x="277888" y="53339"/>
                  </a:lnTo>
                  <a:lnTo>
                    <a:pt x="232576" y="64769"/>
                  </a:lnTo>
                  <a:lnTo>
                    <a:pt x="190719" y="83819"/>
                  </a:lnTo>
                  <a:lnTo>
                    <a:pt x="153051" y="109219"/>
                  </a:lnTo>
                  <a:lnTo>
                    <a:pt x="120308" y="139699"/>
                  </a:lnTo>
                  <a:lnTo>
                    <a:pt x="93227" y="176529"/>
                  </a:lnTo>
                  <a:lnTo>
                    <a:pt x="72541" y="217169"/>
                  </a:lnTo>
                  <a:lnTo>
                    <a:pt x="58987" y="261619"/>
                  </a:lnTo>
                  <a:lnTo>
                    <a:pt x="53300" y="309879"/>
                  </a:lnTo>
                  <a:close/>
                </a:path>
                <a:path w="639445" h="637539">
                  <a:moveTo>
                    <a:pt x="557079" y="83819"/>
                  </a:moveTo>
                  <a:lnTo>
                    <a:pt x="543439" y="81279"/>
                  </a:lnTo>
                  <a:lnTo>
                    <a:pt x="531519" y="73659"/>
                  </a:lnTo>
                  <a:lnTo>
                    <a:pt x="522254" y="63499"/>
                  </a:lnTo>
                  <a:lnTo>
                    <a:pt x="516579" y="50799"/>
                  </a:lnTo>
                  <a:lnTo>
                    <a:pt x="538086" y="50799"/>
                  </a:lnTo>
                  <a:lnTo>
                    <a:pt x="542146" y="57149"/>
                  </a:lnTo>
                  <a:lnTo>
                    <a:pt x="549429" y="62229"/>
                  </a:lnTo>
                  <a:lnTo>
                    <a:pt x="558438" y="63499"/>
                  </a:lnTo>
                  <a:lnTo>
                    <a:pt x="591955" y="63499"/>
                  </a:lnTo>
                  <a:lnTo>
                    <a:pt x="586922" y="71119"/>
                  </a:lnTo>
                  <a:lnTo>
                    <a:pt x="573395" y="80009"/>
                  </a:lnTo>
                  <a:lnTo>
                    <a:pt x="557079" y="83819"/>
                  </a:lnTo>
                  <a:close/>
                </a:path>
                <a:path w="639445" h="637539">
                  <a:moveTo>
                    <a:pt x="258969" y="447039"/>
                  </a:moveTo>
                  <a:lnTo>
                    <a:pt x="228608" y="447039"/>
                  </a:lnTo>
                  <a:lnTo>
                    <a:pt x="226626" y="444499"/>
                  </a:lnTo>
                  <a:lnTo>
                    <a:pt x="225267" y="441959"/>
                  </a:lnTo>
                  <a:lnTo>
                    <a:pt x="223228" y="440689"/>
                  </a:lnTo>
                  <a:lnTo>
                    <a:pt x="208358" y="420369"/>
                  </a:lnTo>
                  <a:lnTo>
                    <a:pt x="197349" y="398779"/>
                  </a:lnTo>
                  <a:lnTo>
                    <a:pt x="190514" y="374649"/>
                  </a:lnTo>
                  <a:lnTo>
                    <a:pt x="188166" y="350519"/>
                  </a:lnTo>
                  <a:lnTo>
                    <a:pt x="188637" y="340359"/>
                  </a:lnTo>
                  <a:lnTo>
                    <a:pt x="188695" y="339089"/>
                  </a:lnTo>
                  <a:lnTo>
                    <a:pt x="198985" y="297179"/>
                  </a:lnTo>
                  <a:lnTo>
                    <a:pt x="283269" y="104139"/>
                  </a:lnTo>
                  <a:lnTo>
                    <a:pt x="306209" y="82549"/>
                  </a:lnTo>
                  <a:lnTo>
                    <a:pt x="282589" y="82549"/>
                  </a:lnTo>
                  <a:lnTo>
                    <a:pt x="277888" y="77469"/>
                  </a:lnTo>
                  <a:lnTo>
                    <a:pt x="277888" y="53339"/>
                  </a:lnTo>
                  <a:lnTo>
                    <a:pt x="296749" y="53339"/>
                  </a:lnTo>
                  <a:lnTo>
                    <a:pt x="296749" y="64769"/>
                  </a:lnTo>
                  <a:lnTo>
                    <a:pt x="359453" y="64769"/>
                  </a:lnTo>
                  <a:lnTo>
                    <a:pt x="359453" y="80009"/>
                  </a:lnTo>
                  <a:lnTo>
                    <a:pt x="354751" y="83819"/>
                  </a:lnTo>
                  <a:lnTo>
                    <a:pt x="331131" y="83819"/>
                  </a:lnTo>
                  <a:lnTo>
                    <a:pt x="338428" y="87629"/>
                  </a:lnTo>
                  <a:lnTo>
                    <a:pt x="344896" y="92709"/>
                  </a:lnTo>
                  <a:lnTo>
                    <a:pt x="350217" y="99059"/>
                  </a:lnTo>
                  <a:lnTo>
                    <a:pt x="352144" y="102869"/>
                  </a:lnTo>
                  <a:lnTo>
                    <a:pt x="308871" y="102869"/>
                  </a:lnTo>
                  <a:lnTo>
                    <a:pt x="304170" y="104139"/>
                  </a:lnTo>
                  <a:lnTo>
                    <a:pt x="300771" y="107949"/>
                  </a:lnTo>
                  <a:lnTo>
                    <a:pt x="299469" y="113029"/>
                  </a:lnTo>
                  <a:lnTo>
                    <a:pt x="215128" y="306069"/>
                  </a:lnTo>
                  <a:lnTo>
                    <a:pt x="211102" y="317499"/>
                  </a:lnTo>
                  <a:lnTo>
                    <a:pt x="208154" y="328929"/>
                  </a:lnTo>
                  <a:lnTo>
                    <a:pt x="206342" y="340359"/>
                  </a:lnTo>
                  <a:lnTo>
                    <a:pt x="205725" y="350519"/>
                  </a:lnTo>
                  <a:lnTo>
                    <a:pt x="209496" y="379729"/>
                  </a:lnTo>
                  <a:lnTo>
                    <a:pt x="220218" y="406399"/>
                  </a:lnTo>
                  <a:lnTo>
                    <a:pt x="237005" y="429259"/>
                  </a:lnTo>
                  <a:lnTo>
                    <a:pt x="258969" y="447039"/>
                  </a:lnTo>
                  <a:close/>
                </a:path>
                <a:path w="639445" h="637539">
                  <a:moveTo>
                    <a:pt x="633263" y="394969"/>
                  </a:moveTo>
                  <a:lnTo>
                    <a:pt x="557079" y="394969"/>
                  </a:lnTo>
                  <a:lnTo>
                    <a:pt x="553001" y="391159"/>
                  </a:lnTo>
                  <a:lnTo>
                    <a:pt x="553001" y="314959"/>
                  </a:lnTo>
                  <a:lnTo>
                    <a:pt x="557079" y="311149"/>
                  </a:lnTo>
                  <a:lnTo>
                    <a:pt x="584041" y="311149"/>
                  </a:lnTo>
                  <a:lnTo>
                    <a:pt x="578354" y="262889"/>
                  </a:lnTo>
                  <a:lnTo>
                    <a:pt x="564800" y="219709"/>
                  </a:lnTo>
                  <a:lnTo>
                    <a:pt x="544114" y="177799"/>
                  </a:lnTo>
                  <a:lnTo>
                    <a:pt x="517033" y="142239"/>
                  </a:lnTo>
                  <a:lnTo>
                    <a:pt x="484290" y="110489"/>
                  </a:lnTo>
                  <a:lnTo>
                    <a:pt x="446623" y="85089"/>
                  </a:lnTo>
                  <a:lnTo>
                    <a:pt x="404765" y="67309"/>
                  </a:lnTo>
                  <a:lnTo>
                    <a:pt x="359453" y="55879"/>
                  </a:lnTo>
                  <a:lnTo>
                    <a:pt x="433027" y="55879"/>
                  </a:lnTo>
                  <a:lnTo>
                    <a:pt x="475124" y="77469"/>
                  </a:lnTo>
                  <a:lnTo>
                    <a:pt x="522017" y="115569"/>
                  </a:lnTo>
                  <a:lnTo>
                    <a:pt x="556682" y="157479"/>
                  </a:lnTo>
                  <a:lnTo>
                    <a:pt x="582511" y="204469"/>
                  </a:lnTo>
                  <a:lnTo>
                    <a:pt x="598994" y="256539"/>
                  </a:lnTo>
                  <a:lnTo>
                    <a:pt x="605621" y="309879"/>
                  </a:lnTo>
                  <a:lnTo>
                    <a:pt x="634623" y="309879"/>
                  </a:lnTo>
                  <a:lnTo>
                    <a:pt x="639324" y="313689"/>
                  </a:lnTo>
                  <a:lnTo>
                    <a:pt x="637341" y="320039"/>
                  </a:lnTo>
                  <a:lnTo>
                    <a:pt x="637341" y="328929"/>
                  </a:lnTo>
                  <a:lnTo>
                    <a:pt x="573901" y="328929"/>
                  </a:lnTo>
                  <a:lnTo>
                    <a:pt x="573901" y="375919"/>
                  </a:lnTo>
                  <a:lnTo>
                    <a:pt x="637341" y="375919"/>
                  </a:lnTo>
                  <a:lnTo>
                    <a:pt x="637341" y="391159"/>
                  </a:lnTo>
                  <a:lnTo>
                    <a:pt x="633263" y="394969"/>
                  </a:lnTo>
                  <a:close/>
                </a:path>
                <a:path w="639445" h="637539">
                  <a:moveTo>
                    <a:pt x="276755" y="339089"/>
                  </a:moveTo>
                  <a:lnTo>
                    <a:pt x="269788" y="339089"/>
                  </a:lnTo>
                  <a:lnTo>
                    <a:pt x="265030" y="336549"/>
                  </a:lnTo>
                  <a:lnTo>
                    <a:pt x="262367" y="332739"/>
                  </a:lnTo>
                  <a:lnTo>
                    <a:pt x="263727" y="326389"/>
                  </a:lnTo>
                  <a:lnTo>
                    <a:pt x="270590" y="312419"/>
                  </a:lnTo>
                  <a:lnTo>
                    <a:pt x="280734" y="300989"/>
                  </a:lnTo>
                  <a:lnTo>
                    <a:pt x="293661" y="293369"/>
                  </a:lnTo>
                  <a:lnTo>
                    <a:pt x="308871" y="289559"/>
                  </a:lnTo>
                  <a:lnTo>
                    <a:pt x="308871" y="102869"/>
                  </a:lnTo>
                  <a:lnTo>
                    <a:pt x="352144" y="102869"/>
                  </a:lnTo>
                  <a:lnTo>
                    <a:pt x="352787" y="104139"/>
                  </a:lnTo>
                  <a:lnTo>
                    <a:pt x="327790" y="104139"/>
                  </a:lnTo>
                  <a:lnTo>
                    <a:pt x="327790" y="289559"/>
                  </a:lnTo>
                  <a:lnTo>
                    <a:pt x="346176" y="295909"/>
                  </a:lnTo>
                  <a:lnTo>
                    <a:pt x="360113" y="307339"/>
                  </a:lnTo>
                  <a:lnTo>
                    <a:pt x="317991" y="307339"/>
                  </a:lnTo>
                  <a:lnTo>
                    <a:pt x="306881" y="308609"/>
                  </a:lnTo>
                  <a:lnTo>
                    <a:pt x="296615" y="313689"/>
                  </a:lnTo>
                  <a:lnTo>
                    <a:pt x="288017" y="321309"/>
                  </a:lnTo>
                  <a:lnTo>
                    <a:pt x="281909" y="332739"/>
                  </a:lnTo>
                  <a:lnTo>
                    <a:pt x="280210" y="336549"/>
                  </a:lnTo>
                  <a:lnTo>
                    <a:pt x="276755" y="339089"/>
                  </a:lnTo>
                  <a:close/>
                </a:path>
                <a:path w="639445" h="637539">
                  <a:moveTo>
                    <a:pt x="444813" y="374649"/>
                  </a:moveTo>
                  <a:lnTo>
                    <a:pt x="433655" y="374649"/>
                  </a:lnTo>
                  <a:lnTo>
                    <a:pt x="428953" y="369569"/>
                  </a:lnTo>
                  <a:lnTo>
                    <a:pt x="430256" y="364489"/>
                  </a:lnTo>
                  <a:lnTo>
                    <a:pt x="430355" y="361949"/>
                  </a:lnTo>
                  <a:lnTo>
                    <a:pt x="430453" y="359409"/>
                  </a:lnTo>
                  <a:lnTo>
                    <a:pt x="430551" y="356869"/>
                  </a:lnTo>
                  <a:lnTo>
                    <a:pt x="430600" y="355599"/>
                  </a:lnTo>
                  <a:lnTo>
                    <a:pt x="430699" y="353059"/>
                  </a:lnTo>
                  <a:lnTo>
                    <a:pt x="430797" y="350519"/>
                  </a:lnTo>
                  <a:lnTo>
                    <a:pt x="429442" y="336549"/>
                  </a:lnTo>
                  <a:lnTo>
                    <a:pt x="426313" y="322579"/>
                  </a:lnTo>
                  <a:lnTo>
                    <a:pt x="421533" y="308609"/>
                  </a:lnTo>
                  <a:lnTo>
                    <a:pt x="337192" y="114299"/>
                  </a:lnTo>
                  <a:lnTo>
                    <a:pt x="335833" y="109219"/>
                  </a:lnTo>
                  <a:lnTo>
                    <a:pt x="332491" y="105409"/>
                  </a:lnTo>
                  <a:lnTo>
                    <a:pt x="327790" y="104139"/>
                  </a:lnTo>
                  <a:lnTo>
                    <a:pt x="352787" y="104139"/>
                  </a:lnTo>
                  <a:lnTo>
                    <a:pt x="438356" y="300989"/>
                  </a:lnTo>
                  <a:lnTo>
                    <a:pt x="449364" y="350519"/>
                  </a:lnTo>
                  <a:lnTo>
                    <a:pt x="448495" y="367029"/>
                  </a:lnTo>
                  <a:lnTo>
                    <a:pt x="448495" y="370839"/>
                  </a:lnTo>
                  <a:lnTo>
                    <a:pt x="444813" y="374649"/>
                  </a:lnTo>
                  <a:close/>
                </a:path>
                <a:path w="639445" h="637539">
                  <a:moveTo>
                    <a:pt x="360692" y="384809"/>
                  </a:moveTo>
                  <a:lnTo>
                    <a:pt x="317481" y="384809"/>
                  </a:lnTo>
                  <a:lnTo>
                    <a:pt x="331891" y="380999"/>
                  </a:lnTo>
                  <a:lnTo>
                    <a:pt x="344485" y="373379"/>
                  </a:lnTo>
                  <a:lnTo>
                    <a:pt x="353405" y="361949"/>
                  </a:lnTo>
                  <a:lnTo>
                    <a:pt x="356791" y="345439"/>
                  </a:lnTo>
                  <a:lnTo>
                    <a:pt x="356791" y="340359"/>
                  </a:lnTo>
                  <a:lnTo>
                    <a:pt x="352003" y="326389"/>
                  </a:lnTo>
                  <a:lnTo>
                    <a:pt x="342998" y="314959"/>
                  </a:lnTo>
                  <a:lnTo>
                    <a:pt x="331190" y="308609"/>
                  </a:lnTo>
                  <a:lnTo>
                    <a:pt x="317991" y="307339"/>
                  </a:lnTo>
                  <a:lnTo>
                    <a:pt x="360113" y="307339"/>
                  </a:lnTo>
                  <a:lnTo>
                    <a:pt x="361662" y="308609"/>
                  </a:lnTo>
                  <a:lnTo>
                    <a:pt x="372348" y="325119"/>
                  </a:lnTo>
                  <a:lnTo>
                    <a:pt x="376332" y="346709"/>
                  </a:lnTo>
                  <a:lnTo>
                    <a:pt x="371612" y="369569"/>
                  </a:lnTo>
                  <a:lnTo>
                    <a:pt x="360692" y="384809"/>
                  </a:lnTo>
                  <a:close/>
                </a:path>
                <a:path w="639445" h="637539">
                  <a:moveTo>
                    <a:pt x="80262" y="393699"/>
                  </a:moveTo>
                  <a:lnTo>
                    <a:pt x="4078" y="393699"/>
                  </a:lnTo>
                  <a:lnTo>
                    <a:pt x="0" y="388619"/>
                  </a:lnTo>
                  <a:lnTo>
                    <a:pt x="0" y="313689"/>
                  </a:lnTo>
                  <a:lnTo>
                    <a:pt x="4078" y="309879"/>
                  </a:lnTo>
                  <a:lnTo>
                    <a:pt x="80262" y="309879"/>
                  </a:lnTo>
                  <a:lnTo>
                    <a:pt x="84283" y="313689"/>
                  </a:lnTo>
                  <a:lnTo>
                    <a:pt x="84283" y="328929"/>
                  </a:lnTo>
                  <a:lnTo>
                    <a:pt x="19541" y="328929"/>
                  </a:lnTo>
                  <a:lnTo>
                    <a:pt x="19541" y="375919"/>
                  </a:lnTo>
                  <a:lnTo>
                    <a:pt x="84283" y="375919"/>
                  </a:lnTo>
                  <a:lnTo>
                    <a:pt x="84283" y="388619"/>
                  </a:lnTo>
                  <a:lnTo>
                    <a:pt x="80262" y="393699"/>
                  </a:lnTo>
                  <a:close/>
                </a:path>
                <a:path w="639445" h="637539">
                  <a:moveTo>
                    <a:pt x="84283" y="375919"/>
                  </a:moveTo>
                  <a:lnTo>
                    <a:pt x="66101" y="375919"/>
                  </a:lnTo>
                  <a:lnTo>
                    <a:pt x="66101" y="328929"/>
                  </a:lnTo>
                  <a:lnTo>
                    <a:pt x="84283" y="328929"/>
                  </a:lnTo>
                  <a:lnTo>
                    <a:pt x="84283" y="375919"/>
                  </a:lnTo>
                  <a:close/>
                </a:path>
                <a:path w="639445" h="637539">
                  <a:moveTo>
                    <a:pt x="637341" y="375919"/>
                  </a:moveTo>
                  <a:lnTo>
                    <a:pt x="620462" y="375919"/>
                  </a:lnTo>
                  <a:lnTo>
                    <a:pt x="620462" y="328929"/>
                  </a:lnTo>
                  <a:lnTo>
                    <a:pt x="637341" y="328929"/>
                  </a:lnTo>
                  <a:lnTo>
                    <a:pt x="637341" y="375919"/>
                  </a:lnTo>
                  <a:close/>
                </a:path>
                <a:path w="639445" h="637539">
                  <a:moveTo>
                    <a:pt x="317877" y="403859"/>
                  </a:moveTo>
                  <a:lnTo>
                    <a:pt x="310571" y="403859"/>
                  </a:lnTo>
                  <a:lnTo>
                    <a:pt x="306889" y="402589"/>
                  </a:lnTo>
                  <a:lnTo>
                    <a:pt x="271945" y="379729"/>
                  </a:lnTo>
                  <a:lnTo>
                    <a:pt x="262367" y="361949"/>
                  </a:lnTo>
                  <a:lnTo>
                    <a:pt x="265030" y="356869"/>
                  </a:lnTo>
                  <a:lnTo>
                    <a:pt x="269788" y="354329"/>
                  </a:lnTo>
                  <a:lnTo>
                    <a:pt x="271147" y="354329"/>
                  </a:lnTo>
                  <a:lnTo>
                    <a:pt x="272506" y="353059"/>
                  </a:lnTo>
                  <a:lnTo>
                    <a:pt x="277718" y="353059"/>
                  </a:lnTo>
                  <a:lnTo>
                    <a:pt x="281060" y="355599"/>
                  </a:lnTo>
                  <a:lnTo>
                    <a:pt x="282589" y="359409"/>
                  </a:lnTo>
                  <a:lnTo>
                    <a:pt x="288901" y="370839"/>
                  </a:lnTo>
                  <a:lnTo>
                    <a:pt x="297274" y="378459"/>
                  </a:lnTo>
                  <a:lnTo>
                    <a:pt x="307027" y="382269"/>
                  </a:lnTo>
                  <a:lnTo>
                    <a:pt x="317481" y="384809"/>
                  </a:lnTo>
                  <a:lnTo>
                    <a:pt x="360692" y="384809"/>
                  </a:lnTo>
                  <a:lnTo>
                    <a:pt x="358872" y="387349"/>
                  </a:lnTo>
                  <a:lnTo>
                    <a:pt x="340249" y="400049"/>
                  </a:lnTo>
                  <a:lnTo>
                    <a:pt x="317877" y="403859"/>
                  </a:lnTo>
                  <a:close/>
                </a:path>
                <a:path w="639445" h="637539">
                  <a:moveTo>
                    <a:pt x="410035" y="447039"/>
                  </a:moveTo>
                  <a:lnTo>
                    <a:pt x="378371" y="447039"/>
                  </a:lnTo>
                  <a:lnTo>
                    <a:pt x="391743" y="436879"/>
                  </a:lnTo>
                  <a:lnTo>
                    <a:pt x="403478" y="425449"/>
                  </a:lnTo>
                  <a:lnTo>
                    <a:pt x="413451" y="411479"/>
                  </a:lnTo>
                  <a:lnTo>
                    <a:pt x="421533" y="397509"/>
                  </a:lnTo>
                  <a:lnTo>
                    <a:pt x="423516" y="392429"/>
                  </a:lnTo>
                  <a:lnTo>
                    <a:pt x="426631" y="391159"/>
                  </a:lnTo>
                  <a:lnTo>
                    <a:pt x="434334" y="391159"/>
                  </a:lnTo>
                  <a:lnTo>
                    <a:pt x="439036" y="393699"/>
                  </a:lnTo>
                  <a:lnTo>
                    <a:pt x="441755" y="400049"/>
                  </a:lnTo>
                  <a:lnTo>
                    <a:pt x="439036" y="403859"/>
                  </a:lnTo>
                  <a:lnTo>
                    <a:pt x="433365" y="416559"/>
                  </a:lnTo>
                  <a:lnTo>
                    <a:pt x="426553" y="426719"/>
                  </a:lnTo>
                  <a:lnTo>
                    <a:pt x="418732" y="436879"/>
                  </a:lnTo>
                  <a:lnTo>
                    <a:pt x="410035" y="447039"/>
                  </a:lnTo>
                  <a:close/>
                </a:path>
                <a:path w="639445" h="637539">
                  <a:moveTo>
                    <a:pt x="189808" y="478789"/>
                  </a:moveTo>
                  <a:lnTo>
                    <a:pt x="182105" y="478789"/>
                  </a:lnTo>
                  <a:lnTo>
                    <a:pt x="177404" y="476249"/>
                  </a:lnTo>
                  <a:lnTo>
                    <a:pt x="175365" y="471169"/>
                  </a:lnTo>
                  <a:lnTo>
                    <a:pt x="177404" y="466089"/>
                  </a:lnTo>
                  <a:lnTo>
                    <a:pt x="182205" y="458469"/>
                  </a:lnTo>
                  <a:lnTo>
                    <a:pt x="189093" y="452119"/>
                  </a:lnTo>
                  <a:lnTo>
                    <a:pt x="197373" y="448309"/>
                  </a:lnTo>
                  <a:lnTo>
                    <a:pt x="206348" y="447039"/>
                  </a:lnTo>
                  <a:lnTo>
                    <a:pt x="430936" y="447039"/>
                  </a:lnTo>
                  <a:lnTo>
                    <a:pt x="443300" y="449579"/>
                  </a:lnTo>
                  <a:lnTo>
                    <a:pt x="453381" y="455929"/>
                  </a:lnTo>
                  <a:lnTo>
                    <a:pt x="459320" y="464819"/>
                  </a:lnTo>
                  <a:lnTo>
                    <a:pt x="201647" y="464819"/>
                  </a:lnTo>
                  <a:lnTo>
                    <a:pt x="196266" y="468629"/>
                  </a:lnTo>
                  <a:lnTo>
                    <a:pt x="194906" y="473709"/>
                  </a:lnTo>
                  <a:lnTo>
                    <a:pt x="192924" y="477519"/>
                  </a:lnTo>
                  <a:lnTo>
                    <a:pt x="189808" y="478789"/>
                  </a:lnTo>
                  <a:close/>
                </a:path>
                <a:path w="639445" h="637539">
                  <a:moveTo>
                    <a:pt x="460169" y="524509"/>
                  </a:moveTo>
                  <a:lnTo>
                    <a:pt x="440395" y="524509"/>
                  </a:lnTo>
                  <a:lnTo>
                    <a:pt x="445776" y="519429"/>
                  </a:lnTo>
                  <a:lnTo>
                    <a:pt x="445776" y="471169"/>
                  </a:lnTo>
                  <a:lnTo>
                    <a:pt x="440395" y="464819"/>
                  </a:lnTo>
                  <a:lnTo>
                    <a:pt x="459320" y="464819"/>
                  </a:lnTo>
                  <a:lnTo>
                    <a:pt x="460169" y="466089"/>
                  </a:lnTo>
                  <a:lnTo>
                    <a:pt x="462656" y="478789"/>
                  </a:lnTo>
                  <a:lnTo>
                    <a:pt x="462656" y="511809"/>
                  </a:lnTo>
                  <a:lnTo>
                    <a:pt x="460169" y="524509"/>
                  </a:lnTo>
                  <a:close/>
                </a:path>
                <a:path w="639445" h="637539">
                  <a:moveTo>
                    <a:pt x="430936" y="543559"/>
                  </a:moveTo>
                  <a:lnTo>
                    <a:pt x="205725" y="543559"/>
                  </a:lnTo>
                  <a:lnTo>
                    <a:pt x="193361" y="541019"/>
                  </a:lnTo>
                  <a:lnTo>
                    <a:pt x="183281" y="533399"/>
                  </a:lnTo>
                  <a:lnTo>
                    <a:pt x="176492" y="524509"/>
                  </a:lnTo>
                  <a:lnTo>
                    <a:pt x="174005" y="511809"/>
                  </a:lnTo>
                  <a:lnTo>
                    <a:pt x="174005" y="501649"/>
                  </a:lnTo>
                  <a:lnTo>
                    <a:pt x="178027" y="497839"/>
                  </a:lnTo>
                  <a:lnTo>
                    <a:pt x="188166" y="497839"/>
                  </a:lnTo>
                  <a:lnTo>
                    <a:pt x="192187" y="501649"/>
                  </a:lnTo>
                  <a:lnTo>
                    <a:pt x="192187" y="519429"/>
                  </a:lnTo>
                  <a:lnTo>
                    <a:pt x="198305" y="524509"/>
                  </a:lnTo>
                  <a:lnTo>
                    <a:pt x="460169" y="524509"/>
                  </a:lnTo>
                  <a:lnTo>
                    <a:pt x="453381" y="533399"/>
                  </a:lnTo>
                  <a:lnTo>
                    <a:pt x="443300" y="541019"/>
                  </a:lnTo>
                  <a:lnTo>
                    <a:pt x="430936" y="543559"/>
                  </a:lnTo>
                  <a:close/>
                </a:path>
                <a:path w="639445" h="637539">
                  <a:moveTo>
                    <a:pt x="423516" y="637539"/>
                  </a:moveTo>
                  <a:lnTo>
                    <a:pt x="213145" y="637539"/>
                  </a:lnTo>
                  <a:lnTo>
                    <a:pt x="209067" y="633729"/>
                  </a:lnTo>
                  <a:lnTo>
                    <a:pt x="209067" y="543559"/>
                  </a:lnTo>
                  <a:lnTo>
                    <a:pt x="227929" y="543559"/>
                  </a:lnTo>
                  <a:lnTo>
                    <a:pt x="227929" y="619759"/>
                  </a:lnTo>
                  <a:lnTo>
                    <a:pt x="427594" y="619759"/>
                  </a:lnTo>
                  <a:lnTo>
                    <a:pt x="427594" y="633729"/>
                  </a:lnTo>
                  <a:lnTo>
                    <a:pt x="423516" y="637539"/>
                  </a:lnTo>
                  <a:close/>
                </a:path>
                <a:path w="639445" h="637539">
                  <a:moveTo>
                    <a:pt x="423516" y="576579"/>
                  </a:moveTo>
                  <a:lnTo>
                    <a:pt x="413433" y="576579"/>
                  </a:lnTo>
                  <a:lnTo>
                    <a:pt x="408675" y="572769"/>
                  </a:lnTo>
                  <a:lnTo>
                    <a:pt x="408675" y="543559"/>
                  </a:lnTo>
                  <a:lnTo>
                    <a:pt x="427594" y="543559"/>
                  </a:lnTo>
                  <a:lnTo>
                    <a:pt x="427594" y="572769"/>
                  </a:lnTo>
                  <a:lnTo>
                    <a:pt x="423516" y="576579"/>
                  </a:lnTo>
                  <a:close/>
                </a:path>
                <a:path w="639445" h="637539">
                  <a:moveTo>
                    <a:pt x="427594" y="619759"/>
                  </a:moveTo>
                  <a:lnTo>
                    <a:pt x="408675" y="619759"/>
                  </a:lnTo>
                  <a:lnTo>
                    <a:pt x="408675" y="600709"/>
                  </a:lnTo>
                  <a:lnTo>
                    <a:pt x="413433" y="596899"/>
                  </a:lnTo>
                  <a:lnTo>
                    <a:pt x="423516" y="596899"/>
                  </a:lnTo>
                  <a:lnTo>
                    <a:pt x="427594" y="600709"/>
                  </a:lnTo>
                  <a:lnTo>
                    <a:pt x="427594" y="619759"/>
                  </a:lnTo>
                  <a:close/>
                </a:path>
              </a:pathLst>
            </a:custGeom>
            <a:solidFill>
              <a:srgbClr val="6C4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638014" y="4497190"/>
            <a:ext cx="24784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39656C"/>
                </a:solidFill>
                <a:latin typeface="Verdana"/>
                <a:cs typeface="Verdana"/>
              </a:rPr>
              <a:t>Mana</a:t>
            </a:r>
            <a:r>
              <a:rPr sz="1500" b="1" spc="-8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lang="en-US" sz="1500" b="1" spc="-105" dirty="0">
                <a:solidFill>
                  <a:srgbClr val="39656C"/>
                </a:solidFill>
                <a:latin typeface="Verdana"/>
                <a:cs typeface="Verdana"/>
              </a:rPr>
              <a:t>y</a:t>
            </a:r>
            <a:r>
              <a:rPr sz="1500" b="1" spc="-105" dirty="0">
                <a:solidFill>
                  <a:srgbClr val="39656C"/>
                </a:solidFill>
                <a:latin typeface="Verdana"/>
                <a:cs typeface="Verdana"/>
              </a:rPr>
              <a:t>ang</a:t>
            </a:r>
            <a:r>
              <a:rPr sz="1500" b="1" spc="-6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lang="en-US" sz="1500" b="1" spc="-40" dirty="0" err="1">
                <a:solidFill>
                  <a:srgbClr val="39656C"/>
                </a:solidFill>
                <a:latin typeface="Verdana"/>
                <a:cs typeface="Verdana"/>
              </a:rPr>
              <a:t>membentuk</a:t>
            </a:r>
            <a:r>
              <a:rPr sz="1500" b="1" spc="-4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lang="en-US" sz="1500" b="1" spc="-25" dirty="0" err="1">
                <a:solidFill>
                  <a:srgbClr val="39656C"/>
                </a:solidFill>
                <a:latin typeface="Verdana"/>
                <a:cs typeface="Verdana"/>
              </a:rPr>
              <a:t>lingkungan</a:t>
            </a:r>
            <a:r>
              <a:rPr sz="1500" b="1" spc="-6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b="1" spc="-10" dirty="0">
                <a:solidFill>
                  <a:srgbClr val="39656C"/>
                </a:solidFill>
                <a:latin typeface="Verdana"/>
                <a:cs typeface="Verdana"/>
              </a:rPr>
              <a:t>positif?</a:t>
            </a:r>
            <a:endParaRPr sz="15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24339" y="1323899"/>
            <a:ext cx="3820160" cy="3820160"/>
            <a:chOff x="5324339" y="1323899"/>
            <a:chExt cx="3820160" cy="3820160"/>
          </a:xfrm>
        </p:grpSpPr>
        <p:sp>
          <p:nvSpPr>
            <p:cNvPr id="3" name="object 3"/>
            <p:cNvSpPr/>
            <p:nvPr/>
          </p:nvSpPr>
          <p:spPr>
            <a:xfrm>
              <a:off x="5324339" y="1323899"/>
              <a:ext cx="3820160" cy="3820160"/>
            </a:xfrm>
            <a:custGeom>
              <a:avLst/>
              <a:gdLst/>
              <a:ahLst/>
              <a:cxnLst/>
              <a:rect l="l" t="t" r="r" b="b"/>
              <a:pathLst>
                <a:path w="3820159" h="3820160">
                  <a:moveTo>
                    <a:pt x="3819600" y="3819600"/>
                  </a:moveTo>
                  <a:lnTo>
                    <a:pt x="0" y="3819600"/>
                  </a:lnTo>
                  <a:lnTo>
                    <a:pt x="298" y="3771359"/>
                  </a:lnTo>
                  <a:lnTo>
                    <a:pt x="1191" y="3723261"/>
                  </a:lnTo>
                  <a:lnTo>
                    <a:pt x="2674" y="3675310"/>
                  </a:lnTo>
                  <a:lnTo>
                    <a:pt x="4745" y="3627509"/>
                  </a:lnTo>
                  <a:lnTo>
                    <a:pt x="7400" y="3579862"/>
                  </a:lnTo>
                  <a:lnTo>
                    <a:pt x="10635" y="3532372"/>
                  </a:lnTo>
                  <a:lnTo>
                    <a:pt x="14447" y="3485043"/>
                  </a:lnTo>
                  <a:lnTo>
                    <a:pt x="18833" y="3437878"/>
                  </a:lnTo>
                  <a:lnTo>
                    <a:pt x="23788" y="3390881"/>
                  </a:lnTo>
                  <a:lnTo>
                    <a:pt x="29310" y="3344055"/>
                  </a:lnTo>
                  <a:lnTo>
                    <a:pt x="35395" y="3297403"/>
                  </a:lnTo>
                  <a:lnTo>
                    <a:pt x="42039" y="3250930"/>
                  </a:lnTo>
                  <a:lnTo>
                    <a:pt x="49239" y="3204638"/>
                  </a:lnTo>
                  <a:lnTo>
                    <a:pt x="56991" y="3158532"/>
                  </a:lnTo>
                  <a:lnTo>
                    <a:pt x="65292" y="3112614"/>
                  </a:lnTo>
                  <a:lnTo>
                    <a:pt x="74139" y="3066888"/>
                  </a:lnTo>
                  <a:lnTo>
                    <a:pt x="83528" y="3021358"/>
                  </a:lnTo>
                  <a:lnTo>
                    <a:pt x="93455" y="2976028"/>
                  </a:lnTo>
                  <a:lnTo>
                    <a:pt x="103917" y="2930899"/>
                  </a:lnTo>
                  <a:lnTo>
                    <a:pt x="114910" y="2885978"/>
                  </a:lnTo>
                  <a:lnTo>
                    <a:pt x="126431" y="2841265"/>
                  </a:lnTo>
                  <a:lnTo>
                    <a:pt x="138477" y="2796766"/>
                  </a:lnTo>
                  <a:lnTo>
                    <a:pt x="151044" y="2752484"/>
                  </a:lnTo>
                  <a:lnTo>
                    <a:pt x="164128" y="2708421"/>
                  </a:lnTo>
                  <a:lnTo>
                    <a:pt x="177726" y="2664583"/>
                  </a:lnTo>
                  <a:lnTo>
                    <a:pt x="191834" y="2620971"/>
                  </a:lnTo>
                  <a:lnTo>
                    <a:pt x="206449" y="2577590"/>
                  </a:lnTo>
                  <a:lnTo>
                    <a:pt x="221568" y="2534443"/>
                  </a:lnTo>
                  <a:lnTo>
                    <a:pt x="237187" y="2491534"/>
                  </a:lnTo>
                  <a:lnTo>
                    <a:pt x="253302" y="2448866"/>
                  </a:lnTo>
                  <a:lnTo>
                    <a:pt x="269910" y="2406443"/>
                  </a:lnTo>
                  <a:lnTo>
                    <a:pt x="287008" y="2364268"/>
                  </a:lnTo>
                  <a:lnTo>
                    <a:pt x="304591" y="2322344"/>
                  </a:lnTo>
                  <a:lnTo>
                    <a:pt x="322657" y="2280676"/>
                  </a:lnTo>
                  <a:lnTo>
                    <a:pt x="341202" y="2239266"/>
                  </a:lnTo>
                  <a:lnTo>
                    <a:pt x="360223" y="2198118"/>
                  </a:lnTo>
                  <a:lnTo>
                    <a:pt x="379715" y="2157236"/>
                  </a:lnTo>
                  <a:lnTo>
                    <a:pt x="399676" y="2116623"/>
                  </a:lnTo>
                  <a:lnTo>
                    <a:pt x="420102" y="2076282"/>
                  </a:lnTo>
                  <a:lnTo>
                    <a:pt x="440989" y="2036218"/>
                  </a:lnTo>
                  <a:lnTo>
                    <a:pt x="462334" y="1996434"/>
                  </a:lnTo>
                  <a:lnTo>
                    <a:pt x="484134" y="1956932"/>
                  </a:lnTo>
                  <a:lnTo>
                    <a:pt x="506385" y="1917717"/>
                  </a:lnTo>
                  <a:lnTo>
                    <a:pt x="529083" y="1878792"/>
                  </a:lnTo>
                  <a:lnTo>
                    <a:pt x="552225" y="1840161"/>
                  </a:lnTo>
                  <a:lnTo>
                    <a:pt x="575807" y="1801827"/>
                  </a:lnTo>
                  <a:lnTo>
                    <a:pt x="599827" y="1763793"/>
                  </a:lnTo>
                  <a:lnTo>
                    <a:pt x="624280" y="1726063"/>
                  </a:lnTo>
                  <a:lnTo>
                    <a:pt x="649163" y="1688642"/>
                  </a:lnTo>
                  <a:lnTo>
                    <a:pt x="674473" y="1651531"/>
                  </a:lnTo>
                  <a:lnTo>
                    <a:pt x="700206" y="1614734"/>
                  </a:lnTo>
                  <a:lnTo>
                    <a:pt x="726358" y="1578256"/>
                  </a:lnTo>
                  <a:lnTo>
                    <a:pt x="752926" y="1542100"/>
                  </a:lnTo>
                  <a:lnTo>
                    <a:pt x="779906" y="1506268"/>
                  </a:lnTo>
                  <a:lnTo>
                    <a:pt x="807296" y="1470765"/>
                  </a:lnTo>
                  <a:lnTo>
                    <a:pt x="835091" y="1435594"/>
                  </a:lnTo>
                  <a:lnTo>
                    <a:pt x="863288" y="1400759"/>
                  </a:lnTo>
                  <a:lnTo>
                    <a:pt x="891884" y="1366262"/>
                  </a:lnTo>
                  <a:lnTo>
                    <a:pt x="920875" y="1332109"/>
                  </a:lnTo>
                  <a:lnTo>
                    <a:pt x="950257" y="1298301"/>
                  </a:lnTo>
                  <a:lnTo>
                    <a:pt x="980027" y="1264843"/>
                  </a:lnTo>
                  <a:lnTo>
                    <a:pt x="1010182" y="1231738"/>
                  </a:lnTo>
                  <a:lnTo>
                    <a:pt x="1040718" y="1198989"/>
                  </a:lnTo>
                  <a:lnTo>
                    <a:pt x="1071631" y="1166601"/>
                  </a:lnTo>
                  <a:lnTo>
                    <a:pt x="1102918" y="1134576"/>
                  </a:lnTo>
                  <a:lnTo>
                    <a:pt x="1134576" y="1102918"/>
                  </a:lnTo>
                  <a:lnTo>
                    <a:pt x="1166601" y="1071631"/>
                  </a:lnTo>
                  <a:lnTo>
                    <a:pt x="1198990" y="1040717"/>
                  </a:lnTo>
                  <a:lnTo>
                    <a:pt x="1231738" y="1010182"/>
                  </a:lnTo>
                  <a:lnTo>
                    <a:pt x="1264843" y="980027"/>
                  </a:lnTo>
                  <a:lnTo>
                    <a:pt x="1298301" y="950257"/>
                  </a:lnTo>
                  <a:lnTo>
                    <a:pt x="1332109" y="920874"/>
                  </a:lnTo>
                  <a:lnTo>
                    <a:pt x="1366263" y="891884"/>
                  </a:lnTo>
                  <a:lnTo>
                    <a:pt x="1400759" y="863288"/>
                  </a:lnTo>
                  <a:lnTo>
                    <a:pt x="1435594" y="835091"/>
                  </a:lnTo>
                  <a:lnTo>
                    <a:pt x="1470765" y="807296"/>
                  </a:lnTo>
                  <a:lnTo>
                    <a:pt x="1506268" y="779906"/>
                  </a:lnTo>
                  <a:lnTo>
                    <a:pt x="1542100" y="752926"/>
                  </a:lnTo>
                  <a:lnTo>
                    <a:pt x="1578256" y="726357"/>
                  </a:lnTo>
                  <a:lnTo>
                    <a:pt x="1614735" y="700205"/>
                  </a:lnTo>
                  <a:lnTo>
                    <a:pt x="1651531" y="674473"/>
                  </a:lnTo>
                  <a:lnTo>
                    <a:pt x="1688642" y="649163"/>
                  </a:lnTo>
                  <a:lnTo>
                    <a:pt x="1726064" y="624280"/>
                  </a:lnTo>
                  <a:lnTo>
                    <a:pt x="1763793" y="599827"/>
                  </a:lnTo>
                  <a:lnTo>
                    <a:pt x="1801827" y="575807"/>
                  </a:lnTo>
                  <a:lnTo>
                    <a:pt x="1840161" y="552225"/>
                  </a:lnTo>
                  <a:lnTo>
                    <a:pt x="1878792" y="529083"/>
                  </a:lnTo>
                  <a:lnTo>
                    <a:pt x="1917717" y="506384"/>
                  </a:lnTo>
                  <a:lnTo>
                    <a:pt x="1956932" y="484134"/>
                  </a:lnTo>
                  <a:lnTo>
                    <a:pt x="1996434" y="462334"/>
                  </a:lnTo>
                  <a:lnTo>
                    <a:pt x="2036218" y="440989"/>
                  </a:lnTo>
                  <a:lnTo>
                    <a:pt x="2076283" y="420102"/>
                  </a:lnTo>
                  <a:lnTo>
                    <a:pt x="2116623" y="399676"/>
                  </a:lnTo>
                  <a:lnTo>
                    <a:pt x="2157236" y="379715"/>
                  </a:lnTo>
                  <a:lnTo>
                    <a:pt x="2198118" y="360223"/>
                  </a:lnTo>
                  <a:lnTo>
                    <a:pt x="2239266" y="341202"/>
                  </a:lnTo>
                  <a:lnTo>
                    <a:pt x="2280676" y="322657"/>
                  </a:lnTo>
                  <a:lnTo>
                    <a:pt x="2322344" y="304591"/>
                  </a:lnTo>
                  <a:lnTo>
                    <a:pt x="2364268" y="287008"/>
                  </a:lnTo>
                  <a:lnTo>
                    <a:pt x="2406443" y="269910"/>
                  </a:lnTo>
                  <a:lnTo>
                    <a:pt x="2448867" y="253302"/>
                  </a:lnTo>
                  <a:lnTo>
                    <a:pt x="2491535" y="237187"/>
                  </a:lnTo>
                  <a:lnTo>
                    <a:pt x="2534444" y="221568"/>
                  </a:lnTo>
                  <a:lnTo>
                    <a:pt x="2577590" y="206449"/>
                  </a:lnTo>
                  <a:lnTo>
                    <a:pt x="2620971" y="191834"/>
                  </a:lnTo>
                  <a:lnTo>
                    <a:pt x="2664583" y="177726"/>
                  </a:lnTo>
                  <a:lnTo>
                    <a:pt x="2708422" y="164128"/>
                  </a:lnTo>
                  <a:lnTo>
                    <a:pt x="2752484" y="151044"/>
                  </a:lnTo>
                  <a:lnTo>
                    <a:pt x="2796766" y="138477"/>
                  </a:lnTo>
                  <a:lnTo>
                    <a:pt x="2841265" y="126431"/>
                  </a:lnTo>
                  <a:lnTo>
                    <a:pt x="2885978" y="114910"/>
                  </a:lnTo>
                  <a:lnTo>
                    <a:pt x="2930900" y="103917"/>
                  </a:lnTo>
                  <a:lnTo>
                    <a:pt x="2976028" y="93455"/>
                  </a:lnTo>
                  <a:lnTo>
                    <a:pt x="3021359" y="83528"/>
                  </a:lnTo>
                  <a:lnTo>
                    <a:pt x="3066889" y="74139"/>
                  </a:lnTo>
                  <a:lnTo>
                    <a:pt x="3112614" y="65292"/>
                  </a:lnTo>
                  <a:lnTo>
                    <a:pt x="3158532" y="56991"/>
                  </a:lnTo>
                  <a:lnTo>
                    <a:pt x="3204638" y="49239"/>
                  </a:lnTo>
                  <a:lnTo>
                    <a:pt x="3250930" y="42039"/>
                  </a:lnTo>
                  <a:lnTo>
                    <a:pt x="3297403" y="35395"/>
                  </a:lnTo>
                  <a:lnTo>
                    <a:pt x="3344055" y="29310"/>
                  </a:lnTo>
                  <a:lnTo>
                    <a:pt x="3390881" y="23788"/>
                  </a:lnTo>
                  <a:lnTo>
                    <a:pt x="3437878" y="18833"/>
                  </a:lnTo>
                  <a:lnTo>
                    <a:pt x="3485043" y="14447"/>
                  </a:lnTo>
                  <a:lnTo>
                    <a:pt x="3532372" y="10635"/>
                  </a:lnTo>
                  <a:lnTo>
                    <a:pt x="3579862" y="7400"/>
                  </a:lnTo>
                  <a:lnTo>
                    <a:pt x="3627510" y="4745"/>
                  </a:lnTo>
                  <a:lnTo>
                    <a:pt x="3675310" y="2674"/>
                  </a:lnTo>
                  <a:lnTo>
                    <a:pt x="3723261" y="1191"/>
                  </a:lnTo>
                  <a:lnTo>
                    <a:pt x="3771359" y="298"/>
                  </a:lnTo>
                  <a:lnTo>
                    <a:pt x="3819600" y="0"/>
                  </a:lnTo>
                  <a:lnTo>
                    <a:pt x="3819600" y="3819600"/>
                  </a:lnTo>
                  <a:close/>
                </a:path>
              </a:pathLst>
            </a:custGeom>
            <a:solidFill>
              <a:srgbClr val="5EA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49010" y="4749279"/>
              <a:ext cx="2938145" cy="135890"/>
            </a:xfrm>
            <a:custGeom>
              <a:avLst/>
              <a:gdLst/>
              <a:ahLst/>
              <a:cxnLst/>
              <a:rect l="l" t="t" r="r" b="b"/>
              <a:pathLst>
                <a:path w="2938145" h="135889">
                  <a:moveTo>
                    <a:pt x="135001" y="67703"/>
                  </a:moveTo>
                  <a:lnTo>
                    <a:pt x="129705" y="41376"/>
                  </a:lnTo>
                  <a:lnTo>
                    <a:pt x="115214" y="19862"/>
                  </a:lnTo>
                  <a:lnTo>
                    <a:pt x="93700" y="5334"/>
                  </a:lnTo>
                  <a:lnTo>
                    <a:pt x="67310" y="0"/>
                  </a:lnTo>
                  <a:lnTo>
                    <a:pt x="47472" y="2984"/>
                  </a:lnTo>
                  <a:lnTo>
                    <a:pt x="29730" y="11430"/>
                  </a:lnTo>
                  <a:lnTo>
                    <a:pt x="15151" y="24638"/>
                  </a:lnTo>
                  <a:lnTo>
                    <a:pt x="4826" y="41871"/>
                  </a:lnTo>
                  <a:lnTo>
                    <a:pt x="0" y="61315"/>
                  </a:lnTo>
                  <a:lnTo>
                    <a:pt x="1003" y="80924"/>
                  </a:lnTo>
                  <a:lnTo>
                    <a:pt x="19545" y="115557"/>
                  </a:lnTo>
                  <a:lnTo>
                    <a:pt x="54229" y="134112"/>
                  </a:lnTo>
                  <a:lnTo>
                    <a:pt x="67310" y="135394"/>
                  </a:lnTo>
                  <a:lnTo>
                    <a:pt x="73863" y="135077"/>
                  </a:lnTo>
                  <a:lnTo>
                    <a:pt x="110413" y="119875"/>
                  </a:lnTo>
                  <a:lnTo>
                    <a:pt x="132029" y="87566"/>
                  </a:lnTo>
                  <a:lnTo>
                    <a:pt x="135001" y="67703"/>
                  </a:lnTo>
                  <a:close/>
                </a:path>
                <a:path w="2938145" h="135889">
                  <a:moveTo>
                    <a:pt x="1069403" y="67703"/>
                  </a:moveTo>
                  <a:lnTo>
                    <a:pt x="1064069" y="41376"/>
                  </a:lnTo>
                  <a:lnTo>
                    <a:pt x="1049553" y="19862"/>
                  </a:lnTo>
                  <a:lnTo>
                    <a:pt x="1028026" y="5334"/>
                  </a:lnTo>
                  <a:lnTo>
                    <a:pt x="1001712" y="0"/>
                  </a:lnTo>
                  <a:lnTo>
                    <a:pt x="981837" y="2984"/>
                  </a:lnTo>
                  <a:lnTo>
                    <a:pt x="964095" y="11430"/>
                  </a:lnTo>
                  <a:lnTo>
                    <a:pt x="949540" y="24638"/>
                  </a:lnTo>
                  <a:lnTo>
                    <a:pt x="939228" y="41871"/>
                  </a:lnTo>
                  <a:lnTo>
                    <a:pt x="934389" y="61315"/>
                  </a:lnTo>
                  <a:lnTo>
                    <a:pt x="935367" y="80924"/>
                  </a:lnTo>
                  <a:lnTo>
                    <a:pt x="953947" y="115557"/>
                  </a:lnTo>
                  <a:lnTo>
                    <a:pt x="988555" y="134112"/>
                  </a:lnTo>
                  <a:lnTo>
                    <a:pt x="1001610" y="135394"/>
                  </a:lnTo>
                  <a:lnTo>
                    <a:pt x="1008176" y="135077"/>
                  </a:lnTo>
                  <a:lnTo>
                    <a:pt x="1044765" y="119875"/>
                  </a:lnTo>
                  <a:lnTo>
                    <a:pt x="1066431" y="87566"/>
                  </a:lnTo>
                  <a:lnTo>
                    <a:pt x="1069403" y="67703"/>
                  </a:lnTo>
                  <a:close/>
                </a:path>
                <a:path w="2938145" h="135889">
                  <a:moveTo>
                    <a:pt x="2003615" y="67703"/>
                  </a:moveTo>
                  <a:lnTo>
                    <a:pt x="1998319" y="41376"/>
                  </a:lnTo>
                  <a:lnTo>
                    <a:pt x="1983828" y="19862"/>
                  </a:lnTo>
                  <a:lnTo>
                    <a:pt x="1962315" y="5334"/>
                  </a:lnTo>
                  <a:lnTo>
                    <a:pt x="1935924" y="0"/>
                  </a:lnTo>
                  <a:lnTo>
                    <a:pt x="1916099" y="2984"/>
                  </a:lnTo>
                  <a:lnTo>
                    <a:pt x="1898383" y="11430"/>
                  </a:lnTo>
                  <a:lnTo>
                    <a:pt x="1883803" y="24638"/>
                  </a:lnTo>
                  <a:lnTo>
                    <a:pt x="1873440" y="41871"/>
                  </a:lnTo>
                  <a:lnTo>
                    <a:pt x="1868627" y="61315"/>
                  </a:lnTo>
                  <a:lnTo>
                    <a:pt x="1869655" y="80924"/>
                  </a:lnTo>
                  <a:lnTo>
                    <a:pt x="1888159" y="115557"/>
                  </a:lnTo>
                  <a:lnTo>
                    <a:pt x="1922856" y="134112"/>
                  </a:lnTo>
                  <a:lnTo>
                    <a:pt x="1935924" y="135394"/>
                  </a:lnTo>
                  <a:lnTo>
                    <a:pt x="1942477" y="135077"/>
                  </a:lnTo>
                  <a:lnTo>
                    <a:pt x="1979028" y="119875"/>
                  </a:lnTo>
                  <a:lnTo>
                    <a:pt x="2000643" y="87566"/>
                  </a:lnTo>
                  <a:lnTo>
                    <a:pt x="2003615" y="67703"/>
                  </a:lnTo>
                  <a:close/>
                </a:path>
                <a:path w="2938145" h="135889">
                  <a:moveTo>
                    <a:pt x="2938018" y="67703"/>
                  </a:moveTo>
                  <a:lnTo>
                    <a:pt x="2932696" y="41376"/>
                  </a:lnTo>
                  <a:lnTo>
                    <a:pt x="2918193" y="19862"/>
                  </a:lnTo>
                  <a:lnTo>
                    <a:pt x="2896679" y="5334"/>
                  </a:lnTo>
                  <a:lnTo>
                    <a:pt x="2870314" y="0"/>
                  </a:lnTo>
                  <a:lnTo>
                    <a:pt x="2850502" y="2984"/>
                  </a:lnTo>
                  <a:lnTo>
                    <a:pt x="2832785" y="11430"/>
                  </a:lnTo>
                  <a:lnTo>
                    <a:pt x="2818206" y="24638"/>
                  </a:lnTo>
                  <a:lnTo>
                    <a:pt x="2807843" y="41871"/>
                  </a:lnTo>
                  <a:lnTo>
                    <a:pt x="2803004" y="61315"/>
                  </a:lnTo>
                  <a:lnTo>
                    <a:pt x="2803982" y="80924"/>
                  </a:lnTo>
                  <a:lnTo>
                    <a:pt x="2822562" y="115557"/>
                  </a:lnTo>
                  <a:lnTo>
                    <a:pt x="2857220" y="134112"/>
                  </a:lnTo>
                  <a:lnTo>
                    <a:pt x="2870314" y="135394"/>
                  </a:lnTo>
                  <a:lnTo>
                    <a:pt x="2876867" y="135077"/>
                  </a:lnTo>
                  <a:lnTo>
                    <a:pt x="2913430" y="119875"/>
                  </a:lnTo>
                  <a:lnTo>
                    <a:pt x="2935046" y="87566"/>
                  </a:lnTo>
                  <a:lnTo>
                    <a:pt x="2938018" y="67703"/>
                  </a:lnTo>
                  <a:close/>
                </a:path>
              </a:pathLst>
            </a:custGeom>
            <a:solidFill>
              <a:srgbClr val="C52E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96013" y="4778527"/>
              <a:ext cx="2938145" cy="135890"/>
            </a:xfrm>
            <a:custGeom>
              <a:avLst/>
              <a:gdLst/>
              <a:ahLst/>
              <a:cxnLst/>
              <a:rect l="l" t="t" r="r" b="b"/>
              <a:pathLst>
                <a:path w="2938145" h="135889">
                  <a:moveTo>
                    <a:pt x="135013" y="67703"/>
                  </a:moveTo>
                  <a:lnTo>
                    <a:pt x="129692" y="41300"/>
                  </a:lnTo>
                  <a:lnTo>
                    <a:pt x="115163" y="19786"/>
                  </a:lnTo>
                  <a:lnTo>
                    <a:pt x="93637" y="5308"/>
                  </a:lnTo>
                  <a:lnTo>
                    <a:pt x="67322" y="0"/>
                  </a:lnTo>
                  <a:lnTo>
                    <a:pt x="47485" y="2971"/>
                  </a:lnTo>
                  <a:lnTo>
                    <a:pt x="29743" y="11417"/>
                  </a:lnTo>
                  <a:lnTo>
                    <a:pt x="15163" y="24599"/>
                  </a:lnTo>
                  <a:lnTo>
                    <a:pt x="4838" y="41783"/>
                  </a:lnTo>
                  <a:lnTo>
                    <a:pt x="0" y="61188"/>
                  </a:lnTo>
                  <a:lnTo>
                    <a:pt x="990" y="80822"/>
                  </a:lnTo>
                  <a:lnTo>
                    <a:pt x="19558" y="115455"/>
                  </a:lnTo>
                  <a:lnTo>
                    <a:pt x="54305" y="134023"/>
                  </a:lnTo>
                  <a:lnTo>
                    <a:pt x="67411" y="135305"/>
                  </a:lnTo>
                  <a:lnTo>
                    <a:pt x="73901" y="134988"/>
                  </a:lnTo>
                  <a:lnTo>
                    <a:pt x="110426" y="119811"/>
                  </a:lnTo>
                  <a:lnTo>
                    <a:pt x="132041" y="87515"/>
                  </a:lnTo>
                  <a:lnTo>
                    <a:pt x="135013" y="67703"/>
                  </a:lnTo>
                  <a:close/>
                </a:path>
                <a:path w="2938145" h="135889">
                  <a:moveTo>
                    <a:pt x="1069225" y="67703"/>
                  </a:moveTo>
                  <a:lnTo>
                    <a:pt x="1063917" y="41376"/>
                  </a:lnTo>
                  <a:lnTo>
                    <a:pt x="1049426" y="19850"/>
                  </a:lnTo>
                  <a:lnTo>
                    <a:pt x="1027938" y="5334"/>
                  </a:lnTo>
                  <a:lnTo>
                    <a:pt x="1001623" y="0"/>
                  </a:lnTo>
                  <a:lnTo>
                    <a:pt x="981760" y="2971"/>
                  </a:lnTo>
                  <a:lnTo>
                    <a:pt x="964006" y="11404"/>
                  </a:lnTo>
                  <a:lnTo>
                    <a:pt x="949413" y="24549"/>
                  </a:lnTo>
                  <a:lnTo>
                    <a:pt x="939050" y="41681"/>
                  </a:lnTo>
                  <a:lnTo>
                    <a:pt x="934212" y="61137"/>
                  </a:lnTo>
                  <a:lnTo>
                    <a:pt x="935202" y="80772"/>
                  </a:lnTo>
                  <a:lnTo>
                    <a:pt x="953770" y="115455"/>
                  </a:lnTo>
                  <a:lnTo>
                    <a:pt x="988517" y="134023"/>
                  </a:lnTo>
                  <a:lnTo>
                    <a:pt x="1001623" y="135305"/>
                  </a:lnTo>
                  <a:lnTo>
                    <a:pt x="1008176" y="134988"/>
                  </a:lnTo>
                  <a:lnTo>
                    <a:pt x="1044638" y="119811"/>
                  </a:lnTo>
                  <a:lnTo>
                    <a:pt x="1066253" y="87515"/>
                  </a:lnTo>
                  <a:lnTo>
                    <a:pt x="1069225" y="67703"/>
                  </a:lnTo>
                  <a:close/>
                </a:path>
                <a:path w="2938145" h="135889">
                  <a:moveTo>
                    <a:pt x="2003628" y="67703"/>
                  </a:moveTo>
                  <a:lnTo>
                    <a:pt x="1998319" y="41300"/>
                  </a:lnTo>
                  <a:lnTo>
                    <a:pt x="1983816" y="19786"/>
                  </a:lnTo>
                  <a:lnTo>
                    <a:pt x="1962289" y="5308"/>
                  </a:lnTo>
                  <a:lnTo>
                    <a:pt x="1935937" y="0"/>
                  </a:lnTo>
                  <a:lnTo>
                    <a:pt x="1916087" y="2971"/>
                  </a:lnTo>
                  <a:lnTo>
                    <a:pt x="1898307" y="11417"/>
                  </a:lnTo>
                  <a:lnTo>
                    <a:pt x="1883702" y="24599"/>
                  </a:lnTo>
                  <a:lnTo>
                    <a:pt x="1873364" y="41783"/>
                  </a:lnTo>
                  <a:lnTo>
                    <a:pt x="1868563" y="61188"/>
                  </a:lnTo>
                  <a:lnTo>
                    <a:pt x="1869567" y="80822"/>
                  </a:lnTo>
                  <a:lnTo>
                    <a:pt x="1887982" y="115455"/>
                  </a:lnTo>
                  <a:lnTo>
                    <a:pt x="1922919" y="134023"/>
                  </a:lnTo>
                  <a:lnTo>
                    <a:pt x="1936026" y="135305"/>
                  </a:lnTo>
                  <a:lnTo>
                    <a:pt x="1942528" y="134988"/>
                  </a:lnTo>
                  <a:lnTo>
                    <a:pt x="1979041" y="119811"/>
                  </a:lnTo>
                  <a:lnTo>
                    <a:pt x="2000656" y="87515"/>
                  </a:lnTo>
                  <a:lnTo>
                    <a:pt x="2003628" y="67703"/>
                  </a:lnTo>
                  <a:close/>
                </a:path>
                <a:path w="2938145" h="135889">
                  <a:moveTo>
                    <a:pt x="2937941" y="67703"/>
                  </a:moveTo>
                  <a:lnTo>
                    <a:pt x="2932633" y="41300"/>
                  </a:lnTo>
                  <a:lnTo>
                    <a:pt x="2918155" y="19786"/>
                  </a:lnTo>
                  <a:lnTo>
                    <a:pt x="2896641" y="5308"/>
                  </a:lnTo>
                  <a:lnTo>
                    <a:pt x="2870238" y="0"/>
                  </a:lnTo>
                  <a:lnTo>
                    <a:pt x="2850375" y="2971"/>
                  </a:lnTo>
                  <a:lnTo>
                    <a:pt x="2832633" y="11404"/>
                  </a:lnTo>
                  <a:lnTo>
                    <a:pt x="2818079" y="24549"/>
                  </a:lnTo>
                  <a:lnTo>
                    <a:pt x="2807766" y="41681"/>
                  </a:lnTo>
                  <a:lnTo>
                    <a:pt x="2802877" y="61137"/>
                  </a:lnTo>
                  <a:lnTo>
                    <a:pt x="2803855" y="80772"/>
                  </a:lnTo>
                  <a:lnTo>
                    <a:pt x="2822384" y="115455"/>
                  </a:lnTo>
                  <a:lnTo>
                    <a:pt x="2857169" y="134023"/>
                  </a:lnTo>
                  <a:lnTo>
                    <a:pt x="2870238" y="135305"/>
                  </a:lnTo>
                  <a:lnTo>
                    <a:pt x="2876791" y="134988"/>
                  </a:lnTo>
                  <a:lnTo>
                    <a:pt x="2913303" y="119811"/>
                  </a:lnTo>
                  <a:lnTo>
                    <a:pt x="2934957" y="87515"/>
                  </a:lnTo>
                  <a:lnTo>
                    <a:pt x="2937941" y="67703"/>
                  </a:lnTo>
                  <a:close/>
                </a:path>
              </a:pathLst>
            </a:custGeom>
            <a:solidFill>
              <a:srgbClr val="E9B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402129" y="123469"/>
            <a:ext cx="494665" cy="3161030"/>
          </a:xfrm>
          <a:custGeom>
            <a:avLst/>
            <a:gdLst/>
            <a:ahLst/>
            <a:cxnLst/>
            <a:rect l="l" t="t" r="r" b="b"/>
            <a:pathLst>
              <a:path w="494665" h="3161029">
                <a:moveTo>
                  <a:pt x="494068" y="2269045"/>
                </a:moveTo>
                <a:lnTo>
                  <a:pt x="447332" y="2222246"/>
                </a:lnTo>
                <a:lnTo>
                  <a:pt x="50" y="2669476"/>
                </a:lnTo>
                <a:lnTo>
                  <a:pt x="46850" y="2716326"/>
                </a:lnTo>
                <a:lnTo>
                  <a:pt x="494068" y="2269045"/>
                </a:lnTo>
                <a:close/>
              </a:path>
              <a:path w="494665" h="3161029">
                <a:moveTo>
                  <a:pt x="494068" y="1824545"/>
                </a:moveTo>
                <a:lnTo>
                  <a:pt x="447332" y="1777758"/>
                </a:lnTo>
                <a:lnTo>
                  <a:pt x="50" y="2225040"/>
                </a:lnTo>
                <a:lnTo>
                  <a:pt x="46786" y="2271839"/>
                </a:lnTo>
                <a:lnTo>
                  <a:pt x="494068" y="1824545"/>
                </a:lnTo>
                <a:close/>
              </a:path>
              <a:path w="494665" h="3161029">
                <a:moveTo>
                  <a:pt x="494068" y="1380109"/>
                </a:moveTo>
                <a:lnTo>
                  <a:pt x="447332" y="1333258"/>
                </a:lnTo>
                <a:lnTo>
                  <a:pt x="50" y="1780540"/>
                </a:lnTo>
                <a:lnTo>
                  <a:pt x="46786" y="1827339"/>
                </a:lnTo>
                <a:lnTo>
                  <a:pt x="494068" y="1380109"/>
                </a:lnTo>
                <a:close/>
              </a:path>
              <a:path w="494665" h="3161029">
                <a:moveTo>
                  <a:pt x="494068" y="713320"/>
                </a:moveTo>
                <a:lnTo>
                  <a:pt x="447230" y="666635"/>
                </a:lnTo>
                <a:lnTo>
                  <a:pt x="0" y="1113853"/>
                </a:lnTo>
                <a:lnTo>
                  <a:pt x="46786" y="1160602"/>
                </a:lnTo>
                <a:lnTo>
                  <a:pt x="494068" y="713320"/>
                </a:lnTo>
                <a:close/>
              </a:path>
              <a:path w="494665" h="3161029">
                <a:moveTo>
                  <a:pt x="494068" y="268884"/>
                </a:moveTo>
                <a:lnTo>
                  <a:pt x="447230" y="222135"/>
                </a:lnTo>
                <a:lnTo>
                  <a:pt x="0" y="669417"/>
                </a:lnTo>
                <a:lnTo>
                  <a:pt x="46786" y="716114"/>
                </a:lnTo>
                <a:lnTo>
                  <a:pt x="494068" y="268884"/>
                </a:lnTo>
                <a:close/>
              </a:path>
              <a:path w="494665" h="3161029">
                <a:moveTo>
                  <a:pt x="494131" y="2713698"/>
                </a:moveTo>
                <a:lnTo>
                  <a:pt x="447382" y="2666847"/>
                </a:lnTo>
                <a:lnTo>
                  <a:pt x="152" y="3114129"/>
                </a:lnTo>
                <a:lnTo>
                  <a:pt x="46850" y="3160928"/>
                </a:lnTo>
                <a:lnTo>
                  <a:pt x="494131" y="2713698"/>
                </a:lnTo>
                <a:close/>
              </a:path>
              <a:path w="494665" h="3161029">
                <a:moveTo>
                  <a:pt x="494131" y="2491397"/>
                </a:moveTo>
                <a:lnTo>
                  <a:pt x="447382" y="2444648"/>
                </a:lnTo>
                <a:lnTo>
                  <a:pt x="152" y="2891929"/>
                </a:lnTo>
                <a:lnTo>
                  <a:pt x="46850" y="2938678"/>
                </a:lnTo>
                <a:lnTo>
                  <a:pt x="494131" y="2491397"/>
                </a:lnTo>
                <a:close/>
              </a:path>
              <a:path w="494665" h="3161029">
                <a:moveTo>
                  <a:pt x="494131" y="2046897"/>
                </a:moveTo>
                <a:lnTo>
                  <a:pt x="447382" y="2000211"/>
                </a:lnTo>
                <a:lnTo>
                  <a:pt x="152" y="2447442"/>
                </a:lnTo>
                <a:lnTo>
                  <a:pt x="46850" y="2494191"/>
                </a:lnTo>
                <a:lnTo>
                  <a:pt x="494131" y="2046897"/>
                </a:lnTo>
                <a:close/>
              </a:path>
              <a:path w="494665" h="3161029">
                <a:moveTo>
                  <a:pt x="494131" y="1602460"/>
                </a:moveTo>
                <a:lnTo>
                  <a:pt x="447382" y="1555724"/>
                </a:lnTo>
                <a:lnTo>
                  <a:pt x="152" y="2002891"/>
                </a:lnTo>
                <a:lnTo>
                  <a:pt x="46850" y="2049691"/>
                </a:lnTo>
                <a:lnTo>
                  <a:pt x="494131" y="1602460"/>
                </a:lnTo>
                <a:close/>
              </a:path>
              <a:path w="494665" h="3161029">
                <a:moveTo>
                  <a:pt x="494131" y="1157973"/>
                </a:moveTo>
                <a:lnTo>
                  <a:pt x="447382" y="1111224"/>
                </a:lnTo>
                <a:lnTo>
                  <a:pt x="152" y="1558455"/>
                </a:lnTo>
                <a:lnTo>
                  <a:pt x="46850" y="1605254"/>
                </a:lnTo>
                <a:lnTo>
                  <a:pt x="494131" y="1157973"/>
                </a:lnTo>
                <a:close/>
              </a:path>
              <a:path w="494665" h="3161029">
                <a:moveTo>
                  <a:pt x="494131" y="935723"/>
                </a:moveTo>
                <a:lnTo>
                  <a:pt x="447382" y="888987"/>
                </a:lnTo>
                <a:lnTo>
                  <a:pt x="152" y="1336205"/>
                </a:lnTo>
                <a:lnTo>
                  <a:pt x="46850" y="1382953"/>
                </a:lnTo>
                <a:lnTo>
                  <a:pt x="494131" y="935723"/>
                </a:lnTo>
                <a:close/>
              </a:path>
              <a:path w="494665" h="3161029">
                <a:moveTo>
                  <a:pt x="494131" y="491236"/>
                </a:moveTo>
                <a:lnTo>
                  <a:pt x="447382" y="444487"/>
                </a:lnTo>
                <a:lnTo>
                  <a:pt x="152" y="891768"/>
                </a:lnTo>
                <a:lnTo>
                  <a:pt x="46850" y="938517"/>
                </a:lnTo>
                <a:lnTo>
                  <a:pt x="494131" y="491236"/>
                </a:lnTo>
                <a:close/>
              </a:path>
              <a:path w="494665" h="3161029">
                <a:moveTo>
                  <a:pt x="494131" y="46736"/>
                </a:moveTo>
                <a:lnTo>
                  <a:pt x="447382" y="0"/>
                </a:lnTo>
                <a:lnTo>
                  <a:pt x="152" y="447281"/>
                </a:lnTo>
                <a:lnTo>
                  <a:pt x="46850" y="494017"/>
                </a:lnTo>
                <a:lnTo>
                  <a:pt x="494131" y="46736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356296"/>
            <a:ext cx="284480" cy="572770"/>
          </a:xfrm>
          <a:custGeom>
            <a:avLst/>
            <a:gdLst/>
            <a:ahLst/>
            <a:cxnLst/>
            <a:rect l="l" t="t" r="r" b="b"/>
            <a:pathLst>
              <a:path w="284480" h="572770">
                <a:moveTo>
                  <a:pt x="0" y="572311"/>
                </a:moveTo>
                <a:lnTo>
                  <a:pt x="0" y="450372"/>
                </a:lnTo>
                <a:lnTo>
                  <a:pt x="41255" y="444805"/>
                </a:lnTo>
                <a:lnTo>
                  <a:pt x="80533" y="428182"/>
                </a:lnTo>
                <a:lnTo>
                  <a:pt x="113833" y="402418"/>
                </a:lnTo>
                <a:lnTo>
                  <a:pt x="139574" y="369101"/>
                </a:lnTo>
                <a:lnTo>
                  <a:pt x="156176" y="329817"/>
                </a:lnTo>
                <a:lnTo>
                  <a:pt x="162062" y="286155"/>
                </a:lnTo>
                <a:lnTo>
                  <a:pt x="156176" y="242449"/>
                </a:lnTo>
                <a:lnTo>
                  <a:pt x="139574" y="203143"/>
                </a:lnTo>
                <a:lnTo>
                  <a:pt x="113833" y="169819"/>
                </a:lnTo>
                <a:lnTo>
                  <a:pt x="80533" y="144059"/>
                </a:lnTo>
                <a:lnTo>
                  <a:pt x="41255" y="127444"/>
                </a:lnTo>
                <a:lnTo>
                  <a:pt x="0" y="121881"/>
                </a:lnTo>
                <a:lnTo>
                  <a:pt x="0" y="0"/>
                </a:lnTo>
                <a:lnTo>
                  <a:pt x="43938" y="3557"/>
                </a:lnTo>
                <a:lnTo>
                  <a:pt x="87946" y="14424"/>
                </a:lnTo>
                <a:lnTo>
                  <a:pt x="129005" y="31809"/>
                </a:lnTo>
                <a:lnTo>
                  <a:pt x="166521" y="55120"/>
                </a:lnTo>
                <a:lnTo>
                  <a:pt x="199898" y="83761"/>
                </a:lnTo>
                <a:lnTo>
                  <a:pt x="228541" y="117140"/>
                </a:lnTo>
                <a:lnTo>
                  <a:pt x="251855" y="154663"/>
                </a:lnTo>
                <a:lnTo>
                  <a:pt x="269244" y="195735"/>
                </a:lnTo>
                <a:lnTo>
                  <a:pt x="280115" y="239764"/>
                </a:lnTo>
                <a:lnTo>
                  <a:pt x="283870" y="286155"/>
                </a:lnTo>
                <a:lnTo>
                  <a:pt x="280115" y="332532"/>
                </a:lnTo>
                <a:lnTo>
                  <a:pt x="269244" y="376553"/>
                </a:lnTo>
                <a:lnTo>
                  <a:pt x="251855" y="417622"/>
                </a:lnTo>
                <a:lnTo>
                  <a:pt x="228541" y="455145"/>
                </a:lnTo>
                <a:lnTo>
                  <a:pt x="199898" y="488528"/>
                </a:lnTo>
                <a:lnTo>
                  <a:pt x="166521" y="517174"/>
                </a:lnTo>
                <a:lnTo>
                  <a:pt x="129005" y="540490"/>
                </a:lnTo>
                <a:lnTo>
                  <a:pt x="87946" y="557881"/>
                </a:lnTo>
                <a:lnTo>
                  <a:pt x="43938" y="568752"/>
                </a:lnTo>
                <a:lnTo>
                  <a:pt x="0" y="572311"/>
                </a:lnTo>
                <a:close/>
              </a:path>
            </a:pathLst>
          </a:custGeom>
          <a:solidFill>
            <a:srgbClr val="E9B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690796"/>
            <a:ext cx="284480" cy="572770"/>
          </a:xfrm>
          <a:custGeom>
            <a:avLst/>
            <a:gdLst/>
            <a:ahLst/>
            <a:cxnLst/>
            <a:rect l="l" t="t" r="r" b="b"/>
            <a:pathLst>
              <a:path w="284480" h="572770">
                <a:moveTo>
                  <a:pt x="0" y="572311"/>
                </a:moveTo>
                <a:lnTo>
                  <a:pt x="0" y="450372"/>
                </a:lnTo>
                <a:lnTo>
                  <a:pt x="41255" y="444805"/>
                </a:lnTo>
                <a:lnTo>
                  <a:pt x="80533" y="428182"/>
                </a:lnTo>
                <a:lnTo>
                  <a:pt x="113833" y="402418"/>
                </a:lnTo>
                <a:lnTo>
                  <a:pt x="139574" y="369101"/>
                </a:lnTo>
                <a:lnTo>
                  <a:pt x="156176" y="329817"/>
                </a:lnTo>
                <a:lnTo>
                  <a:pt x="162062" y="286155"/>
                </a:lnTo>
                <a:lnTo>
                  <a:pt x="156176" y="242449"/>
                </a:lnTo>
                <a:lnTo>
                  <a:pt x="139574" y="203143"/>
                </a:lnTo>
                <a:lnTo>
                  <a:pt x="113833" y="169819"/>
                </a:lnTo>
                <a:lnTo>
                  <a:pt x="80533" y="144059"/>
                </a:lnTo>
                <a:lnTo>
                  <a:pt x="41255" y="127444"/>
                </a:lnTo>
                <a:lnTo>
                  <a:pt x="0" y="121881"/>
                </a:lnTo>
                <a:lnTo>
                  <a:pt x="0" y="0"/>
                </a:lnTo>
                <a:lnTo>
                  <a:pt x="43938" y="3557"/>
                </a:lnTo>
                <a:lnTo>
                  <a:pt x="87946" y="14424"/>
                </a:lnTo>
                <a:lnTo>
                  <a:pt x="129005" y="31809"/>
                </a:lnTo>
                <a:lnTo>
                  <a:pt x="166521" y="55120"/>
                </a:lnTo>
                <a:lnTo>
                  <a:pt x="199898" y="83761"/>
                </a:lnTo>
                <a:lnTo>
                  <a:pt x="228541" y="117140"/>
                </a:lnTo>
                <a:lnTo>
                  <a:pt x="251855" y="154663"/>
                </a:lnTo>
                <a:lnTo>
                  <a:pt x="269244" y="195735"/>
                </a:lnTo>
                <a:lnTo>
                  <a:pt x="280115" y="239764"/>
                </a:lnTo>
                <a:lnTo>
                  <a:pt x="283870" y="286155"/>
                </a:lnTo>
                <a:lnTo>
                  <a:pt x="280115" y="332532"/>
                </a:lnTo>
                <a:lnTo>
                  <a:pt x="269244" y="376553"/>
                </a:lnTo>
                <a:lnTo>
                  <a:pt x="251855" y="417622"/>
                </a:lnTo>
                <a:lnTo>
                  <a:pt x="228541" y="455145"/>
                </a:lnTo>
                <a:lnTo>
                  <a:pt x="199898" y="488528"/>
                </a:lnTo>
                <a:lnTo>
                  <a:pt x="166521" y="517174"/>
                </a:lnTo>
                <a:lnTo>
                  <a:pt x="129005" y="540490"/>
                </a:lnTo>
                <a:lnTo>
                  <a:pt x="87946" y="557881"/>
                </a:lnTo>
                <a:lnTo>
                  <a:pt x="43938" y="568752"/>
                </a:lnTo>
                <a:lnTo>
                  <a:pt x="0" y="572311"/>
                </a:lnTo>
                <a:close/>
              </a:path>
            </a:pathLst>
          </a:custGeom>
          <a:solidFill>
            <a:srgbClr val="E9B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025296"/>
            <a:ext cx="284480" cy="572770"/>
          </a:xfrm>
          <a:custGeom>
            <a:avLst/>
            <a:gdLst/>
            <a:ahLst/>
            <a:cxnLst/>
            <a:rect l="l" t="t" r="r" b="b"/>
            <a:pathLst>
              <a:path w="284480" h="572770">
                <a:moveTo>
                  <a:pt x="0" y="572311"/>
                </a:moveTo>
                <a:lnTo>
                  <a:pt x="0" y="450372"/>
                </a:lnTo>
                <a:lnTo>
                  <a:pt x="41255" y="444805"/>
                </a:lnTo>
                <a:lnTo>
                  <a:pt x="80533" y="428182"/>
                </a:lnTo>
                <a:lnTo>
                  <a:pt x="113833" y="402418"/>
                </a:lnTo>
                <a:lnTo>
                  <a:pt x="139574" y="369101"/>
                </a:lnTo>
                <a:lnTo>
                  <a:pt x="156176" y="329817"/>
                </a:lnTo>
                <a:lnTo>
                  <a:pt x="162062" y="286155"/>
                </a:lnTo>
                <a:lnTo>
                  <a:pt x="156176" y="242449"/>
                </a:lnTo>
                <a:lnTo>
                  <a:pt x="139574" y="203143"/>
                </a:lnTo>
                <a:lnTo>
                  <a:pt x="113833" y="169819"/>
                </a:lnTo>
                <a:lnTo>
                  <a:pt x="80533" y="144059"/>
                </a:lnTo>
                <a:lnTo>
                  <a:pt x="41255" y="127444"/>
                </a:lnTo>
                <a:lnTo>
                  <a:pt x="0" y="121880"/>
                </a:lnTo>
                <a:lnTo>
                  <a:pt x="0" y="0"/>
                </a:lnTo>
                <a:lnTo>
                  <a:pt x="43938" y="3557"/>
                </a:lnTo>
                <a:lnTo>
                  <a:pt x="87946" y="14424"/>
                </a:lnTo>
                <a:lnTo>
                  <a:pt x="129005" y="31809"/>
                </a:lnTo>
                <a:lnTo>
                  <a:pt x="166521" y="55120"/>
                </a:lnTo>
                <a:lnTo>
                  <a:pt x="199898" y="83761"/>
                </a:lnTo>
                <a:lnTo>
                  <a:pt x="228541" y="117140"/>
                </a:lnTo>
                <a:lnTo>
                  <a:pt x="251855" y="154663"/>
                </a:lnTo>
                <a:lnTo>
                  <a:pt x="269244" y="195735"/>
                </a:lnTo>
                <a:lnTo>
                  <a:pt x="280115" y="239764"/>
                </a:lnTo>
                <a:lnTo>
                  <a:pt x="283870" y="286155"/>
                </a:lnTo>
                <a:lnTo>
                  <a:pt x="280115" y="332532"/>
                </a:lnTo>
                <a:lnTo>
                  <a:pt x="269244" y="376553"/>
                </a:lnTo>
                <a:lnTo>
                  <a:pt x="251855" y="417622"/>
                </a:lnTo>
                <a:lnTo>
                  <a:pt x="228541" y="455145"/>
                </a:lnTo>
                <a:lnTo>
                  <a:pt x="199898" y="488528"/>
                </a:lnTo>
                <a:lnTo>
                  <a:pt x="166521" y="517174"/>
                </a:lnTo>
                <a:lnTo>
                  <a:pt x="129005" y="540490"/>
                </a:lnTo>
                <a:lnTo>
                  <a:pt x="87946" y="557881"/>
                </a:lnTo>
                <a:lnTo>
                  <a:pt x="43938" y="568752"/>
                </a:lnTo>
                <a:lnTo>
                  <a:pt x="0" y="572311"/>
                </a:lnTo>
                <a:close/>
              </a:path>
            </a:pathLst>
          </a:custGeom>
          <a:solidFill>
            <a:srgbClr val="E9B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90074" y="1279235"/>
            <a:ext cx="3913504" cy="2357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b="1" spc="-70" dirty="0">
                <a:solidFill>
                  <a:srgbClr val="39656C"/>
                </a:solidFill>
                <a:latin typeface="Verdana"/>
                <a:cs typeface="Verdana"/>
              </a:rPr>
              <a:t>Perlu</a:t>
            </a:r>
            <a:r>
              <a:rPr sz="1700" b="1" spc="-9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b="1" spc="-50" dirty="0">
                <a:solidFill>
                  <a:srgbClr val="39656C"/>
                </a:solidFill>
                <a:latin typeface="Verdana"/>
                <a:cs typeface="Verdana"/>
              </a:rPr>
              <a:t>gak</a:t>
            </a:r>
            <a:r>
              <a:rPr sz="1700" b="1" spc="-90" dirty="0">
                <a:solidFill>
                  <a:srgbClr val="39656C"/>
                </a:solidFill>
                <a:latin typeface="Verdana"/>
                <a:cs typeface="Verdana"/>
              </a:rPr>
              <a:t> aturan </a:t>
            </a:r>
            <a:r>
              <a:rPr sz="1700" b="1" spc="-10" dirty="0">
                <a:solidFill>
                  <a:srgbClr val="39656C"/>
                </a:solidFill>
                <a:latin typeface="Verdana"/>
                <a:cs typeface="Verdana"/>
              </a:rPr>
              <a:t>dalam </a:t>
            </a:r>
            <a:r>
              <a:rPr sz="1700" b="1" spc="-95" dirty="0">
                <a:solidFill>
                  <a:srgbClr val="39656C"/>
                </a:solidFill>
                <a:latin typeface="Verdana"/>
                <a:cs typeface="Verdana"/>
              </a:rPr>
              <a:t>pembelajaran?siswa</a:t>
            </a:r>
            <a:r>
              <a:rPr sz="1700" b="1" spc="-5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b="1" spc="-60" dirty="0">
                <a:solidFill>
                  <a:srgbClr val="39656C"/>
                </a:solidFill>
                <a:latin typeface="Verdana"/>
                <a:cs typeface="Verdana"/>
              </a:rPr>
              <a:t>boleh</a:t>
            </a:r>
            <a:r>
              <a:rPr sz="1700" b="1" spc="-50" dirty="0">
                <a:solidFill>
                  <a:srgbClr val="39656C"/>
                </a:solidFill>
                <a:latin typeface="Verdana"/>
                <a:cs typeface="Verdana"/>
              </a:rPr>
              <a:t> terlibat </a:t>
            </a:r>
            <a:r>
              <a:rPr sz="1700" b="1" spc="-65" dirty="0">
                <a:solidFill>
                  <a:srgbClr val="39656C"/>
                </a:solidFill>
                <a:latin typeface="Verdana"/>
                <a:cs typeface="Verdana"/>
              </a:rPr>
              <a:t>dalam</a:t>
            </a:r>
            <a:r>
              <a:rPr sz="1700" b="1" spc="-7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b="1" spc="-50" dirty="0">
                <a:solidFill>
                  <a:srgbClr val="39656C"/>
                </a:solidFill>
                <a:latin typeface="Verdana"/>
                <a:cs typeface="Verdana"/>
              </a:rPr>
              <a:t>menentukan</a:t>
            </a:r>
            <a:r>
              <a:rPr sz="1700" b="1" spc="-7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b="1" spc="-10" dirty="0">
                <a:solidFill>
                  <a:srgbClr val="39656C"/>
                </a:solidFill>
                <a:latin typeface="Verdana"/>
                <a:cs typeface="Verdana"/>
              </a:rPr>
              <a:t>aturan?</a:t>
            </a:r>
            <a:endParaRPr sz="1700">
              <a:latin typeface="Verdana"/>
              <a:cs typeface="Verdana"/>
            </a:endParaRPr>
          </a:p>
          <a:p>
            <a:pPr marL="12700" marR="772160">
              <a:lnSpc>
                <a:spcPct val="100000"/>
              </a:lnSpc>
            </a:pPr>
            <a:r>
              <a:rPr sz="1700" spc="-25" dirty="0">
                <a:solidFill>
                  <a:srgbClr val="39656C"/>
                </a:solidFill>
                <a:latin typeface="Verdana"/>
                <a:cs typeface="Verdana"/>
              </a:rPr>
              <a:t>Siswa</a:t>
            </a:r>
            <a:r>
              <a:rPr sz="1700" spc="-4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perlu</a:t>
            </a:r>
            <a:r>
              <a:rPr sz="1700" spc="-4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tahu</a:t>
            </a:r>
            <a:r>
              <a:rPr sz="1700" spc="-4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bagaimana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mereka</a:t>
            </a:r>
            <a:r>
              <a:rPr sz="1700" spc="-5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harus</a:t>
            </a:r>
            <a:r>
              <a:rPr sz="1700" spc="-5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bersikap</a:t>
            </a:r>
            <a:endParaRPr sz="1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40"/>
              </a:spcBef>
            </a:pPr>
            <a:r>
              <a:rPr sz="1700" b="1" spc="-75" dirty="0">
                <a:solidFill>
                  <a:srgbClr val="39656C"/>
                </a:solidFill>
                <a:latin typeface="Verdana"/>
                <a:cs typeface="Verdana"/>
              </a:rPr>
              <a:t>Aturan</a:t>
            </a:r>
            <a:r>
              <a:rPr sz="1700" b="1" spc="-10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b="1" spc="-10" dirty="0">
                <a:solidFill>
                  <a:srgbClr val="39656C"/>
                </a:solidFill>
                <a:latin typeface="Verdana"/>
                <a:cs typeface="Verdana"/>
              </a:rPr>
              <a:t>kelas</a:t>
            </a:r>
            <a:endParaRPr sz="1700">
              <a:latin typeface="Verdana"/>
              <a:cs typeface="Verdana"/>
            </a:endParaRPr>
          </a:p>
          <a:p>
            <a:pPr marL="12700" marR="1200150">
              <a:lnSpc>
                <a:spcPct val="100000"/>
              </a:lnSpc>
            </a:pP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Standar</a:t>
            </a:r>
            <a:r>
              <a:rPr sz="1700" spc="-7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perilaku</a:t>
            </a:r>
            <a:r>
              <a:rPr sz="1700" spc="-7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50" dirty="0">
                <a:solidFill>
                  <a:srgbClr val="39656C"/>
                </a:solidFill>
                <a:latin typeface="Verdana"/>
                <a:cs typeface="Verdana"/>
              </a:rPr>
              <a:t>di</a:t>
            </a:r>
            <a:r>
              <a:rPr sz="1700" spc="-6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kelas </a:t>
            </a:r>
            <a:r>
              <a:rPr sz="1700" spc="145" dirty="0">
                <a:solidFill>
                  <a:srgbClr val="39656C"/>
                </a:solidFill>
                <a:latin typeface="Verdana"/>
                <a:cs typeface="Verdana"/>
              </a:rPr>
              <a:t>HP</a:t>
            </a:r>
            <a:r>
              <a:rPr sz="1700" spc="-12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harus</a:t>
            </a:r>
            <a:r>
              <a:rPr sz="1700" spc="-12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50" dirty="0">
                <a:solidFill>
                  <a:srgbClr val="39656C"/>
                </a:solidFill>
                <a:latin typeface="Verdana"/>
                <a:cs typeface="Verdana"/>
              </a:rPr>
              <a:t>di</a:t>
            </a:r>
            <a:r>
              <a:rPr sz="1700" spc="-12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off</a:t>
            </a:r>
            <a:r>
              <a:rPr sz="1700" spc="-12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39656C"/>
                </a:solidFill>
                <a:latin typeface="Verdana"/>
                <a:cs typeface="Verdana"/>
              </a:rPr>
              <a:t>kan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0074" y="3870035"/>
            <a:ext cx="3556635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39656C"/>
                </a:solidFill>
                <a:latin typeface="Verdana"/>
                <a:cs typeface="Verdana"/>
              </a:rPr>
              <a:t>Prosedur</a:t>
            </a:r>
            <a:endParaRPr sz="17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Diaplikasi</a:t>
            </a:r>
            <a:r>
              <a:rPr sz="1700" spc="-1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pada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konteks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 lebih </a:t>
            </a:r>
            <a:r>
              <a:rPr sz="1700" spc="-25" dirty="0">
                <a:solidFill>
                  <a:srgbClr val="39656C"/>
                </a:solidFill>
                <a:latin typeface="Verdana"/>
                <a:cs typeface="Verdana"/>
              </a:rPr>
              <a:t>spesiﬁk,</a:t>
            </a:r>
            <a:r>
              <a:rPr sz="1700" spc="5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bagaimana</a:t>
            </a:r>
            <a:r>
              <a:rPr sz="1700" spc="5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40" dirty="0">
                <a:solidFill>
                  <a:srgbClr val="39656C"/>
                </a:solidFill>
                <a:latin typeface="Verdana"/>
                <a:cs typeface="Verdana"/>
              </a:rPr>
              <a:t>pembuatan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laporan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809286" y="352242"/>
            <a:ext cx="5597998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ID" spc="-30" dirty="0"/>
              <a:t>MENGELOLA PERATURAN DAN</a:t>
            </a:r>
            <a:br>
              <a:rPr lang="en-ID" spc="-30" dirty="0"/>
            </a:br>
            <a:r>
              <a:rPr lang="en-ID" spc="-30" dirty="0"/>
              <a:t>PROSEDUR</a:t>
            </a:r>
            <a:endParaRPr spc="-10" dirty="0"/>
          </a:p>
        </p:txBody>
      </p:sp>
      <p:grpSp>
        <p:nvGrpSpPr>
          <p:cNvPr id="13" name="object 13"/>
          <p:cNvGrpSpPr/>
          <p:nvPr/>
        </p:nvGrpSpPr>
        <p:grpSpPr>
          <a:xfrm>
            <a:off x="4399374" y="1390650"/>
            <a:ext cx="3621404" cy="3169920"/>
            <a:chOff x="4399374" y="1390650"/>
            <a:chExt cx="3621404" cy="3169920"/>
          </a:xfrm>
        </p:grpSpPr>
        <p:sp>
          <p:nvSpPr>
            <p:cNvPr id="14" name="object 14"/>
            <p:cNvSpPr/>
            <p:nvPr/>
          </p:nvSpPr>
          <p:spPr>
            <a:xfrm>
              <a:off x="4399374" y="2516399"/>
              <a:ext cx="1263650" cy="1263650"/>
            </a:xfrm>
            <a:custGeom>
              <a:avLst/>
              <a:gdLst/>
              <a:ahLst/>
              <a:cxnLst/>
              <a:rect l="l" t="t" r="r" b="b"/>
              <a:pathLst>
                <a:path w="1263650" h="1263650">
                  <a:moveTo>
                    <a:pt x="631649" y="1263299"/>
                  </a:moveTo>
                  <a:lnTo>
                    <a:pt x="584509" y="1261567"/>
                  </a:lnTo>
                  <a:lnTo>
                    <a:pt x="538309" y="1256451"/>
                  </a:lnTo>
                  <a:lnTo>
                    <a:pt x="493172" y="1248073"/>
                  </a:lnTo>
                  <a:lnTo>
                    <a:pt x="449221" y="1236556"/>
                  </a:lnTo>
                  <a:lnTo>
                    <a:pt x="406576" y="1222022"/>
                  </a:lnTo>
                  <a:lnTo>
                    <a:pt x="365362" y="1204592"/>
                  </a:lnTo>
                  <a:lnTo>
                    <a:pt x="325699" y="1184390"/>
                  </a:lnTo>
                  <a:lnTo>
                    <a:pt x="287709" y="1161537"/>
                  </a:lnTo>
                  <a:lnTo>
                    <a:pt x="251516" y="1136155"/>
                  </a:lnTo>
                  <a:lnTo>
                    <a:pt x="217241" y="1108366"/>
                  </a:lnTo>
                  <a:lnTo>
                    <a:pt x="185005" y="1078294"/>
                  </a:lnTo>
                  <a:lnTo>
                    <a:pt x="154933" y="1046058"/>
                  </a:lnTo>
                  <a:lnTo>
                    <a:pt x="127144" y="1011783"/>
                  </a:lnTo>
                  <a:lnTo>
                    <a:pt x="101762" y="975590"/>
                  </a:lnTo>
                  <a:lnTo>
                    <a:pt x="78909" y="937600"/>
                  </a:lnTo>
                  <a:lnTo>
                    <a:pt x="58707" y="897937"/>
                  </a:lnTo>
                  <a:lnTo>
                    <a:pt x="41277" y="856723"/>
                  </a:lnTo>
                  <a:lnTo>
                    <a:pt x="26743" y="814078"/>
                  </a:lnTo>
                  <a:lnTo>
                    <a:pt x="15226" y="770127"/>
                  </a:lnTo>
                  <a:lnTo>
                    <a:pt x="6848" y="724990"/>
                  </a:lnTo>
                  <a:lnTo>
                    <a:pt x="1732" y="678790"/>
                  </a:lnTo>
                  <a:lnTo>
                    <a:pt x="0" y="631649"/>
                  </a:lnTo>
                  <a:lnTo>
                    <a:pt x="1732" y="584509"/>
                  </a:lnTo>
                  <a:lnTo>
                    <a:pt x="6848" y="538309"/>
                  </a:lnTo>
                  <a:lnTo>
                    <a:pt x="15226" y="493172"/>
                  </a:lnTo>
                  <a:lnTo>
                    <a:pt x="26743" y="449221"/>
                  </a:lnTo>
                  <a:lnTo>
                    <a:pt x="41277" y="406577"/>
                  </a:lnTo>
                  <a:lnTo>
                    <a:pt x="58707" y="365362"/>
                  </a:lnTo>
                  <a:lnTo>
                    <a:pt x="78909" y="325699"/>
                  </a:lnTo>
                  <a:lnTo>
                    <a:pt x="101762" y="287710"/>
                  </a:lnTo>
                  <a:lnTo>
                    <a:pt x="127144" y="251516"/>
                  </a:lnTo>
                  <a:lnTo>
                    <a:pt x="154933" y="217241"/>
                  </a:lnTo>
                  <a:lnTo>
                    <a:pt x="185006" y="185005"/>
                  </a:lnTo>
                  <a:lnTo>
                    <a:pt x="217241" y="154933"/>
                  </a:lnTo>
                  <a:lnTo>
                    <a:pt x="251516" y="127144"/>
                  </a:lnTo>
                  <a:lnTo>
                    <a:pt x="287709" y="101762"/>
                  </a:lnTo>
                  <a:lnTo>
                    <a:pt x="325699" y="78909"/>
                  </a:lnTo>
                  <a:lnTo>
                    <a:pt x="365362" y="58707"/>
                  </a:lnTo>
                  <a:lnTo>
                    <a:pt x="406576" y="41277"/>
                  </a:lnTo>
                  <a:lnTo>
                    <a:pt x="449221" y="26743"/>
                  </a:lnTo>
                  <a:lnTo>
                    <a:pt x="493172" y="15226"/>
                  </a:lnTo>
                  <a:lnTo>
                    <a:pt x="538309" y="6848"/>
                  </a:lnTo>
                  <a:lnTo>
                    <a:pt x="584509" y="1732"/>
                  </a:lnTo>
                  <a:lnTo>
                    <a:pt x="631649" y="0"/>
                  </a:lnTo>
                  <a:lnTo>
                    <a:pt x="681665" y="1981"/>
                  </a:lnTo>
                  <a:lnTo>
                    <a:pt x="731058" y="7868"/>
                  </a:lnTo>
                  <a:lnTo>
                    <a:pt x="779614" y="17572"/>
                  </a:lnTo>
                  <a:lnTo>
                    <a:pt x="827123" y="31006"/>
                  </a:lnTo>
                  <a:lnTo>
                    <a:pt x="873371" y="48081"/>
                  </a:lnTo>
                  <a:lnTo>
                    <a:pt x="918148" y="68710"/>
                  </a:lnTo>
                  <a:lnTo>
                    <a:pt x="961241" y="92805"/>
                  </a:lnTo>
                  <a:lnTo>
                    <a:pt x="1002437" y="120277"/>
                  </a:lnTo>
                  <a:lnTo>
                    <a:pt x="1041526" y="151040"/>
                  </a:lnTo>
                  <a:lnTo>
                    <a:pt x="1078294" y="185005"/>
                  </a:lnTo>
                  <a:lnTo>
                    <a:pt x="1112259" y="221773"/>
                  </a:lnTo>
                  <a:lnTo>
                    <a:pt x="1143022" y="260862"/>
                  </a:lnTo>
                  <a:lnTo>
                    <a:pt x="1170495" y="302058"/>
                  </a:lnTo>
                  <a:lnTo>
                    <a:pt x="1194589" y="345151"/>
                  </a:lnTo>
                  <a:lnTo>
                    <a:pt x="1215218" y="389927"/>
                  </a:lnTo>
                  <a:lnTo>
                    <a:pt x="1232293" y="436176"/>
                  </a:lnTo>
                  <a:lnTo>
                    <a:pt x="1245727" y="483685"/>
                  </a:lnTo>
                  <a:lnTo>
                    <a:pt x="1255431" y="532241"/>
                  </a:lnTo>
                  <a:lnTo>
                    <a:pt x="1261318" y="581633"/>
                  </a:lnTo>
                  <a:lnTo>
                    <a:pt x="1263299" y="631649"/>
                  </a:lnTo>
                  <a:lnTo>
                    <a:pt x="1261567" y="678790"/>
                  </a:lnTo>
                  <a:lnTo>
                    <a:pt x="1256451" y="724990"/>
                  </a:lnTo>
                  <a:lnTo>
                    <a:pt x="1248073" y="770127"/>
                  </a:lnTo>
                  <a:lnTo>
                    <a:pt x="1236556" y="814078"/>
                  </a:lnTo>
                  <a:lnTo>
                    <a:pt x="1222022" y="856723"/>
                  </a:lnTo>
                  <a:lnTo>
                    <a:pt x="1204592" y="897937"/>
                  </a:lnTo>
                  <a:lnTo>
                    <a:pt x="1184390" y="937600"/>
                  </a:lnTo>
                  <a:lnTo>
                    <a:pt x="1161537" y="975590"/>
                  </a:lnTo>
                  <a:lnTo>
                    <a:pt x="1136155" y="1011783"/>
                  </a:lnTo>
                  <a:lnTo>
                    <a:pt x="1108366" y="1046058"/>
                  </a:lnTo>
                  <a:lnTo>
                    <a:pt x="1078294" y="1078294"/>
                  </a:lnTo>
                  <a:lnTo>
                    <a:pt x="1046058" y="1108366"/>
                  </a:lnTo>
                  <a:lnTo>
                    <a:pt x="1011783" y="1136155"/>
                  </a:lnTo>
                  <a:lnTo>
                    <a:pt x="975590" y="1161537"/>
                  </a:lnTo>
                  <a:lnTo>
                    <a:pt x="937600" y="1184390"/>
                  </a:lnTo>
                  <a:lnTo>
                    <a:pt x="897937" y="1204592"/>
                  </a:lnTo>
                  <a:lnTo>
                    <a:pt x="856723" y="1222022"/>
                  </a:lnTo>
                  <a:lnTo>
                    <a:pt x="814078" y="1236556"/>
                  </a:lnTo>
                  <a:lnTo>
                    <a:pt x="770127" y="1248073"/>
                  </a:lnTo>
                  <a:lnTo>
                    <a:pt x="724990" y="1256451"/>
                  </a:lnTo>
                  <a:lnTo>
                    <a:pt x="678790" y="1261567"/>
                  </a:lnTo>
                  <a:lnTo>
                    <a:pt x="631649" y="1263299"/>
                  </a:lnTo>
                  <a:close/>
                </a:path>
              </a:pathLst>
            </a:custGeom>
            <a:solidFill>
              <a:srgbClr val="C52E73">
                <a:alpha val="1647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2660" y="1390650"/>
              <a:ext cx="3248024" cy="316991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515494" y="4694809"/>
            <a:ext cx="28917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04545">
              <a:lnSpc>
                <a:spcPct val="100000"/>
              </a:lnSpc>
              <a:spcBef>
                <a:spcPts val="100"/>
              </a:spcBef>
            </a:pPr>
            <a:r>
              <a:rPr sz="1200" b="1" spc="-35" dirty="0">
                <a:solidFill>
                  <a:srgbClr val="39656C"/>
                </a:solidFill>
                <a:latin typeface="Verdana"/>
                <a:cs typeface="Verdana"/>
              </a:rPr>
              <a:t>sumbgr</a:t>
            </a:r>
            <a:r>
              <a:rPr sz="1200" b="1" spc="-5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200" b="1" spc="-10" dirty="0">
                <a:solidFill>
                  <a:srgbClr val="39656C"/>
                </a:solidFill>
                <a:latin typeface="Verdana"/>
                <a:cs typeface="Verdana"/>
              </a:rPr>
              <a:t>gambar: </a:t>
            </a:r>
            <a:r>
              <a:rPr sz="1200" b="1" spc="-70" dirty="0">
                <a:solidFill>
                  <a:srgbClr val="39656C"/>
                </a:solidFill>
                <a:latin typeface="Verdana"/>
                <a:cs typeface="Verdana"/>
              </a:rPr>
              <a:t>https://lifgstQlg.ofigzong.com/rgad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31204" y="642146"/>
            <a:ext cx="4112895" cy="4501515"/>
            <a:chOff x="5031204" y="642146"/>
            <a:chExt cx="4112895" cy="4501515"/>
          </a:xfrm>
        </p:grpSpPr>
        <p:sp>
          <p:nvSpPr>
            <p:cNvPr id="3" name="object 3"/>
            <p:cNvSpPr/>
            <p:nvPr/>
          </p:nvSpPr>
          <p:spPr>
            <a:xfrm>
              <a:off x="7432874" y="642146"/>
              <a:ext cx="1711325" cy="4501515"/>
            </a:xfrm>
            <a:custGeom>
              <a:avLst/>
              <a:gdLst/>
              <a:ahLst/>
              <a:cxnLst/>
              <a:rect l="l" t="t" r="r" b="b"/>
              <a:pathLst>
                <a:path w="1711325" h="4501515">
                  <a:moveTo>
                    <a:pt x="1507969" y="4501352"/>
                  </a:moveTo>
                  <a:lnTo>
                    <a:pt x="746143" y="4501352"/>
                  </a:lnTo>
                  <a:lnTo>
                    <a:pt x="733492" y="4487657"/>
                  </a:lnTo>
                  <a:lnTo>
                    <a:pt x="703389" y="4454014"/>
                  </a:lnTo>
                  <a:lnTo>
                    <a:pt x="673818" y="4419891"/>
                  </a:lnTo>
                  <a:lnTo>
                    <a:pt x="644787" y="4385295"/>
                  </a:lnTo>
                  <a:lnTo>
                    <a:pt x="616302" y="4350233"/>
                  </a:lnTo>
                  <a:lnTo>
                    <a:pt x="588369" y="4314710"/>
                  </a:lnTo>
                  <a:lnTo>
                    <a:pt x="560996" y="4278735"/>
                  </a:lnTo>
                  <a:lnTo>
                    <a:pt x="534187" y="4242312"/>
                  </a:lnTo>
                  <a:lnTo>
                    <a:pt x="507952" y="4205450"/>
                  </a:lnTo>
                  <a:lnTo>
                    <a:pt x="482295" y="4168154"/>
                  </a:lnTo>
                  <a:lnTo>
                    <a:pt x="457223" y="4130432"/>
                  </a:lnTo>
                  <a:lnTo>
                    <a:pt x="432744" y="4092289"/>
                  </a:lnTo>
                  <a:lnTo>
                    <a:pt x="408864" y="4053733"/>
                  </a:lnTo>
                  <a:lnTo>
                    <a:pt x="385588" y="4014769"/>
                  </a:lnTo>
                  <a:lnTo>
                    <a:pt x="362925" y="3975406"/>
                  </a:lnTo>
                  <a:lnTo>
                    <a:pt x="340881" y="3935648"/>
                  </a:lnTo>
                  <a:lnTo>
                    <a:pt x="319461" y="3895503"/>
                  </a:lnTo>
                  <a:lnTo>
                    <a:pt x="298674" y="3854978"/>
                  </a:lnTo>
                  <a:lnTo>
                    <a:pt x="278525" y="3814079"/>
                  </a:lnTo>
                  <a:lnTo>
                    <a:pt x="259020" y="3772812"/>
                  </a:lnTo>
                  <a:lnTo>
                    <a:pt x="240168" y="3731185"/>
                  </a:lnTo>
                  <a:lnTo>
                    <a:pt x="221974" y="3689204"/>
                  </a:lnTo>
                  <a:lnTo>
                    <a:pt x="204445" y="3646875"/>
                  </a:lnTo>
                  <a:lnTo>
                    <a:pt x="187587" y="3604205"/>
                  </a:lnTo>
                  <a:lnTo>
                    <a:pt x="171407" y="3561201"/>
                  </a:lnTo>
                  <a:lnTo>
                    <a:pt x="155913" y="3517870"/>
                  </a:lnTo>
                  <a:lnTo>
                    <a:pt x="141109" y="3474217"/>
                  </a:lnTo>
                  <a:lnTo>
                    <a:pt x="127004" y="3430250"/>
                  </a:lnTo>
                  <a:lnTo>
                    <a:pt x="113603" y="3385975"/>
                  </a:lnTo>
                  <a:lnTo>
                    <a:pt x="100913" y="3341399"/>
                  </a:lnTo>
                  <a:lnTo>
                    <a:pt x="88941" y="3296528"/>
                  </a:lnTo>
                  <a:lnTo>
                    <a:pt x="77694" y="3251369"/>
                  </a:lnTo>
                  <a:lnTo>
                    <a:pt x="67177" y="3205929"/>
                  </a:lnTo>
                  <a:lnTo>
                    <a:pt x="57398" y="3160214"/>
                  </a:lnTo>
                  <a:lnTo>
                    <a:pt x="48364" y="3114231"/>
                  </a:lnTo>
                  <a:lnTo>
                    <a:pt x="40080" y="3067986"/>
                  </a:lnTo>
                  <a:lnTo>
                    <a:pt x="32554" y="3021487"/>
                  </a:lnTo>
                  <a:lnTo>
                    <a:pt x="25792" y="2974739"/>
                  </a:lnTo>
                  <a:lnTo>
                    <a:pt x="19801" y="2927749"/>
                  </a:lnTo>
                  <a:lnTo>
                    <a:pt x="14587" y="2880525"/>
                  </a:lnTo>
                  <a:lnTo>
                    <a:pt x="10158" y="2833071"/>
                  </a:lnTo>
                  <a:lnTo>
                    <a:pt x="6518" y="2785396"/>
                  </a:lnTo>
                  <a:lnTo>
                    <a:pt x="3676" y="2737506"/>
                  </a:lnTo>
                  <a:lnTo>
                    <a:pt x="1638" y="2689407"/>
                  </a:lnTo>
                  <a:lnTo>
                    <a:pt x="409" y="2641011"/>
                  </a:lnTo>
                  <a:lnTo>
                    <a:pt x="0" y="2592609"/>
                  </a:lnTo>
                  <a:lnTo>
                    <a:pt x="410" y="2544109"/>
                  </a:lnTo>
                  <a:lnTo>
                    <a:pt x="1632" y="2496053"/>
                  </a:lnTo>
                  <a:lnTo>
                    <a:pt x="3658" y="2448143"/>
                  </a:lnTo>
                  <a:lnTo>
                    <a:pt x="6478" y="2400491"/>
                  </a:lnTo>
                  <a:lnTo>
                    <a:pt x="10083" y="2353106"/>
                  </a:lnTo>
                  <a:lnTo>
                    <a:pt x="14464" y="2306000"/>
                  </a:lnTo>
                  <a:lnTo>
                    <a:pt x="19801" y="2257447"/>
                  </a:lnTo>
                  <a:lnTo>
                    <a:pt x="25792" y="2210455"/>
                  </a:lnTo>
                  <a:lnTo>
                    <a:pt x="32554" y="2163705"/>
                  </a:lnTo>
                  <a:lnTo>
                    <a:pt x="40080" y="2117203"/>
                  </a:lnTo>
                  <a:lnTo>
                    <a:pt x="48364" y="2070956"/>
                  </a:lnTo>
                  <a:lnTo>
                    <a:pt x="57398" y="2024971"/>
                  </a:lnTo>
                  <a:lnTo>
                    <a:pt x="67177" y="1979254"/>
                  </a:lnTo>
                  <a:lnTo>
                    <a:pt x="77694" y="1933812"/>
                  </a:lnTo>
                  <a:lnTo>
                    <a:pt x="88941" y="1888651"/>
                  </a:lnTo>
                  <a:lnTo>
                    <a:pt x="100913" y="1843779"/>
                  </a:lnTo>
                  <a:lnTo>
                    <a:pt x="113603" y="1799201"/>
                  </a:lnTo>
                  <a:lnTo>
                    <a:pt x="127004" y="1754925"/>
                  </a:lnTo>
                  <a:lnTo>
                    <a:pt x="141109" y="1710956"/>
                  </a:lnTo>
                  <a:lnTo>
                    <a:pt x="155913" y="1667303"/>
                  </a:lnTo>
                  <a:lnTo>
                    <a:pt x="171407" y="1623970"/>
                  </a:lnTo>
                  <a:lnTo>
                    <a:pt x="187587" y="1580965"/>
                  </a:lnTo>
                  <a:lnTo>
                    <a:pt x="204445" y="1538294"/>
                  </a:lnTo>
                  <a:lnTo>
                    <a:pt x="221974" y="1495965"/>
                  </a:lnTo>
                  <a:lnTo>
                    <a:pt x="240168" y="1453983"/>
                  </a:lnTo>
                  <a:lnTo>
                    <a:pt x="259020" y="1412355"/>
                  </a:lnTo>
                  <a:lnTo>
                    <a:pt x="278525" y="1371088"/>
                  </a:lnTo>
                  <a:lnTo>
                    <a:pt x="298674" y="1330188"/>
                  </a:lnTo>
                  <a:lnTo>
                    <a:pt x="319461" y="1289663"/>
                  </a:lnTo>
                  <a:lnTo>
                    <a:pt x="340881" y="1249518"/>
                  </a:lnTo>
                  <a:lnTo>
                    <a:pt x="362925" y="1209760"/>
                  </a:lnTo>
                  <a:lnTo>
                    <a:pt x="385588" y="1170396"/>
                  </a:lnTo>
                  <a:lnTo>
                    <a:pt x="408864" y="1131433"/>
                  </a:lnTo>
                  <a:lnTo>
                    <a:pt x="432744" y="1092877"/>
                  </a:lnTo>
                  <a:lnTo>
                    <a:pt x="457223" y="1054734"/>
                  </a:lnTo>
                  <a:lnTo>
                    <a:pt x="482295" y="1017012"/>
                  </a:lnTo>
                  <a:lnTo>
                    <a:pt x="507952" y="979717"/>
                  </a:lnTo>
                  <a:lnTo>
                    <a:pt x="534187" y="942855"/>
                  </a:lnTo>
                  <a:lnTo>
                    <a:pt x="560996" y="906433"/>
                  </a:lnTo>
                  <a:lnTo>
                    <a:pt x="588369" y="870458"/>
                  </a:lnTo>
                  <a:lnTo>
                    <a:pt x="616302" y="834936"/>
                  </a:lnTo>
                  <a:lnTo>
                    <a:pt x="644787" y="799874"/>
                  </a:lnTo>
                  <a:lnTo>
                    <a:pt x="673818" y="765279"/>
                  </a:lnTo>
                  <a:lnTo>
                    <a:pt x="703389" y="731157"/>
                  </a:lnTo>
                  <a:lnTo>
                    <a:pt x="733492" y="697515"/>
                  </a:lnTo>
                  <a:lnTo>
                    <a:pt x="764120" y="664359"/>
                  </a:lnTo>
                  <a:lnTo>
                    <a:pt x="795288" y="631676"/>
                  </a:lnTo>
                  <a:lnTo>
                    <a:pt x="826929" y="599532"/>
                  </a:lnTo>
                  <a:lnTo>
                    <a:pt x="859096" y="567875"/>
                  </a:lnTo>
                  <a:lnTo>
                    <a:pt x="891763" y="536731"/>
                  </a:lnTo>
                  <a:lnTo>
                    <a:pt x="924923" y="506106"/>
                  </a:lnTo>
                  <a:lnTo>
                    <a:pt x="958568" y="476007"/>
                  </a:lnTo>
                  <a:lnTo>
                    <a:pt x="992694" y="446441"/>
                  </a:lnTo>
                  <a:lnTo>
                    <a:pt x="1027292" y="417414"/>
                  </a:lnTo>
                  <a:lnTo>
                    <a:pt x="1062357" y="388933"/>
                  </a:lnTo>
                  <a:lnTo>
                    <a:pt x="1097882" y="361004"/>
                  </a:lnTo>
                  <a:lnTo>
                    <a:pt x="1133860" y="333635"/>
                  </a:lnTo>
                  <a:lnTo>
                    <a:pt x="1170284" y="306831"/>
                  </a:lnTo>
                  <a:lnTo>
                    <a:pt x="1207149" y="280599"/>
                  </a:lnTo>
                  <a:lnTo>
                    <a:pt x="1244446" y="254947"/>
                  </a:lnTo>
                  <a:lnTo>
                    <a:pt x="1282171" y="229879"/>
                  </a:lnTo>
                  <a:lnTo>
                    <a:pt x="1320316" y="205404"/>
                  </a:lnTo>
                  <a:lnTo>
                    <a:pt x="1358874" y="181528"/>
                  </a:lnTo>
                  <a:lnTo>
                    <a:pt x="1397839" y="158257"/>
                  </a:lnTo>
                  <a:lnTo>
                    <a:pt x="1437204" y="135598"/>
                  </a:lnTo>
                  <a:lnTo>
                    <a:pt x="1476963" y="113558"/>
                  </a:lnTo>
                  <a:lnTo>
                    <a:pt x="1517110" y="92142"/>
                  </a:lnTo>
                  <a:lnTo>
                    <a:pt x="1557636" y="71359"/>
                  </a:lnTo>
                  <a:lnTo>
                    <a:pt x="1598536" y="51214"/>
                  </a:lnTo>
                  <a:lnTo>
                    <a:pt x="1639804" y="31713"/>
                  </a:lnTo>
                  <a:lnTo>
                    <a:pt x="1681432" y="12865"/>
                  </a:lnTo>
                  <a:lnTo>
                    <a:pt x="1711125" y="0"/>
                  </a:lnTo>
                  <a:lnTo>
                    <a:pt x="1711125" y="558718"/>
                  </a:lnTo>
                  <a:lnTo>
                    <a:pt x="1704086" y="562514"/>
                  </a:lnTo>
                  <a:lnTo>
                    <a:pt x="1664582" y="584825"/>
                  </a:lnTo>
                  <a:lnTo>
                    <a:pt x="1625560" y="607883"/>
                  </a:lnTo>
                  <a:lnTo>
                    <a:pt x="1587031" y="631676"/>
                  </a:lnTo>
                  <a:lnTo>
                    <a:pt x="1549003" y="656196"/>
                  </a:lnTo>
                  <a:lnTo>
                    <a:pt x="1511487" y="681432"/>
                  </a:lnTo>
                  <a:lnTo>
                    <a:pt x="1474493" y="707375"/>
                  </a:lnTo>
                  <a:lnTo>
                    <a:pt x="1438030" y="734014"/>
                  </a:lnTo>
                  <a:lnTo>
                    <a:pt x="1402107" y="761342"/>
                  </a:lnTo>
                  <a:lnTo>
                    <a:pt x="1366736" y="789346"/>
                  </a:lnTo>
                  <a:lnTo>
                    <a:pt x="1331925" y="818018"/>
                  </a:lnTo>
                  <a:lnTo>
                    <a:pt x="1297684" y="847349"/>
                  </a:lnTo>
                  <a:lnTo>
                    <a:pt x="1264023" y="877327"/>
                  </a:lnTo>
                  <a:lnTo>
                    <a:pt x="1230952" y="907944"/>
                  </a:lnTo>
                  <a:lnTo>
                    <a:pt x="1198480" y="939190"/>
                  </a:lnTo>
                  <a:lnTo>
                    <a:pt x="1166618" y="971055"/>
                  </a:lnTo>
                  <a:lnTo>
                    <a:pt x="1135375" y="1003529"/>
                  </a:lnTo>
                  <a:lnTo>
                    <a:pt x="1104760" y="1036602"/>
                  </a:lnTo>
                  <a:lnTo>
                    <a:pt x="1074784" y="1070265"/>
                  </a:lnTo>
                  <a:lnTo>
                    <a:pt x="1045456" y="1104508"/>
                  </a:lnTo>
                  <a:lnTo>
                    <a:pt x="1016785" y="1139321"/>
                  </a:lnTo>
                  <a:lnTo>
                    <a:pt x="988783" y="1174695"/>
                  </a:lnTo>
                  <a:lnTo>
                    <a:pt x="961458" y="1210620"/>
                  </a:lnTo>
                  <a:lnTo>
                    <a:pt x="934821" y="1247085"/>
                  </a:lnTo>
                  <a:lnTo>
                    <a:pt x="908880" y="1284081"/>
                  </a:lnTo>
                  <a:lnTo>
                    <a:pt x="883646" y="1321599"/>
                  </a:lnTo>
                  <a:lnTo>
                    <a:pt x="859128" y="1359629"/>
                  </a:lnTo>
                  <a:lnTo>
                    <a:pt x="835337" y="1398161"/>
                  </a:lnTo>
                  <a:lnTo>
                    <a:pt x="812282" y="1437185"/>
                  </a:lnTo>
                  <a:lnTo>
                    <a:pt x="789972" y="1476691"/>
                  </a:lnTo>
                  <a:lnTo>
                    <a:pt x="768418" y="1516670"/>
                  </a:lnTo>
                  <a:lnTo>
                    <a:pt x="747629" y="1557112"/>
                  </a:lnTo>
                  <a:lnTo>
                    <a:pt x="727615" y="1598007"/>
                  </a:lnTo>
                  <a:lnTo>
                    <a:pt x="708386" y="1639345"/>
                  </a:lnTo>
                  <a:lnTo>
                    <a:pt x="689951" y="1681117"/>
                  </a:lnTo>
                  <a:lnTo>
                    <a:pt x="672320" y="1723313"/>
                  </a:lnTo>
                  <a:lnTo>
                    <a:pt x="655504" y="1765923"/>
                  </a:lnTo>
                  <a:lnTo>
                    <a:pt x="639511" y="1808938"/>
                  </a:lnTo>
                  <a:lnTo>
                    <a:pt x="624351" y="1852347"/>
                  </a:lnTo>
                  <a:lnTo>
                    <a:pt x="610035" y="1896141"/>
                  </a:lnTo>
                  <a:lnTo>
                    <a:pt x="596572" y="1940310"/>
                  </a:lnTo>
                  <a:lnTo>
                    <a:pt x="583971" y="1984845"/>
                  </a:lnTo>
                  <a:lnTo>
                    <a:pt x="572243" y="2029735"/>
                  </a:lnTo>
                  <a:lnTo>
                    <a:pt x="561398" y="2074972"/>
                  </a:lnTo>
                  <a:lnTo>
                    <a:pt x="551444" y="2120544"/>
                  </a:lnTo>
                  <a:lnTo>
                    <a:pt x="542392" y="2166443"/>
                  </a:lnTo>
                  <a:lnTo>
                    <a:pt x="534251" y="2212658"/>
                  </a:lnTo>
                  <a:lnTo>
                    <a:pt x="527031" y="2259180"/>
                  </a:lnTo>
                  <a:lnTo>
                    <a:pt x="520743" y="2306000"/>
                  </a:lnTo>
                  <a:lnTo>
                    <a:pt x="515506" y="2352131"/>
                  </a:lnTo>
                  <a:lnTo>
                    <a:pt x="511061" y="2399809"/>
                  </a:lnTo>
                  <a:lnTo>
                    <a:pt x="510998" y="2400491"/>
                  </a:lnTo>
                  <a:lnTo>
                    <a:pt x="507592" y="2447702"/>
                  </a:lnTo>
                  <a:lnTo>
                    <a:pt x="505106" y="2495805"/>
                  </a:lnTo>
                  <a:lnTo>
                    <a:pt x="503609" y="2544109"/>
                  </a:lnTo>
                  <a:lnTo>
                    <a:pt x="503108" y="2592609"/>
                  </a:lnTo>
                  <a:lnTo>
                    <a:pt x="503606" y="2641011"/>
                  </a:lnTo>
                  <a:lnTo>
                    <a:pt x="505093" y="2689174"/>
                  </a:lnTo>
                  <a:lnTo>
                    <a:pt x="507561" y="2737089"/>
                  </a:lnTo>
                  <a:lnTo>
                    <a:pt x="510998" y="2784745"/>
                  </a:lnTo>
                  <a:lnTo>
                    <a:pt x="515395" y="2832132"/>
                  </a:lnTo>
                  <a:lnTo>
                    <a:pt x="520743" y="2879243"/>
                  </a:lnTo>
                  <a:lnTo>
                    <a:pt x="527031" y="2926065"/>
                  </a:lnTo>
                  <a:lnTo>
                    <a:pt x="534251" y="2972590"/>
                  </a:lnTo>
                  <a:lnTo>
                    <a:pt x="542392" y="3018808"/>
                  </a:lnTo>
                  <a:lnTo>
                    <a:pt x="551444" y="3064710"/>
                  </a:lnTo>
                  <a:lnTo>
                    <a:pt x="561398" y="3110284"/>
                  </a:lnTo>
                  <a:lnTo>
                    <a:pt x="572243" y="3155523"/>
                  </a:lnTo>
                  <a:lnTo>
                    <a:pt x="583971" y="3200415"/>
                  </a:lnTo>
                  <a:lnTo>
                    <a:pt x="596572" y="3244952"/>
                  </a:lnTo>
                  <a:lnTo>
                    <a:pt x="610035" y="3289123"/>
                  </a:lnTo>
                  <a:lnTo>
                    <a:pt x="624351" y="3332918"/>
                  </a:lnTo>
                  <a:lnTo>
                    <a:pt x="639511" y="3376329"/>
                  </a:lnTo>
                  <a:lnTo>
                    <a:pt x="655504" y="3419345"/>
                  </a:lnTo>
                  <a:lnTo>
                    <a:pt x="672320" y="3461956"/>
                  </a:lnTo>
                  <a:lnTo>
                    <a:pt x="689951" y="3504153"/>
                  </a:lnTo>
                  <a:lnTo>
                    <a:pt x="708386" y="3545925"/>
                  </a:lnTo>
                  <a:lnTo>
                    <a:pt x="727615" y="3587264"/>
                  </a:lnTo>
                  <a:lnTo>
                    <a:pt x="747629" y="3628160"/>
                  </a:lnTo>
                  <a:lnTo>
                    <a:pt x="768418" y="3668602"/>
                  </a:lnTo>
                  <a:lnTo>
                    <a:pt x="789972" y="3708581"/>
                  </a:lnTo>
                  <a:lnTo>
                    <a:pt x="812282" y="3748088"/>
                  </a:lnTo>
                  <a:lnTo>
                    <a:pt x="835337" y="3787111"/>
                  </a:lnTo>
                  <a:lnTo>
                    <a:pt x="859128" y="3825643"/>
                  </a:lnTo>
                  <a:lnTo>
                    <a:pt x="883646" y="3863672"/>
                  </a:lnTo>
                  <a:lnTo>
                    <a:pt x="908880" y="3901190"/>
                  </a:lnTo>
                  <a:lnTo>
                    <a:pt x="934821" y="3938186"/>
                  </a:lnTo>
                  <a:lnTo>
                    <a:pt x="961458" y="3974651"/>
                  </a:lnTo>
                  <a:lnTo>
                    <a:pt x="988783" y="4010575"/>
                  </a:lnTo>
                  <a:lnTo>
                    <a:pt x="1016785" y="4045948"/>
                  </a:lnTo>
                  <a:lnTo>
                    <a:pt x="1045456" y="4080760"/>
                  </a:lnTo>
                  <a:lnTo>
                    <a:pt x="1074784" y="4115002"/>
                  </a:lnTo>
                  <a:lnTo>
                    <a:pt x="1104760" y="4148664"/>
                  </a:lnTo>
                  <a:lnTo>
                    <a:pt x="1135375" y="4181737"/>
                  </a:lnTo>
                  <a:lnTo>
                    <a:pt x="1166618" y="4214210"/>
                  </a:lnTo>
                  <a:lnTo>
                    <a:pt x="1198480" y="4246073"/>
                  </a:lnTo>
                  <a:lnTo>
                    <a:pt x="1230952" y="4277318"/>
                  </a:lnTo>
                  <a:lnTo>
                    <a:pt x="1264023" y="4307933"/>
                  </a:lnTo>
                  <a:lnTo>
                    <a:pt x="1297684" y="4337911"/>
                  </a:lnTo>
                  <a:lnTo>
                    <a:pt x="1331925" y="4367240"/>
                  </a:lnTo>
                  <a:lnTo>
                    <a:pt x="1366736" y="4395911"/>
                  </a:lnTo>
                  <a:lnTo>
                    <a:pt x="1402107" y="4423914"/>
                  </a:lnTo>
                  <a:lnTo>
                    <a:pt x="1438030" y="4451239"/>
                  </a:lnTo>
                  <a:lnTo>
                    <a:pt x="1474493" y="4477878"/>
                  </a:lnTo>
                  <a:lnTo>
                    <a:pt x="1507969" y="4501352"/>
                  </a:lnTo>
                  <a:close/>
                </a:path>
              </a:pathLst>
            </a:custGeom>
            <a:solidFill>
              <a:srgbClr val="E9B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31204" y="3087077"/>
              <a:ext cx="4112895" cy="2056764"/>
            </a:xfrm>
            <a:custGeom>
              <a:avLst/>
              <a:gdLst/>
              <a:ahLst/>
              <a:cxnLst/>
              <a:rect l="l" t="t" r="r" b="b"/>
              <a:pathLst>
                <a:path w="4112895" h="2056764">
                  <a:moveTo>
                    <a:pt x="4112690" y="2056369"/>
                  </a:moveTo>
                  <a:lnTo>
                    <a:pt x="0" y="2056369"/>
                  </a:lnTo>
                  <a:lnTo>
                    <a:pt x="561" y="2007832"/>
                  </a:lnTo>
                  <a:lnTo>
                    <a:pt x="2238" y="1959570"/>
                  </a:lnTo>
                  <a:lnTo>
                    <a:pt x="5017" y="1911597"/>
                  </a:lnTo>
                  <a:lnTo>
                    <a:pt x="8887" y="1863923"/>
                  </a:lnTo>
                  <a:lnTo>
                    <a:pt x="13834" y="1816562"/>
                  </a:lnTo>
                  <a:lnTo>
                    <a:pt x="19848" y="1769526"/>
                  </a:lnTo>
                  <a:lnTo>
                    <a:pt x="26914" y="1722827"/>
                  </a:lnTo>
                  <a:lnTo>
                    <a:pt x="35022" y="1676478"/>
                  </a:lnTo>
                  <a:lnTo>
                    <a:pt x="44158" y="1630491"/>
                  </a:lnTo>
                  <a:lnTo>
                    <a:pt x="54311" y="1584878"/>
                  </a:lnTo>
                  <a:lnTo>
                    <a:pt x="65467" y="1539651"/>
                  </a:lnTo>
                  <a:lnTo>
                    <a:pt x="77615" y="1494824"/>
                  </a:lnTo>
                  <a:lnTo>
                    <a:pt x="90742" y="1450408"/>
                  </a:lnTo>
                  <a:lnTo>
                    <a:pt x="104837" y="1406416"/>
                  </a:lnTo>
                  <a:lnTo>
                    <a:pt x="119885" y="1362860"/>
                  </a:lnTo>
                  <a:lnTo>
                    <a:pt x="135876" y="1319752"/>
                  </a:lnTo>
                  <a:lnTo>
                    <a:pt x="152797" y="1277105"/>
                  </a:lnTo>
                  <a:lnTo>
                    <a:pt x="170635" y="1234930"/>
                  </a:lnTo>
                  <a:lnTo>
                    <a:pt x="189379" y="1193242"/>
                  </a:lnTo>
                  <a:lnTo>
                    <a:pt x="209015" y="1152051"/>
                  </a:lnTo>
                  <a:lnTo>
                    <a:pt x="229532" y="1111370"/>
                  </a:lnTo>
                  <a:lnTo>
                    <a:pt x="250917" y="1071212"/>
                  </a:lnTo>
                  <a:lnTo>
                    <a:pt x="273157" y="1031588"/>
                  </a:lnTo>
                  <a:lnTo>
                    <a:pt x="296242" y="992512"/>
                  </a:lnTo>
                  <a:lnTo>
                    <a:pt x="320157" y="953995"/>
                  </a:lnTo>
                  <a:lnTo>
                    <a:pt x="344891" y="916050"/>
                  </a:lnTo>
                  <a:lnTo>
                    <a:pt x="370431" y="878689"/>
                  </a:lnTo>
                  <a:lnTo>
                    <a:pt x="396766" y="841925"/>
                  </a:lnTo>
                  <a:lnTo>
                    <a:pt x="423882" y="805769"/>
                  </a:lnTo>
                  <a:lnTo>
                    <a:pt x="451768" y="770235"/>
                  </a:lnTo>
                  <a:lnTo>
                    <a:pt x="480411" y="735334"/>
                  </a:lnTo>
                  <a:lnTo>
                    <a:pt x="509798" y="701080"/>
                  </a:lnTo>
                  <a:lnTo>
                    <a:pt x="539918" y="667483"/>
                  </a:lnTo>
                  <a:lnTo>
                    <a:pt x="570758" y="634557"/>
                  </a:lnTo>
                  <a:lnTo>
                    <a:pt x="602305" y="602314"/>
                  </a:lnTo>
                  <a:lnTo>
                    <a:pt x="634548" y="570767"/>
                  </a:lnTo>
                  <a:lnTo>
                    <a:pt x="667474" y="539927"/>
                  </a:lnTo>
                  <a:lnTo>
                    <a:pt x="701070" y="509807"/>
                  </a:lnTo>
                  <a:lnTo>
                    <a:pt x="735325" y="480419"/>
                  </a:lnTo>
                  <a:lnTo>
                    <a:pt x="770226" y="451776"/>
                  </a:lnTo>
                  <a:lnTo>
                    <a:pt x="805760" y="423890"/>
                  </a:lnTo>
                  <a:lnTo>
                    <a:pt x="841915" y="396773"/>
                  </a:lnTo>
                  <a:lnTo>
                    <a:pt x="878680" y="370439"/>
                  </a:lnTo>
                  <a:lnTo>
                    <a:pt x="916041" y="344898"/>
                  </a:lnTo>
                  <a:lnTo>
                    <a:pt x="953986" y="320163"/>
                  </a:lnTo>
                  <a:lnTo>
                    <a:pt x="992503" y="296248"/>
                  </a:lnTo>
                  <a:lnTo>
                    <a:pt x="1031580" y="273163"/>
                  </a:lnTo>
                  <a:lnTo>
                    <a:pt x="1071204" y="250922"/>
                  </a:lnTo>
                  <a:lnTo>
                    <a:pt x="1111363" y="229537"/>
                  </a:lnTo>
                  <a:lnTo>
                    <a:pt x="1152044" y="209020"/>
                  </a:lnTo>
                  <a:lnTo>
                    <a:pt x="1193235" y="189383"/>
                  </a:lnTo>
                  <a:lnTo>
                    <a:pt x="1234924" y="170639"/>
                  </a:lnTo>
                  <a:lnTo>
                    <a:pt x="1277099" y="152801"/>
                  </a:lnTo>
                  <a:lnTo>
                    <a:pt x="1319747" y="135879"/>
                  </a:lnTo>
                  <a:lnTo>
                    <a:pt x="1362855" y="119888"/>
                  </a:lnTo>
                  <a:lnTo>
                    <a:pt x="1406412" y="104839"/>
                  </a:lnTo>
                  <a:lnTo>
                    <a:pt x="1450406" y="90745"/>
                  </a:lnTo>
                  <a:lnTo>
                    <a:pt x="1494822" y="77617"/>
                  </a:lnTo>
                  <a:lnTo>
                    <a:pt x="1539651" y="65469"/>
                  </a:lnTo>
                  <a:lnTo>
                    <a:pt x="1584878" y="54312"/>
                  </a:lnTo>
                  <a:lnTo>
                    <a:pt x="1630492" y="44159"/>
                  </a:lnTo>
                  <a:lnTo>
                    <a:pt x="1676481" y="35023"/>
                  </a:lnTo>
                  <a:lnTo>
                    <a:pt x="1722831" y="26915"/>
                  </a:lnTo>
                  <a:lnTo>
                    <a:pt x="1769531" y="19848"/>
                  </a:lnTo>
                  <a:lnTo>
                    <a:pt x="1816569" y="13835"/>
                  </a:lnTo>
                  <a:lnTo>
                    <a:pt x="1863931" y="8887"/>
                  </a:lnTo>
                  <a:lnTo>
                    <a:pt x="1911606" y="5017"/>
                  </a:lnTo>
                  <a:lnTo>
                    <a:pt x="1959582" y="2238"/>
                  </a:lnTo>
                  <a:lnTo>
                    <a:pt x="2007845" y="561"/>
                  </a:lnTo>
                  <a:lnTo>
                    <a:pt x="2056384" y="0"/>
                  </a:lnTo>
                  <a:lnTo>
                    <a:pt x="2104920" y="561"/>
                  </a:lnTo>
                  <a:lnTo>
                    <a:pt x="2153180" y="2238"/>
                  </a:lnTo>
                  <a:lnTo>
                    <a:pt x="2201152" y="5017"/>
                  </a:lnTo>
                  <a:lnTo>
                    <a:pt x="2248824" y="8887"/>
                  </a:lnTo>
                  <a:lnTo>
                    <a:pt x="2296184" y="13835"/>
                  </a:lnTo>
                  <a:lnTo>
                    <a:pt x="2343219" y="19848"/>
                  </a:lnTo>
                  <a:lnTo>
                    <a:pt x="2389916" y="26915"/>
                  </a:lnTo>
                  <a:lnTo>
                    <a:pt x="2436264" y="35023"/>
                  </a:lnTo>
                  <a:lnTo>
                    <a:pt x="2482250" y="44159"/>
                  </a:lnTo>
                  <a:lnTo>
                    <a:pt x="2527861" y="54312"/>
                  </a:lnTo>
                  <a:lnTo>
                    <a:pt x="2573086" y="65469"/>
                  </a:lnTo>
                  <a:lnTo>
                    <a:pt x="2617912" y="77617"/>
                  </a:lnTo>
                  <a:lnTo>
                    <a:pt x="2662326" y="90745"/>
                  </a:lnTo>
                  <a:lnTo>
                    <a:pt x="2706317" y="104839"/>
                  </a:lnTo>
                  <a:lnTo>
                    <a:pt x="2749872" y="119888"/>
                  </a:lnTo>
                  <a:lnTo>
                    <a:pt x="2792979" y="135879"/>
                  </a:lnTo>
                  <a:lnTo>
                    <a:pt x="2835625" y="152801"/>
                  </a:lnTo>
                  <a:lnTo>
                    <a:pt x="2877797" y="170639"/>
                  </a:lnTo>
                  <a:lnTo>
                    <a:pt x="2919485" y="189383"/>
                  </a:lnTo>
                  <a:lnTo>
                    <a:pt x="2960674" y="209020"/>
                  </a:lnTo>
                  <a:lnTo>
                    <a:pt x="3001354" y="229537"/>
                  </a:lnTo>
                  <a:lnTo>
                    <a:pt x="3041511" y="250922"/>
                  </a:lnTo>
                  <a:lnTo>
                    <a:pt x="3081133" y="273163"/>
                  </a:lnTo>
                  <a:lnTo>
                    <a:pt x="3120208" y="296248"/>
                  </a:lnTo>
                  <a:lnTo>
                    <a:pt x="3158724" y="320163"/>
                  </a:lnTo>
                  <a:lnTo>
                    <a:pt x="3196668" y="344898"/>
                  </a:lnTo>
                  <a:lnTo>
                    <a:pt x="3234028" y="370439"/>
                  </a:lnTo>
                  <a:lnTo>
                    <a:pt x="3270791" y="396773"/>
                  </a:lnTo>
                  <a:lnTo>
                    <a:pt x="3306945" y="423890"/>
                  </a:lnTo>
                  <a:lnTo>
                    <a:pt x="3342478" y="451776"/>
                  </a:lnTo>
                  <a:lnTo>
                    <a:pt x="3377378" y="480419"/>
                  </a:lnTo>
                  <a:lnTo>
                    <a:pt x="3411631" y="509807"/>
                  </a:lnTo>
                  <a:lnTo>
                    <a:pt x="3445227" y="539927"/>
                  </a:lnTo>
                  <a:lnTo>
                    <a:pt x="3478152" y="570767"/>
                  </a:lnTo>
                  <a:lnTo>
                    <a:pt x="3510394" y="602314"/>
                  </a:lnTo>
                  <a:lnTo>
                    <a:pt x="3541940" y="634557"/>
                  </a:lnTo>
                  <a:lnTo>
                    <a:pt x="3572779" y="667483"/>
                  </a:lnTo>
                  <a:lnTo>
                    <a:pt x="3602898" y="701080"/>
                  </a:lnTo>
                  <a:lnTo>
                    <a:pt x="3632285" y="735334"/>
                  </a:lnTo>
                  <a:lnTo>
                    <a:pt x="3660927" y="770235"/>
                  </a:lnTo>
                  <a:lnTo>
                    <a:pt x="3688812" y="805769"/>
                  </a:lnTo>
                  <a:lnTo>
                    <a:pt x="3715928" y="841925"/>
                  </a:lnTo>
                  <a:lnTo>
                    <a:pt x="3742262" y="878689"/>
                  </a:lnTo>
                  <a:lnTo>
                    <a:pt x="3767802" y="916050"/>
                  </a:lnTo>
                  <a:lnTo>
                    <a:pt x="3792536" y="953995"/>
                  </a:lnTo>
                  <a:lnTo>
                    <a:pt x="3816451" y="992512"/>
                  </a:lnTo>
                  <a:lnTo>
                    <a:pt x="3839535" y="1031588"/>
                  </a:lnTo>
                  <a:lnTo>
                    <a:pt x="3861775" y="1071212"/>
                  </a:lnTo>
                  <a:lnTo>
                    <a:pt x="3883160" y="1111370"/>
                  </a:lnTo>
                  <a:lnTo>
                    <a:pt x="3903676" y="1152051"/>
                  </a:lnTo>
                  <a:lnTo>
                    <a:pt x="3923312" y="1193242"/>
                  </a:lnTo>
                  <a:lnTo>
                    <a:pt x="3942055" y="1234930"/>
                  </a:lnTo>
                  <a:lnTo>
                    <a:pt x="3959893" y="1277105"/>
                  </a:lnTo>
                  <a:lnTo>
                    <a:pt x="3976814" y="1319752"/>
                  </a:lnTo>
                  <a:lnTo>
                    <a:pt x="3992805" y="1362860"/>
                  </a:lnTo>
                  <a:lnTo>
                    <a:pt x="4007853" y="1406416"/>
                  </a:lnTo>
                  <a:lnTo>
                    <a:pt x="4021947" y="1450408"/>
                  </a:lnTo>
                  <a:lnTo>
                    <a:pt x="4035074" y="1494824"/>
                  </a:lnTo>
                  <a:lnTo>
                    <a:pt x="4047222" y="1539651"/>
                  </a:lnTo>
                  <a:lnTo>
                    <a:pt x="4058379" y="1584878"/>
                  </a:lnTo>
                  <a:lnTo>
                    <a:pt x="4068531" y="1630491"/>
                  </a:lnTo>
                  <a:lnTo>
                    <a:pt x="4077667" y="1676478"/>
                  </a:lnTo>
                  <a:lnTo>
                    <a:pt x="4085775" y="1722827"/>
                  </a:lnTo>
                  <a:lnTo>
                    <a:pt x="4092841" y="1769526"/>
                  </a:lnTo>
                  <a:lnTo>
                    <a:pt x="4098855" y="1816562"/>
                  </a:lnTo>
                  <a:lnTo>
                    <a:pt x="4103802" y="1863923"/>
                  </a:lnTo>
                  <a:lnTo>
                    <a:pt x="4107672" y="1911597"/>
                  </a:lnTo>
                  <a:lnTo>
                    <a:pt x="4110451" y="1959570"/>
                  </a:lnTo>
                  <a:lnTo>
                    <a:pt x="4112128" y="2007832"/>
                  </a:lnTo>
                  <a:lnTo>
                    <a:pt x="4112690" y="2056369"/>
                  </a:lnTo>
                  <a:close/>
                </a:path>
              </a:pathLst>
            </a:custGeom>
            <a:solidFill>
              <a:srgbClr val="C52E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552" y="4460094"/>
            <a:ext cx="126429" cy="12676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3628" y="4460094"/>
            <a:ext cx="126380" cy="12676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09805" y="4460094"/>
            <a:ext cx="126429" cy="12676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61736" y="4460094"/>
            <a:ext cx="126413" cy="12676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57606" y="4460152"/>
            <a:ext cx="126454" cy="12671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5270" y="4803134"/>
            <a:ext cx="126711" cy="12671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3354" y="4803134"/>
            <a:ext cx="126653" cy="12671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62363" y="4803076"/>
            <a:ext cx="125036" cy="12671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009805" y="4803134"/>
            <a:ext cx="126429" cy="12671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457606" y="4803134"/>
            <a:ext cx="126711" cy="126711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154849" y="69"/>
            <a:ext cx="325755" cy="5143500"/>
            <a:chOff x="154849" y="69"/>
            <a:chExt cx="325755" cy="5143500"/>
          </a:xfrm>
        </p:grpSpPr>
        <p:sp>
          <p:nvSpPr>
            <p:cNvPr id="16" name="object 16"/>
            <p:cNvSpPr/>
            <p:nvPr/>
          </p:nvSpPr>
          <p:spPr>
            <a:xfrm>
              <a:off x="154849" y="69"/>
              <a:ext cx="83820" cy="5143500"/>
            </a:xfrm>
            <a:custGeom>
              <a:avLst/>
              <a:gdLst/>
              <a:ahLst/>
              <a:cxnLst/>
              <a:rect l="l" t="t" r="r" b="b"/>
              <a:pathLst>
                <a:path w="83820" h="5143500">
                  <a:moveTo>
                    <a:pt x="83399" y="5143359"/>
                  </a:moveTo>
                  <a:lnTo>
                    <a:pt x="0" y="5143359"/>
                  </a:lnTo>
                  <a:lnTo>
                    <a:pt x="0" y="0"/>
                  </a:lnTo>
                  <a:lnTo>
                    <a:pt x="83399" y="0"/>
                  </a:lnTo>
                  <a:lnTo>
                    <a:pt x="83399" y="5143359"/>
                  </a:lnTo>
                  <a:close/>
                </a:path>
              </a:pathLst>
            </a:custGeom>
            <a:solidFill>
              <a:srgbClr val="E9B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5049" y="69"/>
              <a:ext cx="205740" cy="5143500"/>
            </a:xfrm>
            <a:custGeom>
              <a:avLst/>
              <a:gdLst/>
              <a:ahLst/>
              <a:cxnLst/>
              <a:rect l="l" t="t" r="r" b="b"/>
              <a:pathLst>
                <a:path w="205740" h="5143500">
                  <a:moveTo>
                    <a:pt x="205299" y="5143359"/>
                  </a:moveTo>
                  <a:lnTo>
                    <a:pt x="0" y="5143359"/>
                  </a:lnTo>
                  <a:lnTo>
                    <a:pt x="0" y="0"/>
                  </a:lnTo>
                  <a:lnTo>
                    <a:pt x="205299" y="0"/>
                  </a:lnTo>
                  <a:lnTo>
                    <a:pt x="205299" y="5143359"/>
                  </a:lnTo>
                  <a:close/>
                </a:path>
              </a:pathLst>
            </a:custGeom>
            <a:solidFill>
              <a:srgbClr val="5EA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876343" y="4460094"/>
            <a:ext cx="126429" cy="12676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324419" y="4460094"/>
            <a:ext cx="126380" cy="12676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772527" y="4460094"/>
            <a:ext cx="126413" cy="12676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20596" y="4460094"/>
            <a:ext cx="126429" cy="12676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68397" y="4460152"/>
            <a:ext cx="126454" cy="126711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876062" y="4803134"/>
            <a:ext cx="126711" cy="12671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324145" y="4803134"/>
            <a:ext cx="126653" cy="126711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773154" y="4803076"/>
            <a:ext cx="125035" cy="126711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220596" y="4803134"/>
            <a:ext cx="126429" cy="126711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668397" y="4803134"/>
            <a:ext cx="126711" cy="126711"/>
          </a:xfrm>
          <a:prstGeom prst="rect">
            <a:avLst/>
          </a:prstGeom>
        </p:spPr>
      </p:pic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886946" y="262971"/>
            <a:ext cx="6352054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D" dirty="0"/>
              <a:t>MENGAJAK SISWA BEKERJA SAMA</a:t>
            </a:r>
            <a:endParaRPr spc="55" dirty="0"/>
          </a:p>
        </p:txBody>
      </p:sp>
      <p:pic>
        <p:nvPicPr>
          <p:cNvPr id="29" name="object 2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617210" y="1092200"/>
            <a:ext cx="3019424" cy="2661284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987801" y="1070228"/>
            <a:ext cx="7066280" cy="3535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7355" marR="2704465" indent="-41529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 MT"/>
              <a:buAutoNum type="arabicPeriod"/>
              <a:tabLst>
                <a:tab pos="427355" algn="l"/>
              </a:tabLst>
            </a:pPr>
            <a:r>
              <a:rPr sz="1700" spc="65" dirty="0">
                <a:solidFill>
                  <a:srgbClr val="39656C"/>
                </a:solidFill>
                <a:latin typeface="Verdana"/>
                <a:cs typeface="Verdana"/>
              </a:rPr>
              <a:t>Mengembangkan</a:t>
            </a:r>
            <a:r>
              <a:rPr sz="1700" spc="-10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70" dirty="0">
                <a:solidFill>
                  <a:srgbClr val="39656C"/>
                </a:solidFill>
                <a:latin typeface="Verdana"/>
                <a:cs typeface="Verdana"/>
              </a:rPr>
              <a:t>hubungan</a:t>
            </a:r>
            <a:r>
              <a:rPr sz="1700" spc="-9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positif </a:t>
            </a:r>
            <a:r>
              <a:rPr sz="1700" spc="60" dirty="0">
                <a:solidFill>
                  <a:srgbClr val="39656C"/>
                </a:solidFill>
                <a:latin typeface="Verdana"/>
                <a:cs typeface="Verdana"/>
              </a:rPr>
              <a:t>dengan</a:t>
            </a:r>
            <a:r>
              <a:rPr sz="1700" spc="-13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siswa</a:t>
            </a:r>
            <a:r>
              <a:rPr sz="1700" spc="-13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(peduli)</a:t>
            </a:r>
            <a:endParaRPr sz="1700">
              <a:latin typeface="Verdana"/>
              <a:cs typeface="Verdana"/>
            </a:endParaRPr>
          </a:p>
          <a:p>
            <a:pPr marL="427355" indent="-414655">
              <a:lnSpc>
                <a:spcPct val="100000"/>
              </a:lnSpc>
              <a:spcBef>
                <a:spcPts val="2039"/>
              </a:spcBef>
              <a:buClr>
                <a:srgbClr val="000000"/>
              </a:buClr>
              <a:buFont typeface="Arial MT"/>
              <a:buAutoNum type="arabicPeriod"/>
              <a:tabLst>
                <a:tab pos="427355" algn="l"/>
              </a:tabLst>
            </a:pP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Mengajak</a:t>
            </a:r>
            <a:r>
              <a:rPr sz="1700" spc="-3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siswa</a:t>
            </a:r>
            <a:r>
              <a:rPr sz="1700" spc="-3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55" dirty="0">
                <a:solidFill>
                  <a:srgbClr val="39656C"/>
                </a:solidFill>
                <a:latin typeface="Verdana"/>
                <a:cs typeface="Verdana"/>
              </a:rPr>
              <a:t>bertanggung</a:t>
            </a:r>
            <a:r>
              <a:rPr sz="1700" spc="-3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jawab</a:t>
            </a:r>
            <a:endParaRPr sz="1700">
              <a:latin typeface="Verdana"/>
              <a:cs typeface="Verdana"/>
            </a:endParaRPr>
          </a:p>
          <a:p>
            <a:pPr marL="427355" indent="-414655">
              <a:lnSpc>
                <a:spcPct val="100000"/>
              </a:lnSpc>
              <a:spcBef>
                <a:spcPts val="2039"/>
              </a:spcBef>
              <a:buClr>
                <a:srgbClr val="000000"/>
              </a:buClr>
              <a:buFont typeface="Arial MT"/>
              <a:buAutoNum type="arabicPeriod"/>
              <a:tabLst>
                <a:tab pos="427355" algn="l"/>
              </a:tabLst>
            </a:pPr>
            <a:r>
              <a:rPr sz="1700" spc="55" dirty="0">
                <a:solidFill>
                  <a:srgbClr val="39656C"/>
                </a:solidFill>
                <a:latin typeface="Verdana"/>
                <a:cs typeface="Verdana"/>
              </a:rPr>
              <a:t>Memberi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10" dirty="0">
                <a:solidFill>
                  <a:srgbClr val="39656C"/>
                </a:solidFill>
                <a:latin typeface="Verdana"/>
                <a:cs typeface="Verdana"/>
              </a:rPr>
              <a:t>penghargaan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10" dirty="0">
                <a:solidFill>
                  <a:srgbClr val="39656C"/>
                </a:solidFill>
                <a:latin typeface="Verdana"/>
                <a:cs typeface="Verdana"/>
              </a:rPr>
              <a:t>yang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tepat</a:t>
            </a:r>
            <a:endParaRPr sz="1700">
              <a:latin typeface="Verdana"/>
              <a:cs typeface="Verdana"/>
            </a:endParaRPr>
          </a:p>
          <a:p>
            <a:pPr marL="427355" lvl="1" indent="-310515">
              <a:lnSpc>
                <a:spcPct val="100000"/>
              </a:lnSpc>
              <a:buClr>
                <a:srgbClr val="000000"/>
              </a:buClr>
              <a:buFont typeface="Arial MT"/>
              <a:buChar char="•"/>
              <a:tabLst>
                <a:tab pos="427355" algn="l"/>
              </a:tabLst>
            </a:pPr>
            <a:r>
              <a:rPr sz="1700" spc="65" dirty="0">
                <a:solidFill>
                  <a:srgbClr val="39656C"/>
                </a:solidFill>
                <a:latin typeface="Verdana"/>
                <a:cs typeface="Verdana"/>
              </a:rPr>
              <a:t>Memilih</a:t>
            </a:r>
            <a:r>
              <a:rPr sz="1700" spc="3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penguat</a:t>
            </a:r>
            <a:r>
              <a:rPr sz="1700" spc="3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efektif</a:t>
            </a:r>
            <a:endParaRPr sz="1700">
              <a:latin typeface="Verdana"/>
              <a:cs typeface="Verdana"/>
            </a:endParaRPr>
          </a:p>
          <a:p>
            <a:pPr marL="427355" lvl="1" indent="-310515">
              <a:lnSpc>
                <a:spcPct val="100000"/>
              </a:lnSpc>
              <a:buClr>
                <a:srgbClr val="000000"/>
              </a:buClr>
              <a:buFont typeface="Arial MT"/>
              <a:buChar char="•"/>
              <a:tabLst>
                <a:tab pos="427355" algn="l"/>
              </a:tabLst>
            </a:pP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Gunakan</a:t>
            </a:r>
            <a:r>
              <a:rPr sz="1700" spc="6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petunjuk</a:t>
            </a:r>
            <a:endParaRPr sz="1700">
              <a:latin typeface="Verdana"/>
              <a:cs typeface="Verdana"/>
            </a:endParaRPr>
          </a:p>
          <a:p>
            <a:pPr marL="427355" marR="2762250" lvl="1" indent="-310515">
              <a:lnSpc>
                <a:spcPct val="100000"/>
              </a:lnSpc>
              <a:buClr>
                <a:srgbClr val="000000"/>
              </a:buClr>
              <a:buFont typeface="Arial MT"/>
              <a:buChar char="•"/>
              <a:tabLst>
                <a:tab pos="427355" algn="l"/>
              </a:tabLst>
            </a:pPr>
            <a:r>
              <a:rPr sz="1700" spc="10" dirty="0">
                <a:solidFill>
                  <a:srgbClr val="39656C"/>
                </a:solidFill>
                <a:latin typeface="Verdana"/>
                <a:cs typeface="Verdana"/>
              </a:rPr>
              <a:t>Gunakan</a:t>
            </a:r>
            <a:r>
              <a:rPr sz="1700" spc="114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10" dirty="0">
                <a:solidFill>
                  <a:srgbClr val="39656C"/>
                </a:solidFill>
                <a:latin typeface="Verdana"/>
                <a:cs typeface="Verdana"/>
              </a:rPr>
              <a:t>penghargaan</a:t>
            </a:r>
            <a:r>
              <a:rPr sz="1700" spc="114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45" dirty="0">
                <a:solidFill>
                  <a:srgbClr val="39656C"/>
                </a:solidFill>
                <a:latin typeface="Verdana"/>
                <a:cs typeface="Verdana"/>
              </a:rPr>
              <a:t>untuk </a:t>
            </a:r>
            <a:r>
              <a:rPr sz="1700" spc="50" dirty="0">
                <a:solidFill>
                  <a:srgbClr val="39656C"/>
                </a:solidFill>
                <a:latin typeface="Verdana"/>
                <a:cs typeface="Verdana"/>
              </a:rPr>
              <a:t>memberi</a:t>
            </a:r>
            <a:r>
              <a:rPr sz="1700" spc="-8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informasi</a:t>
            </a:r>
            <a:r>
              <a:rPr sz="1700" spc="-7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penguasaan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bukan</a:t>
            </a:r>
            <a:r>
              <a:rPr sz="1700" spc="-6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55" dirty="0">
                <a:solidFill>
                  <a:srgbClr val="39656C"/>
                </a:solidFill>
                <a:latin typeface="Verdana"/>
                <a:cs typeface="Verdana"/>
              </a:rPr>
              <a:t>untuk</a:t>
            </a:r>
            <a:r>
              <a:rPr sz="1700" spc="-6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45" dirty="0">
                <a:solidFill>
                  <a:srgbClr val="39656C"/>
                </a:solidFill>
                <a:latin typeface="Verdana"/>
                <a:cs typeface="Verdana"/>
              </a:rPr>
              <a:t>mengendalikan</a:t>
            </a:r>
            <a:r>
              <a:rPr sz="1700" spc="-6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siswa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700">
              <a:latin typeface="Verdana"/>
              <a:cs typeface="Verdana"/>
            </a:endParaRPr>
          </a:p>
          <a:p>
            <a:pPr marL="4839970" marR="5080" indent="456565">
              <a:lnSpc>
                <a:spcPct val="100000"/>
              </a:lnSpc>
            </a:pPr>
            <a:r>
              <a:rPr sz="1200" b="1" spc="-35" dirty="0">
                <a:solidFill>
                  <a:srgbClr val="312100"/>
                </a:solidFill>
                <a:latin typeface="Verdana"/>
                <a:cs typeface="Verdana"/>
              </a:rPr>
              <a:t>sumbgr</a:t>
            </a:r>
            <a:r>
              <a:rPr sz="1200" b="1" spc="-50" dirty="0">
                <a:solidFill>
                  <a:srgbClr val="312100"/>
                </a:solidFill>
                <a:latin typeface="Verdana"/>
                <a:cs typeface="Verdana"/>
              </a:rPr>
              <a:t> </a:t>
            </a:r>
            <a:r>
              <a:rPr sz="1200" b="1" spc="-10" dirty="0">
                <a:solidFill>
                  <a:srgbClr val="312100"/>
                </a:solidFill>
                <a:latin typeface="Verdana"/>
                <a:cs typeface="Verdana"/>
              </a:rPr>
              <a:t>gambar: </a:t>
            </a:r>
            <a:r>
              <a:rPr sz="1200" b="1" spc="-70" dirty="0">
                <a:solidFill>
                  <a:srgbClr val="312100"/>
                </a:solidFill>
                <a:latin typeface="Verdana"/>
                <a:cs typeface="Verdana"/>
              </a:rPr>
              <a:t>https://</a:t>
            </a:r>
            <a:r>
              <a:rPr sz="1200" b="1" spc="-70" dirty="0">
                <a:solidFill>
                  <a:srgbClr val="312100"/>
                </a:solidFill>
                <a:latin typeface="Verdana"/>
                <a:cs typeface="Verdana"/>
                <a:hlinkClick r:id="rId19"/>
              </a:rPr>
              <a:t>www.gducgntgr.id/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24339" y="1323899"/>
            <a:ext cx="3820160" cy="3820160"/>
            <a:chOff x="5324339" y="1323899"/>
            <a:chExt cx="3820160" cy="3820160"/>
          </a:xfrm>
        </p:grpSpPr>
        <p:sp>
          <p:nvSpPr>
            <p:cNvPr id="3" name="object 3"/>
            <p:cNvSpPr/>
            <p:nvPr/>
          </p:nvSpPr>
          <p:spPr>
            <a:xfrm>
              <a:off x="5324339" y="1323899"/>
              <a:ext cx="3820160" cy="3820160"/>
            </a:xfrm>
            <a:custGeom>
              <a:avLst/>
              <a:gdLst/>
              <a:ahLst/>
              <a:cxnLst/>
              <a:rect l="l" t="t" r="r" b="b"/>
              <a:pathLst>
                <a:path w="3820159" h="3820160">
                  <a:moveTo>
                    <a:pt x="3819600" y="3819600"/>
                  </a:moveTo>
                  <a:lnTo>
                    <a:pt x="0" y="3819600"/>
                  </a:lnTo>
                  <a:lnTo>
                    <a:pt x="298" y="3771359"/>
                  </a:lnTo>
                  <a:lnTo>
                    <a:pt x="1191" y="3723261"/>
                  </a:lnTo>
                  <a:lnTo>
                    <a:pt x="2674" y="3675310"/>
                  </a:lnTo>
                  <a:lnTo>
                    <a:pt x="4745" y="3627509"/>
                  </a:lnTo>
                  <a:lnTo>
                    <a:pt x="7400" y="3579862"/>
                  </a:lnTo>
                  <a:lnTo>
                    <a:pt x="10635" y="3532372"/>
                  </a:lnTo>
                  <a:lnTo>
                    <a:pt x="14447" y="3485043"/>
                  </a:lnTo>
                  <a:lnTo>
                    <a:pt x="18833" y="3437878"/>
                  </a:lnTo>
                  <a:lnTo>
                    <a:pt x="23788" y="3390881"/>
                  </a:lnTo>
                  <a:lnTo>
                    <a:pt x="29310" y="3344055"/>
                  </a:lnTo>
                  <a:lnTo>
                    <a:pt x="35395" y="3297403"/>
                  </a:lnTo>
                  <a:lnTo>
                    <a:pt x="42039" y="3250930"/>
                  </a:lnTo>
                  <a:lnTo>
                    <a:pt x="49239" y="3204638"/>
                  </a:lnTo>
                  <a:lnTo>
                    <a:pt x="56991" y="3158532"/>
                  </a:lnTo>
                  <a:lnTo>
                    <a:pt x="65292" y="3112614"/>
                  </a:lnTo>
                  <a:lnTo>
                    <a:pt x="74139" y="3066888"/>
                  </a:lnTo>
                  <a:lnTo>
                    <a:pt x="83528" y="3021358"/>
                  </a:lnTo>
                  <a:lnTo>
                    <a:pt x="93455" y="2976028"/>
                  </a:lnTo>
                  <a:lnTo>
                    <a:pt x="103917" y="2930899"/>
                  </a:lnTo>
                  <a:lnTo>
                    <a:pt x="114910" y="2885978"/>
                  </a:lnTo>
                  <a:lnTo>
                    <a:pt x="126431" y="2841265"/>
                  </a:lnTo>
                  <a:lnTo>
                    <a:pt x="138477" y="2796766"/>
                  </a:lnTo>
                  <a:lnTo>
                    <a:pt x="151044" y="2752484"/>
                  </a:lnTo>
                  <a:lnTo>
                    <a:pt x="164128" y="2708421"/>
                  </a:lnTo>
                  <a:lnTo>
                    <a:pt x="177726" y="2664583"/>
                  </a:lnTo>
                  <a:lnTo>
                    <a:pt x="191834" y="2620971"/>
                  </a:lnTo>
                  <a:lnTo>
                    <a:pt x="206449" y="2577590"/>
                  </a:lnTo>
                  <a:lnTo>
                    <a:pt x="221568" y="2534443"/>
                  </a:lnTo>
                  <a:lnTo>
                    <a:pt x="237187" y="2491534"/>
                  </a:lnTo>
                  <a:lnTo>
                    <a:pt x="253302" y="2448866"/>
                  </a:lnTo>
                  <a:lnTo>
                    <a:pt x="269910" y="2406443"/>
                  </a:lnTo>
                  <a:lnTo>
                    <a:pt x="287008" y="2364268"/>
                  </a:lnTo>
                  <a:lnTo>
                    <a:pt x="304591" y="2322344"/>
                  </a:lnTo>
                  <a:lnTo>
                    <a:pt x="322657" y="2280676"/>
                  </a:lnTo>
                  <a:lnTo>
                    <a:pt x="341202" y="2239266"/>
                  </a:lnTo>
                  <a:lnTo>
                    <a:pt x="360223" y="2198118"/>
                  </a:lnTo>
                  <a:lnTo>
                    <a:pt x="379715" y="2157236"/>
                  </a:lnTo>
                  <a:lnTo>
                    <a:pt x="399676" y="2116623"/>
                  </a:lnTo>
                  <a:lnTo>
                    <a:pt x="420102" y="2076282"/>
                  </a:lnTo>
                  <a:lnTo>
                    <a:pt x="440989" y="2036218"/>
                  </a:lnTo>
                  <a:lnTo>
                    <a:pt x="462334" y="1996434"/>
                  </a:lnTo>
                  <a:lnTo>
                    <a:pt x="484134" y="1956932"/>
                  </a:lnTo>
                  <a:lnTo>
                    <a:pt x="506385" y="1917717"/>
                  </a:lnTo>
                  <a:lnTo>
                    <a:pt x="529083" y="1878792"/>
                  </a:lnTo>
                  <a:lnTo>
                    <a:pt x="552225" y="1840161"/>
                  </a:lnTo>
                  <a:lnTo>
                    <a:pt x="575807" y="1801827"/>
                  </a:lnTo>
                  <a:lnTo>
                    <a:pt x="599827" y="1763793"/>
                  </a:lnTo>
                  <a:lnTo>
                    <a:pt x="624280" y="1726063"/>
                  </a:lnTo>
                  <a:lnTo>
                    <a:pt x="649163" y="1688642"/>
                  </a:lnTo>
                  <a:lnTo>
                    <a:pt x="674473" y="1651531"/>
                  </a:lnTo>
                  <a:lnTo>
                    <a:pt x="700206" y="1614734"/>
                  </a:lnTo>
                  <a:lnTo>
                    <a:pt x="726358" y="1578256"/>
                  </a:lnTo>
                  <a:lnTo>
                    <a:pt x="752926" y="1542100"/>
                  </a:lnTo>
                  <a:lnTo>
                    <a:pt x="779906" y="1506268"/>
                  </a:lnTo>
                  <a:lnTo>
                    <a:pt x="807296" y="1470765"/>
                  </a:lnTo>
                  <a:lnTo>
                    <a:pt x="835091" y="1435594"/>
                  </a:lnTo>
                  <a:lnTo>
                    <a:pt x="863288" y="1400759"/>
                  </a:lnTo>
                  <a:lnTo>
                    <a:pt x="891884" y="1366262"/>
                  </a:lnTo>
                  <a:lnTo>
                    <a:pt x="920875" y="1332109"/>
                  </a:lnTo>
                  <a:lnTo>
                    <a:pt x="950257" y="1298301"/>
                  </a:lnTo>
                  <a:lnTo>
                    <a:pt x="980027" y="1264843"/>
                  </a:lnTo>
                  <a:lnTo>
                    <a:pt x="1010182" y="1231738"/>
                  </a:lnTo>
                  <a:lnTo>
                    <a:pt x="1040718" y="1198989"/>
                  </a:lnTo>
                  <a:lnTo>
                    <a:pt x="1071631" y="1166601"/>
                  </a:lnTo>
                  <a:lnTo>
                    <a:pt x="1102918" y="1134576"/>
                  </a:lnTo>
                  <a:lnTo>
                    <a:pt x="1134576" y="1102918"/>
                  </a:lnTo>
                  <a:lnTo>
                    <a:pt x="1166601" y="1071631"/>
                  </a:lnTo>
                  <a:lnTo>
                    <a:pt x="1198990" y="1040717"/>
                  </a:lnTo>
                  <a:lnTo>
                    <a:pt x="1231738" y="1010182"/>
                  </a:lnTo>
                  <a:lnTo>
                    <a:pt x="1264843" y="980027"/>
                  </a:lnTo>
                  <a:lnTo>
                    <a:pt x="1298301" y="950257"/>
                  </a:lnTo>
                  <a:lnTo>
                    <a:pt x="1332109" y="920874"/>
                  </a:lnTo>
                  <a:lnTo>
                    <a:pt x="1366263" y="891884"/>
                  </a:lnTo>
                  <a:lnTo>
                    <a:pt x="1400759" y="863288"/>
                  </a:lnTo>
                  <a:lnTo>
                    <a:pt x="1435594" y="835091"/>
                  </a:lnTo>
                  <a:lnTo>
                    <a:pt x="1470765" y="807296"/>
                  </a:lnTo>
                  <a:lnTo>
                    <a:pt x="1506268" y="779906"/>
                  </a:lnTo>
                  <a:lnTo>
                    <a:pt x="1542100" y="752926"/>
                  </a:lnTo>
                  <a:lnTo>
                    <a:pt x="1578256" y="726357"/>
                  </a:lnTo>
                  <a:lnTo>
                    <a:pt x="1614735" y="700205"/>
                  </a:lnTo>
                  <a:lnTo>
                    <a:pt x="1651531" y="674473"/>
                  </a:lnTo>
                  <a:lnTo>
                    <a:pt x="1688642" y="649163"/>
                  </a:lnTo>
                  <a:lnTo>
                    <a:pt x="1726064" y="624280"/>
                  </a:lnTo>
                  <a:lnTo>
                    <a:pt x="1763793" y="599827"/>
                  </a:lnTo>
                  <a:lnTo>
                    <a:pt x="1801827" y="575807"/>
                  </a:lnTo>
                  <a:lnTo>
                    <a:pt x="1840161" y="552225"/>
                  </a:lnTo>
                  <a:lnTo>
                    <a:pt x="1878792" y="529083"/>
                  </a:lnTo>
                  <a:lnTo>
                    <a:pt x="1917717" y="506384"/>
                  </a:lnTo>
                  <a:lnTo>
                    <a:pt x="1956932" y="484134"/>
                  </a:lnTo>
                  <a:lnTo>
                    <a:pt x="1996434" y="462334"/>
                  </a:lnTo>
                  <a:lnTo>
                    <a:pt x="2036218" y="440989"/>
                  </a:lnTo>
                  <a:lnTo>
                    <a:pt x="2076283" y="420102"/>
                  </a:lnTo>
                  <a:lnTo>
                    <a:pt x="2116623" y="399676"/>
                  </a:lnTo>
                  <a:lnTo>
                    <a:pt x="2157236" y="379715"/>
                  </a:lnTo>
                  <a:lnTo>
                    <a:pt x="2198118" y="360223"/>
                  </a:lnTo>
                  <a:lnTo>
                    <a:pt x="2239266" y="341202"/>
                  </a:lnTo>
                  <a:lnTo>
                    <a:pt x="2280676" y="322657"/>
                  </a:lnTo>
                  <a:lnTo>
                    <a:pt x="2322344" y="304591"/>
                  </a:lnTo>
                  <a:lnTo>
                    <a:pt x="2364268" y="287008"/>
                  </a:lnTo>
                  <a:lnTo>
                    <a:pt x="2406443" y="269910"/>
                  </a:lnTo>
                  <a:lnTo>
                    <a:pt x="2448867" y="253302"/>
                  </a:lnTo>
                  <a:lnTo>
                    <a:pt x="2491535" y="237187"/>
                  </a:lnTo>
                  <a:lnTo>
                    <a:pt x="2534444" y="221568"/>
                  </a:lnTo>
                  <a:lnTo>
                    <a:pt x="2577590" y="206449"/>
                  </a:lnTo>
                  <a:lnTo>
                    <a:pt x="2620971" y="191834"/>
                  </a:lnTo>
                  <a:lnTo>
                    <a:pt x="2664583" y="177726"/>
                  </a:lnTo>
                  <a:lnTo>
                    <a:pt x="2708422" y="164128"/>
                  </a:lnTo>
                  <a:lnTo>
                    <a:pt x="2752484" y="151044"/>
                  </a:lnTo>
                  <a:lnTo>
                    <a:pt x="2796766" y="138477"/>
                  </a:lnTo>
                  <a:lnTo>
                    <a:pt x="2841265" y="126431"/>
                  </a:lnTo>
                  <a:lnTo>
                    <a:pt x="2885978" y="114910"/>
                  </a:lnTo>
                  <a:lnTo>
                    <a:pt x="2930900" y="103917"/>
                  </a:lnTo>
                  <a:lnTo>
                    <a:pt x="2976028" y="93455"/>
                  </a:lnTo>
                  <a:lnTo>
                    <a:pt x="3021359" y="83528"/>
                  </a:lnTo>
                  <a:lnTo>
                    <a:pt x="3066889" y="74139"/>
                  </a:lnTo>
                  <a:lnTo>
                    <a:pt x="3112614" y="65292"/>
                  </a:lnTo>
                  <a:lnTo>
                    <a:pt x="3158532" y="56991"/>
                  </a:lnTo>
                  <a:lnTo>
                    <a:pt x="3204638" y="49239"/>
                  </a:lnTo>
                  <a:lnTo>
                    <a:pt x="3250930" y="42039"/>
                  </a:lnTo>
                  <a:lnTo>
                    <a:pt x="3297403" y="35395"/>
                  </a:lnTo>
                  <a:lnTo>
                    <a:pt x="3344055" y="29310"/>
                  </a:lnTo>
                  <a:lnTo>
                    <a:pt x="3390881" y="23788"/>
                  </a:lnTo>
                  <a:lnTo>
                    <a:pt x="3437878" y="18833"/>
                  </a:lnTo>
                  <a:lnTo>
                    <a:pt x="3485043" y="14447"/>
                  </a:lnTo>
                  <a:lnTo>
                    <a:pt x="3532372" y="10635"/>
                  </a:lnTo>
                  <a:lnTo>
                    <a:pt x="3579862" y="7400"/>
                  </a:lnTo>
                  <a:lnTo>
                    <a:pt x="3627510" y="4745"/>
                  </a:lnTo>
                  <a:lnTo>
                    <a:pt x="3675310" y="2674"/>
                  </a:lnTo>
                  <a:lnTo>
                    <a:pt x="3723261" y="1191"/>
                  </a:lnTo>
                  <a:lnTo>
                    <a:pt x="3771359" y="298"/>
                  </a:lnTo>
                  <a:lnTo>
                    <a:pt x="3819600" y="0"/>
                  </a:lnTo>
                  <a:lnTo>
                    <a:pt x="3819600" y="3819600"/>
                  </a:lnTo>
                  <a:close/>
                </a:path>
              </a:pathLst>
            </a:custGeom>
            <a:solidFill>
              <a:srgbClr val="5EA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49010" y="4749279"/>
              <a:ext cx="2938145" cy="135890"/>
            </a:xfrm>
            <a:custGeom>
              <a:avLst/>
              <a:gdLst/>
              <a:ahLst/>
              <a:cxnLst/>
              <a:rect l="l" t="t" r="r" b="b"/>
              <a:pathLst>
                <a:path w="2938145" h="135889">
                  <a:moveTo>
                    <a:pt x="135001" y="67703"/>
                  </a:moveTo>
                  <a:lnTo>
                    <a:pt x="129705" y="41376"/>
                  </a:lnTo>
                  <a:lnTo>
                    <a:pt x="115214" y="19862"/>
                  </a:lnTo>
                  <a:lnTo>
                    <a:pt x="93700" y="5334"/>
                  </a:lnTo>
                  <a:lnTo>
                    <a:pt x="67310" y="0"/>
                  </a:lnTo>
                  <a:lnTo>
                    <a:pt x="47472" y="2984"/>
                  </a:lnTo>
                  <a:lnTo>
                    <a:pt x="29730" y="11430"/>
                  </a:lnTo>
                  <a:lnTo>
                    <a:pt x="15151" y="24638"/>
                  </a:lnTo>
                  <a:lnTo>
                    <a:pt x="4826" y="41871"/>
                  </a:lnTo>
                  <a:lnTo>
                    <a:pt x="0" y="61315"/>
                  </a:lnTo>
                  <a:lnTo>
                    <a:pt x="1003" y="80924"/>
                  </a:lnTo>
                  <a:lnTo>
                    <a:pt x="19545" y="115557"/>
                  </a:lnTo>
                  <a:lnTo>
                    <a:pt x="54229" y="134112"/>
                  </a:lnTo>
                  <a:lnTo>
                    <a:pt x="67310" y="135394"/>
                  </a:lnTo>
                  <a:lnTo>
                    <a:pt x="73863" y="135077"/>
                  </a:lnTo>
                  <a:lnTo>
                    <a:pt x="110413" y="119875"/>
                  </a:lnTo>
                  <a:lnTo>
                    <a:pt x="132029" y="87566"/>
                  </a:lnTo>
                  <a:lnTo>
                    <a:pt x="135001" y="67703"/>
                  </a:lnTo>
                  <a:close/>
                </a:path>
                <a:path w="2938145" h="135889">
                  <a:moveTo>
                    <a:pt x="1069403" y="67703"/>
                  </a:moveTo>
                  <a:lnTo>
                    <a:pt x="1064069" y="41376"/>
                  </a:lnTo>
                  <a:lnTo>
                    <a:pt x="1049553" y="19862"/>
                  </a:lnTo>
                  <a:lnTo>
                    <a:pt x="1028026" y="5334"/>
                  </a:lnTo>
                  <a:lnTo>
                    <a:pt x="1001712" y="0"/>
                  </a:lnTo>
                  <a:lnTo>
                    <a:pt x="981837" y="2984"/>
                  </a:lnTo>
                  <a:lnTo>
                    <a:pt x="964095" y="11430"/>
                  </a:lnTo>
                  <a:lnTo>
                    <a:pt x="949540" y="24638"/>
                  </a:lnTo>
                  <a:lnTo>
                    <a:pt x="939228" y="41871"/>
                  </a:lnTo>
                  <a:lnTo>
                    <a:pt x="934389" y="61315"/>
                  </a:lnTo>
                  <a:lnTo>
                    <a:pt x="935367" y="80924"/>
                  </a:lnTo>
                  <a:lnTo>
                    <a:pt x="953947" y="115557"/>
                  </a:lnTo>
                  <a:lnTo>
                    <a:pt x="988555" y="134112"/>
                  </a:lnTo>
                  <a:lnTo>
                    <a:pt x="1001610" y="135394"/>
                  </a:lnTo>
                  <a:lnTo>
                    <a:pt x="1008176" y="135077"/>
                  </a:lnTo>
                  <a:lnTo>
                    <a:pt x="1044765" y="119875"/>
                  </a:lnTo>
                  <a:lnTo>
                    <a:pt x="1066431" y="87566"/>
                  </a:lnTo>
                  <a:lnTo>
                    <a:pt x="1069403" y="67703"/>
                  </a:lnTo>
                  <a:close/>
                </a:path>
                <a:path w="2938145" h="135889">
                  <a:moveTo>
                    <a:pt x="2003615" y="67703"/>
                  </a:moveTo>
                  <a:lnTo>
                    <a:pt x="1998319" y="41376"/>
                  </a:lnTo>
                  <a:lnTo>
                    <a:pt x="1983828" y="19862"/>
                  </a:lnTo>
                  <a:lnTo>
                    <a:pt x="1962315" y="5334"/>
                  </a:lnTo>
                  <a:lnTo>
                    <a:pt x="1935924" y="0"/>
                  </a:lnTo>
                  <a:lnTo>
                    <a:pt x="1916099" y="2984"/>
                  </a:lnTo>
                  <a:lnTo>
                    <a:pt x="1898383" y="11430"/>
                  </a:lnTo>
                  <a:lnTo>
                    <a:pt x="1883803" y="24638"/>
                  </a:lnTo>
                  <a:lnTo>
                    <a:pt x="1873440" y="41871"/>
                  </a:lnTo>
                  <a:lnTo>
                    <a:pt x="1868627" y="61315"/>
                  </a:lnTo>
                  <a:lnTo>
                    <a:pt x="1869655" y="80924"/>
                  </a:lnTo>
                  <a:lnTo>
                    <a:pt x="1888159" y="115557"/>
                  </a:lnTo>
                  <a:lnTo>
                    <a:pt x="1922856" y="134112"/>
                  </a:lnTo>
                  <a:lnTo>
                    <a:pt x="1935924" y="135394"/>
                  </a:lnTo>
                  <a:lnTo>
                    <a:pt x="1942477" y="135077"/>
                  </a:lnTo>
                  <a:lnTo>
                    <a:pt x="1979028" y="119875"/>
                  </a:lnTo>
                  <a:lnTo>
                    <a:pt x="2000643" y="87566"/>
                  </a:lnTo>
                  <a:lnTo>
                    <a:pt x="2003615" y="67703"/>
                  </a:lnTo>
                  <a:close/>
                </a:path>
                <a:path w="2938145" h="135889">
                  <a:moveTo>
                    <a:pt x="2938018" y="67703"/>
                  </a:moveTo>
                  <a:lnTo>
                    <a:pt x="2932696" y="41376"/>
                  </a:lnTo>
                  <a:lnTo>
                    <a:pt x="2918193" y="19862"/>
                  </a:lnTo>
                  <a:lnTo>
                    <a:pt x="2896679" y="5334"/>
                  </a:lnTo>
                  <a:lnTo>
                    <a:pt x="2870314" y="0"/>
                  </a:lnTo>
                  <a:lnTo>
                    <a:pt x="2850502" y="2984"/>
                  </a:lnTo>
                  <a:lnTo>
                    <a:pt x="2832785" y="11430"/>
                  </a:lnTo>
                  <a:lnTo>
                    <a:pt x="2818206" y="24638"/>
                  </a:lnTo>
                  <a:lnTo>
                    <a:pt x="2807843" y="41871"/>
                  </a:lnTo>
                  <a:lnTo>
                    <a:pt x="2803004" y="61315"/>
                  </a:lnTo>
                  <a:lnTo>
                    <a:pt x="2803982" y="80924"/>
                  </a:lnTo>
                  <a:lnTo>
                    <a:pt x="2822562" y="115557"/>
                  </a:lnTo>
                  <a:lnTo>
                    <a:pt x="2857220" y="134112"/>
                  </a:lnTo>
                  <a:lnTo>
                    <a:pt x="2870314" y="135394"/>
                  </a:lnTo>
                  <a:lnTo>
                    <a:pt x="2876867" y="135077"/>
                  </a:lnTo>
                  <a:lnTo>
                    <a:pt x="2913430" y="119875"/>
                  </a:lnTo>
                  <a:lnTo>
                    <a:pt x="2935046" y="87566"/>
                  </a:lnTo>
                  <a:lnTo>
                    <a:pt x="2938018" y="67703"/>
                  </a:lnTo>
                  <a:close/>
                </a:path>
              </a:pathLst>
            </a:custGeom>
            <a:solidFill>
              <a:srgbClr val="C52E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96013" y="4778527"/>
              <a:ext cx="2938145" cy="135890"/>
            </a:xfrm>
            <a:custGeom>
              <a:avLst/>
              <a:gdLst/>
              <a:ahLst/>
              <a:cxnLst/>
              <a:rect l="l" t="t" r="r" b="b"/>
              <a:pathLst>
                <a:path w="2938145" h="135889">
                  <a:moveTo>
                    <a:pt x="135013" y="67703"/>
                  </a:moveTo>
                  <a:lnTo>
                    <a:pt x="129692" y="41300"/>
                  </a:lnTo>
                  <a:lnTo>
                    <a:pt x="115163" y="19786"/>
                  </a:lnTo>
                  <a:lnTo>
                    <a:pt x="93637" y="5308"/>
                  </a:lnTo>
                  <a:lnTo>
                    <a:pt x="67322" y="0"/>
                  </a:lnTo>
                  <a:lnTo>
                    <a:pt x="47485" y="2971"/>
                  </a:lnTo>
                  <a:lnTo>
                    <a:pt x="29743" y="11417"/>
                  </a:lnTo>
                  <a:lnTo>
                    <a:pt x="15163" y="24599"/>
                  </a:lnTo>
                  <a:lnTo>
                    <a:pt x="4838" y="41783"/>
                  </a:lnTo>
                  <a:lnTo>
                    <a:pt x="0" y="61188"/>
                  </a:lnTo>
                  <a:lnTo>
                    <a:pt x="990" y="80822"/>
                  </a:lnTo>
                  <a:lnTo>
                    <a:pt x="19558" y="115455"/>
                  </a:lnTo>
                  <a:lnTo>
                    <a:pt x="54305" y="134023"/>
                  </a:lnTo>
                  <a:lnTo>
                    <a:pt x="67411" y="135305"/>
                  </a:lnTo>
                  <a:lnTo>
                    <a:pt x="73901" y="134988"/>
                  </a:lnTo>
                  <a:lnTo>
                    <a:pt x="110426" y="119811"/>
                  </a:lnTo>
                  <a:lnTo>
                    <a:pt x="132041" y="87515"/>
                  </a:lnTo>
                  <a:lnTo>
                    <a:pt x="135013" y="67703"/>
                  </a:lnTo>
                  <a:close/>
                </a:path>
                <a:path w="2938145" h="135889">
                  <a:moveTo>
                    <a:pt x="1069225" y="67703"/>
                  </a:moveTo>
                  <a:lnTo>
                    <a:pt x="1063917" y="41376"/>
                  </a:lnTo>
                  <a:lnTo>
                    <a:pt x="1049426" y="19850"/>
                  </a:lnTo>
                  <a:lnTo>
                    <a:pt x="1027938" y="5334"/>
                  </a:lnTo>
                  <a:lnTo>
                    <a:pt x="1001623" y="0"/>
                  </a:lnTo>
                  <a:lnTo>
                    <a:pt x="981760" y="2971"/>
                  </a:lnTo>
                  <a:lnTo>
                    <a:pt x="964006" y="11404"/>
                  </a:lnTo>
                  <a:lnTo>
                    <a:pt x="949413" y="24549"/>
                  </a:lnTo>
                  <a:lnTo>
                    <a:pt x="939050" y="41681"/>
                  </a:lnTo>
                  <a:lnTo>
                    <a:pt x="934212" y="61137"/>
                  </a:lnTo>
                  <a:lnTo>
                    <a:pt x="935202" y="80772"/>
                  </a:lnTo>
                  <a:lnTo>
                    <a:pt x="953770" y="115455"/>
                  </a:lnTo>
                  <a:lnTo>
                    <a:pt x="988517" y="134023"/>
                  </a:lnTo>
                  <a:lnTo>
                    <a:pt x="1001623" y="135305"/>
                  </a:lnTo>
                  <a:lnTo>
                    <a:pt x="1008176" y="134988"/>
                  </a:lnTo>
                  <a:lnTo>
                    <a:pt x="1044638" y="119811"/>
                  </a:lnTo>
                  <a:lnTo>
                    <a:pt x="1066253" y="87515"/>
                  </a:lnTo>
                  <a:lnTo>
                    <a:pt x="1069225" y="67703"/>
                  </a:lnTo>
                  <a:close/>
                </a:path>
                <a:path w="2938145" h="135889">
                  <a:moveTo>
                    <a:pt x="2003628" y="67703"/>
                  </a:moveTo>
                  <a:lnTo>
                    <a:pt x="1998319" y="41300"/>
                  </a:lnTo>
                  <a:lnTo>
                    <a:pt x="1983816" y="19786"/>
                  </a:lnTo>
                  <a:lnTo>
                    <a:pt x="1962289" y="5308"/>
                  </a:lnTo>
                  <a:lnTo>
                    <a:pt x="1935937" y="0"/>
                  </a:lnTo>
                  <a:lnTo>
                    <a:pt x="1916087" y="2971"/>
                  </a:lnTo>
                  <a:lnTo>
                    <a:pt x="1898307" y="11417"/>
                  </a:lnTo>
                  <a:lnTo>
                    <a:pt x="1883702" y="24599"/>
                  </a:lnTo>
                  <a:lnTo>
                    <a:pt x="1873364" y="41783"/>
                  </a:lnTo>
                  <a:lnTo>
                    <a:pt x="1868563" y="61188"/>
                  </a:lnTo>
                  <a:lnTo>
                    <a:pt x="1869567" y="80822"/>
                  </a:lnTo>
                  <a:lnTo>
                    <a:pt x="1887982" y="115455"/>
                  </a:lnTo>
                  <a:lnTo>
                    <a:pt x="1922919" y="134023"/>
                  </a:lnTo>
                  <a:lnTo>
                    <a:pt x="1936026" y="135305"/>
                  </a:lnTo>
                  <a:lnTo>
                    <a:pt x="1942528" y="134988"/>
                  </a:lnTo>
                  <a:lnTo>
                    <a:pt x="1979041" y="119811"/>
                  </a:lnTo>
                  <a:lnTo>
                    <a:pt x="2000656" y="87515"/>
                  </a:lnTo>
                  <a:lnTo>
                    <a:pt x="2003628" y="67703"/>
                  </a:lnTo>
                  <a:close/>
                </a:path>
                <a:path w="2938145" h="135889">
                  <a:moveTo>
                    <a:pt x="2937941" y="67703"/>
                  </a:moveTo>
                  <a:lnTo>
                    <a:pt x="2932633" y="41300"/>
                  </a:lnTo>
                  <a:lnTo>
                    <a:pt x="2918155" y="19786"/>
                  </a:lnTo>
                  <a:lnTo>
                    <a:pt x="2896641" y="5308"/>
                  </a:lnTo>
                  <a:lnTo>
                    <a:pt x="2870238" y="0"/>
                  </a:lnTo>
                  <a:lnTo>
                    <a:pt x="2850375" y="2971"/>
                  </a:lnTo>
                  <a:lnTo>
                    <a:pt x="2832633" y="11404"/>
                  </a:lnTo>
                  <a:lnTo>
                    <a:pt x="2818079" y="24549"/>
                  </a:lnTo>
                  <a:lnTo>
                    <a:pt x="2807766" y="41681"/>
                  </a:lnTo>
                  <a:lnTo>
                    <a:pt x="2802877" y="61137"/>
                  </a:lnTo>
                  <a:lnTo>
                    <a:pt x="2803855" y="80772"/>
                  </a:lnTo>
                  <a:lnTo>
                    <a:pt x="2822384" y="115455"/>
                  </a:lnTo>
                  <a:lnTo>
                    <a:pt x="2857169" y="134023"/>
                  </a:lnTo>
                  <a:lnTo>
                    <a:pt x="2870238" y="135305"/>
                  </a:lnTo>
                  <a:lnTo>
                    <a:pt x="2876791" y="134988"/>
                  </a:lnTo>
                  <a:lnTo>
                    <a:pt x="2913303" y="119811"/>
                  </a:lnTo>
                  <a:lnTo>
                    <a:pt x="2934957" y="87515"/>
                  </a:lnTo>
                  <a:lnTo>
                    <a:pt x="2937941" y="67703"/>
                  </a:lnTo>
                  <a:close/>
                </a:path>
              </a:pathLst>
            </a:custGeom>
            <a:solidFill>
              <a:srgbClr val="E9B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402129" y="123469"/>
            <a:ext cx="494665" cy="3161030"/>
          </a:xfrm>
          <a:custGeom>
            <a:avLst/>
            <a:gdLst/>
            <a:ahLst/>
            <a:cxnLst/>
            <a:rect l="l" t="t" r="r" b="b"/>
            <a:pathLst>
              <a:path w="494665" h="3161029">
                <a:moveTo>
                  <a:pt x="494068" y="2269045"/>
                </a:moveTo>
                <a:lnTo>
                  <a:pt x="447332" y="2222246"/>
                </a:lnTo>
                <a:lnTo>
                  <a:pt x="50" y="2669476"/>
                </a:lnTo>
                <a:lnTo>
                  <a:pt x="46850" y="2716326"/>
                </a:lnTo>
                <a:lnTo>
                  <a:pt x="494068" y="2269045"/>
                </a:lnTo>
                <a:close/>
              </a:path>
              <a:path w="494665" h="3161029">
                <a:moveTo>
                  <a:pt x="494068" y="1824545"/>
                </a:moveTo>
                <a:lnTo>
                  <a:pt x="447332" y="1777758"/>
                </a:lnTo>
                <a:lnTo>
                  <a:pt x="50" y="2225040"/>
                </a:lnTo>
                <a:lnTo>
                  <a:pt x="46786" y="2271839"/>
                </a:lnTo>
                <a:lnTo>
                  <a:pt x="494068" y="1824545"/>
                </a:lnTo>
                <a:close/>
              </a:path>
              <a:path w="494665" h="3161029">
                <a:moveTo>
                  <a:pt x="494068" y="1380109"/>
                </a:moveTo>
                <a:lnTo>
                  <a:pt x="447332" y="1333258"/>
                </a:lnTo>
                <a:lnTo>
                  <a:pt x="50" y="1780540"/>
                </a:lnTo>
                <a:lnTo>
                  <a:pt x="46786" y="1827339"/>
                </a:lnTo>
                <a:lnTo>
                  <a:pt x="494068" y="1380109"/>
                </a:lnTo>
                <a:close/>
              </a:path>
              <a:path w="494665" h="3161029">
                <a:moveTo>
                  <a:pt x="494068" y="713320"/>
                </a:moveTo>
                <a:lnTo>
                  <a:pt x="447230" y="666635"/>
                </a:lnTo>
                <a:lnTo>
                  <a:pt x="0" y="1113853"/>
                </a:lnTo>
                <a:lnTo>
                  <a:pt x="46786" y="1160602"/>
                </a:lnTo>
                <a:lnTo>
                  <a:pt x="494068" y="713320"/>
                </a:lnTo>
                <a:close/>
              </a:path>
              <a:path w="494665" h="3161029">
                <a:moveTo>
                  <a:pt x="494068" y="268884"/>
                </a:moveTo>
                <a:lnTo>
                  <a:pt x="447230" y="222135"/>
                </a:lnTo>
                <a:lnTo>
                  <a:pt x="0" y="669417"/>
                </a:lnTo>
                <a:lnTo>
                  <a:pt x="46786" y="716114"/>
                </a:lnTo>
                <a:lnTo>
                  <a:pt x="494068" y="268884"/>
                </a:lnTo>
                <a:close/>
              </a:path>
              <a:path w="494665" h="3161029">
                <a:moveTo>
                  <a:pt x="494131" y="2713698"/>
                </a:moveTo>
                <a:lnTo>
                  <a:pt x="447382" y="2666847"/>
                </a:lnTo>
                <a:lnTo>
                  <a:pt x="152" y="3114129"/>
                </a:lnTo>
                <a:lnTo>
                  <a:pt x="46850" y="3160928"/>
                </a:lnTo>
                <a:lnTo>
                  <a:pt x="494131" y="2713698"/>
                </a:lnTo>
                <a:close/>
              </a:path>
              <a:path w="494665" h="3161029">
                <a:moveTo>
                  <a:pt x="494131" y="2491397"/>
                </a:moveTo>
                <a:lnTo>
                  <a:pt x="447382" y="2444648"/>
                </a:lnTo>
                <a:lnTo>
                  <a:pt x="152" y="2891929"/>
                </a:lnTo>
                <a:lnTo>
                  <a:pt x="46850" y="2938678"/>
                </a:lnTo>
                <a:lnTo>
                  <a:pt x="494131" y="2491397"/>
                </a:lnTo>
                <a:close/>
              </a:path>
              <a:path w="494665" h="3161029">
                <a:moveTo>
                  <a:pt x="494131" y="2046897"/>
                </a:moveTo>
                <a:lnTo>
                  <a:pt x="447382" y="2000211"/>
                </a:lnTo>
                <a:lnTo>
                  <a:pt x="152" y="2447442"/>
                </a:lnTo>
                <a:lnTo>
                  <a:pt x="46850" y="2494191"/>
                </a:lnTo>
                <a:lnTo>
                  <a:pt x="494131" y="2046897"/>
                </a:lnTo>
                <a:close/>
              </a:path>
              <a:path w="494665" h="3161029">
                <a:moveTo>
                  <a:pt x="494131" y="1602460"/>
                </a:moveTo>
                <a:lnTo>
                  <a:pt x="447382" y="1555724"/>
                </a:lnTo>
                <a:lnTo>
                  <a:pt x="152" y="2002891"/>
                </a:lnTo>
                <a:lnTo>
                  <a:pt x="46850" y="2049691"/>
                </a:lnTo>
                <a:lnTo>
                  <a:pt x="494131" y="1602460"/>
                </a:lnTo>
                <a:close/>
              </a:path>
              <a:path w="494665" h="3161029">
                <a:moveTo>
                  <a:pt x="494131" y="1157973"/>
                </a:moveTo>
                <a:lnTo>
                  <a:pt x="447382" y="1111224"/>
                </a:lnTo>
                <a:lnTo>
                  <a:pt x="152" y="1558455"/>
                </a:lnTo>
                <a:lnTo>
                  <a:pt x="46850" y="1605254"/>
                </a:lnTo>
                <a:lnTo>
                  <a:pt x="494131" y="1157973"/>
                </a:lnTo>
                <a:close/>
              </a:path>
              <a:path w="494665" h="3161029">
                <a:moveTo>
                  <a:pt x="494131" y="935723"/>
                </a:moveTo>
                <a:lnTo>
                  <a:pt x="447382" y="888987"/>
                </a:lnTo>
                <a:lnTo>
                  <a:pt x="152" y="1336205"/>
                </a:lnTo>
                <a:lnTo>
                  <a:pt x="46850" y="1382953"/>
                </a:lnTo>
                <a:lnTo>
                  <a:pt x="494131" y="935723"/>
                </a:lnTo>
                <a:close/>
              </a:path>
              <a:path w="494665" h="3161029">
                <a:moveTo>
                  <a:pt x="494131" y="491236"/>
                </a:moveTo>
                <a:lnTo>
                  <a:pt x="447382" y="444487"/>
                </a:lnTo>
                <a:lnTo>
                  <a:pt x="152" y="891768"/>
                </a:lnTo>
                <a:lnTo>
                  <a:pt x="46850" y="938517"/>
                </a:lnTo>
                <a:lnTo>
                  <a:pt x="494131" y="491236"/>
                </a:lnTo>
                <a:close/>
              </a:path>
              <a:path w="494665" h="3161029">
                <a:moveTo>
                  <a:pt x="494131" y="46736"/>
                </a:moveTo>
                <a:lnTo>
                  <a:pt x="447382" y="0"/>
                </a:lnTo>
                <a:lnTo>
                  <a:pt x="152" y="447281"/>
                </a:lnTo>
                <a:lnTo>
                  <a:pt x="46850" y="494017"/>
                </a:lnTo>
                <a:lnTo>
                  <a:pt x="494131" y="46736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356296"/>
            <a:ext cx="284480" cy="572770"/>
          </a:xfrm>
          <a:custGeom>
            <a:avLst/>
            <a:gdLst/>
            <a:ahLst/>
            <a:cxnLst/>
            <a:rect l="l" t="t" r="r" b="b"/>
            <a:pathLst>
              <a:path w="284480" h="572770">
                <a:moveTo>
                  <a:pt x="0" y="572311"/>
                </a:moveTo>
                <a:lnTo>
                  <a:pt x="0" y="450372"/>
                </a:lnTo>
                <a:lnTo>
                  <a:pt x="41255" y="444805"/>
                </a:lnTo>
                <a:lnTo>
                  <a:pt x="80533" y="428182"/>
                </a:lnTo>
                <a:lnTo>
                  <a:pt x="113833" y="402418"/>
                </a:lnTo>
                <a:lnTo>
                  <a:pt x="139574" y="369101"/>
                </a:lnTo>
                <a:lnTo>
                  <a:pt x="156176" y="329817"/>
                </a:lnTo>
                <a:lnTo>
                  <a:pt x="162062" y="286155"/>
                </a:lnTo>
                <a:lnTo>
                  <a:pt x="156176" y="242449"/>
                </a:lnTo>
                <a:lnTo>
                  <a:pt x="139574" y="203143"/>
                </a:lnTo>
                <a:lnTo>
                  <a:pt x="113833" y="169819"/>
                </a:lnTo>
                <a:lnTo>
                  <a:pt x="80533" y="144059"/>
                </a:lnTo>
                <a:lnTo>
                  <a:pt x="41255" y="127444"/>
                </a:lnTo>
                <a:lnTo>
                  <a:pt x="0" y="121881"/>
                </a:lnTo>
                <a:lnTo>
                  <a:pt x="0" y="0"/>
                </a:lnTo>
                <a:lnTo>
                  <a:pt x="43938" y="3557"/>
                </a:lnTo>
                <a:lnTo>
                  <a:pt x="87946" y="14424"/>
                </a:lnTo>
                <a:lnTo>
                  <a:pt x="129005" y="31809"/>
                </a:lnTo>
                <a:lnTo>
                  <a:pt x="166521" y="55120"/>
                </a:lnTo>
                <a:lnTo>
                  <a:pt x="199898" y="83761"/>
                </a:lnTo>
                <a:lnTo>
                  <a:pt x="228541" y="117140"/>
                </a:lnTo>
                <a:lnTo>
                  <a:pt x="251855" y="154663"/>
                </a:lnTo>
                <a:lnTo>
                  <a:pt x="269244" y="195735"/>
                </a:lnTo>
                <a:lnTo>
                  <a:pt x="280115" y="239764"/>
                </a:lnTo>
                <a:lnTo>
                  <a:pt x="283870" y="286155"/>
                </a:lnTo>
                <a:lnTo>
                  <a:pt x="280115" y="332532"/>
                </a:lnTo>
                <a:lnTo>
                  <a:pt x="269244" y="376553"/>
                </a:lnTo>
                <a:lnTo>
                  <a:pt x="251855" y="417622"/>
                </a:lnTo>
                <a:lnTo>
                  <a:pt x="228541" y="455145"/>
                </a:lnTo>
                <a:lnTo>
                  <a:pt x="199898" y="488528"/>
                </a:lnTo>
                <a:lnTo>
                  <a:pt x="166521" y="517174"/>
                </a:lnTo>
                <a:lnTo>
                  <a:pt x="129005" y="540490"/>
                </a:lnTo>
                <a:lnTo>
                  <a:pt x="87946" y="557881"/>
                </a:lnTo>
                <a:lnTo>
                  <a:pt x="43938" y="568752"/>
                </a:lnTo>
                <a:lnTo>
                  <a:pt x="0" y="572311"/>
                </a:lnTo>
                <a:close/>
              </a:path>
            </a:pathLst>
          </a:custGeom>
          <a:solidFill>
            <a:srgbClr val="E9B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690796"/>
            <a:ext cx="284480" cy="572770"/>
          </a:xfrm>
          <a:custGeom>
            <a:avLst/>
            <a:gdLst/>
            <a:ahLst/>
            <a:cxnLst/>
            <a:rect l="l" t="t" r="r" b="b"/>
            <a:pathLst>
              <a:path w="284480" h="572770">
                <a:moveTo>
                  <a:pt x="0" y="572311"/>
                </a:moveTo>
                <a:lnTo>
                  <a:pt x="0" y="450372"/>
                </a:lnTo>
                <a:lnTo>
                  <a:pt x="41255" y="444805"/>
                </a:lnTo>
                <a:lnTo>
                  <a:pt x="80533" y="428182"/>
                </a:lnTo>
                <a:lnTo>
                  <a:pt x="113833" y="402418"/>
                </a:lnTo>
                <a:lnTo>
                  <a:pt x="139574" y="369101"/>
                </a:lnTo>
                <a:lnTo>
                  <a:pt x="156176" y="329817"/>
                </a:lnTo>
                <a:lnTo>
                  <a:pt x="162062" y="286155"/>
                </a:lnTo>
                <a:lnTo>
                  <a:pt x="156176" y="242449"/>
                </a:lnTo>
                <a:lnTo>
                  <a:pt x="139574" y="203143"/>
                </a:lnTo>
                <a:lnTo>
                  <a:pt x="113833" y="169819"/>
                </a:lnTo>
                <a:lnTo>
                  <a:pt x="80533" y="144059"/>
                </a:lnTo>
                <a:lnTo>
                  <a:pt x="41255" y="127444"/>
                </a:lnTo>
                <a:lnTo>
                  <a:pt x="0" y="121881"/>
                </a:lnTo>
                <a:lnTo>
                  <a:pt x="0" y="0"/>
                </a:lnTo>
                <a:lnTo>
                  <a:pt x="43938" y="3557"/>
                </a:lnTo>
                <a:lnTo>
                  <a:pt x="87946" y="14424"/>
                </a:lnTo>
                <a:lnTo>
                  <a:pt x="129005" y="31809"/>
                </a:lnTo>
                <a:lnTo>
                  <a:pt x="166521" y="55120"/>
                </a:lnTo>
                <a:lnTo>
                  <a:pt x="199898" y="83761"/>
                </a:lnTo>
                <a:lnTo>
                  <a:pt x="228541" y="117140"/>
                </a:lnTo>
                <a:lnTo>
                  <a:pt x="251855" y="154663"/>
                </a:lnTo>
                <a:lnTo>
                  <a:pt x="269244" y="195735"/>
                </a:lnTo>
                <a:lnTo>
                  <a:pt x="280115" y="239764"/>
                </a:lnTo>
                <a:lnTo>
                  <a:pt x="283870" y="286155"/>
                </a:lnTo>
                <a:lnTo>
                  <a:pt x="280115" y="332532"/>
                </a:lnTo>
                <a:lnTo>
                  <a:pt x="269244" y="376553"/>
                </a:lnTo>
                <a:lnTo>
                  <a:pt x="251855" y="417622"/>
                </a:lnTo>
                <a:lnTo>
                  <a:pt x="228541" y="455145"/>
                </a:lnTo>
                <a:lnTo>
                  <a:pt x="199898" y="488528"/>
                </a:lnTo>
                <a:lnTo>
                  <a:pt x="166521" y="517174"/>
                </a:lnTo>
                <a:lnTo>
                  <a:pt x="129005" y="540490"/>
                </a:lnTo>
                <a:lnTo>
                  <a:pt x="87946" y="557881"/>
                </a:lnTo>
                <a:lnTo>
                  <a:pt x="43938" y="568752"/>
                </a:lnTo>
                <a:lnTo>
                  <a:pt x="0" y="572311"/>
                </a:lnTo>
                <a:close/>
              </a:path>
            </a:pathLst>
          </a:custGeom>
          <a:solidFill>
            <a:srgbClr val="E9B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025296"/>
            <a:ext cx="284480" cy="572770"/>
          </a:xfrm>
          <a:custGeom>
            <a:avLst/>
            <a:gdLst/>
            <a:ahLst/>
            <a:cxnLst/>
            <a:rect l="l" t="t" r="r" b="b"/>
            <a:pathLst>
              <a:path w="284480" h="572770">
                <a:moveTo>
                  <a:pt x="0" y="572311"/>
                </a:moveTo>
                <a:lnTo>
                  <a:pt x="0" y="450372"/>
                </a:lnTo>
                <a:lnTo>
                  <a:pt x="41255" y="444805"/>
                </a:lnTo>
                <a:lnTo>
                  <a:pt x="80533" y="428182"/>
                </a:lnTo>
                <a:lnTo>
                  <a:pt x="113833" y="402418"/>
                </a:lnTo>
                <a:lnTo>
                  <a:pt x="139574" y="369101"/>
                </a:lnTo>
                <a:lnTo>
                  <a:pt x="156176" y="329817"/>
                </a:lnTo>
                <a:lnTo>
                  <a:pt x="162062" y="286155"/>
                </a:lnTo>
                <a:lnTo>
                  <a:pt x="156176" y="242449"/>
                </a:lnTo>
                <a:lnTo>
                  <a:pt x="139574" y="203143"/>
                </a:lnTo>
                <a:lnTo>
                  <a:pt x="113833" y="169819"/>
                </a:lnTo>
                <a:lnTo>
                  <a:pt x="80533" y="144059"/>
                </a:lnTo>
                <a:lnTo>
                  <a:pt x="41255" y="127444"/>
                </a:lnTo>
                <a:lnTo>
                  <a:pt x="0" y="121880"/>
                </a:lnTo>
                <a:lnTo>
                  <a:pt x="0" y="0"/>
                </a:lnTo>
                <a:lnTo>
                  <a:pt x="43938" y="3557"/>
                </a:lnTo>
                <a:lnTo>
                  <a:pt x="87946" y="14424"/>
                </a:lnTo>
                <a:lnTo>
                  <a:pt x="129005" y="31809"/>
                </a:lnTo>
                <a:lnTo>
                  <a:pt x="166521" y="55120"/>
                </a:lnTo>
                <a:lnTo>
                  <a:pt x="199898" y="83761"/>
                </a:lnTo>
                <a:lnTo>
                  <a:pt x="228541" y="117140"/>
                </a:lnTo>
                <a:lnTo>
                  <a:pt x="251855" y="154663"/>
                </a:lnTo>
                <a:lnTo>
                  <a:pt x="269244" y="195735"/>
                </a:lnTo>
                <a:lnTo>
                  <a:pt x="280115" y="239764"/>
                </a:lnTo>
                <a:lnTo>
                  <a:pt x="283870" y="286155"/>
                </a:lnTo>
                <a:lnTo>
                  <a:pt x="280115" y="332532"/>
                </a:lnTo>
                <a:lnTo>
                  <a:pt x="269244" y="376553"/>
                </a:lnTo>
                <a:lnTo>
                  <a:pt x="251855" y="417622"/>
                </a:lnTo>
                <a:lnTo>
                  <a:pt x="228541" y="455145"/>
                </a:lnTo>
                <a:lnTo>
                  <a:pt x="199898" y="488528"/>
                </a:lnTo>
                <a:lnTo>
                  <a:pt x="166521" y="517174"/>
                </a:lnTo>
                <a:lnTo>
                  <a:pt x="129005" y="540490"/>
                </a:lnTo>
                <a:lnTo>
                  <a:pt x="87946" y="557881"/>
                </a:lnTo>
                <a:lnTo>
                  <a:pt x="43938" y="568752"/>
                </a:lnTo>
                <a:lnTo>
                  <a:pt x="0" y="572311"/>
                </a:lnTo>
                <a:close/>
              </a:path>
            </a:pathLst>
          </a:custGeom>
          <a:solidFill>
            <a:srgbClr val="E9B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81200" y="352242"/>
            <a:ext cx="4841987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3230">
              <a:lnSpc>
                <a:spcPct val="100000"/>
              </a:lnSpc>
              <a:spcBef>
                <a:spcPts val="100"/>
              </a:spcBef>
            </a:pPr>
            <a:r>
              <a:rPr lang="en-ID" spc="-10" dirty="0"/>
              <a:t>MEMPERTIMBANGKAN</a:t>
            </a:r>
            <a:br>
              <a:rPr lang="en-ID" spc="-10" dirty="0"/>
            </a:br>
            <a:r>
              <a:rPr lang="en-ID" spc="-10" dirty="0"/>
              <a:t>KEANEKARAGAMAN SISWA</a:t>
            </a:r>
            <a:endParaRPr spc="-10" dirty="0"/>
          </a:p>
        </p:txBody>
      </p:sp>
      <p:grpSp>
        <p:nvGrpSpPr>
          <p:cNvPr id="11" name="object 11"/>
          <p:cNvGrpSpPr/>
          <p:nvPr/>
        </p:nvGrpSpPr>
        <p:grpSpPr>
          <a:xfrm>
            <a:off x="4399374" y="1465580"/>
            <a:ext cx="3876675" cy="2818765"/>
            <a:chOff x="4399374" y="1465580"/>
            <a:chExt cx="3876675" cy="2818765"/>
          </a:xfrm>
        </p:grpSpPr>
        <p:sp>
          <p:nvSpPr>
            <p:cNvPr id="12" name="object 12"/>
            <p:cNvSpPr/>
            <p:nvPr/>
          </p:nvSpPr>
          <p:spPr>
            <a:xfrm>
              <a:off x="4399374" y="2516399"/>
              <a:ext cx="1263650" cy="1263650"/>
            </a:xfrm>
            <a:custGeom>
              <a:avLst/>
              <a:gdLst/>
              <a:ahLst/>
              <a:cxnLst/>
              <a:rect l="l" t="t" r="r" b="b"/>
              <a:pathLst>
                <a:path w="1263650" h="1263650">
                  <a:moveTo>
                    <a:pt x="631649" y="1263299"/>
                  </a:moveTo>
                  <a:lnTo>
                    <a:pt x="584509" y="1261567"/>
                  </a:lnTo>
                  <a:lnTo>
                    <a:pt x="538309" y="1256451"/>
                  </a:lnTo>
                  <a:lnTo>
                    <a:pt x="493172" y="1248073"/>
                  </a:lnTo>
                  <a:lnTo>
                    <a:pt x="449221" y="1236556"/>
                  </a:lnTo>
                  <a:lnTo>
                    <a:pt x="406576" y="1222022"/>
                  </a:lnTo>
                  <a:lnTo>
                    <a:pt x="365362" y="1204592"/>
                  </a:lnTo>
                  <a:lnTo>
                    <a:pt x="325699" y="1184390"/>
                  </a:lnTo>
                  <a:lnTo>
                    <a:pt x="287709" y="1161537"/>
                  </a:lnTo>
                  <a:lnTo>
                    <a:pt x="251516" y="1136155"/>
                  </a:lnTo>
                  <a:lnTo>
                    <a:pt x="217241" y="1108366"/>
                  </a:lnTo>
                  <a:lnTo>
                    <a:pt x="185005" y="1078294"/>
                  </a:lnTo>
                  <a:lnTo>
                    <a:pt x="154933" y="1046058"/>
                  </a:lnTo>
                  <a:lnTo>
                    <a:pt x="127144" y="1011783"/>
                  </a:lnTo>
                  <a:lnTo>
                    <a:pt x="101762" y="975590"/>
                  </a:lnTo>
                  <a:lnTo>
                    <a:pt x="78909" y="937600"/>
                  </a:lnTo>
                  <a:lnTo>
                    <a:pt x="58707" y="897937"/>
                  </a:lnTo>
                  <a:lnTo>
                    <a:pt x="41277" y="856723"/>
                  </a:lnTo>
                  <a:lnTo>
                    <a:pt x="26743" y="814078"/>
                  </a:lnTo>
                  <a:lnTo>
                    <a:pt x="15226" y="770127"/>
                  </a:lnTo>
                  <a:lnTo>
                    <a:pt x="6848" y="724990"/>
                  </a:lnTo>
                  <a:lnTo>
                    <a:pt x="1732" y="678790"/>
                  </a:lnTo>
                  <a:lnTo>
                    <a:pt x="0" y="631649"/>
                  </a:lnTo>
                  <a:lnTo>
                    <a:pt x="1732" y="584509"/>
                  </a:lnTo>
                  <a:lnTo>
                    <a:pt x="6848" y="538309"/>
                  </a:lnTo>
                  <a:lnTo>
                    <a:pt x="15226" y="493172"/>
                  </a:lnTo>
                  <a:lnTo>
                    <a:pt x="26743" y="449221"/>
                  </a:lnTo>
                  <a:lnTo>
                    <a:pt x="41277" y="406577"/>
                  </a:lnTo>
                  <a:lnTo>
                    <a:pt x="58707" y="365362"/>
                  </a:lnTo>
                  <a:lnTo>
                    <a:pt x="78909" y="325699"/>
                  </a:lnTo>
                  <a:lnTo>
                    <a:pt x="101762" y="287710"/>
                  </a:lnTo>
                  <a:lnTo>
                    <a:pt x="127144" y="251516"/>
                  </a:lnTo>
                  <a:lnTo>
                    <a:pt x="154933" y="217241"/>
                  </a:lnTo>
                  <a:lnTo>
                    <a:pt x="185006" y="185005"/>
                  </a:lnTo>
                  <a:lnTo>
                    <a:pt x="217241" y="154933"/>
                  </a:lnTo>
                  <a:lnTo>
                    <a:pt x="251516" y="127144"/>
                  </a:lnTo>
                  <a:lnTo>
                    <a:pt x="287709" y="101762"/>
                  </a:lnTo>
                  <a:lnTo>
                    <a:pt x="325699" y="78909"/>
                  </a:lnTo>
                  <a:lnTo>
                    <a:pt x="365362" y="58707"/>
                  </a:lnTo>
                  <a:lnTo>
                    <a:pt x="406576" y="41277"/>
                  </a:lnTo>
                  <a:lnTo>
                    <a:pt x="449221" y="26743"/>
                  </a:lnTo>
                  <a:lnTo>
                    <a:pt x="493172" y="15226"/>
                  </a:lnTo>
                  <a:lnTo>
                    <a:pt x="538309" y="6848"/>
                  </a:lnTo>
                  <a:lnTo>
                    <a:pt x="584509" y="1732"/>
                  </a:lnTo>
                  <a:lnTo>
                    <a:pt x="631649" y="0"/>
                  </a:lnTo>
                  <a:lnTo>
                    <a:pt x="681665" y="1981"/>
                  </a:lnTo>
                  <a:lnTo>
                    <a:pt x="731058" y="7868"/>
                  </a:lnTo>
                  <a:lnTo>
                    <a:pt x="779614" y="17572"/>
                  </a:lnTo>
                  <a:lnTo>
                    <a:pt x="827123" y="31006"/>
                  </a:lnTo>
                  <a:lnTo>
                    <a:pt x="873371" y="48081"/>
                  </a:lnTo>
                  <a:lnTo>
                    <a:pt x="918148" y="68710"/>
                  </a:lnTo>
                  <a:lnTo>
                    <a:pt x="961241" y="92805"/>
                  </a:lnTo>
                  <a:lnTo>
                    <a:pt x="1002437" y="120277"/>
                  </a:lnTo>
                  <a:lnTo>
                    <a:pt x="1041526" y="151040"/>
                  </a:lnTo>
                  <a:lnTo>
                    <a:pt x="1078294" y="185005"/>
                  </a:lnTo>
                  <a:lnTo>
                    <a:pt x="1112259" y="221773"/>
                  </a:lnTo>
                  <a:lnTo>
                    <a:pt x="1143022" y="260862"/>
                  </a:lnTo>
                  <a:lnTo>
                    <a:pt x="1170495" y="302058"/>
                  </a:lnTo>
                  <a:lnTo>
                    <a:pt x="1194589" y="345151"/>
                  </a:lnTo>
                  <a:lnTo>
                    <a:pt x="1215218" y="389927"/>
                  </a:lnTo>
                  <a:lnTo>
                    <a:pt x="1232293" y="436176"/>
                  </a:lnTo>
                  <a:lnTo>
                    <a:pt x="1245727" y="483685"/>
                  </a:lnTo>
                  <a:lnTo>
                    <a:pt x="1255431" y="532241"/>
                  </a:lnTo>
                  <a:lnTo>
                    <a:pt x="1261318" y="581633"/>
                  </a:lnTo>
                  <a:lnTo>
                    <a:pt x="1263299" y="631649"/>
                  </a:lnTo>
                  <a:lnTo>
                    <a:pt x="1261567" y="678790"/>
                  </a:lnTo>
                  <a:lnTo>
                    <a:pt x="1256451" y="724990"/>
                  </a:lnTo>
                  <a:lnTo>
                    <a:pt x="1248073" y="770127"/>
                  </a:lnTo>
                  <a:lnTo>
                    <a:pt x="1236556" y="814078"/>
                  </a:lnTo>
                  <a:lnTo>
                    <a:pt x="1222022" y="856723"/>
                  </a:lnTo>
                  <a:lnTo>
                    <a:pt x="1204592" y="897937"/>
                  </a:lnTo>
                  <a:lnTo>
                    <a:pt x="1184390" y="937600"/>
                  </a:lnTo>
                  <a:lnTo>
                    <a:pt x="1161537" y="975590"/>
                  </a:lnTo>
                  <a:lnTo>
                    <a:pt x="1136155" y="1011783"/>
                  </a:lnTo>
                  <a:lnTo>
                    <a:pt x="1108366" y="1046058"/>
                  </a:lnTo>
                  <a:lnTo>
                    <a:pt x="1078294" y="1078294"/>
                  </a:lnTo>
                  <a:lnTo>
                    <a:pt x="1046058" y="1108366"/>
                  </a:lnTo>
                  <a:lnTo>
                    <a:pt x="1011783" y="1136155"/>
                  </a:lnTo>
                  <a:lnTo>
                    <a:pt x="975590" y="1161537"/>
                  </a:lnTo>
                  <a:lnTo>
                    <a:pt x="937600" y="1184390"/>
                  </a:lnTo>
                  <a:lnTo>
                    <a:pt x="897937" y="1204592"/>
                  </a:lnTo>
                  <a:lnTo>
                    <a:pt x="856723" y="1222022"/>
                  </a:lnTo>
                  <a:lnTo>
                    <a:pt x="814078" y="1236556"/>
                  </a:lnTo>
                  <a:lnTo>
                    <a:pt x="770127" y="1248073"/>
                  </a:lnTo>
                  <a:lnTo>
                    <a:pt x="724990" y="1256451"/>
                  </a:lnTo>
                  <a:lnTo>
                    <a:pt x="678790" y="1261567"/>
                  </a:lnTo>
                  <a:lnTo>
                    <a:pt x="631649" y="1263299"/>
                  </a:lnTo>
                  <a:close/>
                </a:path>
              </a:pathLst>
            </a:custGeom>
            <a:solidFill>
              <a:srgbClr val="C52E73">
                <a:alpha val="1647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44745" y="1465580"/>
              <a:ext cx="3331209" cy="281876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90074" y="1279235"/>
            <a:ext cx="6954520" cy="3658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5783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Keberagaman</a:t>
            </a:r>
            <a:r>
              <a:rPr sz="1700" spc="-3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siswa</a:t>
            </a:r>
            <a:r>
              <a:rPr sz="1700" spc="-2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65" dirty="0">
                <a:solidFill>
                  <a:srgbClr val="39656C"/>
                </a:solidFill>
                <a:latin typeface="Verdana"/>
                <a:cs typeface="Verdana"/>
              </a:rPr>
              <a:t>membuat</a:t>
            </a:r>
            <a:r>
              <a:rPr sz="1700" spc="-3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kelas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semakin</a:t>
            </a:r>
            <a:r>
              <a:rPr sz="1700" spc="6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35" dirty="0">
                <a:solidFill>
                  <a:srgbClr val="39656C"/>
                </a:solidFill>
                <a:latin typeface="Verdana"/>
                <a:cs typeface="Verdana"/>
              </a:rPr>
              <a:t>menantang</a:t>
            </a:r>
            <a:endParaRPr sz="1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40"/>
              </a:spcBef>
            </a:pPr>
            <a:r>
              <a:rPr sz="1700" b="1" spc="-10" dirty="0">
                <a:solidFill>
                  <a:srgbClr val="39656C"/>
                </a:solidFill>
                <a:latin typeface="Verdana"/>
                <a:cs typeface="Verdana"/>
              </a:rPr>
              <a:t>Miskomunikasi</a:t>
            </a:r>
            <a:endParaRPr sz="1700">
              <a:latin typeface="Verdana"/>
              <a:cs typeface="Verdana"/>
            </a:endParaRPr>
          </a:p>
          <a:p>
            <a:pPr marL="12700" marR="3390265">
              <a:lnSpc>
                <a:spcPct val="100000"/>
              </a:lnSpc>
            </a:pP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Karena</a:t>
            </a:r>
            <a:r>
              <a:rPr sz="1700" spc="-2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guru</a:t>
            </a:r>
            <a:r>
              <a:rPr sz="1700" spc="-2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kurang</a:t>
            </a:r>
            <a:r>
              <a:rPr sz="1700" spc="-2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45" dirty="0">
                <a:solidFill>
                  <a:srgbClr val="39656C"/>
                </a:solidFill>
                <a:latin typeface="Verdana"/>
                <a:cs typeface="Verdana"/>
              </a:rPr>
              <a:t>memahami </a:t>
            </a:r>
            <a:r>
              <a:rPr sz="1700" spc="-20" dirty="0">
                <a:solidFill>
                  <a:srgbClr val="39656C"/>
                </a:solidFill>
                <a:latin typeface="Verdana"/>
                <a:cs typeface="Verdana"/>
              </a:rPr>
              <a:t>latar</a:t>
            </a:r>
            <a:r>
              <a:rPr sz="1700" spc="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belakang</a:t>
            </a:r>
            <a:r>
              <a:rPr sz="1700" spc="1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39656C"/>
                </a:solidFill>
                <a:latin typeface="Verdana"/>
                <a:cs typeface="Verdana"/>
              </a:rPr>
              <a:t>siswa</a:t>
            </a:r>
            <a:endParaRPr sz="1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40"/>
              </a:spcBef>
            </a:pPr>
            <a:r>
              <a:rPr sz="1700" b="1" spc="-10" dirty="0">
                <a:solidFill>
                  <a:srgbClr val="39656C"/>
                </a:solidFill>
                <a:latin typeface="Verdana"/>
                <a:cs typeface="Verdana"/>
              </a:rPr>
              <a:t>Pemecahan</a:t>
            </a:r>
            <a:endParaRPr sz="1700">
              <a:latin typeface="Verdana"/>
              <a:cs typeface="Verdana"/>
            </a:endParaRPr>
          </a:p>
          <a:p>
            <a:pPr marL="12700" marR="3402965">
              <a:lnSpc>
                <a:spcPct val="100000"/>
              </a:lnSpc>
            </a:pP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Diaplikasi</a:t>
            </a:r>
            <a:r>
              <a:rPr sz="1700" spc="-1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pada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konteks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 lebih </a:t>
            </a:r>
            <a:r>
              <a:rPr sz="1700" spc="-25" dirty="0">
                <a:solidFill>
                  <a:srgbClr val="39656C"/>
                </a:solidFill>
                <a:latin typeface="Verdana"/>
                <a:cs typeface="Verdana"/>
              </a:rPr>
              <a:t>spesiﬁk,</a:t>
            </a:r>
            <a:r>
              <a:rPr sz="1700" spc="5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bagaimana</a:t>
            </a:r>
            <a:r>
              <a:rPr sz="1700" spc="5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40" dirty="0">
                <a:solidFill>
                  <a:srgbClr val="39656C"/>
                </a:solidFill>
                <a:latin typeface="Verdana"/>
                <a:cs typeface="Verdana"/>
              </a:rPr>
              <a:t>pembuatan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laporan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1700">
              <a:latin typeface="Verdana"/>
              <a:cs typeface="Verdana"/>
            </a:endParaRPr>
          </a:p>
          <a:p>
            <a:pPr marL="4075429" marR="5080" indent="804545">
              <a:lnSpc>
                <a:spcPct val="100000"/>
              </a:lnSpc>
            </a:pPr>
            <a:r>
              <a:rPr sz="1200" b="1" spc="-35" dirty="0">
                <a:solidFill>
                  <a:srgbClr val="39656C"/>
                </a:solidFill>
                <a:latin typeface="Verdana"/>
                <a:cs typeface="Verdana"/>
              </a:rPr>
              <a:t>sumbgr</a:t>
            </a:r>
            <a:r>
              <a:rPr sz="1200" b="1" spc="-5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200" b="1" spc="-10" dirty="0">
                <a:solidFill>
                  <a:srgbClr val="39656C"/>
                </a:solidFill>
                <a:latin typeface="Verdana"/>
                <a:cs typeface="Verdana"/>
              </a:rPr>
              <a:t>gambar: </a:t>
            </a:r>
            <a:r>
              <a:rPr sz="1200" b="1" spc="-70" dirty="0">
                <a:solidFill>
                  <a:srgbClr val="39656C"/>
                </a:solidFill>
                <a:latin typeface="Verdana"/>
                <a:cs typeface="Verdana"/>
              </a:rPr>
              <a:t>https://lifgstQlg.ofigzong.com/rgad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7982"/>
            <a:ext cx="1171575" cy="466725"/>
            <a:chOff x="0" y="497982"/>
            <a:chExt cx="1171575" cy="466725"/>
          </a:xfrm>
        </p:grpSpPr>
        <p:sp>
          <p:nvSpPr>
            <p:cNvPr id="3" name="object 3"/>
            <p:cNvSpPr/>
            <p:nvPr/>
          </p:nvSpPr>
          <p:spPr>
            <a:xfrm>
              <a:off x="704508" y="497982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233364" y="466729"/>
                  </a:moveTo>
                  <a:lnTo>
                    <a:pt x="186401" y="461980"/>
                  </a:lnTo>
                  <a:lnTo>
                    <a:pt x="142628" y="448365"/>
                  </a:lnTo>
                  <a:lnTo>
                    <a:pt x="102992" y="426827"/>
                  </a:lnTo>
                  <a:lnTo>
                    <a:pt x="68440" y="398312"/>
                  </a:lnTo>
                  <a:lnTo>
                    <a:pt x="39917" y="363763"/>
                  </a:lnTo>
                  <a:lnTo>
                    <a:pt x="18372" y="324126"/>
                  </a:lnTo>
                  <a:lnTo>
                    <a:pt x="4750" y="280345"/>
                  </a:lnTo>
                  <a:lnTo>
                    <a:pt x="0" y="233364"/>
                  </a:lnTo>
                  <a:lnTo>
                    <a:pt x="4750" y="186383"/>
                  </a:lnTo>
                  <a:lnTo>
                    <a:pt x="18372" y="142602"/>
                  </a:lnTo>
                  <a:lnTo>
                    <a:pt x="39917" y="102965"/>
                  </a:lnTo>
                  <a:lnTo>
                    <a:pt x="68440" y="68416"/>
                  </a:lnTo>
                  <a:lnTo>
                    <a:pt x="102992" y="39901"/>
                  </a:lnTo>
                  <a:lnTo>
                    <a:pt x="142628" y="18363"/>
                  </a:lnTo>
                  <a:lnTo>
                    <a:pt x="186401" y="4748"/>
                  </a:lnTo>
                  <a:lnTo>
                    <a:pt x="233364" y="0"/>
                  </a:lnTo>
                  <a:lnTo>
                    <a:pt x="280332" y="4748"/>
                  </a:lnTo>
                  <a:lnTo>
                    <a:pt x="324112" y="18363"/>
                  </a:lnTo>
                  <a:lnTo>
                    <a:pt x="363748" y="39901"/>
                  </a:lnTo>
                  <a:lnTo>
                    <a:pt x="398298" y="68416"/>
                  </a:lnTo>
                  <a:lnTo>
                    <a:pt x="424661" y="100354"/>
                  </a:lnTo>
                  <a:lnTo>
                    <a:pt x="233364" y="100354"/>
                  </a:lnTo>
                  <a:lnTo>
                    <a:pt x="191377" y="107148"/>
                  </a:lnTo>
                  <a:lnTo>
                    <a:pt x="154871" y="126058"/>
                  </a:lnTo>
                  <a:lnTo>
                    <a:pt x="126058" y="154871"/>
                  </a:lnTo>
                  <a:lnTo>
                    <a:pt x="107148" y="191377"/>
                  </a:lnTo>
                  <a:lnTo>
                    <a:pt x="100354" y="233364"/>
                  </a:lnTo>
                  <a:lnTo>
                    <a:pt x="107142" y="275352"/>
                  </a:lnTo>
                  <a:lnTo>
                    <a:pt x="126039" y="311857"/>
                  </a:lnTo>
                  <a:lnTo>
                    <a:pt x="154844" y="340671"/>
                  </a:lnTo>
                  <a:lnTo>
                    <a:pt x="191352" y="359580"/>
                  </a:lnTo>
                  <a:lnTo>
                    <a:pt x="233364" y="366374"/>
                  </a:lnTo>
                  <a:lnTo>
                    <a:pt x="424672" y="366374"/>
                  </a:lnTo>
                  <a:lnTo>
                    <a:pt x="398312" y="398312"/>
                  </a:lnTo>
                  <a:lnTo>
                    <a:pt x="363763" y="426827"/>
                  </a:lnTo>
                  <a:lnTo>
                    <a:pt x="324126" y="448365"/>
                  </a:lnTo>
                  <a:lnTo>
                    <a:pt x="280345" y="461980"/>
                  </a:lnTo>
                  <a:lnTo>
                    <a:pt x="233364" y="466729"/>
                  </a:lnTo>
                  <a:close/>
                </a:path>
                <a:path w="466725" h="466725">
                  <a:moveTo>
                    <a:pt x="424672" y="366374"/>
                  </a:moveTo>
                  <a:lnTo>
                    <a:pt x="233364" y="366374"/>
                  </a:lnTo>
                  <a:lnTo>
                    <a:pt x="275352" y="359580"/>
                  </a:lnTo>
                  <a:lnTo>
                    <a:pt x="311857" y="340671"/>
                  </a:lnTo>
                  <a:lnTo>
                    <a:pt x="340671" y="311857"/>
                  </a:lnTo>
                  <a:lnTo>
                    <a:pt x="359580" y="275352"/>
                  </a:lnTo>
                  <a:lnTo>
                    <a:pt x="366374" y="233364"/>
                  </a:lnTo>
                  <a:lnTo>
                    <a:pt x="359580" y="191377"/>
                  </a:lnTo>
                  <a:lnTo>
                    <a:pt x="340671" y="154871"/>
                  </a:lnTo>
                  <a:lnTo>
                    <a:pt x="311857" y="126058"/>
                  </a:lnTo>
                  <a:lnTo>
                    <a:pt x="275352" y="107148"/>
                  </a:lnTo>
                  <a:lnTo>
                    <a:pt x="233364" y="100354"/>
                  </a:lnTo>
                  <a:lnTo>
                    <a:pt x="424661" y="100354"/>
                  </a:lnTo>
                  <a:lnTo>
                    <a:pt x="426816" y="102965"/>
                  </a:lnTo>
                  <a:lnTo>
                    <a:pt x="448358" y="142602"/>
                  </a:lnTo>
                  <a:lnTo>
                    <a:pt x="461978" y="186383"/>
                  </a:lnTo>
                  <a:lnTo>
                    <a:pt x="466729" y="233364"/>
                  </a:lnTo>
                  <a:lnTo>
                    <a:pt x="461980" y="280345"/>
                  </a:lnTo>
                  <a:lnTo>
                    <a:pt x="448365" y="324126"/>
                  </a:lnTo>
                  <a:lnTo>
                    <a:pt x="426827" y="363763"/>
                  </a:lnTo>
                  <a:lnTo>
                    <a:pt x="424672" y="366374"/>
                  </a:lnTo>
                  <a:close/>
                </a:path>
              </a:pathLst>
            </a:custGeom>
            <a:solidFill>
              <a:srgbClr val="E9B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3808" y="497982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233364" y="466729"/>
                  </a:moveTo>
                  <a:lnTo>
                    <a:pt x="186401" y="461980"/>
                  </a:lnTo>
                  <a:lnTo>
                    <a:pt x="142628" y="448365"/>
                  </a:lnTo>
                  <a:lnTo>
                    <a:pt x="102992" y="426827"/>
                  </a:lnTo>
                  <a:lnTo>
                    <a:pt x="68440" y="398312"/>
                  </a:lnTo>
                  <a:lnTo>
                    <a:pt x="39917" y="363763"/>
                  </a:lnTo>
                  <a:lnTo>
                    <a:pt x="18372" y="324126"/>
                  </a:lnTo>
                  <a:lnTo>
                    <a:pt x="4750" y="280345"/>
                  </a:lnTo>
                  <a:lnTo>
                    <a:pt x="0" y="233364"/>
                  </a:lnTo>
                  <a:lnTo>
                    <a:pt x="4750" y="186383"/>
                  </a:lnTo>
                  <a:lnTo>
                    <a:pt x="18372" y="142602"/>
                  </a:lnTo>
                  <a:lnTo>
                    <a:pt x="39917" y="102965"/>
                  </a:lnTo>
                  <a:lnTo>
                    <a:pt x="68440" y="68416"/>
                  </a:lnTo>
                  <a:lnTo>
                    <a:pt x="102992" y="39901"/>
                  </a:lnTo>
                  <a:lnTo>
                    <a:pt x="142628" y="18363"/>
                  </a:lnTo>
                  <a:lnTo>
                    <a:pt x="186401" y="4748"/>
                  </a:lnTo>
                  <a:lnTo>
                    <a:pt x="233364" y="0"/>
                  </a:lnTo>
                  <a:lnTo>
                    <a:pt x="280332" y="4748"/>
                  </a:lnTo>
                  <a:lnTo>
                    <a:pt x="324112" y="18363"/>
                  </a:lnTo>
                  <a:lnTo>
                    <a:pt x="363748" y="39901"/>
                  </a:lnTo>
                  <a:lnTo>
                    <a:pt x="398298" y="68416"/>
                  </a:lnTo>
                  <a:lnTo>
                    <a:pt x="424661" y="100354"/>
                  </a:lnTo>
                  <a:lnTo>
                    <a:pt x="233364" y="100354"/>
                  </a:lnTo>
                  <a:lnTo>
                    <a:pt x="191377" y="107148"/>
                  </a:lnTo>
                  <a:lnTo>
                    <a:pt x="154871" y="126058"/>
                  </a:lnTo>
                  <a:lnTo>
                    <a:pt x="126058" y="154871"/>
                  </a:lnTo>
                  <a:lnTo>
                    <a:pt x="107148" y="191377"/>
                  </a:lnTo>
                  <a:lnTo>
                    <a:pt x="100354" y="233364"/>
                  </a:lnTo>
                  <a:lnTo>
                    <a:pt x="107142" y="275352"/>
                  </a:lnTo>
                  <a:lnTo>
                    <a:pt x="126039" y="311857"/>
                  </a:lnTo>
                  <a:lnTo>
                    <a:pt x="154844" y="340671"/>
                  </a:lnTo>
                  <a:lnTo>
                    <a:pt x="191352" y="359580"/>
                  </a:lnTo>
                  <a:lnTo>
                    <a:pt x="233364" y="366374"/>
                  </a:lnTo>
                  <a:lnTo>
                    <a:pt x="424672" y="366374"/>
                  </a:lnTo>
                  <a:lnTo>
                    <a:pt x="398312" y="398312"/>
                  </a:lnTo>
                  <a:lnTo>
                    <a:pt x="363763" y="426827"/>
                  </a:lnTo>
                  <a:lnTo>
                    <a:pt x="324126" y="448365"/>
                  </a:lnTo>
                  <a:lnTo>
                    <a:pt x="280345" y="461980"/>
                  </a:lnTo>
                  <a:lnTo>
                    <a:pt x="233364" y="466729"/>
                  </a:lnTo>
                  <a:close/>
                </a:path>
                <a:path w="466725" h="466725">
                  <a:moveTo>
                    <a:pt x="424672" y="366374"/>
                  </a:moveTo>
                  <a:lnTo>
                    <a:pt x="233364" y="366374"/>
                  </a:lnTo>
                  <a:lnTo>
                    <a:pt x="275352" y="359580"/>
                  </a:lnTo>
                  <a:lnTo>
                    <a:pt x="311858" y="340671"/>
                  </a:lnTo>
                  <a:lnTo>
                    <a:pt x="340671" y="311857"/>
                  </a:lnTo>
                  <a:lnTo>
                    <a:pt x="359580" y="275352"/>
                  </a:lnTo>
                  <a:lnTo>
                    <a:pt x="366374" y="233364"/>
                  </a:lnTo>
                  <a:lnTo>
                    <a:pt x="359580" y="191377"/>
                  </a:lnTo>
                  <a:lnTo>
                    <a:pt x="340671" y="154871"/>
                  </a:lnTo>
                  <a:lnTo>
                    <a:pt x="311858" y="126058"/>
                  </a:lnTo>
                  <a:lnTo>
                    <a:pt x="275352" y="107148"/>
                  </a:lnTo>
                  <a:lnTo>
                    <a:pt x="233364" y="100354"/>
                  </a:lnTo>
                  <a:lnTo>
                    <a:pt x="424661" y="100354"/>
                  </a:lnTo>
                  <a:lnTo>
                    <a:pt x="426816" y="102965"/>
                  </a:lnTo>
                  <a:lnTo>
                    <a:pt x="448358" y="142602"/>
                  </a:lnTo>
                  <a:lnTo>
                    <a:pt x="461978" y="186383"/>
                  </a:lnTo>
                  <a:lnTo>
                    <a:pt x="466729" y="233364"/>
                  </a:lnTo>
                  <a:lnTo>
                    <a:pt x="461980" y="280345"/>
                  </a:lnTo>
                  <a:lnTo>
                    <a:pt x="448365" y="324126"/>
                  </a:lnTo>
                  <a:lnTo>
                    <a:pt x="426827" y="363763"/>
                  </a:lnTo>
                  <a:lnTo>
                    <a:pt x="424672" y="366374"/>
                  </a:lnTo>
                  <a:close/>
                </a:path>
              </a:pathLst>
            </a:custGeom>
            <a:solidFill>
              <a:srgbClr val="5EA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14099"/>
              <a:ext cx="149860" cy="434975"/>
            </a:xfrm>
            <a:custGeom>
              <a:avLst/>
              <a:gdLst/>
              <a:ahLst/>
              <a:cxnLst/>
              <a:rect l="l" t="t" r="r" b="b"/>
              <a:pathLst>
                <a:path w="149860" h="434975">
                  <a:moveTo>
                    <a:pt x="0" y="434498"/>
                  </a:moveTo>
                  <a:lnTo>
                    <a:pt x="0" y="319520"/>
                  </a:lnTo>
                  <a:lnTo>
                    <a:pt x="23779" y="295740"/>
                  </a:lnTo>
                  <a:lnTo>
                    <a:pt x="42688" y="259234"/>
                  </a:lnTo>
                  <a:lnTo>
                    <a:pt x="49483" y="217247"/>
                  </a:lnTo>
                  <a:lnTo>
                    <a:pt x="42688" y="175259"/>
                  </a:lnTo>
                  <a:lnTo>
                    <a:pt x="23779" y="138753"/>
                  </a:lnTo>
                  <a:lnTo>
                    <a:pt x="0" y="114974"/>
                  </a:lnTo>
                  <a:lnTo>
                    <a:pt x="0" y="0"/>
                  </a:lnTo>
                  <a:lnTo>
                    <a:pt x="46872" y="23791"/>
                  </a:lnTo>
                  <a:lnTo>
                    <a:pt x="81420" y="52310"/>
                  </a:lnTo>
                  <a:lnTo>
                    <a:pt x="109936" y="86861"/>
                  </a:lnTo>
                  <a:lnTo>
                    <a:pt x="131474" y="126498"/>
                  </a:lnTo>
                  <a:lnTo>
                    <a:pt x="145089" y="170275"/>
                  </a:lnTo>
                  <a:lnTo>
                    <a:pt x="149837" y="217247"/>
                  </a:lnTo>
                  <a:lnTo>
                    <a:pt x="145089" y="264227"/>
                  </a:lnTo>
                  <a:lnTo>
                    <a:pt x="131474" y="308009"/>
                  </a:lnTo>
                  <a:lnTo>
                    <a:pt x="109936" y="347646"/>
                  </a:lnTo>
                  <a:lnTo>
                    <a:pt x="81420" y="382195"/>
                  </a:lnTo>
                  <a:lnTo>
                    <a:pt x="46872" y="410710"/>
                  </a:lnTo>
                  <a:lnTo>
                    <a:pt x="7235" y="432248"/>
                  </a:lnTo>
                  <a:lnTo>
                    <a:pt x="0" y="434498"/>
                  </a:lnTo>
                  <a:close/>
                </a:path>
              </a:pathLst>
            </a:custGeom>
            <a:solidFill>
              <a:srgbClr val="6C4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402129" y="123469"/>
            <a:ext cx="494665" cy="3161030"/>
          </a:xfrm>
          <a:custGeom>
            <a:avLst/>
            <a:gdLst/>
            <a:ahLst/>
            <a:cxnLst/>
            <a:rect l="l" t="t" r="r" b="b"/>
            <a:pathLst>
              <a:path w="494665" h="3161029">
                <a:moveTo>
                  <a:pt x="494068" y="2269045"/>
                </a:moveTo>
                <a:lnTo>
                  <a:pt x="447332" y="2222246"/>
                </a:lnTo>
                <a:lnTo>
                  <a:pt x="50" y="2669476"/>
                </a:lnTo>
                <a:lnTo>
                  <a:pt x="46850" y="2716326"/>
                </a:lnTo>
                <a:lnTo>
                  <a:pt x="494068" y="2269045"/>
                </a:lnTo>
                <a:close/>
              </a:path>
              <a:path w="494665" h="3161029">
                <a:moveTo>
                  <a:pt x="494068" y="1824545"/>
                </a:moveTo>
                <a:lnTo>
                  <a:pt x="447332" y="1777758"/>
                </a:lnTo>
                <a:lnTo>
                  <a:pt x="50" y="2225040"/>
                </a:lnTo>
                <a:lnTo>
                  <a:pt x="46786" y="2271839"/>
                </a:lnTo>
                <a:lnTo>
                  <a:pt x="494068" y="1824545"/>
                </a:lnTo>
                <a:close/>
              </a:path>
              <a:path w="494665" h="3161029">
                <a:moveTo>
                  <a:pt x="494068" y="1380109"/>
                </a:moveTo>
                <a:lnTo>
                  <a:pt x="447332" y="1333258"/>
                </a:lnTo>
                <a:lnTo>
                  <a:pt x="50" y="1780540"/>
                </a:lnTo>
                <a:lnTo>
                  <a:pt x="46786" y="1827339"/>
                </a:lnTo>
                <a:lnTo>
                  <a:pt x="494068" y="1380109"/>
                </a:lnTo>
                <a:close/>
              </a:path>
              <a:path w="494665" h="3161029">
                <a:moveTo>
                  <a:pt x="494068" y="713320"/>
                </a:moveTo>
                <a:lnTo>
                  <a:pt x="447230" y="666635"/>
                </a:lnTo>
                <a:lnTo>
                  <a:pt x="0" y="1113853"/>
                </a:lnTo>
                <a:lnTo>
                  <a:pt x="46786" y="1160602"/>
                </a:lnTo>
                <a:lnTo>
                  <a:pt x="494068" y="713320"/>
                </a:lnTo>
                <a:close/>
              </a:path>
              <a:path w="494665" h="3161029">
                <a:moveTo>
                  <a:pt x="494068" y="268884"/>
                </a:moveTo>
                <a:lnTo>
                  <a:pt x="447230" y="222135"/>
                </a:lnTo>
                <a:lnTo>
                  <a:pt x="0" y="669417"/>
                </a:lnTo>
                <a:lnTo>
                  <a:pt x="46786" y="716114"/>
                </a:lnTo>
                <a:lnTo>
                  <a:pt x="494068" y="268884"/>
                </a:lnTo>
                <a:close/>
              </a:path>
              <a:path w="494665" h="3161029">
                <a:moveTo>
                  <a:pt x="494131" y="2713698"/>
                </a:moveTo>
                <a:lnTo>
                  <a:pt x="447382" y="2666847"/>
                </a:lnTo>
                <a:lnTo>
                  <a:pt x="152" y="3114129"/>
                </a:lnTo>
                <a:lnTo>
                  <a:pt x="46850" y="3160928"/>
                </a:lnTo>
                <a:lnTo>
                  <a:pt x="494131" y="2713698"/>
                </a:lnTo>
                <a:close/>
              </a:path>
              <a:path w="494665" h="3161029">
                <a:moveTo>
                  <a:pt x="494131" y="2491397"/>
                </a:moveTo>
                <a:lnTo>
                  <a:pt x="447382" y="2444648"/>
                </a:lnTo>
                <a:lnTo>
                  <a:pt x="152" y="2891929"/>
                </a:lnTo>
                <a:lnTo>
                  <a:pt x="46850" y="2938678"/>
                </a:lnTo>
                <a:lnTo>
                  <a:pt x="494131" y="2491397"/>
                </a:lnTo>
                <a:close/>
              </a:path>
              <a:path w="494665" h="3161029">
                <a:moveTo>
                  <a:pt x="494131" y="2046897"/>
                </a:moveTo>
                <a:lnTo>
                  <a:pt x="447382" y="2000211"/>
                </a:lnTo>
                <a:lnTo>
                  <a:pt x="152" y="2447442"/>
                </a:lnTo>
                <a:lnTo>
                  <a:pt x="46850" y="2494191"/>
                </a:lnTo>
                <a:lnTo>
                  <a:pt x="494131" y="2046897"/>
                </a:lnTo>
                <a:close/>
              </a:path>
              <a:path w="494665" h="3161029">
                <a:moveTo>
                  <a:pt x="494131" y="1602460"/>
                </a:moveTo>
                <a:lnTo>
                  <a:pt x="447382" y="1555724"/>
                </a:lnTo>
                <a:lnTo>
                  <a:pt x="152" y="2002891"/>
                </a:lnTo>
                <a:lnTo>
                  <a:pt x="46850" y="2049691"/>
                </a:lnTo>
                <a:lnTo>
                  <a:pt x="494131" y="1602460"/>
                </a:lnTo>
                <a:close/>
              </a:path>
              <a:path w="494665" h="3161029">
                <a:moveTo>
                  <a:pt x="494131" y="1157973"/>
                </a:moveTo>
                <a:lnTo>
                  <a:pt x="447382" y="1111224"/>
                </a:lnTo>
                <a:lnTo>
                  <a:pt x="152" y="1558455"/>
                </a:lnTo>
                <a:lnTo>
                  <a:pt x="46850" y="1605254"/>
                </a:lnTo>
                <a:lnTo>
                  <a:pt x="494131" y="1157973"/>
                </a:lnTo>
                <a:close/>
              </a:path>
              <a:path w="494665" h="3161029">
                <a:moveTo>
                  <a:pt x="494131" y="935723"/>
                </a:moveTo>
                <a:lnTo>
                  <a:pt x="447382" y="888987"/>
                </a:lnTo>
                <a:lnTo>
                  <a:pt x="152" y="1336205"/>
                </a:lnTo>
                <a:lnTo>
                  <a:pt x="46850" y="1382953"/>
                </a:lnTo>
                <a:lnTo>
                  <a:pt x="494131" y="935723"/>
                </a:lnTo>
                <a:close/>
              </a:path>
              <a:path w="494665" h="3161029">
                <a:moveTo>
                  <a:pt x="494131" y="491236"/>
                </a:moveTo>
                <a:lnTo>
                  <a:pt x="447382" y="444487"/>
                </a:lnTo>
                <a:lnTo>
                  <a:pt x="152" y="891768"/>
                </a:lnTo>
                <a:lnTo>
                  <a:pt x="46850" y="938517"/>
                </a:lnTo>
                <a:lnTo>
                  <a:pt x="494131" y="491236"/>
                </a:lnTo>
                <a:close/>
              </a:path>
              <a:path w="494665" h="3161029">
                <a:moveTo>
                  <a:pt x="494131" y="46736"/>
                </a:moveTo>
                <a:lnTo>
                  <a:pt x="447382" y="0"/>
                </a:lnTo>
                <a:lnTo>
                  <a:pt x="152" y="447281"/>
                </a:lnTo>
                <a:lnTo>
                  <a:pt x="46850" y="494017"/>
                </a:lnTo>
                <a:lnTo>
                  <a:pt x="494131" y="46736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75044" y="507865"/>
            <a:ext cx="53689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9255" marR="5080" indent="-377190">
              <a:lnSpc>
                <a:spcPct val="100000"/>
              </a:lnSpc>
              <a:spcBef>
                <a:spcPts val="100"/>
              </a:spcBef>
            </a:pPr>
            <a:r>
              <a:rPr lang="en-ID" sz="2000" spc="-95" dirty="0" err="1"/>
              <a:t>Pernah</a:t>
            </a:r>
            <a:r>
              <a:rPr lang="en-ID" sz="2000" spc="-95" dirty="0"/>
              <a:t> ga malas </a:t>
            </a:r>
            <a:r>
              <a:rPr lang="en-ID" sz="2000" spc="-95" dirty="0" err="1"/>
              <a:t>ke</a:t>
            </a:r>
            <a:r>
              <a:rPr lang="en-ID" sz="2000" spc="-95" dirty="0"/>
              <a:t> </a:t>
            </a:r>
            <a:r>
              <a:rPr lang="en-ID" sz="2000" spc="-95" dirty="0" err="1"/>
              <a:t>kampus</a:t>
            </a:r>
            <a:r>
              <a:rPr lang="en-ID" sz="2000" spc="-95" dirty="0"/>
              <a:t> </a:t>
            </a:r>
            <a:r>
              <a:rPr lang="en-ID" sz="2000" spc="-95" dirty="0" err="1"/>
              <a:t>karena</a:t>
            </a:r>
            <a:r>
              <a:rPr lang="en-ID" sz="2000" spc="-95" dirty="0"/>
              <a:t> ga</a:t>
            </a:r>
            <a:br>
              <a:rPr lang="en-ID" sz="2000" spc="-95" dirty="0"/>
            </a:br>
            <a:r>
              <a:rPr lang="en-ID" sz="2000" spc="-95" dirty="0" err="1"/>
              <a:t>nyaman</a:t>
            </a:r>
            <a:r>
              <a:rPr lang="en-ID" sz="2000" spc="-95" dirty="0"/>
              <a:t> </a:t>
            </a:r>
            <a:r>
              <a:rPr lang="en-ID" sz="2000" spc="-95" dirty="0" err="1"/>
              <a:t>dengan</a:t>
            </a:r>
            <a:r>
              <a:rPr lang="en-ID" sz="2000" spc="-95" dirty="0"/>
              <a:t> </a:t>
            </a:r>
            <a:r>
              <a:rPr lang="en-ID" sz="2000" spc="-95" dirty="0" err="1"/>
              <a:t>kelas</a:t>
            </a:r>
            <a:r>
              <a:rPr lang="en-ID" sz="2000" spc="-95" dirty="0"/>
              <a:t> </a:t>
            </a:r>
            <a:r>
              <a:rPr lang="en-ID" sz="2000" spc="-95" dirty="0" err="1"/>
              <a:t>atau</a:t>
            </a:r>
            <a:r>
              <a:rPr lang="en-ID" sz="2000" spc="-95" dirty="0"/>
              <a:t> guru?</a:t>
            </a:r>
            <a:endParaRPr sz="2000" dirty="0"/>
          </a:p>
        </p:txBody>
      </p:sp>
      <p:sp>
        <p:nvSpPr>
          <p:cNvPr id="8" name="object 8"/>
          <p:cNvSpPr txBox="1"/>
          <p:nvPr/>
        </p:nvSpPr>
        <p:spPr>
          <a:xfrm>
            <a:off x="3103168" y="1466188"/>
            <a:ext cx="260731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just">
              <a:lnSpc>
                <a:spcPct val="100000"/>
              </a:lnSpc>
              <a:spcBef>
                <a:spcPts val="100"/>
              </a:spcBef>
            </a:pPr>
            <a:r>
              <a:rPr sz="1600" spc="50" dirty="0">
                <a:solidFill>
                  <a:srgbClr val="39656C"/>
                </a:solidFill>
                <a:latin typeface="Verdana"/>
                <a:cs typeface="Verdana"/>
              </a:rPr>
              <a:t>Lingkungan</a:t>
            </a:r>
            <a:r>
              <a:rPr sz="1600" spc="-11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9656C"/>
                </a:solidFill>
                <a:latin typeface="Verdana"/>
                <a:cs typeface="Verdana"/>
              </a:rPr>
              <a:t>belajar</a:t>
            </a:r>
            <a:r>
              <a:rPr sz="1600" spc="-10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39656C"/>
                </a:solidFill>
                <a:latin typeface="Verdana"/>
                <a:cs typeface="Verdana"/>
              </a:rPr>
              <a:t>yang </a:t>
            </a:r>
            <a:r>
              <a:rPr sz="1600" dirty="0">
                <a:solidFill>
                  <a:srgbClr val="39656C"/>
                </a:solidFill>
                <a:latin typeface="Verdana"/>
                <a:cs typeface="Verdana"/>
              </a:rPr>
              <a:t>kondusif</a:t>
            </a:r>
            <a:r>
              <a:rPr sz="1600" spc="2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9656C"/>
                </a:solidFill>
                <a:latin typeface="Verdana"/>
                <a:cs typeface="Verdana"/>
              </a:rPr>
              <a:t>tercapai</a:t>
            </a:r>
            <a:r>
              <a:rPr sz="1600" spc="2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9656C"/>
                </a:solidFill>
                <a:latin typeface="Verdana"/>
                <a:cs typeface="Verdana"/>
              </a:rPr>
              <a:t>berkat adanya</a:t>
            </a:r>
            <a:r>
              <a:rPr sz="1600" spc="-114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C52E73"/>
                </a:solidFill>
                <a:latin typeface="Verdana"/>
                <a:cs typeface="Verdana"/>
              </a:rPr>
              <a:t>kerjasama</a:t>
            </a:r>
            <a:r>
              <a:rPr sz="1600" spc="-105" dirty="0">
                <a:solidFill>
                  <a:srgbClr val="C52E73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C52E73"/>
                </a:solidFill>
                <a:latin typeface="Verdana"/>
                <a:cs typeface="Verdana"/>
              </a:rPr>
              <a:t>antara </a:t>
            </a:r>
            <a:r>
              <a:rPr sz="1600" dirty="0">
                <a:solidFill>
                  <a:srgbClr val="C52E73"/>
                </a:solidFill>
                <a:latin typeface="Verdana"/>
                <a:cs typeface="Verdana"/>
              </a:rPr>
              <a:t>guru</a:t>
            </a:r>
            <a:r>
              <a:rPr sz="1600" spc="-40" dirty="0">
                <a:solidFill>
                  <a:srgbClr val="C52E73"/>
                </a:solidFill>
                <a:latin typeface="Verdana"/>
                <a:cs typeface="Verdana"/>
              </a:rPr>
              <a:t> </a:t>
            </a:r>
            <a:r>
              <a:rPr sz="1600" spc="55" dirty="0">
                <a:solidFill>
                  <a:srgbClr val="C52E73"/>
                </a:solidFill>
                <a:latin typeface="Verdana"/>
                <a:cs typeface="Verdana"/>
              </a:rPr>
              <a:t>dengan</a:t>
            </a:r>
            <a:r>
              <a:rPr sz="1600" spc="-40" dirty="0">
                <a:solidFill>
                  <a:srgbClr val="C52E73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C52E73"/>
                </a:solidFill>
                <a:latin typeface="Verdana"/>
                <a:cs typeface="Verdana"/>
              </a:rPr>
              <a:t>orang</a:t>
            </a:r>
            <a:r>
              <a:rPr sz="1600" spc="-35" dirty="0">
                <a:solidFill>
                  <a:srgbClr val="C52E73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C52E73"/>
                </a:solidFill>
                <a:latin typeface="Verdana"/>
                <a:cs typeface="Verdana"/>
              </a:rPr>
              <a:t>tua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9087" y="3757174"/>
            <a:ext cx="2290445" cy="572770"/>
          </a:xfrm>
          <a:prstGeom prst="rect">
            <a:avLst/>
          </a:prstGeom>
          <a:solidFill>
            <a:srgbClr val="5EA5B2"/>
          </a:solidFill>
        </p:spPr>
        <p:txBody>
          <a:bodyPr vert="horz" wrap="square" lIns="0" tIns="1720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5"/>
              </a:spcBef>
            </a:pPr>
            <a:r>
              <a:rPr sz="1400" spc="-20" dirty="0">
                <a:solidFill>
                  <a:srgbClr val="FFFAF3"/>
                </a:solidFill>
                <a:latin typeface="Verdana"/>
                <a:cs typeface="Verdana"/>
              </a:rPr>
              <a:t>GURU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50738" y="3757174"/>
            <a:ext cx="572770" cy="572770"/>
          </a:xfrm>
          <a:custGeom>
            <a:avLst/>
            <a:gdLst/>
            <a:ahLst/>
            <a:cxnLst/>
            <a:rect l="l" t="t" r="r" b="b"/>
            <a:pathLst>
              <a:path w="572770" h="572770">
                <a:moveTo>
                  <a:pt x="286349" y="572699"/>
                </a:moveTo>
                <a:lnTo>
                  <a:pt x="239902" y="568952"/>
                </a:lnTo>
                <a:lnTo>
                  <a:pt x="195841" y="558101"/>
                </a:lnTo>
                <a:lnTo>
                  <a:pt x="154755" y="540738"/>
                </a:lnTo>
                <a:lnTo>
                  <a:pt x="117235" y="517451"/>
                </a:lnTo>
                <a:lnTo>
                  <a:pt x="83869" y="488830"/>
                </a:lnTo>
                <a:lnTo>
                  <a:pt x="55248" y="455464"/>
                </a:lnTo>
                <a:lnTo>
                  <a:pt x="31961" y="417944"/>
                </a:lnTo>
                <a:lnTo>
                  <a:pt x="14598" y="376858"/>
                </a:lnTo>
                <a:lnTo>
                  <a:pt x="3747" y="332797"/>
                </a:lnTo>
                <a:lnTo>
                  <a:pt x="0" y="286349"/>
                </a:lnTo>
                <a:lnTo>
                  <a:pt x="3567" y="241284"/>
                </a:lnTo>
                <a:lnTo>
                  <a:pt x="14056" y="197734"/>
                </a:lnTo>
                <a:lnTo>
                  <a:pt x="31148" y="156469"/>
                </a:lnTo>
                <a:lnTo>
                  <a:pt x="54526" y="118258"/>
                </a:lnTo>
                <a:lnTo>
                  <a:pt x="83870" y="83869"/>
                </a:lnTo>
                <a:lnTo>
                  <a:pt x="118258" y="54526"/>
                </a:lnTo>
                <a:lnTo>
                  <a:pt x="156469" y="31148"/>
                </a:lnTo>
                <a:lnTo>
                  <a:pt x="197734" y="14056"/>
                </a:lnTo>
                <a:lnTo>
                  <a:pt x="241284" y="3567"/>
                </a:lnTo>
                <a:lnTo>
                  <a:pt x="286349" y="0"/>
                </a:lnTo>
                <a:lnTo>
                  <a:pt x="332797" y="3747"/>
                </a:lnTo>
                <a:lnTo>
                  <a:pt x="376858" y="14598"/>
                </a:lnTo>
                <a:lnTo>
                  <a:pt x="417944" y="31961"/>
                </a:lnTo>
                <a:lnTo>
                  <a:pt x="455464" y="55248"/>
                </a:lnTo>
                <a:lnTo>
                  <a:pt x="488830" y="83869"/>
                </a:lnTo>
                <a:lnTo>
                  <a:pt x="517451" y="117235"/>
                </a:lnTo>
                <a:lnTo>
                  <a:pt x="540738" y="154755"/>
                </a:lnTo>
                <a:lnTo>
                  <a:pt x="558101" y="195841"/>
                </a:lnTo>
                <a:lnTo>
                  <a:pt x="568952" y="239902"/>
                </a:lnTo>
                <a:lnTo>
                  <a:pt x="572699" y="286349"/>
                </a:lnTo>
                <a:lnTo>
                  <a:pt x="568952" y="332797"/>
                </a:lnTo>
                <a:lnTo>
                  <a:pt x="558101" y="376858"/>
                </a:lnTo>
                <a:lnTo>
                  <a:pt x="540738" y="417944"/>
                </a:lnTo>
                <a:lnTo>
                  <a:pt x="517451" y="455464"/>
                </a:lnTo>
                <a:lnTo>
                  <a:pt x="488830" y="488830"/>
                </a:lnTo>
                <a:lnTo>
                  <a:pt x="455464" y="517451"/>
                </a:lnTo>
                <a:lnTo>
                  <a:pt x="417944" y="540738"/>
                </a:lnTo>
                <a:lnTo>
                  <a:pt x="376858" y="558101"/>
                </a:lnTo>
                <a:lnTo>
                  <a:pt x="332797" y="568952"/>
                </a:lnTo>
                <a:lnTo>
                  <a:pt x="286349" y="572699"/>
                </a:lnTo>
                <a:close/>
              </a:path>
            </a:pathLst>
          </a:custGeom>
          <a:solidFill>
            <a:srgbClr val="5EA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228690" y="3884521"/>
            <a:ext cx="210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14" dirty="0">
                <a:solidFill>
                  <a:srgbClr val="FFFAF3"/>
                </a:solidFill>
                <a:latin typeface="Verdana"/>
                <a:cs typeface="Verdana"/>
              </a:rPr>
              <a:t>6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33170" y="3757174"/>
            <a:ext cx="2290445" cy="572770"/>
          </a:xfrm>
          <a:prstGeom prst="rect">
            <a:avLst/>
          </a:prstGeom>
          <a:solidFill>
            <a:srgbClr val="6C4993"/>
          </a:solidFill>
        </p:spPr>
        <p:txBody>
          <a:bodyPr vert="horz" wrap="square" lIns="0" tIns="172085" rIns="0" bIns="0" rtlCol="0">
            <a:spAutoFit/>
          </a:bodyPr>
          <a:lstStyle/>
          <a:p>
            <a:pPr marL="590550">
              <a:lnSpc>
                <a:spcPct val="100000"/>
              </a:lnSpc>
              <a:spcBef>
                <a:spcPts val="1355"/>
              </a:spcBef>
            </a:pPr>
            <a:r>
              <a:rPr sz="1400" spc="50" dirty="0">
                <a:solidFill>
                  <a:srgbClr val="FFFAF3"/>
                </a:solidFill>
                <a:latin typeface="Verdana"/>
                <a:cs typeface="Verdana"/>
              </a:rPr>
              <a:t>ORANG</a:t>
            </a:r>
            <a:r>
              <a:rPr sz="1400" spc="-114" dirty="0">
                <a:solidFill>
                  <a:srgbClr val="FFFAF3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FAF3"/>
                </a:solidFill>
                <a:latin typeface="Verdana"/>
                <a:cs typeface="Verdana"/>
              </a:rPr>
              <a:t>TUA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62599" y="3757174"/>
            <a:ext cx="572770" cy="572770"/>
          </a:xfrm>
          <a:custGeom>
            <a:avLst/>
            <a:gdLst/>
            <a:ahLst/>
            <a:cxnLst/>
            <a:rect l="l" t="t" r="r" b="b"/>
            <a:pathLst>
              <a:path w="572770" h="572770">
                <a:moveTo>
                  <a:pt x="286349" y="572699"/>
                </a:moveTo>
                <a:lnTo>
                  <a:pt x="239902" y="568952"/>
                </a:lnTo>
                <a:lnTo>
                  <a:pt x="195841" y="558101"/>
                </a:lnTo>
                <a:lnTo>
                  <a:pt x="154755" y="540738"/>
                </a:lnTo>
                <a:lnTo>
                  <a:pt x="117235" y="517451"/>
                </a:lnTo>
                <a:lnTo>
                  <a:pt x="83869" y="488830"/>
                </a:lnTo>
                <a:lnTo>
                  <a:pt x="55248" y="455464"/>
                </a:lnTo>
                <a:lnTo>
                  <a:pt x="31961" y="417944"/>
                </a:lnTo>
                <a:lnTo>
                  <a:pt x="14598" y="376858"/>
                </a:lnTo>
                <a:lnTo>
                  <a:pt x="3747" y="332797"/>
                </a:lnTo>
                <a:lnTo>
                  <a:pt x="0" y="286349"/>
                </a:lnTo>
                <a:lnTo>
                  <a:pt x="3636" y="241284"/>
                </a:lnTo>
                <a:lnTo>
                  <a:pt x="14598" y="195841"/>
                </a:lnTo>
                <a:lnTo>
                  <a:pt x="31961" y="154755"/>
                </a:lnTo>
                <a:lnTo>
                  <a:pt x="55248" y="117235"/>
                </a:lnTo>
                <a:lnTo>
                  <a:pt x="83869" y="83869"/>
                </a:lnTo>
                <a:lnTo>
                  <a:pt x="117235" y="55248"/>
                </a:lnTo>
                <a:lnTo>
                  <a:pt x="154755" y="31961"/>
                </a:lnTo>
                <a:lnTo>
                  <a:pt x="195841" y="14598"/>
                </a:lnTo>
                <a:lnTo>
                  <a:pt x="239902" y="3747"/>
                </a:lnTo>
                <a:lnTo>
                  <a:pt x="286349" y="0"/>
                </a:lnTo>
                <a:lnTo>
                  <a:pt x="331415" y="3567"/>
                </a:lnTo>
                <a:lnTo>
                  <a:pt x="374965" y="14056"/>
                </a:lnTo>
                <a:lnTo>
                  <a:pt x="416230" y="31148"/>
                </a:lnTo>
                <a:lnTo>
                  <a:pt x="454441" y="54526"/>
                </a:lnTo>
                <a:lnTo>
                  <a:pt x="488829" y="83869"/>
                </a:lnTo>
                <a:lnTo>
                  <a:pt x="518173" y="118258"/>
                </a:lnTo>
                <a:lnTo>
                  <a:pt x="541551" y="156469"/>
                </a:lnTo>
                <a:lnTo>
                  <a:pt x="558643" y="197734"/>
                </a:lnTo>
                <a:lnTo>
                  <a:pt x="569132" y="241284"/>
                </a:lnTo>
                <a:lnTo>
                  <a:pt x="572699" y="286349"/>
                </a:lnTo>
                <a:lnTo>
                  <a:pt x="568952" y="332797"/>
                </a:lnTo>
                <a:lnTo>
                  <a:pt x="558101" y="376858"/>
                </a:lnTo>
                <a:lnTo>
                  <a:pt x="540738" y="417944"/>
                </a:lnTo>
                <a:lnTo>
                  <a:pt x="517451" y="455464"/>
                </a:lnTo>
                <a:lnTo>
                  <a:pt x="488830" y="488830"/>
                </a:lnTo>
                <a:lnTo>
                  <a:pt x="455464" y="517451"/>
                </a:lnTo>
                <a:lnTo>
                  <a:pt x="417944" y="540738"/>
                </a:lnTo>
                <a:lnTo>
                  <a:pt x="376858" y="558101"/>
                </a:lnTo>
                <a:lnTo>
                  <a:pt x="332797" y="568952"/>
                </a:lnTo>
                <a:lnTo>
                  <a:pt x="286349" y="572699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44324" y="3884521"/>
            <a:ext cx="202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5" dirty="0">
                <a:solidFill>
                  <a:srgbClr val="FFFAF3"/>
                </a:solidFill>
                <a:latin typeface="Verdana"/>
                <a:cs typeface="Verdana"/>
              </a:rPr>
              <a:t>Ð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1650" y="1400810"/>
            <a:ext cx="2509519" cy="221360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42806" y="4588510"/>
            <a:ext cx="25380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34695">
              <a:lnSpc>
                <a:spcPct val="100000"/>
              </a:lnSpc>
              <a:spcBef>
                <a:spcPts val="100"/>
              </a:spcBef>
            </a:pPr>
            <a:r>
              <a:rPr sz="1000" b="1" spc="-30" dirty="0">
                <a:solidFill>
                  <a:srgbClr val="39656C"/>
                </a:solidFill>
                <a:latin typeface="Verdana"/>
                <a:cs typeface="Verdana"/>
              </a:rPr>
              <a:t>sumbgr</a:t>
            </a:r>
            <a:r>
              <a:rPr sz="1000" b="1" spc="-4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000" b="1" spc="-10" dirty="0">
                <a:solidFill>
                  <a:srgbClr val="39656C"/>
                </a:solidFill>
                <a:latin typeface="Verdana"/>
                <a:cs typeface="Verdana"/>
              </a:rPr>
              <a:t>gambar: </a:t>
            </a:r>
            <a:r>
              <a:rPr sz="1000" b="1" spc="-70" dirty="0">
                <a:solidFill>
                  <a:srgbClr val="39656C"/>
                </a:solidFill>
                <a:latin typeface="Verdana"/>
                <a:cs typeface="Verdana"/>
              </a:rPr>
              <a:t>https://brainlQ.co.id/tugas/13680860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60203" y="4587494"/>
            <a:ext cx="1927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5910">
              <a:lnSpc>
                <a:spcPct val="100000"/>
              </a:lnSpc>
              <a:spcBef>
                <a:spcPts val="100"/>
              </a:spcBef>
            </a:pPr>
            <a:r>
              <a:rPr sz="1200" b="1" spc="-35" dirty="0">
                <a:solidFill>
                  <a:srgbClr val="39656C"/>
                </a:solidFill>
                <a:latin typeface="Verdana"/>
                <a:cs typeface="Verdana"/>
              </a:rPr>
              <a:t>sumbgr</a:t>
            </a:r>
            <a:r>
              <a:rPr sz="1200" b="1" spc="-5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200" b="1" spc="-10" dirty="0">
                <a:solidFill>
                  <a:srgbClr val="39656C"/>
                </a:solidFill>
                <a:latin typeface="Verdana"/>
                <a:cs typeface="Verdana"/>
              </a:rPr>
              <a:t>gambar: </a:t>
            </a:r>
            <a:r>
              <a:rPr sz="1200" b="1" spc="-70" dirty="0">
                <a:solidFill>
                  <a:srgbClr val="39656C"/>
                </a:solidFill>
                <a:latin typeface="Verdana"/>
                <a:cs typeface="Verdana"/>
              </a:rPr>
              <a:t>https://id.lovgpifi.com/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01360" y="1401445"/>
            <a:ext cx="2421889" cy="221297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7982"/>
            <a:ext cx="1171575" cy="466725"/>
            <a:chOff x="0" y="497982"/>
            <a:chExt cx="1171575" cy="466725"/>
          </a:xfrm>
        </p:grpSpPr>
        <p:sp>
          <p:nvSpPr>
            <p:cNvPr id="3" name="object 3"/>
            <p:cNvSpPr/>
            <p:nvPr/>
          </p:nvSpPr>
          <p:spPr>
            <a:xfrm>
              <a:off x="704508" y="497982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233364" y="466729"/>
                  </a:moveTo>
                  <a:lnTo>
                    <a:pt x="186401" y="461980"/>
                  </a:lnTo>
                  <a:lnTo>
                    <a:pt x="142628" y="448365"/>
                  </a:lnTo>
                  <a:lnTo>
                    <a:pt x="102992" y="426827"/>
                  </a:lnTo>
                  <a:lnTo>
                    <a:pt x="68440" y="398312"/>
                  </a:lnTo>
                  <a:lnTo>
                    <a:pt x="39917" y="363763"/>
                  </a:lnTo>
                  <a:lnTo>
                    <a:pt x="18372" y="324126"/>
                  </a:lnTo>
                  <a:lnTo>
                    <a:pt x="4750" y="280345"/>
                  </a:lnTo>
                  <a:lnTo>
                    <a:pt x="0" y="233364"/>
                  </a:lnTo>
                  <a:lnTo>
                    <a:pt x="4750" y="186383"/>
                  </a:lnTo>
                  <a:lnTo>
                    <a:pt x="18372" y="142602"/>
                  </a:lnTo>
                  <a:lnTo>
                    <a:pt x="39917" y="102965"/>
                  </a:lnTo>
                  <a:lnTo>
                    <a:pt x="68440" y="68416"/>
                  </a:lnTo>
                  <a:lnTo>
                    <a:pt x="102992" y="39901"/>
                  </a:lnTo>
                  <a:lnTo>
                    <a:pt x="142628" y="18363"/>
                  </a:lnTo>
                  <a:lnTo>
                    <a:pt x="186401" y="4748"/>
                  </a:lnTo>
                  <a:lnTo>
                    <a:pt x="233364" y="0"/>
                  </a:lnTo>
                  <a:lnTo>
                    <a:pt x="280332" y="4748"/>
                  </a:lnTo>
                  <a:lnTo>
                    <a:pt x="324112" y="18363"/>
                  </a:lnTo>
                  <a:lnTo>
                    <a:pt x="363748" y="39901"/>
                  </a:lnTo>
                  <a:lnTo>
                    <a:pt x="398298" y="68416"/>
                  </a:lnTo>
                  <a:lnTo>
                    <a:pt x="424661" y="100354"/>
                  </a:lnTo>
                  <a:lnTo>
                    <a:pt x="233364" y="100354"/>
                  </a:lnTo>
                  <a:lnTo>
                    <a:pt x="191377" y="107148"/>
                  </a:lnTo>
                  <a:lnTo>
                    <a:pt x="154871" y="126058"/>
                  </a:lnTo>
                  <a:lnTo>
                    <a:pt x="126058" y="154871"/>
                  </a:lnTo>
                  <a:lnTo>
                    <a:pt x="107148" y="191377"/>
                  </a:lnTo>
                  <a:lnTo>
                    <a:pt x="100354" y="233364"/>
                  </a:lnTo>
                  <a:lnTo>
                    <a:pt x="107142" y="275352"/>
                  </a:lnTo>
                  <a:lnTo>
                    <a:pt x="126039" y="311857"/>
                  </a:lnTo>
                  <a:lnTo>
                    <a:pt x="154844" y="340671"/>
                  </a:lnTo>
                  <a:lnTo>
                    <a:pt x="191352" y="359580"/>
                  </a:lnTo>
                  <a:lnTo>
                    <a:pt x="233364" y="366374"/>
                  </a:lnTo>
                  <a:lnTo>
                    <a:pt x="424672" y="366374"/>
                  </a:lnTo>
                  <a:lnTo>
                    <a:pt x="398312" y="398312"/>
                  </a:lnTo>
                  <a:lnTo>
                    <a:pt x="363763" y="426827"/>
                  </a:lnTo>
                  <a:lnTo>
                    <a:pt x="324126" y="448365"/>
                  </a:lnTo>
                  <a:lnTo>
                    <a:pt x="280345" y="461980"/>
                  </a:lnTo>
                  <a:lnTo>
                    <a:pt x="233364" y="466729"/>
                  </a:lnTo>
                  <a:close/>
                </a:path>
                <a:path w="466725" h="466725">
                  <a:moveTo>
                    <a:pt x="424672" y="366374"/>
                  </a:moveTo>
                  <a:lnTo>
                    <a:pt x="233364" y="366374"/>
                  </a:lnTo>
                  <a:lnTo>
                    <a:pt x="275352" y="359580"/>
                  </a:lnTo>
                  <a:lnTo>
                    <a:pt x="311857" y="340671"/>
                  </a:lnTo>
                  <a:lnTo>
                    <a:pt x="340671" y="311857"/>
                  </a:lnTo>
                  <a:lnTo>
                    <a:pt x="359580" y="275352"/>
                  </a:lnTo>
                  <a:lnTo>
                    <a:pt x="366374" y="233364"/>
                  </a:lnTo>
                  <a:lnTo>
                    <a:pt x="359580" y="191377"/>
                  </a:lnTo>
                  <a:lnTo>
                    <a:pt x="340671" y="154871"/>
                  </a:lnTo>
                  <a:lnTo>
                    <a:pt x="311857" y="126058"/>
                  </a:lnTo>
                  <a:lnTo>
                    <a:pt x="275352" y="107148"/>
                  </a:lnTo>
                  <a:lnTo>
                    <a:pt x="233364" y="100354"/>
                  </a:lnTo>
                  <a:lnTo>
                    <a:pt x="424661" y="100354"/>
                  </a:lnTo>
                  <a:lnTo>
                    <a:pt x="426816" y="102965"/>
                  </a:lnTo>
                  <a:lnTo>
                    <a:pt x="448358" y="142602"/>
                  </a:lnTo>
                  <a:lnTo>
                    <a:pt x="461978" y="186383"/>
                  </a:lnTo>
                  <a:lnTo>
                    <a:pt x="466729" y="233364"/>
                  </a:lnTo>
                  <a:lnTo>
                    <a:pt x="461980" y="280345"/>
                  </a:lnTo>
                  <a:lnTo>
                    <a:pt x="448365" y="324126"/>
                  </a:lnTo>
                  <a:lnTo>
                    <a:pt x="426827" y="363763"/>
                  </a:lnTo>
                  <a:lnTo>
                    <a:pt x="424672" y="366374"/>
                  </a:lnTo>
                  <a:close/>
                </a:path>
              </a:pathLst>
            </a:custGeom>
            <a:solidFill>
              <a:srgbClr val="E9B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3808" y="497982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233364" y="466729"/>
                  </a:moveTo>
                  <a:lnTo>
                    <a:pt x="186401" y="461980"/>
                  </a:lnTo>
                  <a:lnTo>
                    <a:pt x="142628" y="448365"/>
                  </a:lnTo>
                  <a:lnTo>
                    <a:pt x="102992" y="426827"/>
                  </a:lnTo>
                  <a:lnTo>
                    <a:pt x="68440" y="398312"/>
                  </a:lnTo>
                  <a:lnTo>
                    <a:pt x="39917" y="363763"/>
                  </a:lnTo>
                  <a:lnTo>
                    <a:pt x="18372" y="324126"/>
                  </a:lnTo>
                  <a:lnTo>
                    <a:pt x="4750" y="280345"/>
                  </a:lnTo>
                  <a:lnTo>
                    <a:pt x="0" y="233364"/>
                  </a:lnTo>
                  <a:lnTo>
                    <a:pt x="4750" y="186383"/>
                  </a:lnTo>
                  <a:lnTo>
                    <a:pt x="18372" y="142602"/>
                  </a:lnTo>
                  <a:lnTo>
                    <a:pt x="39917" y="102965"/>
                  </a:lnTo>
                  <a:lnTo>
                    <a:pt x="68440" y="68416"/>
                  </a:lnTo>
                  <a:lnTo>
                    <a:pt x="102992" y="39901"/>
                  </a:lnTo>
                  <a:lnTo>
                    <a:pt x="142628" y="18363"/>
                  </a:lnTo>
                  <a:lnTo>
                    <a:pt x="186401" y="4748"/>
                  </a:lnTo>
                  <a:lnTo>
                    <a:pt x="233364" y="0"/>
                  </a:lnTo>
                  <a:lnTo>
                    <a:pt x="280332" y="4748"/>
                  </a:lnTo>
                  <a:lnTo>
                    <a:pt x="324112" y="18363"/>
                  </a:lnTo>
                  <a:lnTo>
                    <a:pt x="363748" y="39901"/>
                  </a:lnTo>
                  <a:lnTo>
                    <a:pt x="398298" y="68416"/>
                  </a:lnTo>
                  <a:lnTo>
                    <a:pt x="424661" y="100354"/>
                  </a:lnTo>
                  <a:lnTo>
                    <a:pt x="233364" y="100354"/>
                  </a:lnTo>
                  <a:lnTo>
                    <a:pt x="191377" y="107148"/>
                  </a:lnTo>
                  <a:lnTo>
                    <a:pt x="154871" y="126058"/>
                  </a:lnTo>
                  <a:lnTo>
                    <a:pt x="126058" y="154871"/>
                  </a:lnTo>
                  <a:lnTo>
                    <a:pt x="107148" y="191377"/>
                  </a:lnTo>
                  <a:lnTo>
                    <a:pt x="100354" y="233364"/>
                  </a:lnTo>
                  <a:lnTo>
                    <a:pt x="107142" y="275352"/>
                  </a:lnTo>
                  <a:lnTo>
                    <a:pt x="126039" y="311857"/>
                  </a:lnTo>
                  <a:lnTo>
                    <a:pt x="154844" y="340671"/>
                  </a:lnTo>
                  <a:lnTo>
                    <a:pt x="191352" y="359580"/>
                  </a:lnTo>
                  <a:lnTo>
                    <a:pt x="233364" y="366374"/>
                  </a:lnTo>
                  <a:lnTo>
                    <a:pt x="424672" y="366374"/>
                  </a:lnTo>
                  <a:lnTo>
                    <a:pt x="398312" y="398312"/>
                  </a:lnTo>
                  <a:lnTo>
                    <a:pt x="363763" y="426827"/>
                  </a:lnTo>
                  <a:lnTo>
                    <a:pt x="324126" y="448365"/>
                  </a:lnTo>
                  <a:lnTo>
                    <a:pt x="280345" y="461980"/>
                  </a:lnTo>
                  <a:lnTo>
                    <a:pt x="233364" y="466729"/>
                  </a:lnTo>
                  <a:close/>
                </a:path>
                <a:path w="466725" h="466725">
                  <a:moveTo>
                    <a:pt x="424672" y="366374"/>
                  </a:moveTo>
                  <a:lnTo>
                    <a:pt x="233364" y="366374"/>
                  </a:lnTo>
                  <a:lnTo>
                    <a:pt x="275352" y="359580"/>
                  </a:lnTo>
                  <a:lnTo>
                    <a:pt x="311858" y="340671"/>
                  </a:lnTo>
                  <a:lnTo>
                    <a:pt x="340671" y="311857"/>
                  </a:lnTo>
                  <a:lnTo>
                    <a:pt x="359580" y="275352"/>
                  </a:lnTo>
                  <a:lnTo>
                    <a:pt x="366374" y="233364"/>
                  </a:lnTo>
                  <a:lnTo>
                    <a:pt x="359580" y="191377"/>
                  </a:lnTo>
                  <a:lnTo>
                    <a:pt x="340671" y="154871"/>
                  </a:lnTo>
                  <a:lnTo>
                    <a:pt x="311858" y="126058"/>
                  </a:lnTo>
                  <a:lnTo>
                    <a:pt x="275352" y="107148"/>
                  </a:lnTo>
                  <a:lnTo>
                    <a:pt x="233364" y="100354"/>
                  </a:lnTo>
                  <a:lnTo>
                    <a:pt x="424661" y="100354"/>
                  </a:lnTo>
                  <a:lnTo>
                    <a:pt x="426816" y="102965"/>
                  </a:lnTo>
                  <a:lnTo>
                    <a:pt x="448358" y="142602"/>
                  </a:lnTo>
                  <a:lnTo>
                    <a:pt x="461978" y="186383"/>
                  </a:lnTo>
                  <a:lnTo>
                    <a:pt x="466729" y="233364"/>
                  </a:lnTo>
                  <a:lnTo>
                    <a:pt x="461980" y="280345"/>
                  </a:lnTo>
                  <a:lnTo>
                    <a:pt x="448365" y="324126"/>
                  </a:lnTo>
                  <a:lnTo>
                    <a:pt x="426827" y="363763"/>
                  </a:lnTo>
                  <a:lnTo>
                    <a:pt x="424672" y="366374"/>
                  </a:lnTo>
                  <a:close/>
                </a:path>
              </a:pathLst>
            </a:custGeom>
            <a:solidFill>
              <a:srgbClr val="5EA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14099"/>
              <a:ext cx="149860" cy="434975"/>
            </a:xfrm>
            <a:custGeom>
              <a:avLst/>
              <a:gdLst/>
              <a:ahLst/>
              <a:cxnLst/>
              <a:rect l="l" t="t" r="r" b="b"/>
              <a:pathLst>
                <a:path w="149860" h="434975">
                  <a:moveTo>
                    <a:pt x="0" y="434498"/>
                  </a:moveTo>
                  <a:lnTo>
                    <a:pt x="0" y="319520"/>
                  </a:lnTo>
                  <a:lnTo>
                    <a:pt x="23779" y="295740"/>
                  </a:lnTo>
                  <a:lnTo>
                    <a:pt x="42688" y="259234"/>
                  </a:lnTo>
                  <a:lnTo>
                    <a:pt x="49483" y="217247"/>
                  </a:lnTo>
                  <a:lnTo>
                    <a:pt x="42688" y="175259"/>
                  </a:lnTo>
                  <a:lnTo>
                    <a:pt x="23779" y="138753"/>
                  </a:lnTo>
                  <a:lnTo>
                    <a:pt x="0" y="114974"/>
                  </a:lnTo>
                  <a:lnTo>
                    <a:pt x="0" y="0"/>
                  </a:lnTo>
                  <a:lnTo>
                    <a:pt x="46872" y="23791"/>
                  </a:lnTo>
                  <a:lnTo>
                    <a:pt x="81420" y="52310"/>
                  </a:lnTo>
                  <a:lnTo>
                    <a:pt x="109936" y="86861"/>
                  </a:lnTo>
                  <a:lnTo>
                    <a:pt x="131474" y="126498"/>
                  </a:lnTo>
                  <a:lnTo>
                    <a:pt x="145089" y="170275"/>
                  </a:lnTo>
                  <a:lnTo>
                    <a:pt x="149837" y="217247"/>
                  </a:lnTo>
                  <a:lnTo>
                    <a:pt x="145089" y="264227"/>
                  </a:lnTo>
                  <a:lnTo>
                    <a:pt x="131474" y="308009"/>
                  </a:lnTo>
                  <a:lnTo>
                    <a:pt x="109936" y="347646"/>
                  </a:lnTo>
                  <a:lnTo>
                    <a:pt x="81420" y="382195"/>
                  </a:lnTo>
                  <a:lnTo>
                    <a:pt x="46872" y="410710"/>
                  </a:lnTo>
                  <a:lnTo>
                    <a:pt x="7235" y="432248"/>
                  </a:lnTo>
                  <a:lnTo>
                    <a:pt x="0" y="434498"/>
                  </a:lnTo>
                  <a:close/>
                </a:path>
              </a:pathLst>
            </a:custGeom>
            <a:solidFill>
              <a:srgbClr val="6C4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402129" y="123469"/>
            <a:ext cx="494665" cy="3161030"/>
          </a:xfrm>
          <a:custGeom>
            <a:avLst/>
            <a:gdLst/>
            <a:ahLst/>
            <a:cxnLst/>
            <a:rect l="l" t="t" r="r" b="b"/>
            <a:pathLst>
              <a:path w="494665" h="3161029">
                <a:moveTo>
                  <a:pt x="494068" y="2269045"/>
                </a:moveTo>
                <a:lnTo>
                  <a:pt x="447332" y="2222246"/>
                </a:lnTo>
                <a:lnTo>
                  <a:pt x="50" y="2669476"/>
                </a:lnTo>
                <a:lnTo>
                  <a:pt x="46850" y="2716326"/>
                </a:lnTo>
                <a:lnTo>
                  <a:pt x="494068" y="2269045"/>
                </a:lnTo>
                <a:close/>
              </a:path>
              <a:path w="494665" h="3161029">
                <a:moveTo>
                  <a:pt x="494068" y="1824545"/>
                </a:moveTo>
                <a:lnTo>
                  <a:pt x="447332" y="1777758"/>
                </a:lnTo>
                <a:lnTo>
                  <a:pt x="50" y="2225040"/>
                </a:lnTo>
                <a:lnTo>
                  <a:pt x="46786" y="2271839"/>
                </a:lnTo>
                <a:lnTo>
                  <a:pt x="494068" y="1824545"/>
                </a:lnTo>
                <a:close/>
              </a:path>
              <a:path w="494665" h="3161029">
                <a:moveTo>
                  <a:pt x="494068" y="1380109"/>
                </a:moveTo>
                <a:lnTo>
                  <a:pt x="447332" y="1333258"/>
                </a:lnTo>
                <a:lnTo>
                  <a:pt x="50" y="1780540"/>
                </a:lnTo>
                <a:lnTo>
                  <a:pt x="46786" y="1827339"/>
                </a:lnTo>
                <a:lnTo>
                  <a:pt x="494068" y="1380109"/>
                </a:lnTo>
                <a:close/>
              </a:path>
              <a:path w="494665" h="3161029">
                <a:moveTo>
                  <a:pt x="494068" y="713320"/>
                </a:moveTo>
                <a:lnTo>
                  <a:pt x="447230" y="666635"/>
                </a:lnTo>
                <a:lnTo>
                  <a:pt x="0" y="1113853"/>
                </a:lnTo>
                <a:lnTo>
                  <a:pt x="46786" y="1160602"/>
                </a:lnTo>
                <a:lnTo>
                  <a:pt x="494068" y="713320"/>
                </a:lnTo>
                <a:close/>
              </a:path>
              <a:path w="494665" h="3161029">
                <a:moveTo>
                  <a:pt x="494068" y="268884"/>
                </a:moveTo>
                <a:lnTo>
                  <a:pt x="447230" y="222135"/>
                </a:lnTo>
                <a:lnTo>
                  <a:pt x="0" y="669417"/>
                </a:lnTo>
                <a:lnTo>
                  <a:pt x="46786" y="716114"/>
                </a:lnTo>
                <a:lnTo>
                  <a:pt x="494068" y="268884"/>
                </a:lnTo>
                <a:close/>
              </a:path>
              <a:path w="494665" h="3161029">
                <a:moveTo>
                  <a:pt x="494131" y="2713698"/>
                </a:moveTo>
                <a:lnTo>
                  <a:pt x="447382" y="2666847"/>
                </a:lnTo>
                <a:lnTo>
                  <a:pt x="152" y="3114129"/>
                </a:lnTo>
                <a:lnTo>
                  <a:pt x="46850" y="3160928"/>
                </a:lnTo>
                <a:lnTo>
                  <a:pt x="494131" y="2713698"/>
                </a:lnTo>
                <a:close/>
              </a:path>
              <a:path w="494665" h="3161029">
                <a:moveTo>
                  <a:pt x="494131" y="2491397"/>
                </a:moveTo>
                <a:lnTo>
                  <a:pt x="447382" y="2444648"/>
                </a:lnTo>
                <a:lnTo>
                  <a:pt x="152" y="2891929"/>
                </a:lnTo>
                <a:lnTo>
                  <a:pt x="46850" y="2938678"/>
                </a:lnTo>
                <a:lnTo>
                  <a:pt x="494131" y="2491397"/>
                </a:lnTo>
                <a:close/>
              </a:path>
              <a:path w="494665" h="3161029">
                <a:moveTo>
                  <a:pt x="494131" y="2046897"/>
                </a:moveTo>
                <a:lnTo>
                  <a:pt x="447382" y="2000211"/>
                </a:lnTo>
                <a:lnTo>
                  <a:pt x="152" y="2447442"/>
                </a:lnTo>
                <a:lnTo>
                  <a:pt x="46850" y="2494191"/>
                </a:lnTo>
                <a:lnTo>
                  <a:pt x="494131" y="2046897"/>
                </a:lnTo>
                <a:close/>
              </a:path>
              <a:path w="494665" h="3161029">
                <a:moveTo>
                  <a:pt x="494131" y="1602460"/>
                </a:moveTo>
                <a:lnTo>
                  <a:pt x="447382" y="1555724"/>
                </a:lnTo>
                <a:lnTo>
                  <a:pt x="152" y="2002891"/>
                </a:lnTo>
                <a:lnTo>
                  <a:pt x="46850" y="2049691"/>
                </a:lnTo>
                <a:lnTo>
                  <a:pt x="494131" y="1602460"/>
                </a:lnTo>
                <a:close/>
              </a:path>
              <a:path w="494665" h="3161029">
                <a:moveTo>
                  <a:pt x="494131" y="1157973"/>
                </a:moveTo>
                <a:lnTo>
                  <a:pt x="447382" y="1111224"/>
                </a:lnTo>
                <a:lnTo>
                  <a:pt x="152" y="1558455"/>
                </a:lnTo>
                <a:lnTo>
                  <a:pt x="46850" y="1605254"/>
                </a:lnTo>
                <a:lnTo>
                  <a:pt x="494131" y="1157973"/>
                </a:lnTo>
                <a:close/>
              </a:path>
              <a:path w="494665" h="3161029">
                <a:moveTo>
                  <a:pt x="494131" y="935723"/>
                </a:moveTo>
                <a:lnTo>
                  <a:pt x="447382" y="888987"/>
                </a:lnTo>
                <a:lnTo>
                  <a:pt x="152" y="1336205"/>
                </a:lnTo>
                <a:lnTo>
                  <a:pt x="46850" y="1382953"/>
                </a:lnTo>
                <a:lnTo>
                  <a:pt x="494131" y="935723"/>
                </a:lnTo>
                <a:close/>
              </a:path>
              <a:path w="494665" h="3161029">
                <a:moveTo>
                  <a:pt x="494131" y="491236"/>
                </a:moveTo>
                <a:lnTo>
                  <a:pt x="447382" y="444487"/>
                </a:lnTo>
                <a:lnTo>
                  <a:pt x="152" y="891768"/>
                </a:lnTo>
                <a:lnTo>
                  <a:pt x="46850" y="938517"/>
                </a:lnTo>
                <a:lnTo>
                  <a:pt x="494131" y="491236"/>
                </a:lnTo>
                <a:close/>
              </a:path>
              <a:path w="494665" h="3161029">
                <a:moveTo>
                  <a:pt x="494131" y="46736"/>
                </a:moveTo>
                <a:lnTo>
                  <a:pt x="447382" y="0"/>
                </a:lnTo>
                <a:lnTo>
                  <a:pt x="152" y="447281"/>
                </a:lnTo>
                <a:lnTo>
                  <a:pt x="46850" y="494017"/>
                </a:lnTo>
                <a:lnTo>
                  <a:pt x="494131" y="46736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94694" y="505324"/>
            <a:ext cx="490982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7160" marR="5080" indent="-1395095">
              <a:lnSpc>
                <a:spcPct val="100000"/>
              </a:lnSpc>
              <a:spcBef>
                <a:spcPts val="100"/>
              </a:spcBef>
            </a:pPr>
            <a:r>
              <a:rPr lang="en-ID" spc="-45" dirty="0"/>
              <a:t>Creating a Positive Learning</a:t>
            </a:r>
            <a:br>
              <a:rPr lang="en-ID" spc="-45" dirty="0"/>
            </a:br>
            <a:r>
              <a:rPr lang="en-ID" spc="-45" dirty="0"/>
              <a:t>Environment</a:t>
            </a:r>
            <a:endParaRPr spc="-10" dirty="0"/>
          </a:p>
        </p:txBody>
      </p:sp>
      <p:sp>
        <p:nvSpPr>
          <p:cNvPr id="8" name="object 8"/>
          <p:cNvSpPr txBox="1"/>
          <p:nvPr/>
        </p:nvSpPr>
        <p:spPr>
          <a:xfrm>
            <a:off x="2225858" y="1664842"/>
            <a:ext cx="5013141" cy="21390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39656C"/>
                </a:solidFill>
                <a:latin typeface="Verdana"/>
                <a:cs typeface="Verdana"/>
              </a:rPr>
              <a:t>Lihat</a:t>
            </a:r>
            <a:r>
              <a:rPr sz="1400" spc="1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9656C"/>
                </a:solidFill>
                <a:latin typeface="Verdana"/>
                <a:cs typeface="Verdana"/>
              </a:rPr>
              <a:t>Video</a:t>
            </a:r>
            <a:r>
              <a:rPr sz="1400" spc="1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39656C"/>
                </a:solidFill>
                <a:latin typeface="Verdana"/>
                <a:cs typeface="Verdana"/>
              </a:rPr>
              <a:t>Berikut:</a:t>
            </a:r>
            <a:endParaRPr sz="1400" dirty="0">
              <a:latin typeface="Verdana"/>
              <a:cs typeface="Verdana"/>
            </a:endParaRPr>
          </a:p>
          <a:p>
            <a:pPr marL="1270" algn="ctr">
              <a:lnSpc>
                <a:spcPct val="100000"/>
              </a:lnSpc>
              <a:spcBef>
                <a:spcPts val="1680"/>
              </a:spcBef>
            </a:pPr>
            <a:r>
              <a:rPr sz="1400" spc="-10" dirty="0">
                <a:solidFill>
                  <a:srgbClr val="39656C"/>
                </a:solidFill>
                <a:latin typeface="Verdana"/>
                <a:cs typeface="Verdana"/>
              </a:rPr>
              <a:t>https://</a:t>
            </a:r>
            <a:r>
              <a:rPr sz="1400" spc="-10" dirty="0">
                <a:solidFill>
                  <a:srgbClr val="39656C"/>
                </a:solidFill>
                <a:latin typeface="Verdana"/>
                <a:cs typeface="Verdana"/>
                <a:hlinkClick r:id="rId2"/>
              </a:rPr>
              <a:t>www.youtube.com/watch?v=T9ynlPs_NTM</a:t>
            </a:r>
            <a:endParaRPr sz="14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endParaRPr lang="en-ID" sz="14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en-ID" sz="2000" b="1" i="1" dirty="0">
                <a:solidFill>
                  <a:srgbClr val="39656C"/>
                </a:solidFill>
                <a:latin typeface="Verdana"/>
                <a:cs typeface="Verdana"/>
              </a:rPr>
              <a:t>What makes a good teacher great?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endParaRPr lang="en-ID" sz="2000" b="1" i="1" dirty="0">
              <a:solidFill>
                <a:srgbClr val="39656C"/>
              </a:solidFill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39656C"/>
                </a:solidFill>
                <a:latin typeface="Verdana"/>
                <a:cs typeface="Verdana"/>
                <a:hlinkClick r:id="rId3"/>
              </a:rPr>
              <a:t>https://www.youtube.com/watch?v=UCFg9bcW7Bk</a:t>
            </a:r>
            <a:endParaRPr lang="en-US" sz="1400" spc="-10" dirty="0">
              <a:solidFill>
                <a:srgbClr val="39656C"/>
              </a:solidFill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endParaRPr lang="en-ID" sz="1400" spc="-10" dirty="0">
              <a:solidFill>
                <a:srgbClr val="39656C"/>
              </a:solidFill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en-ID" sz="1400" spc="-1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39656C"/>
                </a:solidFill>
                <a:latin typeface="Verdana"/>
                <a:cs typeface="Verdana"/>
              </a:rPr>
              <a:t>https://</a:t>
            </a:r>
            <a:r>
              <a:rPr sz="1400" spc="-10" dirty="0">
                <a:solidFill>
                  <a:srgbClr val="39656C"/>
                </a:solidFill>
                <a:latin typeface="Verdana"/>
                <a:cs typeface="Verdana"/>
                <a:hlinkClick r:id="rId4"/>
              </a:rPr>
              <a:t>www.youtube.com/watch?v=vrU6YJle6Q4</a:t>
            </a:r>
            <a:endParaRPr sz="1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7005" y="235432"/>
            <a:ext cx="6452235" cy="4672330"/>
          </a:xfrm>
          <a:custGeom>
            <a:avLst/>
            <a:gdLst/>
            <a:ahLst/>
            <a:cxnLst/>
            <a:rect l="l" t="t" r="r" b="b"/>
            <a:pathLst>
              <a:path w="6452234" h="4672330">
                <a:moveTo>
                  <a:pt x="6451888" y="4671930"/>
                </a:moveTo>
                <a:lnTo>
                  <a:pt x="0" y="4671930"/>
                </a:lnTo>
                <a:lnTo>
                  <a:pt x="0" y="0"/>
                </a:lnTo>
                <a:lnTo>
                  <a:pt x="6451888" y="0"/>
                </a:lnTo>
                <a:lnTo>
                  <a:pt x="6451888" y="4671930"/>
                </a:lnTo>
                <a:close/>
              </a:path>
            </a:pathLst>
          </a:custGeom>
          <a:solidFill>
            <a:srgbClr val="5EA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883363" y="1499048"/>
            <a:ext cx="2021839" cy="3408679"/>
            <a:chOff x="6883363" y="1499048"/>
            <a:chExt cx="2021839" cy="3408679"/>
          </a:xfrm>
        </p:grpSpPr>
        <p:sp>
          <p:nvSpPr>
            <p:cNvPr id="4" name="object 4"/>
            <p:cNvSpPr/>
            <p:nvPr/>
          </p:nvSpPr>
          <p:spPr>
            <a:xfrm>
              <a:off x="6883363" y="1913311"/>
              <a:ext cx="1497330" cy="2994660"/>
            </a:xfrm>
            <a:custGeom>
              <a:avLst/>
              <a:gdLst/>
              <a:ahLst/>
              <a:cxnLst/>
              <a:rect l="l" t="t" r="r" b="b"/>
              <a:pathLst>
                <a:path w="1497329" h="2994660">
                  <a:moveTo>
                    <a:pt x="0" y="2994040"/>
                  </a:moveTo>
                  <a:lnTo>
                    <a:pt x="0" y="0"/>
                  </a:lnTo>
                  <a:lnTo>
                    <a:pt x="48448" y="769"/>
                  </a:lnTo>
                  <a:lnTo>
                    <a:pt x="96513" y="3061"/>
                  </a:lnTo>
                  <a:lnTo>
                    <a:pt x="144170" y="6853"/>
                  </a:lnTo>
                  <a:lnTo>
                    <a:pt x="191395" y="12121"/>
                  </a:lnTo>
                  <a:lnTo>
                    <a:pt x="238167" y="18842"/>
                  </a:lnTo>
                  <a:lnTo>
                    <a:pt x="284462" y="26994"/>
                  </a:lnTo>
                  <a:lnTo>
                    <a:pt x="330255" y="36552"/>
                  </a:lnTo>
                  <a:lnTo>
                    <a:pt x="375525" y="47493"/>
                  </a:lnTo>
                  <a:lnTo>
                    <a:pt x="420248" y="59795"/>
                  </a:lnTo>
                  <a:lnTo>
                    <a:pt x="464401" y="73434"/>
                  </a:lnTo>
                  <a:lnTo>
                    <a:pt x="507960" y="88386"/>
                  </a:lnTo>
                  <a:lnTo>
                    <a:pt x="550902" y="104629"/>
                  </a:lnTo>
                  <a:lnTo>
                    <a:pt x="593205" y="122140"/>
                  </a:lnTo>
                  <a:lnTo>
                    <a:pt x="634844" y="140894"/>
                  </a:lnTo>
                  <a:lnTo>
                    <a:pt x="675797" y="160870"/>
                  </a:lnTo>
                  <a:lnTo>
                    <a:pt x="716040" y="182043"/>
                  </a:lnTo>
                  <a:lnTo>
                    <a:pt x="755550" y="204390"/>
                  </a:lnTo>
                  <a:lnTo>
                    <a:pt x="794304" y="227888"/>
                  </a:lnTo>
                  <a:lnTo>
                    <a:pt x="832278" y="252514"/>
                  </a:lnTo>
                  <a:lnTo>
                    <a:pt x="869450" y="278245"/>
                  </a:lnTo>
                  <a:lnTo>
                    <a:pt x="905797" y="305057"/>
                  </a:lnTo>
                  <a:lnTo>
                    <a:pt x="941294" y="332928"/>
                  </a:lnTo>
                  <a:lnTo>
                    <a:pt x="975919" y="361833"/>
                  </a:lnTo>
                  <a:lnTo>
                    <a:pt x="1009648" y="391750"/>
                  </a:lnTo>
                  <a:lnTo>
                    <a:pt x="1042459" y="422656"/>
                  </a:lnTo>
                  <a:lnTo>
                    <a:pt x="1074327" y="454526"/>
                  </a:lnTo>
                  <a:lnTo>
                    <a:pt x="1105231" y="487339"/>
                  </a:lnTo>
                  <a:lnTo>
                    <a:pt x="1135146" y="521070"/>
                  </a:lnTo>
                  <a:lnTo>
                    <a:pt x="1164049" y="555697"/>
                  </a:lnTo>
                  <a:lnTo>
                    <a:pt x="1191917" y="591197"/>
                  </a:lnTo>
                  <a:lnTo>
                    <a:pt x="1218728" y="627545"/>
                  </a:lnTo>
                  <a:lnTo>
                    <a:pt x="1244457" y="664719"/>
                  </a:lnTo>
                  <a:lnTo>
                    <a:pt x="1269081" y="702695"/>
                  </a:lnTo>
                  <a:lnTo>
                    <a:pt x="1292577" y="741451"/>
                  </a:lnTo>
                  <a:lnTo>
                    <a:pt x="1314923" y="780963"/>
                  </a:lnTo>
                  <a:lnTo>
                    <a:pt x="1336094" y="821208"/>
                  </a:lnTo>
                  <a:lnTo>
                    <a:pt x="1356068" y="862162"/>
                  </a:lnTo>
                  <a:lnTo>
                    <a:pt x="1374820" y="903803"/>
                  </a:lnTo>
                  <a:lnTo>
                    <a:pt x="1392329" y="946107"/>
                  </a:lnTo>
                  <a:lnTo>
                    <a:pt x="1408571" y="989051"/>
                  </a:lnTo>
                  <a:lnTo>
                    <a:pt x="1423522" y="1032611"/>
                  </a:lnTo>
                  <a:lnTo>
                    <a:pt x="1437160" y="1076765"/>
                  </a:lnTo>
                  <a:lnTo>
                    <a:pt x="1449460" y="1121489"/>
                  </a:lnTo>
                  <a:lnTo>
                    <a:pt x="1460401" y="1166760"/>
                  </a:lnTo>
                  <a:lnTo>
                    <a:pt x="1469958" y="1212555"/>
                  </a:lnTo>
                  <a:lnTo>
                    <a:pt x="1478109" y="1258850"/>
                  </a:lnTo>
                  <a:lnTo>
                    <a:pt x="1484829" y="1305622"/>
                  </a:lnTo>
                  <a:lnTo>
                    <a:pt x="1490097" y="1352849"/>
                  </a:lnTo>
                  <a:lnTo>
                    <a:pt x="1493889" y="1400506"/>
                  </a:lnTo>
                  <a:lnTo>
                    <a:pt x="1496180" y="1448571"/>
                  </a:lnTo>
                  <a:lnTo>
                    <a:pt x="1496949" y="1497020"/>
                  </a:lnTo>
                  <a:lnTo>
                    <a:pt x="1496181" y="1545473"/>
                  </a:lnTo>
                  <a:lnTo>
                    <a:pt x="1493889" y="1593541"/>
                  </a:lnTo>
                  <a:lnTo>
                    <a:pt x="1490099" y="1641202"/>
                  </a:lnTo>
                  <a:lnTo>
                    <a:pt x="1484832" y="1688431"/>
                  </a:lnTo>
                  <a:lnTo>
                    <a:pt x="1478112" y="1735206"/>
                  </a:lnTo>
                  <a:lnTo>
                    <a:pt x="1469963" y="1781504"/>
                  </a:lnTo>
                  <a:lnTo>
                    <a:pt x="1460408" y="1827301"/>
                  </a:lnTo>
                  <a:lnTo>
                    <a:pt x="1449469" y="1872574"/>
                  </a:lnTo>
                  <a:lnTo>
                    <a:pt x="1437171" y="1917300"/>
                  </a:lnTo>
                  <a:lnTo>
                    <a:pt x="1423535" y="1961455"/>
                  </a:lnTo>
                  <a:lnTo>
                    <a:pt x="1408587" y="2005017"/>
                  </a:lnTo>
                  <a:lnTo>
                    <a:pt x="1392347" y="2047962"/>
                  </a:lnTo>
                  <a:lnTo>
                    <a:pt x="1374841" y="2090266"/>
                  </a:lnTo>
                  <a:lnTo>
                    <a:pt x="1356091" y="2131908"/>
                  </a:lnTo>
                  <a:lnTo>
                    <a:pt x="1336120" y="2172863"/>
                  </a:lnTo>
                  <a:lnTo>
                    <a:pt x="1314952" y="2213108"/>
                  </a:lnTo>
                  <a:lnTo>
                    <a:pt x="1292609" y="2252620"/>
                  </a:lnTo>
                  <a:lnTo>
                    <a:pt x="1269115" y="2291376"/>
                  </a:lnTo>
                  <a:lnTo>
                    <a:pt x="1244494" y="2329352"/>
                  </a:lnTo>
                  <a:lnTo>
                    <a:pt x="1218767" y="2366526"/>
                  </a:lnTo>
                  <a:lnTo>
                    <a:pt x="1191960" y="2402873"/>
                  </a:lnTo>
                  <a:lnTo>
                    <a:pt x="1164094" y="2438372"/>
                  </a:lnTo>
                  <a:lnTo>
                    <a:pt x="1135193" y="2472998"/>
                  </a:lnTo>
                  <a:lnTo>
                    <a:pt x="1105281" y="2506728"/>
                  </a:lnTo>
                  <a:lnTo>
                    <a:pt x="1074379" y="2539540"/>
                  </a:lnTo>
                  <a:lnTo>
                    <a:pt x="1042513" y="2571410"/>
                  </a:lnTo>
                  <a:lnTo>
                    <a:pt x="1009704" y="2602314"/>
                  </a:lnTo>
                  <a:lnTo>
                    <a:pt x="975976" y="2632230"/>
                  </a:lnTo>
                  <a:lnTo>
                    <a:pt x="941353" y="2661134"/>
                  </a:lnTo>
                  <a:lnTo>
                    <a:pt x="905857" y="2689003"/>
                  </a:lnTo>
                  <a:lnTo>
                    <a:pt x="869512" y="2715814"/>
                  </a:lnTo>
                  <a:lnTo>
                    <a:pt x="832341" y="2741544"/>
                  </a:lnTo>
                  <a:lnTo>
                    <a:pt x="794366" y="2766169"/>
                  </a:lnTo>
                  <a:lnTo>
                    <a:pt x="755613" y="2789665"/>
                  </a:lnTo>
                  <a:lnTo>
                    <a:pt x="716102" y="2812011"/>
                  </a:lnTo>
                  <a:lnTo>
                    <a:pt x="675859" y="2833183"/>
                  </a:lnTo>
                  <a:lnTo>
                    <a:pt x="634905" y="2853157"/>
                  </a:lnTo>
                  <a:lnTo>
                    <a:pt x="593265" y="2871910"/>
                  </a:lnTo>
                  <a:lnTo>
                    <a:pt x="550961" y="2889419"/>
                  </a:lnTo>
                  <a:lnTo>
                    <a:pt x="508016" y="2905661"/>
                  </a:lnTo>
                  <a:lnTo>
                    <a:pt x="464455" y="2920612"/>
                  </a:lnTo>
                  <a:lnTo>
                    <a:pt x="420299" y="2934250"/>
                  </a:lnTo>
                  <a:lnTo>
                    <a:pt x="375573" y="2946551"/>
                  </a:lnTo>
                  <a:lnTo>
                    <a:pt x="330299" y="2957491"/>
                  </a:lnTo>
                  <a:lnTo>
                    <a:pt x="284500" y="2967049"/>
                  </a:lnTo>
                  <a:lnTo>
                    <a:pt x="238201" y="2975199"/>
                  </a:lnTo>
                  <a:lnTo>
                    <a:pt x="191424" y="2981920"/>
                  </a:lnTo>
                  <a:lnTo>
                    <a:pt x="144192" y="2987188"/>
                  </a:lnTo>
                  <a:lnTo>
                    <a:pt x="96528" y="2990979"/>
                  </a:lnTo>
                  <a:lnTo>
                    <a:pt x="48456" y="2993271"/>
                  </a:lnTo>
                  <a:lnTo>
                    <a:pt x="0" y="2994040"/>
                  </a:lnTo>
                  <a:close/>
                </a:path>
              </a:pathLst>
            </a:custGeom>
            <a:solidFill>
              <a:srgbClr val="6C499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7855770" y="1499048"/>
              <a:ext cx="1049655" cy="1049655"/>
            </a:xfrm>
            <a:custGeom>
              <a:avLst/>
              <a:gdLst/>
              <a:ahLst/>
              <a:cxnLst/>
              <a:rect l="l" t="t" r="r" b="b"/>
              <a:pathLst>
                <a:path w="1049654" h="1049655">
                  <a:moveTo>
                    <a:pt x="524680" y="1049360"/>
                  </a:moveTo>
                  <a:lnTo>
                    <a:pt x="476982" y="1047212"/>
                  </a:lnTo>
                  <a:lnTo>
                    <a:pt x="430472" y="1040892"/>
                  </a:lnTo>
                  <a:lnTo>
                    <a:pt x="385336" y="1030586"/>
                  </a:lnTo>
                  <a:lnTo>
                    <a:pt x="341761" y="1016481"/>
                  </a:lnTo>
                  <a:lnTo>
                    <a:pt x="299933" y="998765"/>
                  </a:lnTo>
                  <a:lnTo>
                    <a:pt x="260039" y="977623"/>
                  </a:lnTo>
                  <a:lnTo>
                    <a:pt x="222265" y="953242"/>
                  </a:lnTo>
                  <a:lnTo>
                    <a:pt x="186797" y="925809"/>
                  </a:lnTo>
                  <a:lnTo>
                    <a:pt x="153823" y="895511"/>
                  </a:lnTo>
                  <a:lnTo>
                    <a:pt x="123528" y="862534"/>
                  </a:lnTo>
                  <a:lnTo>
                    <a:pt x="96098" y="827064"/>
                  </a:lnTo>
                  <a:lnTo>
                    <a:pt x="71721" y="789290"/>
                  </a:lnTo>
                  <a:lnTo>
                    <a:pt x="50583" y="749396"/>
                  </a:lnTo>
                  <a:lnTo>
                    <a:pt x="32870" y="707571"/>
                  </a:lnTo>
                  <a:lnTo>
                    <a:pt x="18769" y="663999"/>
                  </a:lnTo>
                  <a:lnTo>
                    <a:pt x="8514" y="619082"/>
                  </a:lnTo>
                  <a:lnTo>
                    <a:pt x="8466" y="618870"/>
                  </a:lnTo>
                  <a:lnTo>
                    <a:pt x="2248" y="573111"/>
                  </a:lnTo>
                  <a:lnTo>
                    <a:pt x="2147" y="572367"/>
                  </a:lnTo>
                  <a:lnTo>
                    <a:pt x="0" y="524680"/>
                  </a:lnTo>
                  <a:lnTo>
                    <a:pt x="2147" y="476982"/>
                  </a:lnTo>
                  <a:lnTo>
                    <a:pt x="8466" y="430472"/>
                  </a:lnTo>
                  <a:lnTo>
                    <a:pt x="18769" y="385336"/>
                  </a:lnTo>
                  <a:lnTo>
                    <a:pt x="32870" y="341761"/>
                  </a:lnTo>
                  <a:lnTo>
                    <a:pt x="50583" y="299933"/>
                  </a:lnTo>
                  <a:lnTo>
                    <a:pt x="71721" y="260039"/>
                  </a:lnTo>
                  <a:lnTo>
                    <a:pt x="96098" y="222265"/>
                  </a:lnTo>
                  <a:lnTo>
                    <a:pt x="123528" y="186797"/>
                  </a:lnTo>
                  <a:lnTo>
                    <a:pt x="153823" y="153823"/>
                  </a:lnTo>
                  <a:lnTo>
                    <a:pt x="186797" y="123527"/>
                  </a:lnTo>
                  <a:lnTo>
                    <a:pt x="222265" y="96098"/>
                  </a:lnTo>
                  <a:lnTo>
                    <a:pt x="260039" y="71721"/>
                  </a:lnTo>
                  <a:lnTo>
                    <a:pt x="299933" y="50583"/>
                  </a:lnTo>
                  <a:lnTo>
                    <a:pt x="341761" y="32870"/>
                  </a:lnTo>
                  <a:lnTo>
                    <a:pt x="385336" y="18769"/>
                  </a:lnTo>
                  <a:lnTo>
                    <a:pt x="430472" y="8466"/>
                  </a:lnTo>
                  <a:lnTo>
                    <a:pt x="476982" y="2147"/>
                  </a:lnTo>
                  <a:lnTo>
                    <a:pt x="524680" y="0"/>
                  </a:lnTo>
                  <a:lnTo>
                    <a:pt x="572357" y="2147"/>
                  </a:lnTo>
                  <a:lnTo>
                    <a:pt x="618851" y="8466"/>
                  </a:lnTo>
                  <a:lnTo>
                    <a:pt x="663975" y="18769"/>
                  </a:lnTo>
                  <a:lnTo>
                    <a:pt x="707543" y="32870"/>
                  </a:lnTo>
                  <a:lnTo>
                    <a:pt x="749366" y="50583"/>
                  </a:lnTo>
                  <a:lnTo>
                    <a:pt x="789259" y="71721"/>
                  </a:lnTo>
                  <a:lnTo>
                    <a:pt x="827034" y="96098"/>
                  </a:lnTo>
                  <a:lnTo>
                    <a:pt x="862505" y="123527"/>
                  </a:lnTo>
                  <a:lnTo>
                    <a:pt x="895485" y="153823"/>
                  </a:lnTo>
                  <a:lnTo>
                    <a:pt x="925786" y="186797"/>
                  </a:lnTo>
                  <a:lnTo>
                    <a:pt x="953223" y="222265"/>
                  </a:lnTo>
                  <a:lnTo>
                    <a:pt x="955395" y="225629"/>
                  </a:lnTo>
                  <a:lnTo>
                    <a:pt x="524680" y="225629"/>
                  </a:lnTo>
                  <a:lnTo>
                    <a:pt x="476250" y="229552"/>
                  </a:lnTo>
                  <a:lnTo>
                    <a:pt x="430279" y="240905"/>
                  </a:lnTo>
                  <a:lnTo>
                    <a:pt x="387389" y="259068"/>
                  </a:lnTo>
                  <a:lnTo>
                    <a:pt x="348202" y="283420"/>
                  </a:lnTo>
                  <a:lnTo>
                    <a:pt x="313338" y="313338"/>
                  </a:lnTo>
                  <a:lnTo>
                    <a:pt x="283420" y="348201"/>
                  </a:lnTo>
                  <a:lnTo>
                    <a:pt x="259069" y="387388"/>
                  </a:lnTo>
                  <a:lnTo>
                    <a:pt x="240906" y="430278"/>
                  </a:lnTo>
                  <a:lnTo>
                    <a:pt x="229552" y="476249"/>
                  </a:lnTo>
                  <a:lnTo>
                    <a:pt x="225629" y="524680"/>
                  </a:lnTo>
                  <a:lnTo>
                    <a:pt x="229492" y="572367"/>
                  </a:lnTo>
                  <a:lnTo>
                    <a:pt x="240853" y="618870"/>
                  </a:lnTo>
                  <a:lnTo>
                    <a:pt x="259069" y="661972"/>
                  </a:lnTo>
                  <a:lnTo>
                    <a:pt x="283420" y="701159"/>
                  </a:lnTo>
                  <a:lnTo>
                    <a:pt x="313338" y="736022"/>
                  </a:lnTo>
                  <a:lnTo>
                    <a:pt x="348202" y="765940"/>
                  </a:lnTo>
                  <a:lnTo>
                    <a:pt x="387389" y="790291"/>
                  </a:lnTo>
                  <a:lnTo>
                    <a:pt x="430279" y="808455"/>
                  </a:lnTo>
                  <a:lnTo>
                    <a:pt x="476250" y="819808"/>
                  </a:lnTo>
                  <a:lnTo>
                    <a:pt x="524680" y="823731"/>
                  </a:lnTo>
                  <a:lnTo>
                    <a:pt x="955395" y="823731"/>
                  </a:lnTo>
                  <a:lnTo>
                    <a:pt x="953243" y="827064"/>
                  </a:lnTo>
                  <a:lnTo>
                    <a:pt x="925809" y="862534"/>
                  </a:lnTo>
                  <a:lnTo>
                    <a:pt x="895509" y="895511"/>
                  </a:lnTo>
                  <a:lnTo>
                    <a:pt x="862530" y="925809"/>
                  </a:lnTo>
                  <a:lnTo>
                    <a:pt x="827059" y="953242"/>
                  </a:lnTo>
                  <a:lnTo>
                    <a:pt x="789283" y="977623"/>
                  </a:lnTo>
                  <a:lnTo>
                    <a:pt x="749388" y="998765"/>
                  </a:lnTo>
                  <a:lnTo>
                    <a:pt x="707562" y="1016481"/>
                  </a:lnTo>
                  <a:lnTo>
                    <a:pt x="663991" y="1030586"/>
                  </a:lnTo>
                  <a:lnTo>
                    <a:pt x="618862" y="1040892"/>
                  </a:lnTo>
                  <a:lnTo>
                    <a:pt x="572362" y="1047212"/>
                  </a:lnTo>
                  <a:lnTo>
                    <a:pt x="524680" y="1049360"/>
                  </a:lnTo>
                  <a:close/>
                </a:path>
                <a:path w="1049654" h="1049655">
                  <a:moveTo>
                    <a:pt x="955395" y="823731"/>
                  </a:moveTo>
                  <a:lnTo>
                    <a:pt x="524680" y="823731"/>
                  </a:lnTo>
                  <a:lnTo>
                    <a:pt x="573111" y="819808"/>
                  </a:lnTo>
                  <a:lnTo>
                    <a:pt x="619082" y="808455"/>
                  </a:lnTo>
                  <a:lnTo>
                    <a:pt x="661972" y="790291"/>
                  </a:lnTo>
                  <a:lnTo>
                    <a:pt x="701159" y="765940"/>
                  </a:lnTo>
                  <a:lnTo>
                    <a:pt x="736023" y="736022"/>
                  </a:lnTo>
                  <a:lnTo>
                    <a:pt x="765941" y="701159"/>
                  </a:lnTo>
                  <a:lnTo>
                    <a:pt x="790292" y="661972"/>
                  </a:lnTo>
                  <a:lnTo>
                    <a:pt x="808455" y="619082"/>
                  </a:lnTo>
                  <a:lnTo>
                    <a:pt x="819808" y="573111"/>
                  </a:lnTo>
                  <a:lnTo>
                    <a:pt x="823731" y="524680"/>
                  </a:lnTo>
                  <a:lnTo>
                    <a:pt x="819872" y="476982"/>
                  </a:lnTo>
                  <a:lnTo>
                    <a:pt x="819812" y="476249"/>
                  </a:lnTo>
                  <a:lnTo>
                    <a:pt x="808516" y="430472"/>
                  </a:lnTo>
                  <a:lnTo>
                    <a:pt x="808468" y="430278"/>
                  </a:lnTo>
                  <a:lnTo>
                    <a:pt x="790319" y="387388"/>
                  </a:lnTo>
                  <a:lnTo>
                    <a:pt x="765981" y="348201"/>
                  </a:lnTo>
                  <a:lnTo>
                    <a:pt x="736076" y="313338"/>
                  </a:lnTo>
                  <a:lnTo>
                    <a:pt x="701220" y="283420"/>
                  </a:lnTo>
                  <a:lnTo>
                    <a:pt x="662034" y="259068"/>
                  </a:lnTo>
                  <a:lnTo>
                    <a:pt x="619136" y="240905"/>
                  </a:lnTo>
                  <a:lnTo>
                    <a:pt x="573145" y="229552"/>
                  </a:lnTo>
                  <a:lnTo>
                    <a:pt x="524680" y="225629"/>
                  </a:lnTo>
                  <a:lnTo>
                    <a:pt x="955395" y="225629"/>
                  </a:lnTo>
                  <a:lnTo>
                    <a:pt x="977608" y="260039"/>
                  </a:lnTo>
                  <a:lnTo>
                    <a:pt x="998754" y="299933"/>
                  </a:lnTo>
                  <a:lnTo>
                    <a:pt x="1016474" y="341761"/>
                  </a:lnTo>
                  <a:lnTo>
                    <a:pt x="1030582" y="385336"/>
                  </a:lnTo>
                  <a:lnTo>
                    <a:pt x="1040846" y="430278"/>
                  </a:lnTo>
                  <a:lnTo>
                    <a:pt x="1047112" y="476249"/>
                  </a:lnTo>
                  <a:lnTo>
                    <a:pt x="1049361" y="524680"/>
                  </a:lnTo>
                  <a:lnTo>
                    <a:pt x="1047212" y="572367"/>
                  </a:lnTo>
                  <a:lnTo>
                    <a:pt x="1040892" y="618870"/>
                  </a:lnTo>
                  <a:lnTo>
                    <a:pt x="1030587" y="663999"/>
                  </a:lnTo>
                  <a:lnTo>
                    <a:pt x="1016483" y="707571"/>
                  </a:lnTo>
                  <a:lnTo>
                    <a:pt x="998767" y="749396"/>
                  </a:lnTo>
                  <a:lnTo>
                    <a:pt x="977624" y="789290"/>
                  </a:lnTo>
                  <a:lnTo>
                    <a:pt x="955395" y="823731"/>
                  </a:lnTo>
                  <a:close/>
                </a:path>
              </a:pathLst>
            </a:custGeom>
            <a:solidFill>
              <a:srgbClr val="C52E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6883489" y="235432"/>
            <a:ext cx="2021839" cy="792480"/>
          </a:xfrm>
          <a:custGeom>
            <a:avLst/>
            <a:gdLst/>
            <a:ahLst/>
            <a:cxnLst/>
            <a:rect l="l" t="t" r="r" b="b"/>
            <a:pathLst>
              <a:path w="2021840" h="792480">
                <a:moveTo>
                  <a:pt x="2021636" y="665238"/>
                </a:moveTo>
                <a:lnTo>
                  <a:pt x="1659750" y="388645"/>
                </a:lnTo>
                <a:lnTo>
                  <a:pt x="1335430" y="636511"/>
                </a:lnTo>
                <a:lnTo>
                  <a:pt x="1011034" y="388708"/>
                </a:lnTo>
                <a:lnTo>
                  <a:pt x="686638" y="636511"/>
                </a:lnTo>
                <a:lnTo>
                  <a:pt x="362102" y="388708"/>
                </a:lnTo>
                <a:lnTo>
                  <a:pt x="12" y="665238"/>
                </a:lnTo>
                <a:lnTo>
                  <a:pt x="75120" y="763651"/>
                </a:lnTo>
                <a:lnTo>
                  <a:pt x="362102" y="544525"/>
                </a:lnTo>
                <a:lnTo>
                  <a:pt x="686714" y="792314"/>
                </a:lnTo>
                <a:lnTo>
                  <a:pt x="1011034" y="544525"/>
                </a:lnTo>
                <a:lnTo>
                  <a:pt x="1335430" y="792314"/>
                </a:lnTo>
                <a:lnTo>
                  <a:pt x="1659750" y="544664"/>
                </a:lnTo>
                <a:lnTo>
                  <a:pt x="1946376" y="763651"/>
                </a:lnTo>
                <a:lnTo>
                  <a:pt x="2021636" y="665238"/>
                </a:lnTo>
                <a:close/>
              </a:path>
              <a:path w="2021840" h="792480">
                <a:moveTo>
                  <a:pt x="2021636" y="276466"/>
                </a:moveTo>
                <a:lnTo>
                  <a:pt x="1659750" y="0"/>
                </a:lnTo>
                <a:lnTo>
                  <a:pt x="1335430" y="247802"/>
                </a:lnTo>
                <a:lnTo>
                  <a:pt x="1011034" y="0"/>
                </a:lnTo>
                <a:lnTo>
                  <a:pt x="686638" y="247802"/>
                </a:lnTo>
                <a:lnTo>
                  <a:pt x="362102" y="0"/>
                </a:lnTo>
                <a:lnTo>
                  <a:pt x="0" y="276466"/>
                </a:lnTo>
                <a:lnTo>
                  <a:pt x="75120" y="375018"/>
                </a:lnTo>
                <a:lnTo>
                  <a:pt x="362102" y="155879"/>
                </a:lnTo>
                <a:lnTo>
                  <a:pt x="686701" y="403682"/>
                </a:lnTo>
                <a:lnTo>
                  <a:pt x="1011034" y="155879"/>
                </a:lnTo>
                <a:lnTo>
                  <a:pt x="1335430" y="403682"/>
                </a:lnTo>
                <a:lnTo>
                  <a:pt x="1659750" y="155879"/>
                </a:lnTo>
                <a:lnTo>
                  <a:pt x="1946376" y="374942"/>
                </a:lnTo>
                <a:lnTo>
                  <a:pt x="2021636" y="276466"/>
                </a:lnTo>
                <a:close/>
              </a:path>
            </a:pathLst>
          </a:custGeom>
          <a:solidFill>
            <a:srgbClr val="E9B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68175" y="2258453"/>
            <a:ext cx="2649220" cy="2649855"/>
          </a:xfrm>
          <a:custGeom>
            <a:avLst/>
            <a:gdLst/>
            <a:ahLst/>
            <a:cxnLst/>
            <a:rect l="l" t="t" r="r" b="b"/>
            <a:pathLst>
              <a:path w="2649220" h="2649854">
                <a:moveTo>
                  <a:pt x="2648817" y="2649545"/>
                </a:moveTo>
                <a:lnTo>
                  <a:pt x="0" y="2649545"/>
                </a:lnTo>
                <a:lnTo>
                  <a:pt x="2648817" y="0"/>
                </a:lnTo>
                <a:lnTo>
                  <a:pt x="2648817" y="2649545"/>
                </a:lnTo>
                <a:close/>
              </a:path>
            </a:pathLst>
          </a:custGeom>
          <a:solidFill>
            <a:srgbClr val="E9B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58022"/>
            <a:ext cx="1978025" cy="181610"/>
          </a:xfrm>
          <a:custGeom>
            <a:avLst/>
            <a:gdLst/>
            <a:ahLst/>
            <a:cxnLst/>
            <a:rect l="l" t="t" r="r" b="b"/>
            <a:pathLst>
              <a:path w="1978025" h="181609">
                <a:moveTo>
                  <a:pt x="1977856" y="181153"/>
                </a:moveTo>
                <a:lnTo>
                  <a:pt x="0" y="181153"/>
                </a:lnTo>
                <a:lnTo>
                  <a:pt x="0" y="0"/>
                </a:lnTo>
                <a:lnTo>
                  <a:pt x="1977856" y="0"/>
                </a:lnTo>
                <a:lnTo>
                  <a:pt x="1977856" y="181153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03586" y="1255116"/>
            <a:ext cx="103501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220" dirty="0"/>
              <a:t>0</a:t>
            </a:r>
            <a:r>
              <a:rPr lang="en-US" sz="4800" spc="220" dirty="0"/>
              <a:t>4</a:t>
            </a:r>
            <a:endParaRPr sz="4800" dirty="0"/>
          </a:p>
        </p:txBody>
      </p:sp>
      <p:sp>
        <p:nvSpPr>
          <p:cNvPr id="10" name="object 10"/>
          <p:cNvSpPr txBox="1"/>
          <p:nvPr/>
        </p:nvSpPr>
        <p:spPr>
          <a:xfrm>
            <a:off x="535071" y="1915776"/>
            <a:ext cx="5972043" cy="17004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395" algn="ctr">
              <a:lnSpc>
                <a:spcPct val="100000"/>
              </a:lnSpc>
              <a:spcBef>
                <a:spcPts val="100"/>
              </a:spcBef>
            </a:pPr>
            <a:r>
              <a:rPr lang="en-ID" sz="3600" b="1" spc="-10" dirty="0">
                <a:solidFill>
                  <a:srgbClr val="FFFAF3"/>
                </a:solidFill>
                <a:latin typeface="Verdana"/>
                <a:cs typeface="Verdana"/>
              </a:rPr>
              <a:t>MENJADI</a:t>
            </a:r>
          </a:p>
          <a:p>
            <a:pPr marL="112395" algn="ctr">
              <a:lnSpc>
                <a:spcPct val="100000"/>
              </a:lnSpc>
              <a:spcBef>
                <a:spcPts val="100"/>
              </a:spcBef>
            </a:pPr>
            <a:r>
              <a:rPr lang="en-ID" sz="3600" b="1" spc="-10" dirty="0">
                <a:solidFill>
                  <a:srgbClr val="FFFAF3"/>
                </a:solidFill>
                <a:latin typeface="Verdana"/>
                <a:cs typeface="Verdana"/>
              </a:rPr>
              <a:t>KOMUNIKATOR YANG</a:t>
            </a:r>
          </a:p>
          <a:p>
            <a:pPr marL="112395" algn="ctr">
              <a:lnSpc>
                <a:spcPct val="100000"/>
              </a:lnSpc>
              <a:spcBef>
                <a:spcPts val="100"/>
              </a:spcBef>
            </a:pPr>
            <a:r>
              <a:rPr lang="en-ID" sz="3600" b="1" spc="-10" dirty="0">
                <a:solidFill>
                  <a:srgbClr val="FFFAF3"/>
                </a:solidFill>
                <a:latin typeface="Verdana"/>
                <a:cs typeface="Verdana"/>
              </a:rPr>
              <a:t>BAIK</a:t>
            </a:r>
            <a:endParaRPr lang="en-ID" sz="3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55623" y="678759"/>
            <a:ext cx="76885" cy="770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28109" y="678759"/>
            <a:ext cx="76855" cy="7709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00616" y="678759"/>
            <a:ext cx="76875" cy="7709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73097" y="678759"/>
            <a:ext cx="76884" cy="7709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45417" y="678794"/>
            <a:ext cx="76900" cy="7706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27942" y="887384"/>
            <a:ext cx="77021" cy="7706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55452" y="887384"/>
            <a:ext cx="77055" cy="7706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00996" y="887349"/>
            <a:ext cx="76037" cy="7706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773097" y="887384"/>
            <a:ext cx="76884" cy="7706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045417" y="887384"/>
            <a:ext cx="77056" cy="7706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953964" y="498285"/>
            <a:ext cx="77055" cy="7706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226455" y="498285"/>
            <a:ext cx="77020" cy="7706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499508" y="498250"/>
            <a:ext cx="76038" cy="7706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043930" y="498285"/>
            <a:ext cx="77055" cy="7706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771610" y="498285"/>
            <a:ext cx="76884" cy="77061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0" y="497982"/>
            <a:ext cx="1171575" cy="466725"/>
            <a:chOff x="0" y="497982"/>
            <a:chExt cx="1171575" cy="466725"/>
          </a:xfrm>
        </p:grpSpPr>
        <p:sp>
          <p:nvSpPr>
            <p:cNvPr id="18" name="object 18"/>
            <p:cNvSpPr/>
            <p:nvPr/>
          </p:nvSpPr>
          <p:spPr>
            <a:xfrm>
              <a:off x="704508" y="497982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233364" y="466729"/>
                  </a:moveTo>
                  <a:lnTo>
                    <a:pt x="186401" y="461980"/>
                  </a:lnTo>
                  <a:lnTo>
                    <a:pt x="142628" y="448365"/>
                  </a:lnTo>
                  <a:lnTo>
                    <a:pt x="102992" y="426827"/>
                  </a:lnTo>
                  <a:lnTo>
                    <a:pt x="68440" y="398312"/>
                  </a:lnTo>
                  <a:lnTo>
                    <a:pt x="39917" y="363763"/>
                  </a:lnTo>
                  <a:lnTo>
                    <a:pt x="18372" y="324126"/>
                  </a:lnTo>
                  <a:lnTo>
                    <a:pt x="4750" y="280345"/>
                  </a:lnTo>
                  <a:lnTo>
                    <a:pt x="0" y="233364"/>
                  </a:lnTo>
                  <a:lnTo>
                    <a:pt x="4750" y="186383"/>
                  </a:lnTo>
                  <a:lnTo>
                    <a:pt x="18372" y="142602"/>
                  </a:lnTo>
                  <a:lnTo>
                    <a:pt x="39917" y="102965"/>
                  </a:lnTo>
                  <a:lnTo>
                    <a:pt x="68440" y="68416"/>
                  </a:lnTo>
                  <a:lnTo>
                    <a:pt x="102992" y="39901"/>
                  </a:lnTo>
                  <a:lnTo>
                    <a:pt x="142628" y="18363"/>
                  </a:lnTo>
                  <a:lnTo>
                    <a:pt x="186401" y="4748"/>
                  </a:lnTo>
                  <a:lnTo>
                    <a:pt x="233364" y="0"/>
                  </a:lnTo>
                  <a:lnTo>
                    <a:pt x="280332" y="4748"/>
                  </a:lnTo>
                  <a:lnTo>
                    <a:pt x="324112" y="18363"/>
                  </a:lnTo>
                  <a:lnTo>
                    <a:pt x="363748" y="39901"/>
                  </a:lnTo>
                  <a:lnTo>
                    <a:pt x="398298" y="68416"/>
                  </a:lnTo>
                  <a:lnTo>
                    <a:pt x="424661" y="100354"/>
                  </a:lnTo>
                  <a:lnTo>
                    <a:pt x="233364" y="100354"/>
                  </a:lnTo>
                  <a:lnTo>
                    <a:pt x="191377" y="107148"/>
                  </a:lnTo>
                  <a:lnTo>
                    <a:pt x="154871" y="126058"/>
                  </a:lnTo>
                  <a:lnTo>
                    <a:pt x="126058" y="154871"/>
                  </a:lnTo>
                  <a:lnTo>
                    <a:pt x="107148" y="191377"/>
                  </a:lnTo>
                  <a:lnTo>
                    <a:pt x="100354" y="233364"/>
                  </a:lnTo>
                  <a:lnTo>
                    <a:pt x="107142" y="275352"/>
                  </a:lnTo>
                  <a:lnTo>
                    <a:pt x="126039" y="311857"/>
                  </a:lnTo>
                  <a:lnTo>
                    <a:pt x="154844" y="340671"/>
                  </a:lnTo>
                  <a:lnTo>
                    <a:pt x="191352" y="359580"/>
                  </a:lnTo>
                  <a:lnTo>
                    <a:pt x="233364" y="366374"/>
                  </a:lnTo>
                  <a:lnTo>
                    <a:pt x="424672" y="366374"/>
                  </a:lnTo>
                  <a:lnTo>
                    <a:pt x="398312" y="398312"/>
                  </a:lnTo>
                  <a:lnTo>
                    <a:pt x="363763" y="426827"/>
                  </a:lnTo>
                  <a:lnTo>
                    <a:pt x="324126" y="448365"/>
                  </a:lnTo>
                  <a:lnTo>
                    <a:pt x="280345" y="461980"/>
                  </a:lnTo>
                  <a:lnTo>
                    <a:pt x="233364" y="466729"/>
                  </a:lnTo>
                  <a:close/>
                </a:path>
                <a:path w="466725" h="466725">
                  <a:moveTo>
                    <a:pt x="424672" y="366374"/>
                  </a:moveTo>
                  <a:lnTo>
                    <a:pt x="233364" y="366374"/>
                  </a:lnTo>
                  <a:lnTo>
                    <a:pt x="275352" y="359580"/>
                  </a:lnTo>
                  <a:lnTo>
                    <a:pt x="311857" y="340671"/>
                  </a:lnTo>
                  <a:lnTo>
                    <a:pt x="340671" y="311857"/>
                  </a:lnTo>
                  <a:lnTo>
                    <a:pt x="359580" y="275352"/>
                  </a:lnTo>
                  <a:lnTo>
                    <a:pt x="366374" y="233364"/>
                  </a:lnTo>
                  <a:lnTo>
                    <a:pt x="359580" y="191377"/>
                  </a:lnTo>
                  <a:lnTo>
                    <a:pt x="340671" y="154871"/>
                  </a:lnTo>
                  <a:lnTo>
                    <a:pt x="311857" y="126058"/>
                  </a:lnTo>
                  <a:lnTo>
                    <a:pt x="275352" y="107148"/>
                  </a:lnTo>
                  <a:lnTo>
                    <a:pt x="233364" y="100354"/>
                  </a:lnTo>
                  <a:lnTo>
                    <a:pt x="424661" y="100354"/>
                  </a:lnTo>
                  <a:lnTo>
                    <a:pt x="426816" y="102965"/>
                  </a:lnTo>
                  <a:lnTo>
                    <a:pt x="448358" y="142602"/>
                  </a:lnTo>
                  <a:lnTo>
                    <a:pt x="461978" y="186383"/>
                  </a:lnTo>
                  <a:lnTo>
                    <a:pt x="466729" y="233364"/>
                  </a:lnTo>
                  <a:lnTo>
                    <a:pt x="461980" y="280345"/>
                  </a:lnTo>
                  <a:lnTo>
                    <a:pt x="448365" y="324126"/>
                  </a:lnTo>
                  <a:lnTo>
                    <a:pt x="426827" y="363763"/>
                  </a:lnTo>
                  <a:lnTo>
                    <a:pt x="424672" y="366374"/>
                  </a:lnTo>
                  <a:close/>
                </a:path>
              </a:pathLst>
            </a:custGeom>
            <a:solidFill>
              <a:srgbClr val="E9B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3808" y="497982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233364" y="466729"/>
                  </a:moveTo>
                  <a:lnTo>
                    <a:pt x="186401" y="461980"/>
                  </a:lnTo>
                  <a:lnTo>
                    <a:pt x="142628" y="448365"/>
                  </a:lnTo>
                  <a:lnTo>
                    <a:pt x="102992" y="426827"/>
                  </a:lnTo>
                  <a:lnTo>
                    <a:pt x="68440" y="398312"/>
                  </a:lnTo>
                  <a:lnTo>
                    <a:pt x="39917" y="363763"/>
                  </a:lnTo>
                  <a:lnTo>
                    <a:pt x="18372" y="324126"/>
                  </a:lnTo>
                  <a:lnTo>
                    <a:pt x="4750" y="280345"/>
                  </a:lnTo>
                  <a:lnTo>
                    <a:pt x="0" y="233364"/>
                  </a:lnTo>
                  <a:lnTo>
                    <a:pt x="4750" y="186383"/>
                  </a:lnTo>
                  <a:lnTo>
                    <a:pt x="18372" y="142602"/>
                  </a:lnTo>
                  <a:lnTo>
                    <a:pt x="39917" y="102965"/>
                  </a:lnTo>
                  <a:lnTo>
                    <a:pt x="68440" y="68416"/>
                  </a:lnTo>
                  <a:lnTo>
                    <a:pt x="102992" y="39901"/>
                  </a:lnTo>
                  <a:lnTo>
                    <a:pt x="142628" y="18363"/>
                  </a:lnTo>
                  <a:lnTo>
                    <a:pt x="186401" y="4748"/>
                  </a:lnTo>
                  <a:lnTo>
                    <a:pt x="233364" y="0"/>
                  </a:lnTo>
                  <a:lnTo>
                    <a:pt x="280332" y="4748"/>
                  </a:lnTo>
                  <a:lnTo>
                    <a:pt x="324112" y="18363"/>
                  </a:lnTo>
                  <a:lnTo>
                    <a:pt x="363748" y="39901"/>
                  </a:lnTo>
                  <a:lnTo>
                    <a:pt x="398298" y="68416"/>
                  </a:lnTo>
                  <a:lnTo>
                    <a:pt x="424661" y="100354"/>
                  </a:lnTo>
                  <a:lnTo>
                    <a:pt x="233364" y="100354"/>
                  </a:lnTo>
                  <a:lnTo>
                    <a:pt x="191377" y="107148"/>
                  </a:lnTo>
                  <a:lnTo>
                    <a:pt x="154871" y="126058"/>
                  </a:lnTo>
                  <a:lnTo>
                    <a:pt x="126058" y="154871"/>
                  </a:lnTo>
                  <a:lnTo>
                    <a:pt x="107148" y="191377"/>
                  </a:lnTo>
                  <a:lnTo>
                    <a:pt x="100354" y="233364"/>
                  </a:lnTo>
                  <a:lnTo>
                    <a:pt x="107142" y="275352"/>
                  </a:lnTo>
                  <a:lnTo>
                    <a:pt x="126039" y="311857"/>
                  </a:lnTo>
                  <a:lnTo>
                    <a:pt x="154844" y="340671"/>
                  </a:lnTo>
                  <a:lnTo>
                    <a:pt x="191352" y="359580"/>
                  </a:lnTo>
                  <a:lnTo>
                    <a:pt x="233364" y="366374"/>
                  </a:lnTo>
                  <a:lnTo>
                    <a:pt x="424672" y="366374"/>
                  </a:lnTo>
                  <a:lnTo>
                    <a:pt x="398312" y="398312"/>
                  </a:lnTo>
                  <a:lnTo>
                    <a:pt x="363763" y="426827"/>
                  </a:lnTo>
                  <a:lnTo>
                    <a:pt x="324126" y="448365"/>
                  </a:lnTo>
                  <a:lnTo>
                    <a:pt x="280345" y="461980"/>
                  </a:lnTo>
                  <a:lnTo>
                    <a:pt x="233364" y="466729"/>
                  </a:lnTo>
                  <a:close/>
                </a:path>
                <a:path w="466725" h="466725">
                  <a:moveTo>
                    <a:pt x="424672" y="366374"/>
                  </a:moveTo>
                  <a:lnTo>
                    <a:pt x="233364" y="366374"/>
                  </a:lnTo>
                  <a:lnTo>
                    <a:pt x="275352" y="359580"/>
                  </a:lnTo>
                  <a:lnTo>
                    <a:pt x="311858" y="340671"/>
                  </a:lnTo>
                  <a:lnTo>
                    <a:pt x="340671" y="311857"/>
                  </a:lnTo>
                  <a:lnTo>
                    <a:pt x="359580" y="275352"/>
                  </a:lnTo>
                  <a:lnTo>
                    <a:pt x="366374" y="233364"/>
                  </a:lnTo>
                  <a:lnTo>
                    <a:pt x="359580" y="191377"/>
                  </a:lnTo>
                  <a:lnTo>
                    <a:pt x="340671" y="154871"/>
                  </a:lnTo>
                  <a:lnTo>
                    <a:pt x="311858" y="126058"/>
                  </a:lnTo>
                  <a:lnTo>
                    <a:pt x="275352" y="107148"/>
                  </a:lnTo>
                  <a:lnTo>
                    <a:pt x="233364" y="100354"/>
                  </a:lnTo>
                  <a:lnTo>
                    <a:pt x="424661" y="100354"/>
                  </a:lnTo>
                  <a:lnTo>
                    <a:pt x="426816" y="102965"/>
                  </a:lnTo>
                  <a:lnTo>
                    <a:pt x="448358" y="142602"/>
                  </a:lnTo>
                  <a:lnTo>
                    <a:pt x="461978" y="186383"/>
                  </a:lnTo>
                  <a:lnTo>
                    <a:pt x="466729" y="233364"/>
                  </a:lnTo>
                  <a:lnTo>
                    <a:pt x="461980" y="280345"/>
                  </a:lnTo>
                  <a:lnTo>
                    <a:pt x="448365" y="324126"/>
                  </a:lnTo>
                  <a:lnTo>
                    <a:pt x="426827" y="363763"/>
                  </a:lnTo>
                  <a:lnTo>
                    <a:pt x="424672" y="366374"/>
                  </a:lnTo>
                  <a:close/>
                </a:path>
              </a:pathLst>
            </a:custGeom>
            <a:solidFill>
              <a:srgbClr val="5EA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514099"/>
              <a:ext cx="149860" cy="434975"/>
            </a:xfrm>
            <a:custGeom>
              <a:avLst/>
              <a:gdLst/>
              <a:ahLst/>
              <a:cxnLst/>
              <a:rect l="l" t="t" r="r" b="b"/>
              <a:pathLst>
                <a:path w="149860" h="434975">
                  <a:moveTo>
                    <a:pt x="0" y="434498"/>
                  </a:moveTo>
                  <a:lnTo>
                    <a:pt x="0" y="319520"/>
                  </a:lnTo>
                  <a:lnTo>
                    <a:pt x="23779" y="295740"/>
                  </a:lnTo>
                  <a:lnTo>
                    <a:pt x="42688" y="259234"/>
                  </a:lnTo>
                  <a:lnTo>
                    <a:pt x="49483" y="217247"/>
                  </a:lnTo>
                  <a:lnTo>
                    <a:pt x="42688" y="175259"/>
                  </a:lnTo>
                  <a:lnTo>
                    <a:pt x="23779" y="138753"/>
                  </a:lnTo>
                  <a:lnTo>
                    <a:pt x="0" y="114974"/>
                  </a:lnTo>
                  <a:lnTo>
                    <a:pt x="0" y="0"/>
                  </a:lnTo>
                  <a:lnTo>
                    <a:pt x="46872" y="23791"/>
                  </a:lnTo>
                  <a:lnTo>
                    <a:pt x="81420" y="52310"/>
                  </a:lnTo>
                  <a:lnTo>
                    <a:pt x="109936" y="86861"/>
                  </a:lnTo>
                  <a:lnTo>
                    <a:pt x="131474" y="126498"/>
                  </a:lnTo>
                  <a:lnTo>
                    <a:pt x="145089" y="170275"/>
                  </a:lnTo>
                  <a:lnTo>
                    <a:pt x="149837" y="217247"/>
                  </a:lnTo>
                  <a:lnTo>
                    <a:pt x="145089" y="264227"/>
                  </a:lnTo>
                  <a:lnTo>
                    <a:pt x="131474" y="308009"/>
                  </a:lnTo>
                  <a:lnTo>
                    <a:pt x="109936" y="347646"/>
                  </a:lnTo>
                  <a:lnTo>
                    <a:pt x="81420" y="382195"/>
                  </a:lnTo>
                  <a:lnTo>
                    <a:pt x="46872" y="410710"/>
                  </a:lnTo>
                  <a:lnTo>
                    <a:pt x="7235" y="432248"/>
                  </a:lnTo>
                  <a:lnTo>
                    <a:pt x="0" y="434498"/>
                  </a:lnTo>
                  <a:close/>
                </a:path>
              </a:pathLst>
            </a:custGeom>
            <a:solidFill>
              <a:srgbClr val="6C4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0" y="4757099"/>
            <a:ext cx="5382895" cy="386715"/>
          </a:xfrm>
          <a:custGeom>
            <a:avLst/>
            <a:gdLst/>
            <a:ahLst/>
            <a:cxnLst/>
            <a:rect l="l" t="t" r="r" b="b"/>
            <a:pathLst>
              <a:path w="5382895" h="386714">
                <a:moveTo>
                  <a:pt x="5189399" y="386399"/>
                </a:moveTo>
                <a:lnTo>
                  <a:pt x="0" y="386399"/>
                </a:lnTo>
                <a:lnTo>
                  <a:pt x="0" y="0"/>
                </a:lnTo>
                <a:lnTo>
                  <a:pt x="5189399" y="0"/>
                </a:lnTo>
                <a:lnTo>
                  <a:pt x="5233698" y="5102"/>
                </a:lnTo>
                <a:lnTo>
                  <a:pt x="5274364" y="19637"/>
                </a:lnTo>
                <a:lnTo>
                  <a:pt x="5310236" y="42443"/>
                </a:lnTo>
                <a:lnTo>
                  <a:pt x="5340156" y="72363"/>
                </a:lnTo>
                <a:lnTo>
                  <a:pt x="5362962" y="108235"/>
                </a:lnTo>
                <a:lnTo>
                  <a:pt x="5377497" y="148900"/>
                </a:lnTo>
                <a:lnTo>
                  <a:pt x="5382599" y="193199"/>
                </a:lnTo>
                <a:lnTo>
                  <a:pt x="5378853" y="231067"/>
                </a:lnTo>
                <a:lnTo>
                  <a:pt x="5350140" y="300387"/>
                </a:lnTo>
                <a:lnTo>
                  <a:pt x="5296587" y="353940"/>
                </a:lnTo>
                <a:lnTo>
                  <a:pt x="5227267" y="382653"/>
                </a:lnTo>
                <a:lnTo>
                  <a:pt x="5189399" y="386399"/>
                </a:lnTo>
                <a:close/>
              </a:path>
            </a:pathLst>
          </a:custGeom>
          <a:solidFill>
            <a:srgbClr val="5EA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42440" y="4626635"/>
            <a:ext cx="76875" cy="77097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14922" y="4626635"/>
            <a:ext cx="76884" cy="7709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87242" y="4626671"/>
            <a:ext cx="76900" cy="7706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42821" y="4835226"/>
            <a:ext cx="76037" cy="77061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14922" y="4835261"/>
            <a:ext cx="76884" cy="77061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87242" y="4835261"/>
            <a:ext cx="77056" cy="77061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41333" y="4446127"/>
            <a:ext cx="76037" cy="77061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85754" y="4446161"/>
            <a:ext cx="77056" cy="77061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13434" y="4446161"/>
            <a:ext cx="76884" cy="77061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8737530" y="4023582"/>
            <a:ext cx="407034" cy="1120140"/>
            <a:chOff x="8737530" y="4023582"/>
            <a:chExt cx="407034" cy="1120140"/>
          </a:xfrm>
        </p:grpSpPr>
        <p:sp>
          <p:nvSpPr>
            <p:cNvPr id="32" name="object 32"/>
            <p:cNvSpPr/>
            <p:nvPr/>
          </p:nvSpPr>
          <p:spPr>
            <a:xfrm>
              <a:off x="8737524" y="4023588"/>
              <a:ext cx="407034" cy="1120140"/>
            </a:xfrm>
            <a:custGeom>
              <a:avLst/>
              <a:gdLst/>
              <a:ahLst/>
              <a:cxnLst/>
              <a:rect l="l" t="t" r="r" b="b"/>
              <a:pathLst>
                <a:path w="407034" h="1120139">
                  <a:moveTo>
                    <a:pt x="406476" y="666470"/>
                  </a:moveTo>
                  <a:lnTo>
                    <a:pt x="0" y="1072934"/>
                  </a:lnTo>
                  <a:lnTo>
                    <a:pt x="46799" y="1119682"/>
                  </a:lnTo>
                  <a:lnTo>
                    <a:pt x="406476" y="760006"/>
                  </a:lnTo>
                  <a:lnTo>
                    <a:pt x="406476" y="666470"/>
                  </a:lnTo>
                  <a:close/>
                </a:path>
                <a:path w="407034" h="1120139">
                  <a:moveTo>
                    <a:pt x="406476" y="444487"/>
                  </a:moveTo>
                  <a:lnTo>
                    <a:pt x="152" y="850849"/>
                  </a:lnTo>
                  <a:lnTo>
                    <a:pt x="46850" y="897597"/>
                  </a:lnTo>
                  <a:lnTo>
                    <a:pt x="406476" y="537972"/>
                  </a:lnTo>
                  <a:lnTo>
                    <a:pt x="406476" y="444487"/>
                  </a:lnTo>
                  <a:close/>
                </a:path>
                <a:path w="407034" h="1120139">
                  <a:moveTo>
                    <a:pt x="406476" y="221983"/>
                  </a:moveTo>
                  <a:lnTo>
                    <a:pt x="0" y="628497"/>
                  </a:lnTo>
                  <a:lnTo>
                    <a:pt x="46799" y="675195"/>
                  </a:lnTo>
                  <a:lnTo>
                    <a:pt x="406476" y="315556"/>
                  </a:lnTo>
                  <a:lnTo>
                    <a:pt x="406476" y="221983"/>
                  </a:lnTo>
                  <a:close/>
                </a:path>
                <a:path w="407034" h="1120139">
                  <a:moveTo>
                    <a:pt x="406476" y="0"/>
                  </a:moveTo>
                  <a:lnTo>
                    <a:pt x="152" y="406361"/>
                  </a:lnTo>
                  <a:lnTo>
                    <a:pt x="46850" y="453097"/>
                  </a:lnTo>
                  <a:lnTo>
                    <a:pt x="406476" y="93484"/>
                  </a:lnTo>
                  <a:lnTo>
                    <a:pt x="406476" y="0"/>
                  </a:lnTo>
                  <a:close/>
                </a:path>
              </a:pathLst>
            </a:custGeom>
            <a:solidFill>
              <a:srgbClr val="E9B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913061" y="4912562"/>
              <a:ext cx="230937" cy="230937"/>
            </a:xfrm>
            <a:prstGeom prst="rect">
              <a:avLst/>
            </a:prstGeom>
          </p:spPr>
        </p:pic>
      </p:grp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0214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00"/>
              </a:spcBef>
            </a:pPr>
            <a:r>
              <a:rPr sz="1800" b="0" spc="65" dirty="0">
                <a:latin typeface="Verdana"/>
                <a:cs typeface="Verdana"/>
              </a:rPr>
              <a:t>Mengapa</a:t>
            </a:r>
            <a:r>
              <a:rPr sz="1800" b="0" spc="-20" dirty="0">
                <a:latin typeface="Verdana"/>
                <a:cs typeface="Verdana"/>
              </a:rPr>
              <a:t> </a:t>
            </a:r>
            <a:r>
              <a:rPr sz="1800" b="0" spc="-10" dirty="0">
                <a:latin typeface="Verdana"/>
                <a:cs typeface="Verdana"/>
              </a:rPr>
              <a:t>terjadi</a:t>
            </a:r>
            <a:r>
              <a:rPr sz="1800" b="0" spc="-15" dirty="0">
                <a:latin typeface="Verdana"/>
                <a:cs typeface="Verdana"/>
              </a:rPr>
              <a:t> </a:t>
            </a:r>
            <a:r>
              <a:rPr sz="1800" b="0" dirty="0">
                <a:latin typeface="Verdana"/>
                <a:cs typeface="Verdana"/>
              </a:rPr>
              <a:t>perbedaan</a:t>
            </a:r>
            <a:r>
              <a:rPr sz="1800" b="0" spc="-15" dirty="0">
                <a:latin typeface="Verdana"/>
                <a:cs typeface="Verdana"/>
              </a:rPr>
              <a:t> </a:t>
            </a:r>
            <a:r>
              <a:rPr sz="1800" b="0" dirty="0">
                <a:latin typeface="Verdana"/>
                <a:cs typeface="Verdana"/>
              </a:rPr>
              <a:t>atensi</a:t>
            </a:r>
            <a:r>
              <a:rPr sz="1800" b="0" spc="-15" dirty="0">
                <a:latin typeface="Verdana"/>
                <a:cs typeface="Verdana"/>
              </a:rPr>
              <a:t> </a:t>
            </a:r>
            <a:r>
              <a:rPr sz="1800" b="0" dirty="0">
                <a:latin typeface="Verdana"/>
                <a:cs typeface="Verdana"/>
              </a:rPr>
              <a:t>pada</a:t>
            </a:r>
            <a:r>
              <a:rPr sz="1800" b="0" spc="-20" dirty="0">
                <a:latin typeface="Verdana"/>
                <a:cs typeface="Verdana"/>
              </a:rPr>
              <a:t> </a:t>
            </a:r>
            <a:r>
              <a:rPr sz="1800" b="0" dirty="0">
                <a:latin typeface="Verdana"/>
                <a:cs typeface="Verdana"/>
              </a:rPr>
              <a:t>kedua</a:t>
            </a:r>
            <a:r>
              <a:rPr sz="1800" b="0" spc="-15" dirty="0">
                <a:latin typeface="Verdana"/>
                <a:cs typeface="Verdana"/>
              </a:rPr>
              <a:t> </a:t>
            </a:r>
            <a:r>
              <a:rPr sz="1800" b="0" spc="40" dirty="0">
                <a:latin typeface="Verdana"/>
                <a:cs typeface="Verdana"/>
              </a:rPr>
              <a:t>gambar?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35" name="object 3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50520" y="1235710"/>
            <a:ext cx="4092574" cy="2614294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598035" y="1235710"/>
            <a:ext cx="4149089" cy="2615564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565641" y="3879263"/>
            <a:ext cx="7420609" cy="778510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4"/>
              </a:spcBef>
              <a:tabLst>
                <a:tab pos="4671695" algn="l"/>
              </a:tabLst>
            </a:pPr>
            <a:r>
              <a:rPr sz="1000" b="1" spc="-30" dirty="0">
                <a:solidFill>
                  <a:srgbClr val="312100"/>
                </a:solidFill>
                <a:latin typeface="Verdana"/>
                <a:cs typeface="Verdana"/>
              </a:rPr>
              <a:t>sumbgr</a:t>
            </a:r>
            <a:r>
              <a:rPr sz="1000" b="1" spc="-40" dirty="0">
                <a:solidFill>
                  <a:srgbClr val="312100"/>
                </a:solidFill>
                <a:latin typeface="Verdana"/>
                <a:cs typeface="Verdana"/>
              </a:rPr>
              <a:t> </a:t>
            </a:r>
            <a:r>
              <a:rPr sz="1000" b="1" spc="-35" dirty="0">
                <a:solidFill>
                  <a:srgbClr val="312100"/>
                </a:solidFill>
                <a:latin typeface="Verdana"/>
                <a:cs typeface="Verdana"/>
              </a:rPr>
              <a:t>gambar: </a:t>
            </a:r>
            <a:r>
              <a:rPr sz="1000" b="1" spc="-10" dirty="0">
                <a:solidFill>
                  <a:srgbClr val="312100"/>
                </a:solidFill>
                <a:latin typeface="Verdana"/>
                <a:cs typeface="Verdana"/>
                <a:hlinkClick r:id="rId27"/>
              </a:rPr>
              <a:t>http://fiantorcgrdas.com/</a:t>
            </a:r>
            <a:r>
              <a:rPr sz="1000" b="1" dirty="0">
                <a:solidFill>
                  <a:srgbClr val="312100"/>
                </a:solidFill>
                <a:latin typeface="Verdana"/>
                <a:cs typeface="Verdana"/>
              </a:rPr>
              <a:t>	</a:t>
            </a:r>
            <a:r>
              <a:rPr sz="1000" b="1" spc="-30" dirty="0">
                <a:solidFill>
                  <a:srgbClr val="312100"/>
                </a:solidFill>
                <a:latin typeface="Verdana"/>
                <a:cs typeface="Verdana"/>
              </a:rPr>
              <a:t>sumbgr</a:t>
            </a:r>
            <a:r>
              <a:rPr sz="1000" b="1" spc="-40" dirty="0">
                <a:solidFill>
                  <a:srgbClr val="312100"/>
                </a:solidFill>
                <a:latin typeface="Verdana"/>
                <a:cs typeface="Verdana"/>
              </a:rPr>
              <a:t> </a:t>
            </a:r>
            <a:r>
              <a:rPr sz="1000" b="1" spc="-35" dirty="0">
                <a:solidFill>
                  <a:srgbClr val="312100"/>
                </a:solidFill>
                <a:latin typeface="Verdana"/>
                <a:cs typeface="Verdana"/>
              </a:rPr>
              <a:t>gambar: </a:t>
            </a:r>
            <a:r>
              <a:rPr sz="1000" b="1" spc="-60" dirty="0">
                <a:solidFill>
                  <a:srgbClr val="312100"/>
                </a:solidFill>
                <a:latin typeface="Verdana"/>
                <a:cs typeface="Verdana"/>
              </a:rPr>
              <a:t>https://xworfi.co/blog/</a:t>
            </a:r>
            <a:endParaRPr sz="1000">
              <a:latin typeface="Verdana"/>
              <a:cs typeface="Verdana"/>
            </a:endParaRPr>
          </a:p>
          <a:p>
            <a:pPr marL="417195" marR="920750">
              <a:lnSpc>
                <a:spcPts val="1839"/>
              </a:lnSpc>
              <a:spcBef>
                <a:spcPts val="760"/>
              </a:spcBef>
            </a:pPr>
            <a:r>
              <a:rPr sz="1700" spc="-35" dirty="0">
                <a:solidFill>
                  <a:srgbClr val="39656C"/>
                </a:solidFill>
                <a:latin typeface="Verdana"/>
                <a:cs typeface="Verdana"/>
              </a:rPr>
              <a:t>Sebab,</a:t>
            </a:r>
            <a:r>
              <a:rPr sz="1700" spc="12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bagaimana</a:t>
            </a:r>
            <a:r>
              <a:rPr sz="1700" spc="13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komunikator</a:t>
            </a:r>
            <a:r>
              <a:rPr sz="1700" spc="13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menyampaikan</a:t>
            </a:r>
            <a:r>
              <a:rPr sz="1700" spc="13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materi </a:t>
            </a:r>
            <a:r>
              <a:rPr sz="1700" spc="10" dirty="0">
                <a:solidFill>
                  <a:srgbClr val="39656C"/>
                </a:solidFill>
                <a:latin typeface="Verdana"/>
                <a:cs typeface="Verdana"/>
              </a:rPr>
              <a:t>berpengaruh</a:t>
            </a:r>
            <a:r>
              <a:rPr sz="1700" spc="4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10" dirty="0">
                <a:solidFill>
                  <a:srgbClr val="39656C"/>
                </a:solidFill>
                <a:latin typeface="Verdana"/>
                <a:cs typeface="Verdana"/>
              </a:rPr>
              <a:t>pada</a:t>
            </a:r>
            <a:r>
              <a:rPr sz="1700" spc="4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10" dirty="0">
                <a:solidFill>
                  <a:srgbClr val="39656C"/>
                </a:solidFill>
                <a:latin typeface="Verdana"/>
                <a:cs typeface="Verdana"/>
              </a:rPr>
              <a:t>respon</a:t>
            </a:r>
            <a:r>
              <a:rPr sz="1700" spc="4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audience</a:t>
            </a:r>
            <a:endParaRPr sz="1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00249"/>
            <a:ext cx="9144000" cy="3282315"/>
            <a:chOff x="0" y="1500249"/>
            <a:chExt cx="9144000" cy="3282315"/>
          </a:xfrm>
        </p:grpSpPr>
        <p:sp>
          <p:nvSpPr>
            <p:cNvPr id="3" name="object 3"/>
            <p:cNvSpPr/>
            <p:nvPr/>
          </p:nvSpPr>
          <p:spPr>
            <a:xfrm>
              <a:off x="0" y="1500249"/>
              <a:ext cx="4861560" cy="3282315"/>
            </a:xfrm>
            <a:custGeom>
              <a:avLst/>
              <a:gdLst/>
              <a:ahLst/>
              <a:cxnLst/>
              <a:rect l="l" t="t" r="r" b="b"/>
              <a:pathLst>
                <a:path w="4861560" h="3282315">
                  <a:moveTo>
                    <a:pt x="4861499" y="3282299"/>
                  </a:moveTo>
                  <a:lnTo>
                    <a:pt x="0" y="3282299"/>
                  </a:lnTo>
                  <a:lnTo>
                    <a:pt x="0" y="0"/>
                  </a:lnTo>
                  <a:lnTo>
                    <a:pt x="4861499" y="0"/>
                  </a:lnTo>
                  <a:lnTo>
                    <a:pt x="4861499" y="3282299"/>
                  </a:lnTo>
                  <a:close/>
                </a:path>
              </a:pathLst>
            </a:custGeom>
            <a:solidFill>
              <a:srgbClr val="E9B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45150" y="1849924"/>
              <a:ext cx="5399405" cy="2504440"/>
            </a:xfrm>
            <a:custGeom>
              <a:avLst/>
              <a:gdLst/>
              <a:ahLst/>
              <a:cxnLst/>
              <a:rect l="l" t="t" r="r" b="b"/>
              <a:pathLst>
                <a:path w="5399405" h="2504440">
                  <a:moveTo>
                    <a:pt x="5398849" y="2504099"/>
                  </a:moveTo>
                  <a:lnTo>
                    <a:pt x="0" y="2504099"/>
                  </a:lnTo>
                  <a:lnTo>
                    <a:pt x="0" y="0"/>
                  </a:lnTo>
                  <a:lnTo>
                    <a:pt x="5398849" y="0"/>
                  </a:lnTo>
                  <a:lnTo>
                    <a:pt x="5398849" y="2504099"/>
                  </a:lnTo>
                  <a:close/>
                </a:path>
              </a:pathLst>
            </a:custGeom>
            <a:solidFill>
              <a:srgbClr val="5EA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500049"/>
            <a:ext cx="1120140" cy="462915"/>
          </a:xfrm>
          <a:custGeom>
            <a:avLst/>
            <a:gdLst/>
            <a:ahLst/>
            <a:cxnLst/>
            <a:rect l="l" t="t" r="r" b="b"/>
            <a:pathLst>
              <a:path w="1120140" h="462915">
                <a:moveTo>
                  <a:pt x="1119593" y="301205"/>
                </a:moveTo>
                <a:lnTo>
                  <a:pt x="1075728" y="243662"/>
                </a:lnTo>
                <a:lnTo>
                  <a:pt x="908164" y="371614"/>
                </a:lnTo>
                <a:lnTo>
                  <a:pt x="718629" y="226923"/>
                </a:lnTo>
                <a:lnTo>
                  <a:pt x="529247" y="371614"/>
                </a:lnTo>
                <a:lnTo>
                  <a:pt x="339826" y="226923"/>
                </a:lnTo>
                <a:lnTo>
                  <a:pt x="150456" y="371614"/>
                </a:lnTo>
                <a:lnTo>
                  <a:pt x="0" y="256628"/>
                </a:lnTo>
                <a:lnTo>
                  <a:pt x="0" y="347700"/>
                </a:lnTo>
                <a:lnTo>
                  <a:pt x="150456" y="462635"/>
                </a:lnTo>
                <a:lnTo>
                  <a:pt x="339826" y="317944"/>
                </a:lnTo>
                <a:lnTo>
                  <a:pt x="529247" y="462635"/>
                </a:lnTo>
                <a:lnTo>
                  <a:pt x="718667" y="317944"/>
                </a:lnTo>
                <a:lnTo>
                  <a:pt x="908164" y="462635"/>
                </a:lnTo>
                <a:lnTo>
                  <a:pt x="1119593" y="301205"/>
                </a:lnTo>
                <a:close/>
              </a:path>
              <a:path w="1120140" h="462915">
                <a:moveTo>
                  <a:pt x="1119593" y="74206"/>
                </a:moveTo>
                <a:lnTo>
                  <a:pt x="1075728" y="16738"/>
                </a:lnTo>
                <a:lnTo>
                  <a:pt x="908164" y="144691"/>
                </a:lnTo>
                <a:lnTo>
                  <a:pt x="718616" y="0"/>
                </a:lnTo>
                <a:lnTo>
                  <a:pt x="529247" y="144691"/>
                </a:lnTo>
                <a:lnTo>
                  <a:pt x="339826" y="0"/>
                </a:lnTo>
                <a:lnTo>
                  <a:pt x="150456" y="144614"/>
                </a:lnTo>
                <a:lnTo>
                  <a:pt x="0" y="29654"/>
                </a:lnTo>
                <a:lnTo>
                  <a:pt x="0" y="120713"/>
                </a:lnTo>
                <a:lnTo>
                  <a:pt x="150456" y="235712"/>
                </a:lnTo>
                <a:lnTo>
                  <a:pt x="339826" y="90982"/>
                </a:lnTo>
                <a:lnTo>
                  <a:pt x="529247" y="235673"/>
                </a:lnTo>
                <a:lnTo>
                  <a:pt x="718667" y="90982"/>
                </a:lnTo>
                <a:lnTo>
                  <a:pt x="908164" y="235673"/>
                </a:lnTo>
                <a:lnTo>
                  <a:pt x="1119593" y="74206"/>
                </a:lnTo>
                <a:close/>
              </a:path>
            </a:pathLst>
          </a:custGeom>
          <a:solidFill>
            <a:srgbClr val="5EA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68754" y="706840"/>
            <a:ext cx="76884" cy="7709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96298" y="706840"/>
            <a:ext cx="76854" cy="7709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23771" y="706840"/>
            <a:ext cx="76874" cy="7709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51280" y="706840"/>
            <a:ext cx="76884" cy="7709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78945" y="706840"/>
            <a:ext cx="76899" cy="7706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68754" y="498250"/>
            <a:ext cx="77055" cy="7706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96298" y="498250"/>
            <a:ext cx="77020" cy="7706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24227" y="498285"/>
            <a:ext cx="76038" cy="7706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51280" y="498250"/>
            <a:ext cx="76884" cy="7706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978788" y="498250"/>
            <a:ext cx="77055" cy="7706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070242" y="887350"/>
            <a:ext cx="73757" cy="7706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797786" y="887350"/>
            <a:ext cx="77021" cy="7706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525716" y="887385"/>
            <a:ext cx="76037" cy="7706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52768" y="887350"/>
            <a:ext cx="76884" cy="7706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980277" y="887350"/>
            <a:ext cx="77055" cy="77061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8247224" y="2973723"/>
            <a:ext cx="897255" cy="2169795"/>
          </a:xfrm>
          <a:custGeom>
            <a:avLst/>
            <a:gdLst/>
            <a:ahLst/>
            <a:cxnLst/>
            <a:rect l="l" t="t" r="r" b="b"/>
            <a:pathLst>
              <a:path w="897254" h="2169795">
                <a:moveTo>
                  <a:pt x="486414" y="2169776"/>
                </a:moveTo>
                <a:lnTo>
                  <a:pt x="151798" y="2169776"/>
                </a:lnTo>
                <a:lnTo>
                  <a:pt x="144585" y="2154258"/>
                </a:lnTo>
                <a:lnTo>
                  <a:pt x="126559" y="2112516"/>
                </a:lnTo>
                <a:lnTo>
                  <a:pt x="109650" y="2070197"/>
                </a:lnTo>
                <a:lnTo>
                  <a:pt x="93877" y="2027319"/>
                </a:lnTo>
                <a:lnTo>
                  <a:pt x="79259" y="1983902"/>
                </a:lnTo>
                <a:lnTo>
                  <a:pt x="65814" y="1939964"/>
                </a:lnTo>
                <a:lnTo>
                  <a:pt x="53561" y="1895524"/>
                </a:lnTo>
                <a:lnTo>
                  <a:pt x="42518" y="1850600"/>
                </a:lnTo>
                <a:lnTo>
                  <a:pt x="32705" y="1805211"/>
                </a:lnTo>
                <a:lnTo>
                  <a:pt x="24140" y="1759375"/>
                </a:lnTo>
                <a:lnTo>
                  <a:pt x="16842" y="1713112"/>
                </a:lnTo>
                <a:lnTo>
                  <a:pt x="10828" y="1666439"/>
                </a:lnTo>
                <a:lnTo>
                  <a:pt x="6119" y="1619376"/>
                </a:lnTo>
                <a:lnTo>
                  <a:pt x="2732" y="1571941"/>
                </a:lnTo>
                <a:lnTo>
                  <a:pt x="686" y="1524153"/>
                </a:lnTo>
                <a:lnTo>
                  <a:pt x="0" y="1476030"/>
                </a:lnTo>
                <a:lnTo>
                  <a:pt x="683" y="1428115"/>
                </a:lnTo>
                <a:lnTo>
                  <a:pt x="2710" y="1380610"/>
                </a:lnTo>
                <a:lnTo>
                  <a:pt x="2732" y="1380112"/>
                </a:lnTo>
                <a:lnTo>
                  <a:pt x="6057" y="1333540"/>
                </a:lnTo>
                <a:lnTo>
                  <a:pt x="6119" y="1332674"/>
                </a:lnTo>
                <a:lnTo>
                  <a:pt x="10828" y="1285608"/>
                </a:lnTo>
                <a:lnTo>
                  <a:pt x="16842" y="1238932"/>
                </a:lnTo>
                <a:lnTo>
                  <a:pt x="24140" y="1192667"/>
                </a:lnTo>
                <a:lnTo>
                  <a:pt x="32705" y="1146829"/>
                </a:lnTo>
                <a:lnTo>
                  <a:pt x="42518" y="1101438"/>
                </a:lnTo>
                <a:lnTo>
                  <a:pt x="53561" y="1056512"/>
                </a:lnTo>
                <a:lnTo>
                  <a:pt x="65814" y="1012070"/>
                </a:lnTo>
                <a:lnTo>
                  <a:pt x="79259" y="968131"/>
                </a:lnTo>
                <a:lnTo>
                  <a:pt x="93877" y="924713"/>
                </a:lnTo>
                <a:lnTo>
                  <a:pt x="109650" y="881834"/>
                </a:lnTo>
                <a:lnTo>
                  <a:pt x="126559" y="839514"/>
                </a:lnTo>
                <a:lnTo>
                  <a:pt x="144585" y="797771"/>
                </a:lnTo>
                <a:lnTo>
                  <a:pt x="163710" y="756624"/>
                </a:lnTo>
                <a:lnTo>
                  <a:pt x="183916" y="716091"/>
                </a:lnTo>
                <a:lnTo>
                  <a:pt x="205182" y="676191"/>
                </a:lnTo>
                <a:lnTo>
                  <a:pt x="227492" y="636942"/>
                </a:lnTo>
                <a:lnTo>
                  <a:pt x="250826" y="598364"/>
                </a:lnTo>
                <a:lnTo>
                  <a:pt x="275165" y="560475"/>
                </a:lnTo>
                <a:lnTo>
                  <a:pt x="300491" y="523293"/>
                </a:lnTo>
                <a:lnTo>
                  <a:pt x="326785" y="486837"/>
                </a:lnTo>
                <a:lnTo>
                  <a:pt x="354029" y="451126"/>
                </a:lnTo>
                <a:lnTo>
                  <a:pt x="382204" y="416178"/>
                </a:lnTo>
                <a:lnTo>
                  <a:pt x="411291" y="382012"/>
                </a:lnTo>
                <a:lnTo>
                  <a:pt x="441271" y="348646"/>
                </a:lnTo>
                <a:lnTo>
                  <a:pt x="472127" y="316100"/>
                </a:lnTo>
                <a:lnTo>
                  <a:pt x="503839" y="284392"/>
                </a:lnTo>
                <a:lnTo>
                  <a:pt x="536389" y="253540"/>
                </a:lnTo>
                <a:lnTo>
                  <a:pt x="569758" y="223563"/>
                </a:lnTo>
                <a:lnTo>
                  <a:pt x="603927" y="194480"/>
                </a:lnTo>
                <a:lnTo>
                  <a:pt x="638878" y="166310"/>
                </a:lnTo>
                <a:lnTo>
                  <a:pt x="674592" y="139070"/>
                </a:lnTo>
                <a:lnTo>
                  <a:pt x="711051" y="112780"/>
                </a:lnTo>
                <a:lnTo>
                  <a:pt x="748235" y="87458"/>
                </a:lnTo>
                <a:lnTo>
                  <a:pt x="786126" y="63123"/>
                </a:lnTo>
                <a:lnTo>
                  <a:pt x="824707" y="39793"/>
                </a:lnTo>
                <a:lnTo>
                  <a:pt x="863957" y="17488"/>
                </a:lnTo>
                <a:lnTo>
                  <a:pt x="896775" y="0"/>
                </a:lnTo>
                <a:lnTo>
                  <a:pt x="896775" y="345210"/>
                </a:lnTo>
                <a:lnTo>
                  <a:pt x="886156" y="352328"/>
                </a:lnTo>
                <a:lnTo>
                  <a:pt x="849783" y="378468"/>
                </a:lnTo>
                <a:lnTo>
                  <a:pt x="814310" y="405753"/>
                </a:lnTo>
                <a:lnTo>
                  <a:pt x="779765" y="434158"/>
                </a:lnTo>
                <a:lnTo>
                  <a:pt x="746176" y="463655"/>
                </a:lnTo>
                <a:lnTo>
                  <a:pt x="713570" y="494217"/>
                </a:lnTo>
                <a:lnTo>
                  <a:pt x="681973" y="525816"/>
                </a:lnTo>
                <a:lnTo>
                  <a:pt x="651414" y="558425"/>
                </a:lnTo>
                <a:lnTo>
                  <a:pt x="621919" y="592016"/>
                </a:lnTo>
                <a:lnTo>
                  <a:pt x="593516" y="626563"/>
                </a:lnTo>
                <a:lnTo>
                  <a:pt x="566232" y="662038"/>
                </a:lnTo>
                <a:lnTo>
                  <a:pt x="540095" y="698413"/>
                </a:lnTo>
                <a:lnTo>
                  <a:pt x="515132" y="735662"/>
                </a:lnTo>
                <a:lnTo>
                  <a:pt x="491370" y="773756"/>
                </a:lnTo>
                <a:lnTo>
                  <a:pt x="468836" y="812670"/>
                </a:lnTo>
                <a:lnTo>
                  <a:pt x="447559" y="852374"/>
                </a:lnTo>
                <a:lnTo>
                  <a:pt x="427564" y="892843"/>
                </a:lnTo>
                <a:lnTo>
                  <a:pt x="408880" y="934048"/>
                </a:lnTo>
                <a:lnTo>
                  <a:pt x="391533" y="975963"/>
                </a:lnTo>
                <a:lnTo>
                  <a:pt x="375552" y="1018560"/>
                </a:lnTo>
                <a:lnTo>
                  <a:pt x="360963" y="1061812"/>
                </a:lnTo>
                <a:lnTo>
                  <a:pt x="347794" y="1105691"/>
                </a:lnTo>
                <a:lnTo>
                  <a:pt x="336071" y="1150170"/>
                </a:lnTo>
                <a:lnTo>
                  <a:pt x="325823" y="1195221"/>
                </a:lnTo>
                <a:lnTo>
                  <a:pt x="317077" y="1240819"/>
                </a:lnTo>
                <a:lnTo>
                  <a:pt x="309860" y="1286934"/>
                </a:lnTo>
                <a:lnTo>
                  <a:pt x="304304" y="1332674"/>
                </a:lnTo>
                <a:lnTo>
                  <a:pt x="300165" y="1380112"/>
                </a:lnTo>
                <a:lnTo>
                  <a:pt x="300121" y="1380610"/>
                </a:lnTo>
                <a:lnTo>
                  <a:pt x="297666" y="1427903"/>
                </a:lnTo>
                <a:lnTo>
                  <a:pt x="296827" y="1476030"/>
                </a:lnTo>
                <a:lnTo>
                  <a:pt x="297655" y="1523949"/>
                </a:lnTo>
                <a:lnTo>
                  <a:pt x="300121" y="1571458"/>
                </a:lnTo>
                <a:lnTo>
                  <a:pt x="304199" y="1618531"/>
                </a:lnTo>
                <a:lnTo>
                  <a:pt x="309860" y="1665141"/>
                </a:lnTo>
                <a:lnTo>
                  <a:pt x="317077" y="1711259"/>
                </a:lnTo>
                <a:lnTo>
                  <a:pt x="325823" y="1756859"/>
                </a:lnTo>
                <a:lnTo>
                  <a:pt x="336071" y="1801913"/>
                </a:lnTo>
                <a:lnTo>
                  <a:pt x="347794" y="1846394"/>
                </a:lnTo>
                <a:lnTo>
                  <a:pt x="360963" y="1890275"/>
                </a:lnTo>
                <a:lnTo>
                  <a:pt x="375552" y="1933528"/>
                </a:lnTo>
                <a:lnTo>
                  <a:pt x="391533" y="1976126"/>
                </a:lnTo>
                <a:lnTo>
                  <a:pt x="408880" y="2018041"/>
                </a:lnTo>
                <a:lnTo>
                  <a:pt x="427564" y="2059247"/>
                </a:lnTo>
                <a:lnTo>
                  <a:pt x="447559" y="2099717"/>
                </a:lnTo>
                <a:lnTo>
                  <a:pt x="468836" y="2139422"/>
                </a:lnTo>
                <a:lnTo>
                  <a:pt x="486414" y="2169776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255715" y="419081"/>
            <a:ext cx="6632568" cy="484630"/>
          </a:xfrm>
          <a:prstGeom prst="rect">
            <a:avLst/>
          </a:prstGeom>
        </p:spPr>
        <p:txBody>
          <a:bodyPr vert="horz" wrap="square" lIns="0" tIns="98943" rIns="0" bIns="0" rtlCol="0">
            <a:spAutoFit/>
          </a:bodyPr>
          <a:lstStyle/>
          <a:p>
            <a:pPr marL="786130">
              <a:lnSpc>
                <a:spcPct val="100000"/>
              </a:lnSpc>
              <a:spcBef>
                <a:spcPts val="100"/>
              </a:spcBef>
            </a:pPr>
            <a:r>
              <a:rPr lang="en-US" spc="-10" dirty="0"/>
              <a:t>KETERAMPILAN BERBICARA</a:t>
            </a:r>
            <a:endParaRPr spc="-10" dirty="0"/>
          </a:p>
        </p:txBody>
      </p:sp>
      <p:sp>
        <p:nvSpPr>
          <p:cNvPr id="23" name="object 23"/>
          <p:cNvSpPr txBox="1"/>
          <p:nvPr/>
        </p:nvSpPr>
        <p:spPr>
          <a:xfrm>
            <a:off x="3941627" y="2134367"/>
            <a:ext cx="4029710" cy="1579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7355" marR="5080" indent="-41529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AutoNum type="arabicPeriod"/>
              <a:tabLst>
                <a:tab pos="427355" algn="l"/>
              </a:tabLst>
            </a:pPr>
            <a:r>
              <a:rPr sz="1700" b="1" spc="-70" dirty="0">
                <a:solidFill>
                  <a:srgbClr val="FFFAF3"/>
                </a:solidFill>
                <a:latin typeface="Verdana"/>
                <a:cs typeface="Verdana"/>
              </a:rPr>
              <a:t>Gunakan</a:t>
            </a:r>
            <a:r>
              <a:rPr sz="1700" b="1" spc="-80" dirty="0">
                <a:solidFill>
                  <a:srgbClr val="FFFAF3"/>
                </a:solidFill>
                <a:latin typeface="Verdana"/>
                <a:cs typeface="Verdana"/>
              </a:rPr>
              <a:t> </a:t>
            </a:r>
            <a:r>
              <a:rPr sz="1700" b="1" spc="-85" dirty="0">
                <a:solidFill>
                  <a:srgbClr val="FFFAF3"/>
                </a:solidFill>
                <a:latin typeface="Verdana"/>
                <a:cs typeface="Verdana"/>
              </a:rPr>
              <a:t>kosakata</a:t>
            </a:r>
            <a:r>
              <a:rPr sz="1700" b="1" spc="-80" dirty="0">
                <a:solidFill>
                  <a:srgbClr val="FFFAF3"/>
                </a:solidFill>
                <a:latin typeface="Verdana"/>
                <a:cs typeface="Verdana"/>
              </a:rPr>
              <a:t> </a:t>
            </a:r>
            <a:r>
              <a:rPr sz="1700" b="1" spc="-75" dirty="0">
                <a:solidFill>
                  <a:srgbClr val="FFFAF3"/>
                </a:solidFill>
                <a:latin typeface="Verdana"/>
                <a:cs typeface="Verdana"/>
              </a:rPr>
              <a:t>yang</a:t>
            </a:r>
            <a:r>
              <a:rPr sz="1700" b="1" spc="-80" dirty="0">
                <a:solidFill>
                  <a:srgbClr val="FFFAF3"/>
                </a:solidFill>
                <a:latin typeface="Verdana"/>
                <a:cs typeface="Verdana"/>
              </a:rPr>
              <a:t> </a:t>
            </a:r>
            <a:r>
              <a:rPr sz="1700" b="1" spc="-20" dirty="0">
                <a:solidFill>
                  <a:srgbClr val="FFFAF3"/>
                </a:solidFill>
                <a:latin typeface="Verdana"/>
                <a:cs typeface="Verdana"/>
              </a:rPr>
              <a:t>mudah </a:t>
            </a:r>
            <a:r>
              <a:rPr sz="1700" b="1" spc="-10" dirty="0">
                <a:solidFill>
                  <a:srgbClr val="FFFAF3"/>
                </a:solidFill>
                <a:latin typeface="Verdana"/>
                <a:cs typeface="Verdana"/>
              </a:rPr>
              <a:t>dipahami</a:t>
            </a:r>
            <a:endParaRPr sz="1700">
              <a:latin typeface="Verdana"/>
              <a:cs typeface="Verdana"/>
            </a:endParaRPr>
          </a:p>
          <a:p>
            <a:pPr marL="427355" indent="-414655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  <a:tabLst>
                <a:tab pos="427355" algn="l"/>
              </a:tabLst>
            </a:pPr>
            <a:r>
              <a:rPr sz="1700" b="1" spc="-65" dirty="0">
                <a:solidFill>
                  <a:srgbClr val="FFFAF3"/>
                </a:solidFill>
                <a:latin typeface="Verdana"/>
                <a:cs typeface="Verdana"/>
              </a:rPr>
              <a:t>Kecepatan</a:t>
            </a:r>
            <a:r>
              <a:rPr sz="1700" b="1" spc="-95" dirty="0">
                <a:solidFill>
                  <a:srgbClr val="FFFAF3"/>
                </a:solidFill>
                <a:latin typeface="Verdana"/>
                <a:cs typeface="Verdana"/>
              </a:rPr>
              <a:t> </a:t>
            </a:r>
            <a:r>
              <a:rPr sz="1700" b="1" spc="-10" dirty="0">
                <a:solidFill>
                  <a:srgbClr val="FFFAF3"/>
                </a:solidFill>
                <a:latin typeface="Verdana"/>
                <a:cs typeface="Verdana"/>
              </a:rPr>
              <a:t>tetap</a:t>
            </a:r>
            <a:endParaRPr sz="1700">
              <a:latin typeface="Verdana"/>
              <a:cs typeface="Verdana"/>
            </a:endParaRPr>
          </a:p>
          <a:p>
            <a:pPr marL="427355" indent="-414655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  <a:tabLst>
                <a:tab pos="427355" algn="l"/>
              </a:tabLst>
            </a:pPr>
            <a:r>
              <a:rPr sz="1700" b="1" spc="-65" dirty="0">
                <a:solidFill>
                  <a:srgbClr val="FFFAF3"/>
                </a:solidFill>
                <a:latin typeface="Verdana"/>
                <a:cs typeface="Verdana"/>
              </a:rPr>
              <a:t>Terhubung</a:t>
            </a:r>
            <a:r>
              <a:rPr sz="1700" b="1" spc="-100" dirty="0">
                <a:solidFill>
                  <a:srgbClr val="FFFAF3"/>
                </a:solidFill>
                <a:latin typeface="Verdana"/>
                <a:cs typeface="Verdana"/>
              </a:rPr>
              <a:t> </a:t>
            </a:r>
            <a:r>
              <a:rPr sz="1700" b="1" spc="-40" dirty="0">
                <a:solidFill>
                  <a:srgbClr val="FFFAF3"/>
                </a:solidFill>
                <a:latin typeface="Verdana"/>
                <a:cs typeface="Verdana"/>
              </a:rPr>
              <a:t>dengan</a:t>
            </a:r>
            <a:r>
              <a:rPr sz="1700" b="1" spc="-95" dirty="0">
                <a:solidFill>
                  <a:srgbClr val="FFFAF3"/>
                </a:solidFill>
                <a:latin typeface="Verdana"/>
                <a:cs typeface="Verdana"/>
              </a:rPr>
              <a:t> </a:t>
            </a:r>
            <a:r>
              <a:rPr sz="1700" b="1" spc="-10" dirty="0">
                <a:solidFill>
                  <a:srgbClr val="FFFAF3"/>
                </a:solidFill>
                <a:latin typeface="Verdana"/>
                <a:cs typeface="Verdana"/>
              </a:rPr>
              <a:t>penonton</a:t>
            </a:r>
            <a:endParaRPr sz="1700">
              <a:latin typeface="Verdana"/>
              <a:cs typeface="Verdana"/>
            </a:endParaRPr>
          </a:p>
          <a:p>
            <a:pPr marL="427355" indent="-414655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  <a:tabLst>
                <a:tab pos="427355" algn="l"/>
              </a:tabLst>
            </a:pPr>
            <a:r>
              <a:rPr sz="1700" b="1" spc="-55" dirty="0">
                <a:solidFill>
                  <a:srgbClr val="FFFAF3"/>
                </a:solidFill>
                <a:latin typeface="Verdana"/>
                <a:cs typeface="Verdana"/>
              </a:rPr>
              <a:t>Efektif</a:t>
            </a:r>
            <a:r>
              <a:rPr sz="1700" b="1" spc="-80" dirty="0">
                <a:solidFill>
                  <a:srgbClr val="FFFAF3"/>
                </a:solidFill>
                <a:latin typeface="Verdana"/>
                <a:cs typeface="Verdana"/>
              </a:rPr>
              <a:t> </a:t>
            </a:r>
            <a:r>
              <a:rPr sz="1700" b="1" spc="-65" dirty="0">
                <a:solidFill>
                  <a:srgbClr val="FFFAF3"/>
                </a:solidFill>
                <a:latin typeface="Verdana"/>
                <a:cs typeface="Verdana"/>
              </a:rPr>
              <a:t>dalam</a:t>
            </a:r>
            <a:r>
              <a:rPr sz="1700" b="1" spc="-75" dirty="0">
                <a:solidFill>
                  <a:srgbClr val="FFFAF3"/>
                </a:solidFill>
                <a:latin typeface="Verdana"/>
                <a:cs typeface="Verdana"/>
              </a:rPr>
              <a:t> </a:t>
            </a:r>
            <a:r>
              <a:rPr sz="1700" b="1" spc="-10" dirty="0">
                <a:solidFill>
                  <a:srgbClr val="FFFAF3"/>
                </a:solidFill>
                <a:latin typeface="Verdana"/>
                <a:cs typeface="Verdana"/>
              </a:rPr>
              <a:t>menyampiakan</a:t>
            </a:r>
            <a:endParaRPr sz="1700">
              <a:latin typeface="Verdana"/>
              <a:cs typeface="Verdana"/>
            </a:endParaRPr>
          </a:p>
          <a:p>
            <a:pPr marL="427355" indent="-414655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  <a:tabLst>
                <a:tab pos="427355" algn="l"/>
              </a:tabLst>
            </a:pPr>
            <a:r>
              <a:rPr sz="1700" b="1" spc="-70" dirty="0">
                <a:solidFill>
                  <a:srgbClr val="FFFAF3"/>
                </a:solidFill>
                <a:latin typeface="Verdana"/>
                <a:cs typeface="Verdana"/>
              </a:rPr>
              <a:t>Gunakan</a:t>
            </a:r>
            <a:r>
              <a:rPr sz="1700" b="1" spc="-75" dirty="0">
                <a:solidFill>
                  <a:srgbClr val="FFFAF3"/>
                </a:solidFill>
                <a:latin typeface="Verdana"/>
                <a:cs typeface="Verdana"/>
              </a:rPr>
              <a:t> </a:t>
            </a:r>
            <a:r>
              <a:rPr sz="1700" b="1" spc="-60" dirty="0">
                <a:solidFill>
                  <a:srgbClr val="FFFAF3"/>
                </a:solidFill>
                <a:latin typeface="Verdana"/>
                <a:cs typeface="Verdana"/>
              </a:rPr>
              <a:t>media</a:t>
            </a:r>
            <a:r>
              <a:rPr sz="1700" b="1" spc="-70" dirty="0">
                <a:solidFill>
                  <a:srgbClr val="FFFAF3"/>
                </a:solidFill>
                <a:latin typeface="Verdana"/>
                <a:cs typeface="Verdana"/>
              </a:rPr>
              <a:t> yg </a:t>
            </a:r>
            <a:r>
              <a:rPr sz="1700" b="1" spc="-10" dirty="0">
                <a:solidFill>
                  <a:srgbClr val="FFFAF3"/>
                </a:solidFill>
                <a:latin typeface="Verdana"/>
                <a:cs typeface="Verdana"/>
              </a:rPr>
              <a:t>efektif</a:t>
            </a:r>
            <a:endParaRPr sz="1700">
              <a:latin typeface="Verdana"/>
              <a:cs typeface="Verdana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59080" y="1573530"/>
            <a:ext cx="3251834" cy="2750184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181140" y="4480560"/>
            <a:ext cx="18923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92430">
              <a:lnSpc>
                <a:spcPct val="100000"/>
              </a:lnSpc>
              <a:spcBef>
                <a:spcPts val="100"/>
              </a:spcBef>
            </a:pPr>
            <a:r>
              <a:rPr sz="1000" b="1" spc="-30" dirty="0">
                <a:solidFill>
                  <a:srgbClr val="312100"/>
                </a:solidFill>
                <a:latin typeface="Verdana"/>
                <a:cs typeface="Verdana"/>
              </a:rPr>
              <a:t>sumbgr</a:t>
            </a:r>
            <a:r>
              <a:rPr sz="1000" b="1" spc="-40" dirty="0">
                <a:solidFill>
                  <a:srgbClr val="312100"/>
                </a:solidFill>
                <a:latin typeface="Verdana"/>
                <a:cs typeface="Verdana"/>
              </a:rPr>
              <a:t> </a:t>
            </a:r>
            <a:r>
              <a:rPr sz="1000" b="1" spc="-10" dirty="0">
                <a:solidFill>
                  <a:srgbClr val="312100"/>
                </a:solidFill>
                <a:latin typeface="Verdana"/>
                <a:cs typeface="Verdana"/>
              </a:rPr>
              <a:t>gambar: </a:t>
            </a:r>
            <a:r>
              <a:rPr sz="1000" b="1" spc="-55" dirty="0">
                <a:solidFill>
                  <a:srgbClr val="312100"/>
                </a:solidFill>
                <a:latin typeface="Verdana"/>
                <a:cs typeface="Verdana"/>
              </a:rPr>
              <a:t>https://dutainformasi.com/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00249"/>
            <a:ext cx="9144000" cy="3282315"/>
            <a:chOff x="0" y="1500249"/>
            <a:chExt cx="9144000" cy="3282315"/>
          </a:xfrm>
        </p:grpSpPr>
        <p:sp>
          <p:nvSpPr>
            <p:cNvPr id="3" name="object 3"/>
            <p:cNvSpPr/>
            <p:nvPr/>
          </p:nvSpPr>
          <p:spPr>
            <a:xfrm>
              <a:off x="0" y="1500249"/>
              <a:ext cx="4861560" cy="3282315"/>
            </a:xfrm>
            <a:custGeom>
              <a:avLst/>
              <a:gdLst/>
              <a:ahLst/>
              <a:cxnLst/>
              <a:rect l="l" t="t" r="r" b="b"/>
              <a:pathLst>
                <a:path w="4861560" h="3282315">
                  <a:moveTo>
                    <a:pt x="4861499" y="3282299"/>
                  </a:moveTo>
                  <a:lnTo>
                    <a:pt x="0" y="3282299"/>
                  </a:lnTo>
                  <a:lnTo>
                    <a:pt x="0" y="0"/>
                  </a:lnTo>
                  <a:lnTo>
                    <a:pt x="4861499" y="0"/>
                  </a:lnTo>
                  <a:lnTo>
                    <a:pt x="4861499" y="3282299"/>
                  </a:lnTo>
                  <a:close/>
                </a:path>
              </a:pathLst>
            </a:custGeom>
            <a:solidFill>
              <a:srgbClr val="E9B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45150" y="1849924"/>
              <a:ext cx="5399405" cy="2504440"/>
            </a:xfrm>
            <a:custGeom>
              <a:avLst/>
              <a:gdLst/>
              <a:ahLst/>
              <a:cxnLst/>
              <a:rect l="l" t="t" r="r" b="b"/>
              <a:pathLst>
                <a:path w="5399405" h="2504440">
                  <a:moveTo>
                    <a:pt x="5398849" y="2504099"/>
                  </a:moveTo>
                  <a:lnTo>
                    <a:pt x="0" y="2504099"/>
                  </a:lnTo>
                  <a:lnTo>
                    <a:pt x="0" y="0"/>
                  </a:lnTo>
                  <a:lnTo>
                    <a:pt x="5398849" y="0"/>
                  </a:lnTo>
                  <a:lnTo>
                    <a:pt x="5398849" y="2504099"/>
                  </a:lnTo>
                  <a:close/>
                </a:path>
              </a:pathLst>
            </a:custGeom>
            <a:solidFill>
              <a:srgbClr val="5EA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500049"/>
            <a:ext cx="1120140" cy="462915"/>
          </a:xfrm>
          <a:custGeom>
            <a:avLst/>
            <a:gdLst/>
            <a:ahLst/>
            <a:cxnLst/>
            <a:rect l="l" t="t" r="r" b="b"/>
            <a:pathLst>
              <a:path w="1120140" h="462915">
                <a:moveTo>
                  <a:pt x="1119593" y="301205"/>
                </a:moveTo>
                <a:lnTo>
                  <a:pt x="1075728" y="243662"/>
                </a:lnTo>
                <a:lnTo>
                  <a:pt x="908164" y="371614"/>
                </a:lnTo>
                <a:lnTo>
                  <a:pt x="718629" y="226923"/>
                </a:lnTo>
                <a:lnTo>
                  <a:pt x="529247" y="371614"/>
                </a:lnTo>
                <a:lnTo>
                  <a:pt x="339826" y="226923"/>
                </a:lnTo>
                <a:lnTo>
                  <a:pt x="150456" y="371614"/>
                </a:lnTo>
                <a:lnTo>
                  <a:pt x="0" y="256628"/>
                </a:lnTo>
                <a:lnTo>
                  <a:pt x="0" y="347700"/>
                </a:lnTo>
                <a:lnTo>
                  <a:pt x="150456" y="462635"/>
                </a:lnTo>
                <a:lnTo>
                  <a:pt x="339826" y="317944"/>
                </a:lnTo>
                <a:lnTo>
                  <a:pt x="529247" y="462635"/>
                </a:lnTo>
                <a:lnTo>
                  <a:pt x="718667" y="317944"/>
                </a:lnTo>
                <a:lnTo>
                  <a:pt x="908164" y="462635"/>
                </a:lnTo>
                <a:lnTo>
                  <a:pt x="1119593" y="301205"/>
                </a:lnTo>
                <a:close/>
              </a:path>
              <a:path w="1120140" h="462915">
                <a:moveTo>
                  <a:pt x="1119593" y="74206"/>
                </a:moveTo>
                <a:lnTo>
                  <a:pt x="1075728" y="16738"/>
                </a:lnTo>
                <a:lnTo>
                  <a:pt x="908164" y="144691"/>
                </a:lnTo>
                <a:lnTo>
                  <a:pt x="718616" y="0"/>
                </a:lnTo>
                <a:lnTo>
                  <a:pt x="529247" y="144691"/>
                </a:lnTo>
                <a:lnTo>
                  <a:pt x="339826" y="0"/>
                </a:lnTo>
                <a:lnTo>
                  <a:pt x="150456" y="144614"/>
                </a:lnTo>
                <a:lnTo>
                  <a:pt x="0" y="29654"/>
                </a:lnTo>
                <a:lnTo>
                  <a:pt x="0" y="120713"/>
                </a:lnTo>
                <a:lnTo>
                  <a:pt x="150456" y="235712"/>
                </a:lnTo>
                <a:lnTo>
                  <a:pt x="339826" y="90982"/>
                </a:lnTo>
                <a:lnTo>
                  <a:pt x="529247" y="235673"/>
                </a:lnTo>
                <a:lnTo>
                  <a:pt x="718667" y="90982"/>
                </a:lnTo>
                <a:lnTo>
                  <a:pt x="908164" y="235673"/>
                </a:lnTo>
                <a:lnTo>
                  <a:pt x="1119593" y="74206"/>
                </a:lnTo>
                <a:close/>
              </a:path>
            </a:pathLst>
          </a:custGeom>
          <a:solidFill>
            <a:srgbClr val="5EA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68754" y="706840"/>
            <a:ext cx="76884" cy="7709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96298" y="706840"/>
            <a:ext cx="76854" cy="7709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23771" y="706840"/>
            <a:ext cx="76874" cy="7709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51280" y="706840"/>
            <a:ext cx="76884" cy="7709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78945" y="706840"/>
            <a:ext cx="76899" cy="7706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68754" y="498250"/>
            <a:ext cx="77055" cy="7706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96298" y="498250"/>
            <a:ext cx="77020" cy="7706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24227" y="498285"/>
            <a:ext cx="76038" cy="7706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51280" y="498250"/>
            <a:ext cx="76884" cy="7706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978788" y="498250"/>
            <a:ext cx="77055" cy="7706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070242" y="887350"/>
            <a:ext cx="73757" cy="7706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797786" y="887350"/>
            <a:ext cx="77021" cy="7706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525716" y="887385"/>
            <a:ext cx="76037" cy="7706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52768" y="887350"/>
            <a:ext cx="76884" cy="7706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980277" y="887350"/>
            <a:ext cx="77055" cy="77061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8247224" y="2973723"/>
            <a:ext cx="897255" cy="2169795"/>
          </a:xfrm>
          <a:custGeom>
            <a:avLst/>
            <a:gdLst/>
            <a:ahLst/>
            <a:cxnLst/>
            <a:rect l="l" t="t" r="r" b="b"/>
            <a:pathLst>
              <a:path w="897254" h="2169795">
                <a:moveTo>
                  <a:pt x="486414" y="2169776"/>
                </a:moveTo>
                <a:lnTo>
                  <a:pt x="151798" y="2169776"/>
                </a:lnTo>
                <a:lnTo>
                  <a:pt x="144585" y="2154258"/>
                </a:lnTo>
                <a:lnTo>
                  <a:pt x="126559" y="2112516"/>
                </a:lnTo>
                <a:lnTo>
                  <a:pt x="109650" y="2070197"/>
                </a:lnTo>
                <a:lnTo>
                  <a:pt x="93877" y="2027319"/>
                </a:lnTo>
                <a:lnTo>
                  <a:pt x="79259" y="1983902"/>
                </a:lnTo>
                <a:lnTo>
                  <a:pt x="65814" y="1939964"/>
                </a:lnTo>
                <a:lnTo>
                  <a:pt x="53561" y="1895524"/>
                </a:lnTo>
                <a:lnTo>
                  <a:pt x="42518" y="1850600"/>
                </a:lnTo>
                <a:lnTo>
                  <a:pt x="32705" y="1805211"/>
                </a:lnTo>
                <a:lnTo>
                  <a:pt x="24140" y="1759375"/>
                </a:lnTo>
                <a:lnTo>
                  <a:pt x="16842" y="1713112"/>
                </a:lnTo>
                <a:lnTo>
                  <a:pt x="10828" y="1666439"/>
                </a:lnTo>
                <a:lnTo>
                  <a:pt x="6119" y="1619376"/>
                </a:lnTo>
                <a:lnTo>
                  <a:pt x="2732" y="1571941"/>
                </a:lnTo>
                <a:lnTo>
                  <a:pt x="686" y="1524153"/>
                </a:lnTo>
                <a:lnTo>
                  <a:pt x="0" y="1476030"/>
                </a:lnTo>
                <a:lnTo>
                  <a:pt x="683" y="1428115"/>
                </a:lnTo>
                <a:lnTo>
                  <a:pt x="2710" y="1380610"/>
                </a:lnTo>
                <a:lnTo>
                  <a:pt x="2732" y="1380112"/>
                </a:lnTo>
                <a:lnTo>
                  <a:pt x="6057" y="1333540"/>
                </a:lnTo>
                <a:lnTo>
                  <a:pt x="6119" y="1332674"/>
                </a:lnTo>
                <a:lnTo>
                  <a:pt x="10828" y="1285608"/>
                </a:lnTo>
                <a:lnTo>
                  <a:pt x="16842" y="1238932"/>
                </a:lnTo>
                <a:lnTo>
                  <a:pt x="24140" y="1192667"/>
                </a:lnTo>
                <a:lnTo>
                  <a:pt x="32705" y="1146829"/>
                </a:lnTo>
                <a:lnTo>
                  <a:pt x="42518" y="1101438"/>
                </a:lnTo>
                <a:lnTo>
                  <a:pt x="53561" y="1056512"/>
                </a:lnTo>
                <a:lnTo>
                  <a:pt x="65814" y="1012070"/>
                </a:lnTo>
                <a:lnTo>
                  <a:pt x="79259" y="968131"/>
                </a:lnTo>
                <a:lnTo>
                  <a:pt x="93877" y="924713"/>
                </a:lnTo>
                <a:lnTo>
                  <a:pt x="109650" y="881834"/>
                </a:lnTo>
                <a:lnTo>
                  <a:pt x="126559" y="839514"/>
                </a:lnTo>
                <a:lnTo>
                  <a:pt x="144585" y="797771"/>
                </a:lnTo>
                <a:lnTo>
                  <a:pt x="163710" y="756624"/>
                </a:lnTo>
                <a:lnTo>
                  <a:pt x="183916" y="716091"/>
                </a:lnTo>
                <a:lnTo>
                  <a:pt x="205182" y="676191"/>
                </a:lnTo>
                <a:lnTo>
                  <a:pt x="227492" y="636942"/>
                </a:lnTo>
                <a:lnTo>
                  <a:pt x="250826" y="598364"/>
                </a:lnTo>
                <a:lnTo>
                  <a:pt x="275165" y="560475"/>
                </a:lnTo>
                <a:lnTo>
                  <a:pt x="300491" y="523293"/>
                </a:lnTo>
                <a:lnTo>
                  <a:pt x="326785" y="486837"/>
                </a:lnTo>
                <a:lnTo>
                  <a:pt x="354029" y="451126"/>
                </a:lnTo>
                <a:lnTo>
                  <a:pt x="382204" y="416178"/>
                </a:lnTo>
                <a:lnTo>
                  <a:pt x="411291" y="382012"/>
                </a:lnTo>
                <a:lnTo>
                  <a:pt x="441271" y="348646"/>
                </a:lnTo>
                <a:lnTo>
                  <a:pt x="472127" y="316100"/>
                </a:lnTo>
                <a:lnTo>
                  <a:pt x="503839" y="284392"/>
                </a:lnTo>
                <a:lnTo>
                  <a:pt x="536389" y="253540"/>
                </a:lnTo>
                <a:lnTo>
                  <a:pt x="569758" y="223563"/>
                </a:lnTo>
                <a:lnTo>
                  <a:pt x="603927" y="194480"/>
                </a:lnTo>
                <a:lnTo>
                  <a:pt x="638878" y="166310"/>
                </a:lnTo>
                <a:lnTo>
                  <a:pt x="674592" y="139070"/>
                </a:lnTo>
                <a:lnTo>
                  <a:pt x="711051" y="112780"/>
                </a:lnTo>
                <a:lnTo>
                  <a:pt x="748235" y="87458"/>
                </a:lnTo>
                <a:lnTo>
                  <a:pt x="786126" y="63123"/>
                </a:lnTo>
                <a:lnTo>
                  <a:pt x="824707" y="39793"/>
                </a:lnTo>
                <a:lnTo>
                  <a:pt x="863957" y="17488"/>
                </a:lnTo>
                <a:lnTo>
                  <a:pt x="896775" y="0"/>
                </a:lnTo>
                <a:lnTo>
                  <a:pt x="896775" y="345210"/>
                </a:lnTo>
                <a:lnTo>
                  <a:pt x="886156" y="352328"/>
                </a:lnTo>
                <a:lnTo>
                  <a:pt x="849783" y="378468"/>
                </a:lnTo>
                <a:lnTo>
                  <a:pt x="814310" y="405753"/>
                </a:lnTo>
                <a:lnTo>
                  <a:pt x="779765" y="434158"/>
                </a:lnTo>
                <a:lnTo>
                  <a:pt x="746176" y="463655"/>
                </a:lnTo>
                <a:lnTo>
                  <a:pt x="713570" y="494217"/>
                </a:lnTo>
                <a:lnTo>
                  <a:pt x="681973" y="525816"/>
                </a:lnTo>
                <a:lnTo>
                  <a:pt x="651414" y="558425"/>
                </a:lnTo>
                <a:lnTo>
                  <a:pt x="621919" y="592016"/>
                </a:lnTo>
                <a:lnTo>
                  <a:pt x="593516" y="626563"/>
                </a:lnTo>
                <a:lnTo>
                  <a:pt x="566232" y="662038"/>
                </a:lnTo>
                <a:lnTo>
                  <a:pt x="540095" y="698413"/>
                </a:lnTo>
                <a:lnTo>
                  <a:pt x="515132" y="735662"/>
                </a:lnTo>
                <a:lnTo>
                  <a:pt x="491370" y="773756"/>
                </a:lnTo>
                <a:lnTo>
                  <a:pt x="468836" y="812670"/>
                </a:lnTo>
                <a:lnTo>
                  <a:pt x="447559" y="852374"/>
                </a:lnTo>
                <a:lnTo>
                  <a:pt x="427564" y="892843"/>
                </a:lnTo>
                <a:lnTo>
                  <a:pt x="408880" y="934048"/>
                </a:lnTo>
                <a:lnTo>
                  <a:pt x="391533" y="975963"/>
                </a:lnTo>
                <a:lnTo>
                  <a:pt x="375552" y="1018560"/>
                </a:lnTo>
                <a:lnTo>
                  <a:pt x="360963" y="1061812"/>
                </a:lnTo>
                <a:lnTo>
                  <a:pt x="347794" y="1105691"/>
                </a:lnTo>
                <a:lnTo>
                  <a:pt x="336071" y="1150170"/>
                </a:lnTo>
                <a:lnTo>
                  <a:pt x="325823" y="1195221"/>
                </a:lnTo>
                <a:lnTo>
                  <a:pt x="317077" y="1240819"/>
                </a:lnTo>
                <a:lnTo>
                  <a:pt x="309860" y="1286934"/>
                </a:lnTo>
                <a:lnTo>
                  <a:pt x="304304" y="1332674"/>
                </a:lnTo>
                <a:lnTo>
                  <a:pt x="300165" y="1380112"/>
                </a:lnTo>
                <a:lnTo>
                  <a:pt x="300121" y="1380610"/>
                </a:lnTo>
                <a:lnTo>
                  <a:pt x="297666" y="1427903"/>
                </a:lnTo>
                <a:lnTo>
                  <a:pt x="296827" y="1476030"/>
                </a:lnTo>
                <a:lnTo>
                  <a:pt x="297655" y="1523949"/>
                </a:lnTo>
                <a:lnTo>
                  <a:pt x="300121" y="1571458"/>
                </a:lnTo>
                <a:lnTo>
                  <a:pt x="304199" y="1618531"/>
                </a:lnTo>
                <a:lnTo>
                  <a:pt x="309860" y="1665141"/>
                </a:lnTo>
                <a:lnTo>
                  <a:pt x="317077" y="1711259"/>
                </a:lnTo>
                <a:lnTo>
                  <a:pt x="325823" y="1756859"/>
                </a:lnTo>
                <a:lnTo>
                  <a:pt x="336071" y="1801913"/>
                </a:lnTo>
                <a:lnTo>
                  <a:pt x="347794" y="1846394"/>
                </a:lnTo>
                <a:lnTo>
                  <a:pt x="360963" y="1890275"/>
                </a:lnTo>
                <a:lnTo>
                  <a:pt x="375552" y="1933528"/>
                </a:lnTo>
                <a:lnTo>
                  <a:pt x="391533" y="1976126"/>
                </a:lnTo>
                <a:lnTo>
                  <a:pt x="408880" y="2018041"/>
                </a:lnTo>
                <a:lnTo>
                  <a:pt x="427564" y="2059247"/>
                </a:lnTo>
                <a:lnTo>
                  <a:pt x="447559" y="2099717"/>
                </a:lnTo>
                <a:lnTo>
                  <a:pt x="468836" y="2139422"/>
                </a:lnTo>
                <a:lnTo>
                  <a:pt x="486414" y="2169776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255715" y="419081"/>
            <a:ext cx="6632568" cy="484630"/>
          </a:xfrm>
          <a:prstGeom prst="rect">
            <a:avLst/>
          </a:prstGeom>
        </p:spPr>
        <p:txBody>
          <a:bodyPr vert="horz" wrap="square" lIns="0" tIns="98943" rIns="0" bIns="0" rtlCol="0">
            <a:spAutoFit/>
          </a:bodyPr>
          <a:lstStyle/>
          <a:p>
            <a:pPr marL="681990">
              <a:lnSpc>
                <a:spcPct val="100000"/>
              </a:lnSpc>
              <a:spcBef>
                <a:spcPts val="100"/>
              </a:spcBef>
            </a:pPr>
            <a:r>
              <a:rPr lang="en-US" spc="-10" dirty="0"/>
              <a:t>KETERAMPILAN MENDENGAR</a:t>
            </a:r>
            <a:endParaRPr spc="-20" dirty="0"/>
          </a:p>
        </p:txBody>
      </p:sp>
      <p:sp>
        <p:nvSpPr>
          <p:cNvPr id="23" name="object 23"/>
          <p:cNvSpPr txBox="1"/>
          <p:nvPr/>
        </p:nvSpPr>
        <p:spPr>
          <a:xfrm>
            <a:off x="3937303" y="2133860"/>
            <a:ext cx="46132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3250" marR="55244" indent="-59118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AutoNum type="arabicPeriod"/>
              <a:tabLst>
                <a:tab pos="603250" algn="l"/>
              </a:tabLst>
            </a:pPr>
            <a:r>
              <a:rPr sz="1800" b="1" spc="-75" dirty="0">
                <a:solidFill>
                  <a:srgbClr val="FFFAF3"/>
                </a:solidFill>
                <a:latin typeface="Verdana"/>
                <a:cs typeface="Verdana"/>
              </a:rPr>
              <a:t>Perhatikan </a:t>
            </a:r>
            <a:r>
              <a:rPr sz="1800" b="1" spc="-50" dirty="0">
                <a:solidFill>
                  <a:srgbClr val="FFFAF3"/>
                </a:solidFill>
                <a:latin typeface="Verdana"/>
                <a:cs typeface="Verdana"/>
              </a:rPr>
              <a:t>dengan</a:t>
            </a:r>
            <a:r>
              <a:rPr sz="1800" b="1" spc="-75" dirty="0">
                <a:solidFill>
                  <a:srgbClr val="FFFAF3"/>
                </a:solidFill>
                <a:latin typeface="Verdana"/>
                <a:cs typeface="Verdana"/>
              </a:rPr>
              <a:t> </a:t>
            </a:r>
            <a:r>
              <a:rPr sz="1800" b="1" spc="-90" dirty="0">
                <a:solidFill>
                  <a:srgbClr val="FFFAF3"/>
                </a:solidFill>
                <a:latin typeface="Verdana"/>
                <a:cs typeface="Verdana"/>
              </a:rPr>
              <a:t>seksama</a:t>
            </a:r>
            <a:r>
              <a:rPr sz="1800" b="1" spc="-70" dirty="0">
                <a:solidFill>
                  <a:srgbClr val="FFFAF3"/>
                </a:solidFill>
                <a:latin typeface="Verdana"/>
                <a:cs typeface="Verdana"/>
              </a:rPr>
              <a:t> </a:t>
            </a:r>
            <a:r>
              <a:rPr sz="1800" b="1" spc="-25" dirty="0">
                <a:solidFill>
                  <a:srgbClr val="FFFAF3"/>
                </a:solidFill>
                <a:latin typeface="Verdana"/>
                <a:cs typeface="Verdana"/>
              </a:rPr>
              <a:t>dan </a:t>
            </a:r>
            <a:r>
              <a:rPr sz="1800" b="1" spc="-75" dirty="0">
                <a:solidFill>
                  <a:srgbClr val="FFFAF3"/>
                </a:solidFill>
                <a:latin typeface="Verdana"/>
                <a:cs typeface="Verdana"/>
              </a:rPr>
              <a:t>pertahankan</a:t>
            </a:r>
            <a:r>
              <a:rPr sz="1800" b="1" spc="-60" dirty="0">
                <a:solidFill>
                  <a:srgbClr val="FFFAF3"/>
                </a:solidFill>
                <a:latin typeface="Verdana"/>
                <a:cs typeface="Verdana"/>
              </a:rPr>
              <a:t> </a:t>
            </a:r>
            <a:r>
              <a:rPr sz="1800" b="1" spc="-80" dirty="0">
                <a:solidFill>
                  <a:srgbClr val="FFFAF3"/>
                </a:solidFill>
                <a:latin typeface="Verdana"/>
                <a:cs typeface="Verdana"/>
              </a:rPr>
              <a:t>kontak</a:t>
            </a:r>
            <a:r>
              <a:rPr sz="1800" b="1" spc="-60" dirty="0">
                <a:solidFill>
                  <a:srgbClr val="FFFAF3"/>
                </a:solidFill>
                <a:latin typeface="Verdana"/>
                <a:cs typeface="Verdana"/>
              </a:rPr>
              <a:t> </a:t>
            </a:r>
            <a:r>
              <a:rPr sz="1800" b="1" spc="-20" dirty="0">
                <a:solidFill>
                  <a:srgbClr val="FFFAF3"/>
                </a:solidFill>
                <a:latin typeface="Verdana"/>
                <a:cs typeface="Verdana"/>
              </a:rPr>
              <a:t>mata</a:t>
            </a:r>
            <a:endParaRPr sz="1800">
              <a:latin typeface="Verdana"/>
              <a:cs typeface="Verdana"/>
            </a:endParaRPr>
          </a:p>
          <a:p>
            <a:pPr marL="603250" indent="-59055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  <a:tabLst>
                <a:tab pos="603250" algn="l"/>
              </a:tabLst>
            </a:pPr>
            <a:r>
              <a:rPr sz="1800" b="1" spc="-75" dirty="0">
                <a:solidFill>
                  <a:srgbClr val="FFFAF3"/>
                </a:solidFill>
                <a:latin typeface="Verdana"/>
                <a:cs typeface="Verdana"/>
              </a:rPr>
              <a:t>Lakukan</a:t>
            </a:r>
            <a:r>
              <a:rPr sz="1800" b="1" spc="-90" dirty="0">
                <a:solidFill>
                  <a:srgbClr val="FFFAF3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AF3"/>
                </a:solidFill>
                <a:latin typeface="Verdana"/>
                <a:cs typeface="Verdana"/>
              </a:rPr>
              <a:t>paraphrase</a:t>
            </a:r>
            <a:endParaRPr sz="1800">
              <a:latin typeface="Verdana"/>
              <a:cs typeface="Verdana"/>
            </a:endParaRPr>
          </a:p>
          <a:p>
            <a:pPr marL="603250" indent="-59055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  <a:tabLst>
                <a:tab pos="603250" algn="l"/>
              </a:tabLst>
            </a:pPr>
            <a:r>
              <a:rPr sz="1800" b="1" spc="-80" dirty="0">
                <a:solidFill>
                  <a:srgbClr val="FFFAF3"/>
                </a:solidFill>
                <a:latin typeface="Verdana"/>
                <a:cs typeface="Verdana"/>
              </a:rPr>
              <a:t>Beri</a:t>
            </a:r>
            <a:r>
              <a:rPr sz="1800" b="1" spc="-70" dirty="0">
                <a:solidFill>
                  <a:srgbClr val="FFFAF3"/>
                </a:solidFill>
                <a:latin typeface="Verdana"/>
                <a:cs typeface="Verdana"/>
              </a:rPr>
              <a:t> </a:t>
            </a:r>
            <a:r>
              <a:rPr sz="1800" b="1" spc="-65" dirty="0">
                <a:solidFill>
                  <a:srgbClr val="FFFAF3"/>
                </a:solidFill>
                <a:latin typeface="Verdana"/>
                <a:cs typeface="Verdana"/>
              </a:rPr>
              <a:t>tanggapan</a:t>
            </a:r>
            <a:r>
              <a:rPr sz="1800" b="1" spc="-70" dirty="0">
                <a:solidFill>
                  <a:srgbClr val="FFFAF3"/>
                </a:solidFill>
                <a:latin typeface="Verdana"/>
                <a:cs typeface="Verdana"/>
              </a:rPr>
              <a:t> </a:t>
            </a:r>
            <a:r>
              <a:rPr sz="1800" b="1" spc="-110" dirty="0">
                <a:solidFill>
                  <a:srgbClr val="FFFAF3"/>
                </a:solidFill>
                <a:latin typeface="Verdana"/>
                <a:cs typeface="Verdana"/>
              </a:rPr>
              <a:t>secara</a:t>
            </a:r>
            <a:r>
              <a:rPr sz="1800" b="1" spc="-70" dirty="0">
                <a:solidFill>
                  <a:srgbClr val="FFFAF3"/>
                </a:solidFill>
                <a:latin typeface="Verdana"/>
                <a:cs typeface="Verdana"/>
              </a:rPr>
              <a:t> </a:t>
            </a:r>
            <a:r>
              <a:rPr sz="1800" b="1" spc="-30" dirty="0">
                <a:solidFill>
                  <a:srgbClr val="FFFAF3"/>
                </a:solidFill>
                <a:latin typeface="Verdana"/>
                <a:cs typeface="Verdana"/>
              </a:rPr>
              <a:t>kompeten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59080" y="1573530"/>
            <a:ext cx="3251834" cy="2750184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181140" y="4480560"/>
            <a:ext cx="18923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92430">
              <a:lnSpc>
                <a:spcPct val="100000"/>
              </a:lnSpc>
              <a:spcBef>
                <a:spcPts val="100"/>
              </a:spcBef>
            </a:pPr>
            <a:r>
              <a:rPr sz="1000" b="1" spc="-30" dirty="0">
                <a:solidFill>
                  <a:srgbClr val="312100"/>
                </a:solidFill>
                <a:latin typeface="Verdana"/>
                <a:cs typeface="Verdana"/>
              </a:rPr>
              <a:t>sumbgr</a:t>
            </a:r>
            <a:r>
              <a:rPr sz="1000" b="1" spc="-40" dirty="0">
                <a:solidFill>
                  <a:srgbClr val="312100"/>
                </a:solidFill>
                <a:latin typeface="Verdana"/>
                <a:cs typeface="Verdana"/>
              </a:rPr>
              <a:t> </a:t>
            </a:r>
            <a:r>
              <a:rPr sz="1000" b="1" spc="-10" dirty="0">
                <a:solidFill>
                  <a:srgbClr val="312100"/>
                </a:solidFill>
                <a:latin typeface="Verdana"/>
                <a:cs typeface="Verdana"/>
              </a:rPr>
              <a:t>gambar: </a:t>
            </a:r>
            <a:r>
              <a:rPr sz="1000" b="1" spc="-55" dirty="0">
                <a:solidFill>
                  <a:srgbClr val="312100"/>
                </a:solidFill>
                <a:latin typeface="Verdana"/>
                <a:cs typeface="Verdana"/>
              </a:rPr>
              <a:t>https://dutainformasi.com/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00249"/>
            <a:ext cx="9144000" cy="3282315"/>
            <a:chOff x="0" y="1500249"/>
            <a:chExt cx="9144000" cy="3282315"/>
          </a:xfrm>
        </p:grpSpPr>
        <p:sp>
          <p:nvSpPr>
            <p:cNvPr id="3" name="object 3"/>
            <p:cNvSpPr/>
            <p:nvPr/>
          </p:nvSpPr>
          <p:spPr>
            <a:xfrm>
              <a:off x="0" y="1500249"/>
              <a:ext cx="4861560" cy="3282315"/>
            </a:xfrm>
            <a:custGeom>
              <a:avLst/>
              <a:gdLst/>
              <a:ahLst/>
              <a:cxnLst/>
              <a:rect l="l" t="t" r="r" b="b"/>
              <a:pathLst>
                <a:path w="4861560" h="3282315">
                  <a:moveTo>
                    <a:pt x="4861499" y="3282299"/>
                  </a:moveTo>
                  <a:lnTo>
                    <a:pt x="0" y="3282299"/>
                  </a:lnTo>
                  <a:lnTo>
                    <a:pt x="0" y="0"/>
                  </a:lnTo>
                  <a:lnTo>
                    <a:pt x="4861499" y="0"/>
                  </a:lnTo>
                  <a:lnTo>
                    <a:pt x="4861499" y="3282299"/>
                  </a:lnTo>
                  <a:close/>
                </a:path>
              </a:pathLst>
            </a:custGeom>
            <a:solidFill>
              <a:srgbClr val="E9B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45150" y="1849924"/>
              <a:ext cx="5399405" cy="2504440"/>
            </a:xfrm>
            <a:custGeom>
              <a:avLst/>
              <a:gdLst/>
              <a:ahLst/>
              <a:cxnLst/>
              <a:rect l="l" t="t" r="r" b="b"/>
              <a:pathLst>
                <a:path w="5399405" h="2504440">
                  <a:moveTo>
                    <a:pt x="5398849" y="2504099"/>
                  </a:moveTo>
                  <a:lnTo>
                    <a:pt x="0" y="2504099"/>
                  </a:lnTo>
                  <a:lnTo>
                    <a:pt x="0" y="0"/>
                  </a:lnTo>
                  <a:lnTo>
                    <a:pt x="5398849" y="0"/>
                  </a:lnTo>
                  <a:lnTo>
                    <a:pt x="5398849" y="2504099"/>
                  </a:lnTo>
                  <a:close/>
                </a:path>
              </a:pathLst>
            </a:custGeom>
            <a:solidFill>
              <a:srgbClr val="5EA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500049"/>
            <a:ext cx="1120140" cy="462915"/>
          </a:xfrm>
          <a:custGeom>
            <a:avLst/>
            <a:gdLst/>
            <a:ahLst/>
            <a:cxnLst/>
            <a:rect l="l" t="t" r="r" b="b"/>
            <a:pathLst>
              <a:path w="1120140" h="462915">
                <a:moveTo>
                  <a:pt x="1119593" y="301205"/>
                </a:moveTo>
                <a:lnTo>
                  <a:pt x="1075728" y="243662"/>
                </a:lnTo>
                <a:lnTo>
                  <a:pt x="908164" y="371614"/>
                </a:lnTo>
                <a:lnTo>
                  <a:pt x="718629" y="226923"/>
                </a:lnTo>
                <a:lnTo>
                  <a:pt x="529247" y="371614"/>
                </a:lnTo>
                <a:lnTo>
                  <a:pt x="339826" y="226923"/>
                </a:lnTo>
                <a:lnTo>
                  <a:pt x="150456" y="371614"/>
                </a:lnTo>
                <a:lnTo>
                  <a:pt x="0" y="256628"/>
                </a:lnTo>
                <a:lnTo>
                  <a:pt x="0" y="347700"/>
                </a:lnTo>
                <a:lnTo>
                  <a:pt x="150456" y="462635"/>
                </a:lnTo>
                <a:lnTo>
                  <a:pt x="339826" y="317944"/>
                </a:lnTo>
                <a:lnTo>
                  <a:pt x="529247" y="462635"/>
                </a:lnTo>
                <a:lnTo>
                  <a:pt x="718667" y="317944"/>
                </a:lnTo>
                <a:lnTo>
                  <a:pt x="908164" y="462635"/>
                </a:lnTo>
                <a:lnTo>
                  <a:pt x="1119593" y="301205"/>
                </a:lnTo>
                <a:close/>
              </a:path>
              <a:path w="1120140" h="462915">
                <a:moveTo>
                  <a:pt x="1119593" y="74206"/>
                </a:moveTo>
                <a:lnTo>
                  <a:pt x="1075728" y="16738"/>
                </a:lnTo>
                <a:lnTo>
                  <a:pt x="908164" y="144691"/>
                </a:lnTo>
                <a:lnTo>
                  <a:pt x="718616" y="0"/>
                </a:lnTo>
                <a:lnTo>
                  <a:pt x="529247" y="144691"/>
                </a:lnTo>
                <a:lnTo>
                  <a:pt x="339826" y="0"/>
                </a:lnTo>
                <a:lnTo>
                  <a:pt x="150456" y="144614"/>
                </a:lnTo>
                <a:lnTo>
                  <a:pt x="0" y="29654"/>
                </a:lnTo>
                <a:lnTo>
                  <a:pt x="0" y="120713"/>
                </a:lnTo>
                <a:lnTo>
                  <a:pt x="150456" y="235712"/>
                </a:lnTo>
                <a:lnTo>
                  <a:pt x="339826" y="90982"/>
                </a:lnTo>
                <a:lnTo>
                  <a:pt x="529247" y="235673"/>
                </a:lnTo>
                <a:lnTo>
                  <a:pt x="718667" y="90982"/>
                </a:lnTo>
                <a:lnTo>
                  <a:pt x="908164" y="235673"/>
                </a:lnTo>
                <a:lnTo>
                  <a:pt x="1119593" y="74206"/>
                </a:lnTo>
                <a:close/>
              </a:path>
            </a:pathLst>
          </a:custGeom>
          <a:solidFill>
            <a:srgbClr val="5EA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68754" y="706840"/>
            <a:ext cx="76884" cy="7709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96298" y="706840"/>
            <a:ext cx="76854" cy="7709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23771" y="706840"/>
            <a:ext cx="76874" cy="7709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51280" y="706840"/>
            <a:ext cx="76884" cy="7709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78945" y="706840"/>
            <a:ext cx="76899" cy="7706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68754" y="498250"/>
            <a:ext cx="77055" cy="7706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96298" y="498250"/>
            <a:ext cx="77020" cy="7706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24227" y="498285"/>
            <a:ext cx="76038" cy="7706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51280" y="498250"/>
            <a:ext cx="76884" cy="7706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978788" y="498250"/>
            <a:ext cx="77055" cy="7706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070242" y="887350"/>
            <a:ext cx="73757" cy="7706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797786" y="887350"/>
            <a:ext cx="77021" cy="7706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525716" y="887385"/>
            <a:ext cx="76037" cy="7706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52768" y="887350"/>
            <a:ext cx="76884" cy="7706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980277" y="887350"/>
            <a:ext cx="77055" cy="77061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8247224" y="2973723"/>
            <a:ext cx="897255" cy="2169795"/>
          </a:xfrm>
          <a:custGeom>
            <a:avLst/>
            <a:gdLst/>
            <a:ahLst/>
            <a:cxnLst/>
            <a:rect l="l" t="t" r="r" b="b"/>
            <a:pathLst>
              <a:path w="897254" h="2169795">
                <a:moveTo>
                  <a:pt x="486414" y="2169776"/>
                </a:moveTo>
                <a:lnTo>
                  <a:pt x="151798" y="2169776"/>
                </a:lnTo>
                <a:lnTo>
                  <a:pt x="144585" y="2154258"/>
                </a:lnTo>
                <a:lnTo>
                  <a:pt x="126559" y="2112516"/>
                </a:lnTo>
                <a:lnTo>
                  <a:pt x="109650" y="2070197"/>
                </a:lnTo>
                <a:lnTo>
                  <a:pt x="93877" y="2027319"/>
                </a:lnTo>
                <a:lnTo>
                  <a:pt x="79259" y="1983902"/>
                </a:lnTo>
                <a:lnTo>
                  <a:pt x="65814" y="1939964"/>
                </a:lnTo>
                <a:lnTo>
                  <a:pt x="53561" y="1895524"/>
                </a:lnTo>
                <a:lnTo>
                  <a:pt x="42518" y="1850600"/>
                </a:lnTo>
                <a:lnTo>
                  <a:pt x="32705" y="1805211"/>
                </a:lnTo>
                <a:lnTo>
                  <a:pt x="24140" y="1759375"/>
                </a:lnTo>
                <a:lnTo>
                  <a:pt x="16842" y="1713112"/>
                </a:lnTo>
                <a:lnTo>
                  <a:pt x="10828" y="1666439"/>
                </a:lnTo>
                <a:lnTo>
                  <a:pt x="6119" y="1619376"/>
                </a:lnTo>
                <a:lnTo>
                  <a:pt x="2732" y="1571941"/>
                </a:lnTo>
                <a:lnTo>
                  <a:pt x="686" y="1524153"/>
                </a:lnTo>
                <a:lnTo>
                  <a:pt x="0" y="1476030"/>
                </a:lnTo>
                <a:lnTo>
                  <a:pt x="683" y="1428115"/>
                </a:lnTo>
                <a:lnTo>
                  <a:pt x="2710" y="1380610"/>
                </a:lnTo>
                <a:lnTo>
                  <a:pt x="2732" y="1380112"/>
                </a:lnTo>
                <a:lnTo>
                  <a:pt x="6057" y="1333540"/>
                </a:lnTo>
                <a:lnTo>
                  <a:pt x="6119" y="1332674"/>
                </a:lnTo>
                <a:lnTo>
                  <a:pt x="10828" y="1285608"/>
                </a:lnTo>
                <a:lnTo>
                  <a:pt x="16842" y="1238932"/>
                </a:lnTo>
                <a:lnTo>
                  <a:pt x="24140" y="1192667"/>
                </a:lnTo>
                <a:lnTo>
                  <a:pt x="32705" y="1146829"/>
                </a:lnTo>
                <a:lnTo>
                  <a:pt x="42518" y="1101438"/>
                </a:lnTo>
                <a:lnTo>
                  <a:pt x="53561" y="1056512"/>
                </a:lnTo>
                <a:lnTo>
                  <a:pt x="65814" y="1012070"/>
                </a:lnTo>
                <a:lnTo>
                  <a:pt x="79259" y="968131"/>
                </a:lnTo>
                <a:lnTo>
                  <a:pt x="93877" y="924713"/>
                </a:lnTo>
                <a:lnTo>
                  <a:pt x="109650" y="881834"/>
                </a:lnTo>
                <a:lnTo>
                  <a:pt x="126559" y="839514"/>
                </a:lnTo>
                <a:lnTo>
                  <a:pt x="144585" y="797771"/>
                </a:lnTo>
                <a:lnTo>
                  <a:pt x="163710" y="756624"/>
                </a:lnTo>
                <a:lnTo>
                  <a:pt x="183916" y="716091"/>
                </a:lnTo>
                <a:lnTo>
                  <a:pt x="205182" y="676191"/>
                </a:lnTo>
                <a:lnTo>
                  <a:pt x="227492" y="636942"/>
                </a:lnTo>
                <a:lnTo>
                  <a:pt x="250826" y="598364"/>
                </a:lnTo>
                <a:lnTo>
                  <a:pt x="275165" y="560475"/>
                </a:lnTo>
                <a:lnTo>
                  <a:pt x="300491" y="523293"/>
                </a:lnTo>
                <a:lnTo>
                  <a:pt x="326785" y="486837"/>
                </a:lnTo>
                <a:lnTo>
                  <a:pt x="354029" y="451126"/>
                </a:lnTo>
                <a:lnTo>
                  <a:pt x="382204" y="416178"/>
                </a:lnTo>
                <a:lnTo>
                  <a:pt x="411291" y="382012"/>
                </a:lnTo>
                <a:lnTo>
                  <a:pt x="441271" y="348646"/>
                </a:lnTo>
                <a:lnTo>
                  <a:pt x="472127" y="316100"/>
                </a:lnTo>
                <a:lnTo>
                  <a:pt x="503839" y="284392"/>
                </a:lnTo>
                <a:lnTo>
                  <a:pt x="536389" y="253540"/>
                </a:lnTo>
                <a:lnTo>
                  <a:pt x="569758" y="223563"/>
                </a:lnTo>
                <a:lnTo>
                  <a:pt x="603927" y="194480"/>
                </a:lnTo>
                <a:lnTo>
                  <a:pt x="638878" y="166310"/>
                </a:lnTo>
                <a:lnTo>
                  <a:pt x="674592" y="139070"/>
                </a:lnTo>
                <a:lnTo>
                  <a:pt x="711051" y="112780"/>
                </a:lnTo>
                <a:lnTo>
                  <a:pt x="748235" y="87458"/>
                </a:lnTo>
                <a:lnTo>
                  <a:pt x="786126" y="63123"/>
                </a:lnTo>
                <a:lnTo>
                  <a:pt x="824707" y="39793"/>
                </a:lnTo>
                <a:lnTo>
                  <a:pt x="863957" y="17488"/>
                </a:lnTo>
                <a:lnTo>
                  <a:pt x="896775" y="0"/>
                </a:lnTo>
                <a:lnTo>
                  <a:pt x="896775" y="345210"/>
                </a:lnTo>
                <a:lnTo>
                  <a:pt x="886156" y="352328"/>
                </a:lnTo>
                <a:lnTo>
                  <a:pt x="849783" y="378468"/>
                </a:lnTo>
                <a:lnTo>
                  <a:pt x="814310" y="405753"/>
                </a:lnTo>
                <a:lnTo>
                  <a:pt x="779765" y="434158"/>
                </a:lnTo>
                <a:lnTo>
                  <a:pt x="746176" y="463655"/>
                </a:lnTo>
                <a:lnTo>
                  <a:pt x="713570" y="494217"/>
                </a:lnTo>
                <a:lnTo>
                  <a:pt x="681973" y="525816"/>
                </a:lnTo>
                <a:lnTo>
                  <a:pt x="651414" y="558425"/>
                </a:lnTo>
                <a:lnTo>
                  <a:pt x="621919" y="592016"/>
                </a:lnTo>
                <a:lnTo>
                  <a:pt x="593516" y="626563"/>
                </a:lnTo>
                <a:lnTo>
                  <a:pt x="566232" y="662038"/>
                </a:lnTo>
                <a:lnTo>
                  <a:pt x="540095" y="698413"/>
                </a:lnTo>
                <a:lnTo>
                  <a:pt x="515132" y="735662"/>
                </a:lnTo>
                <a:lnTo>
                  <a:pt x="491370" y="773756"/>
                </a:lnTo>
                <a:lnTo>
                  <a:pt x="468836" y="812670"/>
                </a:lnTo>
                <a:lnTo>
                  <a:pt x="447559" y="852374"/>
                </a:lnTo>
                <a:lnTo>
                  <a:pt x="427564" y="892843"/>
                </a:lnTo>
                <a:lnTo>
                  <a:pt x="408880" y="934048"/>
                </a:lnTo>
                <a:lnTo>
                  <a:pt x="391533" y="975963"/>
                </a:lnTo>
                <a:lnTo>
                  <a:pt x="375552" y="1018560"/>
                </a:lnTo>
                <a:lnTo>
                  <a:pt x="360963" y="1061812"/>
                </a:lnTo>
                <a:lnTo>
                  <a:pt x="347794" y="1105691"/>
                </a:lnTo>
                <a:lnTo>
                  <a:pt x="336071" y="1150170"/>
                </a:lnTo>
                <a:lnTo>
                  <a:pt x="325823" y="1195221"/>
                </a:lnTo>
                <a:lnTo>
                  <a:pt x="317077" y="1240819"/>
                </a:lnTo>
                <a:lnTo>
                  <a:pt x="309860" y="1286934"/>
                </a:lnTo>
                <a:lnTo>
                  <a:pt x="304304" y="1332674"/>
                </a:lnTo>
                <a:lnTo>
                  <a:pt x="300165" y="1380112"/>
                </a:lnTo>
                <a:lnTo>
                  <a:pt x="300121" y="1380610"/>
                </a:lnTo>
                <a:lnTo>
                  <a:pt x="297666" y="1427903"/>
                </a:lnTo>
                <a:lnTo>
                  <a:pt x="296827" y="1476030"/>
                </a:lnTo>
                <a:lnTo>
                  <a:pt x="297655" y="1523949"/>
                </a:lnTo>
                <a:lnTo>
                  <a:pt x="300121" y="1571458"/>
                </a:lnTo>
                <a:lnTo>
                  <a:pt x="304199" y="1618531"/>
                </a:lnTo>
                <a:lnTo>
                  <a:pt x="309860" y="1665141"/>
                </a:lnTo>
                <a:lnTo>
                  <a:pt x="317077" y="1711259"/>
                </a:lnTo>
                <a:lnTo>
                  <a:pt x="325823" y="1756859"/>
                </a:lnTo>
                <a:lnTo>
                  <a:pt x="336071" y="1801913"/>
                </a:lnTo>
                <a:lnTo>
                  <a:pt x="347794" y="1846394"/>
                </a:lnTo>
                <a:lnTo>
                  <a:pt x="360963" y="1890275"/>
                </a:lnTo>
                <a:lnTo>
                  <a:pt x="375552" y="1933528"/>
                </a:lnTo>
                <a:lnTo>
                  <a:pt x="391533" y="1976126"/>
                </a:lnTo>
                <a:lnTo>
                  <a:pt x="408880" y="2018041"/>
                </a:lnTo>
                <a:lnTo>
                  <a:pt x="427564" y="2059247"/>
                </a:lnTo>
                <a:lnTo>
                  <a:pt x="447559" y="2099717"/>
                </a:lnTo>
                <a:lnTo>
                  <a:pt x="468836" y="2139422"/>
                </a:lnTo>
                <a:lnTo>
                  <a:pt x="486414" y="2169776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255715" y="419081"/>
            <a:ext cx="6632568" cy="484630"/>
          </a:xfrm>
          <a:prstGeom prst="rect">
            <a:avLst/>
          </a:prstGeom>
        </p:spPr>
        <p:txBody>
          <a:bodyPr vert="horz" wrap="square" lIns="0" tIns="98943" rIns="0" bIns="0" rtlCol="0">
            <a:spAutoFit/>
          </a:bodyPr>
          <a:lstStyle/>
          <a:p>
            <a:pPr marL="930275">
              <a:lnSpc>
                <a:spcPct val="100000"/>
              </a:lnSpc>
              <a:spcBef>
                <a:spcPts val="100"/>
              </a:spcBef>
            </a:pPr>
            <a:r>
              <a:rPr lang="en-US" spc="-30" dirty="0"/>
              <a:t>KOMUNIKASI NON VERBAL</a:t>
            </a:r>
            <a:endParaRPr spc="-10" dirty="0"/>
          </a:p>
        </p:txBody>
      </p:sp>
      <p:sp>
        <p:nvSpPr>
          <p:cNvPr id="23" name="object 23"/>
          <p:cNvSpPr txBox="1"/>
          <p:nvPr/>
        </p:nvSpPr>
        <p:spPr>
          <a:xfrm>
            <a:off x="3937303" y="2133860"/>
            <a:ext cx="2409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3250" indent="-59055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AutoNum type="arabicPeriod"/>
              <a:tabLst>
                <a:tab pos="603250" algn="l"/>
              </a:tabLst>
            </a:pPr>
            <a:r>
              <a:rPr sz="1800" b="1" spc="-85" dirty="0">
                <a:solidFill>
                  <a:srgbClr val="FFFAF3"/>
                </a:solidFill>
                <a:latin typeface="Verdana"/>
                <a:cs typeface="Verdana"/>
              </a:rPr>
              <a:t>Ekspresi</a:t>
            </a:r>
            <a:r>
              <a:rPr sz="1800" b="1" spc="-75" dirty="0">
                <a:solidFill>
                  <a:srgbClr val="FFFAF3"/>
                </a:solidFill>
                <a:latin typeface="Verdana"/>
                <a:cs typeface="Verdana"/>
              </a:rPr>
              <a:t> </a:t>
            </a:r>
            <a:r>
              <a:rPr sz="1800" b="1" spc="-85" dirty="0">
                <a:solidFill>
                  <a:srgbClr val="FFFAF3"/>
                </a:solidFill>
                <a:latin typeface="Verdana"/>
                <a:cs typeface="Verdana"/>
              </a:rPr>
              <a:t>wajah</a:t>
            </a:r>
            <a:endParaRPr sz="1800">
              <a:latin typeface="Verdana"/>
              <a:cs typeface="Verdana"/>
            </a:endParaRPr>
          </a:p>
          <a:p>
            <a:pPr marL="603250" indent="-59055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  <a:tabLst>
                <a:tab pos="603250" algn="l"/>
              </a:tabLst>
            </a:pPr>
            <a:r>
              <a:rPr sz="1800" b="1" spc="-95" dirty="0">
                <a:solidFill>
                  <a:srgbClr val="FFFAF3"/>
                </a:solidFill>
                <a:latin typeface="Verdana"/>
                <a:cs typeface="Verdana"/>
              </a:rPr>
              <a:t>Tatapan</a:t>
            </a:r>
            <a:r>
              <a:rPr sz="1800" b="1" spc="-90" dirty="0">
                <a:solidFill>
                  <a:srgbClr val="FFFAF3"/>
                </a:solidFill>
                <a:latin typeface="Verdana"/>
                <a:cs typeface="Verdana"/>
              </a:rPr>
              <a:t> </a:t>
            </a:r>
            <a:r>
              <a:rPr sz="1800" b="1" spc="-20" dirty="0">
                <a:solidFill>
                  <a:srgbClr val="FFFAF3"/>
                </a:solidFill>
                <a:latin typeface="Verdana"/>
                <a:cs typeface="Verdana"/>
              </a:rPr>
              <a:t>mata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59080" y="1573530"/>
            <a:ext cx="3251834" cy="2750184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181140" y="4480560"/>
            <a:ext cx="18923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92430">
              <a:lnSpc>
                <a:spcPct val="100000"/>
              </a:lnSpc>
              <a:spcBef>
                <a:spcPts val="100"/>
              </a:spcBef>
            </a:pPr>
            <a:r>
              <a:rPr sz="1000" b="1" spc="-30" dirty="0">
                <a:solidFill>
                  <a:srgbClr val="312100"/>
                </a:solidFill>
                <a:latin typeface="Verdana"/>
                <a:cs typeface="Verdana"/>
              </a:rPr>
              <a:t>sumbgr</a:t>
            </a:r>
            <a:r>
              <a:rPr sz="1000" b="1" spc="-40" dirty="0">
                <a:solidFill>
                  <a:srgbClr val="312100"/>
                </a:solidFill>
                <a:latin typeface="Verdana"/>
                <a:cs typeface="Verdana"/>
              </a:rPr>
              <a:t> </a:t>
            </a:r>
            <a:r>
              <a:rPr sz="1000" b="1" spc="-10" dirty="0">
                <a:solidFill>
                  <a:srgbClr val="312100"/>
                </a:solidFill>
                <a:latin typeface="Verdana"/>
                <a:cs typeface="Verdana"/>
              </a:rPr>
              <a:t>gambar: </a:t>
            </a:r>
            <a:r>
              <a:rPr sz="1000" b="1" spc="-55" dirty="0">
                <a:solidFill>
                  <a:srgbClr val="312100"/>
                </a:solidFill>
                <a:latin typeface="Verdana"/>
                <a:cs typeface="Verdana"/>
              </a:rPr>
              <a:t>https://dutainformasi.com/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1933" y="1255116"/>
            <a:ext cx="8248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300" dirty="0"/>
              <a:t>05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558081" y="1992986"/>
            <a:ext cx="5772567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3600" b="1" spc="70" dirty="0">
                <a:solidFill>
                  <a:srgbClr val="FFFAF3"/>
                </a:solidFill>
                <a:latin typeface="Verdana"/>
                <a:cs typeface="Verdana"/>
              </a:rPr>
              <a:t>BAGAIMANA DENGAN PEMBELAJARAN ONLINE</a:t>
            </a:r>
            <a:endParaRPr sz="3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24339" y="1323899"/>
            <a:ext cx="3820160" cy="3820160"/>
            <a:chOff x="5324339" y="1323899"/>
            <a:chExt cx="3820160" cy="3820160"/>
          </a:xfrm>
        </p:grpSpPr>
        <p:sp>
          <p:nvSpPr>
            <p:cNvPr id="3" name="object 3"/>
            <p:cNvSpPr/>
            <p:nvPr/>
          </p:nvSpPr>
          <p:spPr>
            <a:xfrm>
              <a:off x="5324339" y="1323899"/>
              <a:ext cx="3820160" cy="3820160"/>
            </a:xfrm>
            <a:custGeom>
              <a:avLst/>
              <a:gdLst/>
              <a:ahLst/>
              <a:cxnLst/>
              <a:rect l="l" t="t" r="r" b="b"/>
              <a:pathLst>
                <a:path w="3820159" h="3820160">
                  <a:moveTo>
                    <a:pt x="3819600" y="3819600"/>
                  </a:moveTo>
                  <a:lnTo>
                    <a:pt x="0" y="3819600"/>
                  </a:lnTo>
                  <a:lnTo>
                    <a:pt x="298" y="3771359"/>
                  </a:lnTo>
                  <a:lnTo>
                    <a:pt x="1191" y="3723261"/>
                  </a:lnTo>
                  <a:lnTo>
                    <a:pt x="2674" y="3675310"/>
                  </a:lnTo>
                  <a:lnTo>
                    <a:pt x="4745" y="3627509"/>
                  </a:lnTo>
                  <a:lnTo>
                    <a:pt x="7400" y="3579862"/>
                  </a:lnTo>
                  <a:lnTo>
                    <a:pt x="10635" y="3532372"/>
                  </a:lnTo>
                  <a:lnTo>
                    <a:pt x="14447" y="3485043"/>
                  </a:lnTo>
                  <a:lnTo>
                    <a:pt x="18833" y="3437878"/>
                  </a:lnTo>
                  <a:lnTo>
                    <a:pt x="23788" y="3390881"/>
                  </a:lnTo>
                  <a:lnTo>
                    <a:pt x="29310" y="3344055"/>
                  </a:lnTo>
                  <a:lnTo>
                    <a:pt x="35395" y="3297403"/>
                  </a:lnTo>
                  <a:lnTo>
                    <a:pt x="42039" y="3250930"/>
                  </a:lnTo>
                  <a:lnTo>
                    <a:pt x="49239" y="3204638"/>
                  </a:lnTo>
                  <a:lnTo>
                    <a:pt x="56991" y="3158532"/>
                  </a:lnTo>
                  <a:lnTo>
                    <a:pt x="65292" y="3112614"/>
                  </a:lnTo>
                  <a:lnTo>
                    <a:pt x="74139" y="3066888"/>
                  </a:lnTo>
                  <a:lnTo>
                    <a:pt x="83528" y="3021358"/>
                  </a:lnTo>
                  <a:lnTo>
                    <a:pt x="93455" y="2976028"/>
                  </a:lnTo>
                  <a:lnTo>
                    <a:pt x="103917" y="2930899"/>
                  </a:lnTo>
                  <a:lnTo>
                    <a:pt x="114910" y="2885978"/>
                  </a:lnTo>
                  <a:lnTo>
                    <a:pt x="126431" y="2841265"/>
                  </a:lnTo>
                  <a:lnTo>
                    <a:pt x="138477" y="2796766"/>
                  </a:lnTo>
                  <a:lnTo>
                    <a:pt x="151044" y="2752484"/>
                  </a:lnTo>
                  <a:lnTo>
                    <a:pt x="164128" y="2708421"/>
                  </a:lnTo>
                  <a:lnTo>
                    <a:pt x="177726" y="2664583"/>
                  </a:lnTo>
                  <a:lnTo>
                    <a:pt x="191834" y="2620971"/>
                  </a:lnTo>
                  <a:lnTo>
                    <a:pt x="206449" y="2577590"/>
                  </a:lnTo>
                  <a:lnTo>
                    <a:pt x="221568" y="2534443"/>
                  </a:lnTo>
                  <a:lnTo>
                    <a:pt x="237187" y="2491534"/>
                  </a:lnTo>
                  <a:lnTo>
                    <a:pt x="253302" y="2448866"/>
                  </a:lnTo>
                  <a:lnTo>
                    <a:pt x="269910" y="2406443"/>
                  </a:lnTo>
                  <a:lnTo>
                    <a:pt x="287008" y="2364268"/>
                  </a:lnTo>
                  <a:lnTo>
                    <a:pt x="304591" y="2322344"/>
                  </a:lnTo>
                  <a:lnTo>
                    <a:pt x="322657" y="2280676"/>
                  </a:lnTo>
                  <a:lnTo>
                    <a:pt x="341202" y="2239266"/>
                  </a:lnTo>
                  <a:lnTo>
                    <a:pt x="360223" y="2198118"/>
                  </a:lnTo>
                  <a:lnTo>
                    <a:pt x="379715" y="2157236"/>
                  </a:lnTo>
                  <a:lnTo>
                    <a:pt x="399676" y="2116623"/>
                  </a:lnTo>
                  <a:lnTo>
                    <a:pt x="420102" y="2076282"/>
                  </a:lnTo>
                  <a:lnTo>
                    <a:pt x="440989" y="2036218"/>
                  </a:lnTo>
                  <a:lnTo>
                    <a:pt x="462334" y="1996434"/>
                  </a:lnTo>
                  <a:lnTo>
                    <a:pt x="484134" y="1956932"/>
                  </a:lnTo>
                  <a:lnTo>
                    <a:pt x="506385" y="1917717"/>
                  </a:lnTo>
                  <a:lnTo>
                    <a:pt x="529083" y="1878792"/>
                  </a:lnTo>
                  <a:lnTo>
                    <a:pt x="552225" y="1840161"/>
                  </a:lnTo>
                  <a:lnTo>
                    <a:pt x="575807" y="1801827"/>
                  </a:lnTo>
                  <a:lnTo>
                    <a:pt x="599827" y="1763793"/>
                  </a:lnTo>
                  <a:lnTo>
                    <a:pt x="624280" y="1726063"/>
                  </a:lnTo>
                  <a:lnTo>
                    <a:pt x="649163" y="1688642"/>
                  </a:lnTo>
                  <a:lnTo>
                    <a:pt x="674473" y="1651531"/>
                  </a:lnTo>
                  <a:lnTo>
                    <a:pt x="700206" y="1614734"/>
                  </a:lnTo>
                  <a:lnTo>
                    <a:pt x="726358" y="1578256"/>
                  </a:lnTo>
                  <a:lnTo>
                    <a:pt x="752926" y="1542100"/>
                  </a:lnTo>
                  <a:lnTo>
                    <a:pt x="779906" y="1506268"/>
                  </a:lnTo>
                  <a:lnTo>
                    <a:pt x="807296" y="1470765"/>
                  </a:lnTo>
                  <a:lnTo>
                    <a:pt x="835091" y="1435594"/>
                  </a:lnTo>
                  <a:lnTo>
                    <a:pt x="863288" y="1400759"/>
                  </a:lnTo>
                  <a:lnTo>
                    <a:pt x="891884" y="1366262"/>
                  </a:lnTo>
                  <a:lnTo>
                    <a:pt x="920875" y="1332109"/>
                  </a:lnTo>
                  <a:lnTo>
                    <a:pt x="950257" y="1298301"/>
                  </a:lnTo>
                  <a:lnTo>
                    <a:pt x="980027" y="1264843"/>
                  </a:lnTo>
                  <a:lnTo>
                    <a:pt x="1010182" y="1231738"/>
                  </a:lnTo>
                  <a:lnTo>
                    <a:pt x="1040718" y="1198989"/>
                  </a:lnTo>
                  <a:lnTo>
                    <a:pt x="1071631" y="1166601"/>
                  </a:lnTo>
                  <a:lnTo>
                    <a:pt x="1102918" y="1134576"/>
                  </a:lnTo>
                  <a:lnTo>
                    <a:pt x="1134576" y="1102918"/>
                  </a:lnTo>
                  <a:lnTo>
                    <a:pt x="1166601" y="1071631"/>
                  </a:lnTo>
                  <a:lnTo>
                    <a:pt x="1198990" y="1040717"/>
                  </a:lnTo>
                  <a:lnTo>
                    <a:pt x="1231738" y="1010182"/>
                  </a:lnTo>
                  <a:lnTo>
                    <a:pt x="1264843" y="980027"/>
                  </a:lnTo>
                  <a:lnTo>
                    <a:pt x="1298301" y="950257"/>
                  </a:lnTo>
                  <a:lnTo>
                    <a:pt x="1332109" y="920874"/>
                  </a:lnTo>
                  <a:lnTo>
                    <a:pt x="1366263" y="891884"/>
                  </a:lnTo>
                  <a:lnTo>
                    <a:pt x="1400759" y="863288"/>
                  </a:lnTo>
                  <a:lnTo>
                    <a:pt x="1435594" y="835091"/>
                  </a:lnTo>
                  <a:lnTo>
                    <a:pt x="1470765" y="807296"/>
                  </a:lnTo>
                  <a:lnTo>
                    <a:pt x="1506268" y="779906"/>
                  </a:lnTo>
                  <a:lnTo>
                    <a:pt x="1542100" y="752926"/>
                  </a:lnTo>
                  <a:lnTo>
                    <a:pt x="1578256" y="726357"/>
                  </a:lnTo>
                  <a:lnTo>
                    <a:pt x="1614735" y="700205"/>
                  </a:lnTo>
                  <a:lnTo>
                    <a:pt x="1651531" y="674473"/>
                  </a:lnTo>
                  <a:lnTo>
                    <a:pt x="1688642" y="649163"/>
                  </a:lnTo>
                  <a:lnTo>
                    <a:pt x="1726064" y="624280"/>
                  </a:lnTo>
                  <a:lnTo>
                    <a:pt x="1763793" y="599827"/>
                  </a:lnTo>
                  <a:lnTo>
                    <a:pt x="1801827" y="575807"/>
                  </a:lnTo>
                  <a:lnTo>
                    <a:pt x="1840161" y="552225"/>
                  </a:lnTo>
                  <a:lnTo>
                    <a:pt x="1878792" y="529083"/>
                  </a:lnTo>
                  <a:lnTo>
                    <a:pt x="1917717" y="506384"/>
                  </a:lnTo>
                  <a:lnTo>
                    <a:pt x="1956932" y="484134"/>
                  </a:lnTo>
                  <a:lnTo>
                    <a:pt x="1996434" y="462334"/>
                  </a:lnTo>
                  <a:lnTo>
                    <a:pt x="2036218" y="440989"/>
                  </a:lnTo>
                  <a:lnTo>
                    <a:pt x="2076283" y="420102"/>
                  </a:lnTo>
                  <a:lnTo>
                    <a:pt x="2116623" y="399676"/>
                  </a:lnTo>
                  <a:lnTo>
                    <a:pt x="2157236" y="379715"/>
                  </a:lnTo>
                  <a:lnTo>
                    <a:pt x="2198118" y="360223"/>
                  </a:lnTo>
                  <a:lnTo>
                    <a:pt x="2239266" y="341202"/>
                  </a:lnTo>
                  <a:lnTo>
                    <a:pt x="2280676" y="322657"/>
                  </a:lnTo>
                  <a:lnTo>
                    <a:pt x="2322344" y="304591"/>
                  </a:lnTo>
                  <a:lnTo>
                    <a:pt x="2364268" y="287008"/>
                  </a:lnTo>
                  <a:lnTo>
                    <a:pt x="2406443" y="269910"/>
                  </a:lnTo>
                  <a:lnTo>
                    <a:pt x="2448867" y="253302"/>
                  </a:lnTo>
                  <a:lnTo>
                    <a:pt x="2491535" y="237187"/>
                  </a:lnTo>
                  <a:lnTo>
                    <a:pt x="2534444" y="221568"/>
                  </a:lnTo>
                  <a:lnTo>
                    <a:pt x="2577590" y="206449"/>
                  </a:lnTo>
                  <a:lnTo>
                    <a:pt x="2620971" y="191834"/>
                  </a:lnTo>
                  <a:lnTo>
                    <a:pt x="2664583" y="177726"/>
                  </a:lnTo>
                  <a:lnTo>
                    <a:pt x="2708422" y="164128"/>
                  </a:lnTo>
                  <a:lnTo>
                    <a:pt x="2752484" y="151044"/>
                  </a:lnTo>
                  <a:lnTo>
                    <a:pt x="2796766" y="138477"/>
                  </a:lnTo>
                  <a:lnTo>
                    <a:pt x="2841265" y="126431"/>
                  </a:lnTo>
                  <a:lnTo>
                    <a:pt x="2885978" y="114910"/>
                  </a:lnTo>
                  <a:lnTo>
                    <a:pt x="2930900" y="103917"/>
                  </a:lnTo>
                  <a:lnTo>
                    <a:pt x="2976028" y="93455"/>
                  </a:lnTo>
                  <a:lnTo>
                    <a:pt x="3021359" y="83528"/>
                  </a:lnTo>
                  <a:lnTo>
                    <a:pt x="3066889" y="74139"/>
                  </a:lnTo>
                  <a:lnTo>
                    <a:pt x="3112614" y="65292"/>
                  </a:lnTo>
                  <a:lnTo>
                    <a:pt x="3158532" y="56991"/>
                  </a:lnTo>
                  <a:lnTo>
                    <a:pt x="3204638" y="49239"/>
                  </a:lnTo>
                  <a:lnTo>
                    <a:pt x="3250930" y="42039"/>
                  </a:lnTo>
                  <a:lnTo>
                    <a:pt x="3297403" y="35395"/>
                  </a:lnTo>
                  <a:lnTo>
                    <a:pt x="3344055" y="29310"/>
                  </a:lnTo>
                  <a:lnTo>
                    <a:pt x="3390881" y="23788"/>
                  </a:lnTo>
                  <a:lnTo>
                    <a:pt x="3437878" y="18833"/>
                  </a:lnTo>
                  <a:lnTo>
                    <a:pt x="3485043" y="14447"/>
                  </a:lnTo>
                  <a:lnTo>
                    <a:pt x="3532372" y="10635"/>
                  </a:lnTo>
                  <a:lnTo>
                    <a:pt x="3579862" y="7400"/>
                  </a:lnTo>
                  <a:lnTo>
                    <a:pt x="3627510" y="4745"/>
                  </a:lnTo>
                  <a:lnTo>
                    <a:pt x="3675310" y="2674"/>
                  </a:lnTo>
                  <a:lnTo>
                    <a:pt x="3723261" y="1191"/>
                  </a:lnTo>
                  <a:lnTo>
                    <a:pt x="3771359" y="298"/>
                  </a:lnTo>
                  <a:lnTo>
                    <a:pt x="3819600" y="0"/>
                  </a:lnTo>
                  <a:lnTo>
                    <a:pt x="3819600" y="3819600"/>
                  </a:lnTo>
                  <a:close/>
                </a:path>
              </a:pathLst>
            </a:custGeom>
            <a:solidFill>
              <a:srgbClr val="5EA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49010" y="4749279"/>
              <a:ext cx="2938145" cy="135890"/>
            </a:xfrm>
            <a:custGeom>
              <a:avLst/>
              <a:gdLst/>
              <a:ahLst/>
              <a:cxnLst/>
              <a:rect l="l" t="t" r="r" b="b"/>
              <a:pathLst>
                <a:path w="2938145" h="135889">
                  <a:moveTo>
                    <a:pt x="135001" y="67703"/>
                  </a:moveTo>
                  <a:lnTo>
                    <a:pt x="129705" y="41376"/>
                  </a:lnTo>
                  <a:lnTo>
                    <a:pt x="115214" y="19862"/>
                  </a:lnTo>
                  <a:lnTo>
                    <a:pt x="93700" y="5334"/>
                  </a:lnTo>
                  <a:lnTo>
                    <a:pt x="67310" y="0"/>
                  </a:lnTo>
                  <a:lnTo>
                    <a:pt x="47472" y="2984"/>
                  </a:lnTo>
                  <a:lnTo>
                    <a:pt x="29730" y="11430"/>
                  </a:lnTo>
                  <a:lnTo>
                    <a:pt x="15151" y="24638"/>
                  </a:lnTo>
                  <a:lnTo>
                    <a:pt x="4826" y="41871"/>
                  </a:lnTo>
                  <a:lnTo>
                    <a:pt x="0" y="61315"/>
                  </a:lnTo>
                  <a:lnTo>
                    <a:pt x="1003" y="80924"/>
                  </a:lnTo>
                  <a:lnTo>
                    <a:pt x="19545" y="115557"/>
                  </a:lnTo>
                  <a:lnTo>
                    <a:pt x="54229" y="134112"/>
                  </a:lnTo>
                  <a:lnTo>
                    <a:pt x="67310" y="135394"/>
                  </a:lnTo>
                  <a:lnTo>
                    <a:pt x="73863" y="135077"/>
                  </a:lnTo>
                  <a:lnTo>
                    <a:pt x="110413" y="119875"/>
                  </a:lnTo>
                  <a:lnTo>
                    <a:pt x="132029" y="87566"/>
                  </a:lnTo>
                  <a:lnTo>
                    <a:pt x="135001" y="67703"/>
                  </a:lnTo>
                  <a:close/>
                </a:path>
                <a:path w="2938145" h="135889">
                  <a:moveTo>
                    <a:pt x="1069403" y="67703"/>
                  </a:moveTo>
                  <a:lnTo>
                    <a:pt x="1064069" y="41376"/>
                  </a:lnTo>
                  <a:lnTo>
                    <a:pt x="1049553" y="19862"/>
                  </a:lnTo>
                  <a:lnTo>
                    <a:pt x="1028026" y="5334"/>
                  </a:lnTo>
                  <a:lnTo>
                    <a:pt x="1001712" y="0"/>
                  </a:lnTo>
                  <a:lnTo>
                    <a:pt x="981837" y="2984"/>
                  </a:lnTo>
                  <a:lnTo>
                    <a:pt x="964095" y="11430"/>
                  </a:lnTo>
                  <a:lnTo>
                    <a:pt x="949540" y="24638"/>
                  </a:lnTo>
                  <a:lnTo>
                    <a:pt x="939228" y="41871"/>
                  </a:lnTo>
                  <a:lnTo>
                    <a:pt x="934389" y="61315"/>
                  </a:lnTo>
                  <a:lnTo>
                    <a:pt x="935367" y="80924"/>
                  </a:lnTo>
                  <a:lnTo>
                    <a:pt x="953947" y="115557"/>
                  </a:lnTo>
                  <a:lnTo>
                    <a:pt x="988555" y="134112"/>
                  </a:lnTo>
                  <a:lnTo>
                    <a:pt x="1001610" y="135394"/>
                  </a:lnTo>
                  <a:lnTo>
                    <a:pt x="1008176" y="135077"/>
                  </a:lnTo>
                  <a:lnTo>
                    <a:pt x="1044765" y="119875"/>
                  </a:lnTo>
                  <a:lnTo>
                    <a:pt x="1066431" y="87566"/>
                  </a:lnTo>
                  <a:lnTo>
                    <a:pt x="1069403" y="67703"/>
                  </a:lnTo>
                  <a:close/>
                </a:path>
                <a:path w="2938145" h="135889">
                  <a:moveTo>
                    <a:pt x="2003615" y="67703"/>
                  </a:moveTo>
                  <a:lnTo>
                    <a:pt x="1998319" y="41376"/>
                  </a:lnTo>
                  <a:lnTo>
                    <a:pt x="1983828" y="19862"/>
                  </a:lnTo>
                  <a:lnTo>
                    <a:pt x="1962315" y="5334"/>
                  </a:lnTo>
                  <a:lnTo>
                    <a:pt x="1935924" y="0"/>
                  </a:lnTo>
                  <a:lnTo>
                    <a:pt x="1916099" y="2984"/>
                  </a:lnTo>
                  <a:lnTo>
                    <a:pt x="1898383" y="11430"/>
                  </a:lnTo>
                  <a:lnTo>
                    <a:pt x="1883803" y="24638"/>
                  </a:lnTo>
                  <a:lnTo>
                    <a:pt x="1873440" y="41871"/>
                  </a:lnTo>
                  <a:lnTo>
                    <a:pt x="1868627" y="61315"/>
                  </a:lnTo>
                  <a:lnTo>
                    <a:pt x="1869655" y="80924"/>
                  </a:lnTo>
                  <a:lnTo>
                    <a:pt x="1888159" y="115557"/>
                  </a:lnTo>
                  <a:lnTo>
                    <a:pt x="1922856" y="134112"/>
                  </a:lnTo>
                  <a:lnTo>
                    <a:pt x="1935924" y="135394"/>
                  </a:lnTo>
                  <a:lnTo>
                    <a:pt x="1942477" y="135077"/>
                  </a:lnTo>
                  <a:lnTo>
                    <a:pt x="1979028" y="119875"/>
                  </a:lnTo>
                  <a:lnTo>
                    <a:pt x="2000643" y="87566"/>
                  </a:lnTo>
                  <a:lnTo>
                    <a:pt x="2003615" y="67703"/>
                  </a:lnTo>
                  <a:close/>
                </a:path>
                <a:path w="2938145" h="135889">
                  <a:moveTo>
                    <a:pt x="2938018" y="67703"/>
                  </a:moveTo>
                  <a:lnTo>
                    <a:pt x="2932696" y="41376"/>
                  </a:lnTo>
                  <a:lnTo>
                    <a:pt x="2918193" y="19862"/>
                  </a:lnTo>
                  <a:lnTo>
                    <a:pt x="2896679" y="5334"/>
                  </a:lnTo>
                  <a:lnTo>
                    <a:pt x="2870314" y="0"/>
                  </a:lnTo>
                  <a:lnTo>
                    <a:pt x="2850502" y="2984"/>
                  </a:lnTo>
                  <a:lnTo>
                    <a:pt x="2832785" y="11430"/>
                  </a:lnTo>
                  <a:lnTo>
                    <a:pt x="2818206" y="24638"/>
                  </a:lnTo>
                  <a:lnTo>
                    <a:pt x="2807843" y="41871"/>
                  </a:lnTo>
                  <a:lnTo>
                    <a:pt x="2803004" y="61315"/>
                  </a:lnTo>
                  <a:lnTo>
                    <a:pt x="2803982" y="80924"/>
                  </a:lnTo>
                  <a:lnTo>
                    <a:pt x="2822562" y="115557"/>
                  </a:lnTo>
                  <a:lnTo>
                    <a:pt x="2857220" y="134112"/>
                  </a:lnTo>
                  <a:lnTo>
                    <a:pt x="2870314" y="135394"/>
                  </a:lnTo>
                  <a:lnTo>
                    <a:pt x="2876867" y="135077"/>
                  </a:lnTo>
                  <a:lnTo>
                    <a:pt x="2913430" y="119875"/>
                  </a:lnTo>
                  <a:lnTo>
                    <a:pt x="2935046" y="87566"/>
                  </a:lnTo>
                  <a:lnTo>
                    <a:pt x="2938018" y="67703"/>
                  </a:lnTo>
                  <a:close/>
                </a:path>
              </a:pathLst>
            </a:custGeom>
            <a:solidFill>
              <a:srgbClr val="C52E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96013" y="4778527"/>
              <a:ext cx="2938145" cy="135890"/>
            </a:xfrm>
            <a:custGeom>
              <a:avLst/>
              <a:gdLst/>
              <a:ahLst/>
              <a:cxnLst/>
              <a:rect l="l" t="t" r="r" b="b"/>
              <a:pathLst>
                <a:path w="2938145" h="135889">
                  <a:moveTo>
                    <a:pt x="135013" y="67703"/>
                  </a:moveTo>
                  <a:lnTo>
                    <a:pt x="129692" y="41300"/>
                  </a:lnTo>
                  <a:lnTo>
                    <a:pt x="115163" y="19786"/>
                  </a:lnTo>
                  <a:lnTo>
                    <a:pt x="93637" y="5308"/>
                  </a:lnTo>
                  <a:lnTo>
                    <a:pt x="67322" y="0"/>
                  </a:lnTo>
                  <a:lnTo>
                    <a:pt x="47485" y="2971"/>
                  </a:lnTo>
                  <a:lnTo>
                    <a:pt x="29743" y="11417"/>
                  </a:lnTo>
                  <a:lnTo>
                    <a:pt x="15163" y="24599"/>
                  </a:lnTo>
                  <a:lnTo>
                    <a:pt x="4838" y="41783"/>
                  </a:lnTo>
                  <a:lnTo>
                    <a:pt x="0" y="61188"/>
                  </a:lnTo>
                  <a:lnTo>
                    <a:pt x="990" y="80822"/>
                  </a:lnTo>
                  <a:lnTo>
                    <a:pt x="19558" y="115455"/>
                  </a:lnTo>
                  <a:lnTo>
                    <a:pt x="54305" y="134023"/>
                  </a:lnTo>
                  <a:lnTo>
                    <a:pt x="67411" y="135305"/>
                  </a:lnTo>
                  <a:lnTo>
                    <a:pt x="73901" y="134988"/>
                  </a:lnTo>
                  <a:lnTo>
                    <a:pt x="110426" y="119811"/>
                  </a:lnTo>
                  <a:lnTo>
                    <a:pt x="132041" y="87515"/>
                  </a:lnTo>
                  <a:lnTo>
                    <a:pt x="135013" y="67703"/>
                  </a:lnTo>
                  <a:close/>
                </a:path>
                <a:path w="2938145" h="135889">
                  <a:moveTo>
                    <a:pt x="1069225" y="67703"/>
                  </a:moveTo>
                  <a:lnTo>
                    <a:pt x="1063917" y="41376"/>
                  </a:lnTo>
                  <a:lnTo>
                    <a:pt x="1049426" y="19850"/>
                  </a:lnTo>
                  <a:lnTo>
                    <a:pt x="1027938" y="5334"/>
                  </a:lnTo>
                  <a:lnTo>
                    <a:pt x="1001623" y="0"/>
                  </a:lnTo>
                  <a:lnTo>
                    <a:pt x="981760" y="2971"/>
                  </a:lnTo>
                  <a:lnTo>
                    <a:pt x="964006" y="11404"/>
                  </a:lnTo>
                  <a:lnTo>
                    <a:pt x="949413" y="24549"/>
                  </a:lnTo>
                  <a:lnTo>
                    <a:pt x="939050" y="41681"/>
                  </a:lnTo>
                  <a:lnTo>
                    <a:pt x="934212" y="61137"/>
                  </a:lnTo>
                  <a:lnTo>
                    <a:pt x="935202" y="80772"/>
                  </a:lnTo>
                  <a:lnTo>
                    <a:pt x="953770" y="115455"/>
                  </a:lnTo>
                  <a:lnTo>
                    <a:pt x="988517" y="134023"/>
                  </a:lnTo>
                  <a:lnTo>
                    <a:pt x="1001623" y="135305"/>
                  </a:lnTo>
                  <a:lnTo>
                    <a:pt x="1008176" y="134988"/>
                  </a:lnTo>
                  <a:lnTo>
                    <a:pt x="1044638" y="119811"/>
                  </a:lnTo>
                  <a:lnTo>
                    <a:pt x="1066253" y="87515"/>
                  </a:lnTo>
                  <a:lnTo>
                    <a:pt x="1069225" y="67703"/>
                  </a:lnTo>
                  <a:close/>
                </a:path>
                <a:path w="2938145" h="135889">
                  <a:moveTo>
                    <a:pt x="2003628" y="67703"/>
                  </a:moveTo>
                  <a:lnTo>
                    <a:pt x="1998319" y="41300"/>
                  </a:lnTo>
                  <a:lnTo>
                    <a:pt x="1983816" y="19786"/>
                  </a:lnTo>
                  <a:lnTo>
                    <a:pt x="1962289" y="5308"/>
                  </a:lnTo>
                  <a:lnTo>
                    <a:pt x="1935937" y="0"/>
                  </a:lnTo>
                  <a:lnTo>
                    <a:pt x="1916087" y="2971"/>
                  </a:lnTo>
                  <a:lnTo>
                    <a:pt x="1898307" y="11417"/>
                  </a:lnTo>
                  <a:lnTo>
                    <a:pt x="1883702" y="24599"/>
                  </a:lnTo>
                  <a:lnTo>
                    <a:pt x="1873364" y="41783"/>
                  </a:lnTo>
                  <a:lnTo>
                    <a:pt x="1868563" y="61188"/>
                  </a:lnTo>
                  <a:lnTo>
                    <a:pt x="1869567" y="80822"/>
                  </a:lnTo>
                  <a:lnTo>
                    <a:pt x="1887982" y="115455"/>
                  </a:lnTo>
                  <a:lnTo>
                    <a:pt x="1922919" y="134023"/>
                  </a:lnTo>
                  <a:lnTo>
                    <a:pt x="1936026" y="135305"/>
                  </a:lnTo>
                  <a:lnTo>
                    <a:pt x="1942528" y="134988"/>
                  </a:lnTo>
                  <a:lnTo>
                    <a:pt x="1979041" y="119811"/>
                  </a:lnTo>
                  <a:lnTo>
                    <a:pt x="2000656" y="87515"/>
                  </a:lnTo>
                  <a:lnTo>
                    <a:pt x="2003628" y="67703"/>
                  </a:lnTo>
                  <a:close/>
                </a:path>
                <a:path w="2938145" h="135889">
                  <a:moveTo>
                    <a:pt x="2937941" y="67703"/>
                  </a:moveTo>
                  <a:lnTo>
                    <a:pt x="2932633" y="41300"/>
                  </a:lnTo>
                  <a:lnTo>
                    <a:pt x="2918155" y="19786"/>
                  </a:lnTo>
                  <a:lnTo>
                    <a:pt x="2896641" y="5308"/>
                  </a:lnTo>
                  <a:lnTo>
                    <a:pt x="2870238" y="0"/>
                  </a:lnTo>
                  <a:lnTo>
                    <a:pt x="2850375" y="2971"/>
                  </a:lnTo>
                  <a:lnTo>
                    <a:pt x="2832633" y="11404"/>
                  </a:lnTo>
                  <a:lnTo>
                    <a:pt x="2818079" y="24549"/>
                  </a:lnTo>
                  <a:lnTo>
                    <a:pt x="2807766" y="41681"/>
                  </a:lnTo>
                  <a:lnTo>
                    <a:pt x="2802877" y="61137"/>
                  </a:lnTo>
                  <a:lnTo>
                    <a:pt x="2803855" y="80772"/>
                  </a:lnTo>
                  <a:lnTo>
                    <a:pt x="2822384" y="115455"/>
                  </a:lnTo>
                  <a:lnTo>
                    <a:pt x="2857169" y="134023"/>
                  </a:lnTo>
                  <a:lnTo>
                    <a:pt x="2870238" y="135305"/>
                  </a:lnTo>
                  <a:lnTo>
                    <a:pt x="2876791" y="134988"/>
                  </a:lnTo>
                  <a:lnTo>
                    <a:pt x="2913303" y="119811"/>
                  </a:lnTo>
                  <a:lnTo>
                    <a:pt x="2934957" y="87515"/>
                  </a:lnTo>
                  <a:lnTo>
                    <a:pt x="2937941" y="67703"/>
                  </a:lnTo>
                  <a:close/>
                </a:path>
              </a:pathLst>
            </a:custGeom>
            <a:solidFill>
              <a:srgbClr val="E9B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402129" y="123469"/>
            <a:ext cx="494665" cy="3161030"/>
          </a:xfrm>
          <a:custGeom>
            <a:avLst/>
            <a:gdLst/>
            <a:ahLst/>
            <a:cxnLst/>
            <a:rect l="l" t="t" r="r" b="b"/>
            <a:pathLst>
              <a:path w="494665" h="3161029">
                <a:moveTo>
                  <a:pt x="494068" y="2269045"/>
                </a:moveTo>
                <a:lnTo>
                  <a:pt x="447332" y="2222246"/>
                </a:lnTo>
                <a:lnTo>
                  <a:pt x="50" y="2669476"/>
                </a:lnTo>
                <a:lnTo>
                  <a:pt x="46850" y="2716326"/>
                </a:lnTo>
                <a:lnTo>
                  <a:pt x="494068" y="2269045"/>
                </a:lnTo>
                <a:close/>
              </a:path>
              <a:path w="494665" h="3161029">
                <a:moveTo>
                  <a:pt x="494068" y="1824545"/>
                </a:moveTo>
                <a:lnTo>
                  <a:pt x="447332" y="1777758"/>
                </a:lnTo>
                <a:lnTo>
                  <a:pt x="50" y="2225040"/>
                </a:lnTo>
                <a:lnTo>
                  <a:pt x="46786" y="2271839"/>
                </a:lnTo>
                <a:lnTo>
                  <a:pt x="494068" y="1824545"/>
                </a:lnTo>
                <a:close/>
              </a:path>
              <a:path w="494665" h="3161029">
                <a:moveTo>
                  <a:pt x="494068" y="1380109"/>
                </a:moveTo>
                <a:lnTo>
                  <a:pt x="447332" y="1333258"/>
                </a:lnTo>
                <a:lnTo>
                  <a:pt x="50" y="1780540"/>
                </a:lnTo>
                <a:lnTo>
                  <a:pt x="46786" y="1827339"/>
                </a:lnTo>
                <a:lnTo>
                  <a:pt x="494068" y="1380109"/>
                </a:lnTo>
                <a:close/>
              </a:path>
              <a:path w="494665" h="3161029">
                <a:moveTo>
                  <a:pt x="494068" y="713320"/>
                </a:moveTo>
                <a:lnTo>
                  <a:pt x="447230" y="666635"/>
                </a:lnTo>
                <a:lnTo>
                  <a:pt x="0" y="1113853"/>
                </a:lnTo>
                <a:lnTo>
                  <a:pt x="46786" y="1160602"/>
                </a:lnTo>
                <a:lnTo>
                  <a:pt x="494068" y="713320"/>
                </a:lnTo>
                <a:close/>
              </a:path>
              <a:path w="494665" h="3161029">
                <a:moveTo>
                  <a:pt x="494068" y="268884"/>
                </a:moveTo>
                <a:lnTo>
                  <a:pt x="447230" y="222135"/>
                </a:lnTo>
                <a:lnTo>
                  <a:pt x="0" y="669417"/>
                </a:lnTo>
                <a:lnTo>
                  <a:pt x="46786" y="716114"/>
                </a:lnTo>
                <a:lnTo>
                  <a:pt x="494068" y="268884"/>
                </a:lnTo>
                <a:close/>
              </a:path>
              <a:path w="494665" h="3161029">
                <a:moveTo>
                  <a:pt x="494131" y="2713698"/>
                </a:moveTo>
                <a:lnTo>
                  <a:pt x="447382" y="2666847"/>
                </a:lnTo>
                <a:lnTo>
                  <a:pt x="152" y="3114129"/>
                </a:lnTo>
                <a:lnTo>
                  <a:pt x="46850" y="3160928"/>
                </a:lnTo>
                <a:lnTo>
                  <a:pt x="494131" y="2713698"/>
                </a:lnTo>
                <a:close/>
              </a:path>
              <a:path w="494665" h="3161029">
                <a:moveTo>
                  <a:pt x="494131" y="2491397"/>
                </a:moveTo>
                <a:lnTo>
                  <a:pt x="447382" y="2444648"/>
                </a:lnTo>
                <a:lnTo>
                  <a:pt x="152" y="2891929"/>
                </a:lnTo>
                <a:lnTo>
                  <a:pt x="46850" y="2938678"/>
                </a:lnTo>
                <a:lnTo>
                  <a:pt x="494131" y="2491397"/>
                </a:lnTo>
                <a:close/>
              </a:path>
              <a:path w="494665" h="3161029">
                <a:moveTo>
                  <a:pt x="494131" y="2046897"/>
                </a:moveTo>
                <a:lnTo>
                  <a:pt x="447382" y="2000211"/>
                </a:lnTo>
                <a:lnTo>
                  <a:pt x="152" y="2447442"/>
                </a:lnTo>
                <a:lnTo>
                  <a:pt x="46850" y="2494191"/>
                </a:lnTo>
                <a:lnTo>
                  <a:pt x="494131" y="2046897"/>
                </a:lnTo>
                <a:close/>
              </a:path>
              <a:path w="494665" h="3161029">
                <a:moveTo>
                  <a:pt x="494131" y="1602460"/>
                </a:moveTo>
                <a:lnTo>
                  <a:pt x="447382" y="1555724"/>
                </a:lnTo>
                <a:lnTo>
                  <a:pt x="152" y="2002891"/>
                </a:lnTo>
                <a:lnTo>
                  <a:pt x="46850" y="2049691"/>
                </a:lnTo>
                <a:lnTo>
                  <a:pt x="494131" y="1602460"/>
                </a:lnTo>
                <a:close/>
              </a:path>
              <a:path w="494665" h="3161029">
                <a:moveTo>
                  <a:pt x="494131" y="1157973"/>
                </a:moveTo>
                <a:lnTo>
                  <a:pt x="447382" y="1111224"/>
                </a:lnTo>
                <a:lnTo>
                  <a:pt x="152" y="1558455"/>
                </a:lnTo>
                <a:lnTo>
                  <a:pt x="46850" y="1605254"/>
                </a:lnTo>
                <a:lnTo>
                  <a:pt x="494131" y="1157973"/>
                </a:lnTo>
                <a:close/>
              </a:path>
              <a:path w="494665" h="3161029">
                <a:moveTo>
                  <a:pt x="494131" y="935723"/>
                </a:moveTo>
                <a:lnTo>
                  <a:pt x="447382" y="888987"/>
                </a:lnTo>
                <a:lnTo>
                  <a:pt x="152" y="1336205"/>
                </a:lnTo>
                <a:lnTo>
                  <a:pt x="46850" y="1382953"/>
                </a:lnTo>
                <a:lnTo>
                  <a:pt x="494131" y="935723"/>
                </a:lnTo>
                <a:close/>
              </a:path>
              <a:path w="494665" h="3161029">
                <a:moveTo>
                  <a:pt x="494131" y="491236"/>
                </a:moveTo>
                <a:lnTo>
                  <a:pt x="447382" y="444487"/>
                </a:lnTo>
                <a:lnTo>
                  <a:pt x="152" y="891768"/>
                </a:lnTo>
                <a:lnTo>
                  <a:pt x="46850" y="938517"/>
                </a:lnTo>
                <a:lnTo>
                  <a:pt x="494131" y="491236"/>
                </a:lnTo>
                <a:close/>
              </a:path>
              <a:path w="494665" h="3161029">
                <a:moveTo>
                  <a:pt x="494131" y="46736"/>
                </a:moveTo>
                <a:lnTo>
                  <a:pt x="447382" y="0"/>
                </a:lnTo>
                <a:lnTo>
                  <a:pt x="152" y="447281"/>
                </a:lnTo>
                <a:lnTo>
                  <a:pt x="46850" y="494017"/>
                </a:lnTo>
                <a:lnTo>
                  <a:pt x="494131" y="46736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356296"/>
            <a:ext cx="284480" cy="572770"/>
          </a:xfrm>
          <a:custGeom>
            <a:avLst/>
            <a:gdLst/>
            <a:ahLst/>
            <a:cxnLst/>
            <a:rect l="l" t="t" r="r" b="b"/>
            <a:pathLst>
              <a:path w="284480" h="572770">
                <a:moveTo>
                  <a:pt x="0" y="572311"/>
                </a:moveTo>
                <a:lnTo>
                  <a:pt x="0" y="450372"/>
                </a:lnTo>
                <a:lnTo>
                  <a:pt x="41255" y="444805"/>
                </a:lnTo>
                <a:lnTo>
                  <a:pt x="80533" y="428182"/>
                </a:lnTo>
                <a:lnTo>
                  <a:pt x="113833" y="402418"/>
                </a:lnTo>
                <a:lnTo>
                  <a:pt x="139574" y="369101"/>
                </a:lnTo>
                <a:lnTo>
                  <a:pt x="156176" y="329817"/>
                </a:lnTo>
                <a:lnTo>
                  <a:pt x="162062" y="286155"/>
                </a:lnTo>
                <a:lnTo>
                  <a:pt x="156176" y="242449"/>
                </a:lnTo>
                <a:lnTo>
                  <a:pt x="139574" y="203143"/>
                </a:lnTo>
                <a:lnTo>
                  <a:pt x="113833" y="169819"/>
                </a:lnTo>
                <a:lnTo>
                  <a:pt x="80533" y="144059"/>
                </a:lnTo>
                <a:lnTo>
                  <a:pt x="41255" y="127444"/>
                </a:lnTo>
                <a:lnTo>
                  <a:pt x="0" y="121881"/>
                </a:lnTo>
                <a:lnTo>
                  <a:pt x="0" y="0"/>
                </a:lnTo>
                <a:lnTo>
                  <a:pt x="43938" y="3557"/>
                </a:lnTo>
                <a:lnTo>
                  <a:pt x="87946" y="14424"/>
                </a:lnTo>
                <a:lnTo>
                  <a:pt x="129005" y="31809"/>
                </a:lnTo>
                <a:lnTo>
                  <a:pt x="166521" y="55120"/>
                </a:lnTo>
                <a:lnTo>
                  <a:pt x="199898" y="83761"/>
                </a:lnTo>
                <a:lnTo>
                  <a:pt x="228541" y="117140"/>
                </a:lnTo>
                <a:lnTo>
                  <a:pt x="251855" y="154663"/>
                </a:lnTo>
                <a:lnTo>
                  <a:pt x="269244" y="195735"/>
                </a:lnTo>
                <a:lnTo>
                  <a:pt x="280115" y="239764"/>
                </a:lnTo>
                <a:lnTo>
                  <a:pt x="283870" y="286155"/>
                </a:lnTo>
                <a:lnTo>
                  <a:pt x="280115" y="332532"/>
                </a:lnTo>
                <a:lnTo>
                  <a:pt x="269244" y="376553"/>
                </a:lnTo>
                <a:lnTo>
                  <a:pt x="251855" y="417622"/>
                </a:lnTo>
                <a:lnTo>
                  <a:pt x="228541" y="455145"/>
                </a:lnTo>
                <a:lnTo>
                  <a:pt x="199898" y="488528"/>
                </a:lnTo>
                <a:lnTo>
                  <a:pt x="166521" y="517174"/>
                </a:lnTo>
                <a:lnTo>
                  <a:pt x="129005" y="540490"/>
                </a:lnTo>
                <a:lnTo>
                  <a:pt x="87946" y="557881"/>
                </a:lnTo>
                <a:lnTo>
                  <a:pt x="43938" y="568752"/>
                </a:lnTo>
                <a:lnTo>
                  <a:pt x="0" y="572311"/>
                </a:lnTo>
                <a:close/>
              </a:path>
            </a:pathLst>
          </a:custGeom>
          <a:solidFill>
            <a:srgbClr val="E9B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690796"/>
            <a:ext cx="284480" cy="572770"/>
          </a:xfrm>
          <a:custGeom>
            <a:avLst/>
            <a:gdLst/>
            <a:ahLst/>
            <a:cxnLst/>
            <a:rect l="l" t="t" r="r" b="b"/>
            <a:pathLst>
              <a:path w="284480" h="572770">
                <a:moveTo>
                  <a:pt x="0" y="572311"/>
                </a:moveTo>
                <a:lnTo>
                  <a:pt x="0" y="450372"/>
                </a:lnTo>
                <a:lnTo>
                  <a:pt x="41255" y="444805"/>
                </a:lnTo>
                <a:lnTo>
                  <a:pt x="80533" y="428182"/>
                </a:lnTo>
                <a:lnTo>
                  <a:pt x="113833" y="402418"/>
                </a:lnTo>
                <a:lnTo>
                  <a:pt x="139574" y="369101"/>
                </a:lnTo>
                <a:lnTo>
                  <a:pt x="156176" y="329817"/>
                </a:lnTo>
                <a:lnTo>
                  <a:pt x="162062" y="286155"/>
                </a:lnTo>
                <a:lnTo>
                  <a:pt x="156176" y="242449"/>
                </a:lnTo>
                <a:lnTo>
                  <a:pt x="139574" y="203143"/>
                </a:lnTo>
                <a:lnTo>
                  <a:pt x="113833" y="169819"/>
                </a:lnTo>
                <a:lnTo>
                  <a:pt x="80533" y="144059"/>
                </a:lnTo>
                <a:lnTo>
                  <a:pt x="41255" y="127444"/>
                </a:lnTo>
                <a:lnTo>
                  <a:pt x="0" y="121881"/>
                </a:lnTo>
                <a:lnTo>
                  <a:pt x="0" y="0"/>
                </a:lnTo>
                <a:lnTo>
                  <a:pt x="43938" y="3557"/>
                </a:lnTo>
                <a:lnTo>
                  <a:pt x="87946" y="14424"/>
                </a:lnTo>
                <a:lnTo>
                  <a:pt x="129005" y="31809"/>
                </a:lnTo>
                <a:lnTo>
                  <a:pt x="166521" y="55120"/>
                </a:lnTo>
                <a:lnTo>
                  <a:pt x="199898" y="83761"/>
                </a:lnTo>
                <a:lnTo>
                  <a:pt x="228541" y="117140"/>
                </a:lnTo>
                <a:lnTo>
                  <a:pt x="251855" y="154663"/>
                </a:lnTo>
                <a:lnTo>
                  <a:pt x="269244" y="195735"/>
                </a:lnTo>
                <a:lnTo>
                  <a:pt x="280115" y="239764"/>
                </a:lnTo>
                <a:lnTo>
                  <a:pt x="283870" y="286155"/>
                </a:lnTo>
                <a:lnTo>
                  <a:pt x="280115" y="332532"/>
                </a:lnTo>
                <a:lnTo>
                  <a:pt x="269244" y="376553"/>
                </a:lnTo>
                <a:lnTo>
                  <a:pt x="251855" y="417622"/>
                </a:lnTo>
                <a:lnTo>
                  <a:pt x="228541" y="455145"/>
                </a:lnTo>
                <a:lnTo>
                  <a:pt x="199898" y="488528"/>
                </a:lnTo>
                <a:lnTo>
                  <a:pt x="166521" y="517174"/>
                </a:lnTo>
                <a:lnTo>
                  <a:pt x="129005" y="540490"/>
                </a:lnTo>
                <a:lnTo>
                  <a:pt x="87946" y="557881"/>
                </a:lnTo>
                <a:lnTo>
                  <a:pt x="43938" y="568752"/>
                </a:lnTo>
                <a:lnTo>
                  <a:pt x="0" y="572311"/>
                </a:lnTo>
                <a:close/>
              </a:path>
            </a:pathLst>
          </a:custGeom>
          <a:solidFill>
            <a:srgbClr val="E9B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025296"/>
            <a:ext cx="284480" cy="572770"/>
          </a:xfrm>
          <a:custGeom>
            <a:avLst/>
            <a:gdLst/>
            <a:ahLst/>
            <a:cxnLst/>
            <a:rect l="l" t="t" r="r" b="b"/>
            <a:pathLst>
              <a:path w="284480" h="572770">
                <a:moveTo>
                  <a:pt x="0" y="572311"/>
                </a:moveTo>
                <a:lnTo>
                  <a:pt x="0" y="450372"/>
                </a:lnTo>
                <a:lnTo>
                  <a:pt x="41255" y="444805"/>
                </a:lnTo>
                <a:lnTo>
                  <a:pt x="80533" y="428182"/>
                </a:lnTo>
                <a:lnTo>
                  <a:pt x="113833" y="402418"/>
                </a:lnTo>
                <a:lnTo>
                  <a:pt x="139574" y="369101"/>
                </a:lnTo>
                <a:lnTo>
                  <a:pt x="156176" y="329817"/>
                </a:lnTo>
                <a:lnTo>
                  <a:pt x="162062" y="286155"/>
                </a:lnTo>
                <a:lnTo>
                  <a:pt x="156176" y="242449"/>
                </a:lnTo>
                <a:lnTo>
                  <a:pt x="139574" y="203143"/>
                </a:lnTo>
                <a:lnTo>
                  <a:pt x="113833" y="169819"/>
                </a:lnTo>
                <a:lnTo>
                  <a:pt x="80533" y="144059"/>
                </a:lnTo>
                <a:lnTo>
                  <a:pt x="41255" y="127444"/>
                </a:lnTo>
                <a:lnTo>
                  <a:pt x="0" y="121880"/>
                </a:lnTo>
                <a:lnTo>
                  <a:pt x="0" y="0"/>
                </a:lnTo>
                <a:lnTo>
                  <a:pt x="43938" y="3557"/>
                </a:lnTo>
                <a:lnTo>
                  <a:pt x="87946" y="14424"/>
                </a:lnTo>
                <a:lnTo>
                  <a:pt x="129005" y="31809"/>
                </a:lnTo>
                <a:lnTo>
                  <a:pt x="166521" y="55120"/>
                </a:lnTo>
                <a:lnTo>
                  <a:pt x="199898" y="83761"/>
                </a:lnTo>
                <a:lnTo>
                  <a:pt x="228541" y="117140"/>
                </a:lnTo>
                <a:lnTo>
                  <a:pt x="251855" y="154663"/>
                </a:lnTo>
                <a:lnTo>
                  <a:pt x="269244" y="195735"/>
                </a:lnTo>
                <a:lnTo>
                  <a:pt x="280115" y="239764"/>
                </a:lnTo>
                <a:lnTo>
                  <a:pt x="283870" y="286155"/>
                </a:lnTo>
                <a:lnTo>
                  <a:pt x="280115" y="332532"/>
                </a:lnTo>
                <a:lnTo>
                  <a:pt x="269244" y="376553"/>
                </a:lnTo>
                <a:lnTo>
                  <a:pt x="251855" y="417622"/>
                </a:lnTo>
                <a:lnTo>
                  <a:pt x="228541" y="455145"/>
                </a:lnTo>
                <a:lnTo>
                  <a:pt x="199898" y="488528"/>
                </a:lnTo>
                <a:lnTo>
                  <a:pt x="166521" y="517174"/>
                </a:lnTo>
                <a:lnTo>
                  <a:pt x="129005" y="540490"/>
                </a:lnTo>
                <a:lnTo>
                  <a:pt x="87946" y="557881"/>
                </a:lnTo>
                <a:lnTo>
                  <a:pt x="43938" y="568752"/>
                </a:lnTo>
                <a:lnTo>
                  <a:pt x="0" y="572311"/>
                </a:lnTo>
                <a:close/>
              </a:path>
            </a:pathLst>
          </a:custGeom>
          <a:solidFill>
            <a:srgbClr val="E9B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55715" y="419081"/>
            <a:ext cx="6632568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28975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S</a:t>
            </a:r>
            <a:r>
              <a:rPr lang="en-US" spc="-95" dirty="0"/>
              <a:t>EGI</a:t>
            </a:r>
            <a:r>
              <a:rPr spc="-114" dirty="0"/>
              <a:t> </a:t>
            </a:r>
            <a:r>
              <a:rPr spc="-10" dirty="0" err="1"/>
              <a:t>SlSW</a:t>
            </a:r>
            <a:r>
              <a:rPr lang="en-US" spc="-10" dirty="0" err="1"/>
              <a:t>A</a:t>
            </a:r>
            <a:endParaRPr spc="-10" dirty="0"/>
          </a:p>
        </p:txBody>
      </p:sp>
      <p:grpSp>
        <p:nvGrpSpPr>
          <p:cNvPr id="11" name="object 11"/>
          <p:cNvGrpSpPr/>
          <p:nvPr/>
        </p:nvGrpSpPr>
        <p:grpSpPr>
          <a:xfrm>
            <a:off x="4399374" y="1242695"/>
            <a:ext cx="3825875" cy="2859405"/>
            <a:chOff x="4399374" y="1242695"/>
            <a:chExt cx="3825875" cy="2859405"/>
          </a:xfrm>
        </p:grpSpPr>
        <p:sp>
          <p:nvSpPr>
            <p:cNvPr id="12" name="object 12"/>
            <p:cNvSpPr/>
            <p:nvPr/>
          </p:nvSpPr>
          <p:spPr>
            <a:xfrm>
              <a:off x="4399374" y="2516399"/>
              <a:ext cx="1263650" cy="1263650"/>
            </a:xfrm>
            <a:custGeom>
              <a:avLst/>
              <a:gdLst/>
              <a:ahLst/>
              <a:cxnLst/>
              <a:rect l="l" t="t" r="r" b="b"/>
              <a:pathLst>
                <a:path w="1263650" h="1263650">
                  <a:moveTo>
                    <a:pt x="631649" y="1263299"/>
                  </a:moveTo>
                  <a:lnTo>
                    <a:pt x="584509" y="1261567"/>
                  </a:lnTo>
                  <a:lnTo>
                    <a:pt x="538309" y="1256451"/>
                  </a:lnTo>
                  <a:lnTo>
                    <a:pt x="493172" y="1248073"/>
                  </a:lnTo>
                  <a:lnTo>
                    <a:pt x="449221" y="1236556"/>
                  </a:lnTo>
                  <a:lnTo>
                    <a:pt x="406576" y="1222022"/>
                  </a:lnTo>
                  <a:lnTo>
                    <a:pt x="365362" y="1204592"/>
                  </a:lnTo>
                  <a:lnTo>
                    <a:pt x="325699" y="1184390"/>
                  </a:lnTo>
                  <a:lnTo>
                    <a:pt x="287709" y="1161537"/>
                  </a:lnTo>
                  <a:lnTo>
                    <a:pt x="251516" y="1136155"/>
                  </a:lnTo>
                  <a:lnTo>
                    <a:pt x="217241" y="1108366"/>
                  </a:lnTo>
                  <a:lnTo>
                    <a:pt x="185005" y="1078294"/>
                  </a:lnTo>
                  <a:lnTo>
                    <a:pt x="154933" y="1046058"/>
                  </a:lnTo>
                  <a:lnTo>
                    <a:pt x="127144" y="1011783"/>
                  </a:lnTo>
                  <a:lnTo>
                    <a:pt x="101762" y="975590"/>
                  </a:lnTo>
                  <a:lnTo>
                    <a:pt x="78909" y="937600"/>
                  </a:lnTo>
                  <a:lnTo>
                    <a:pt x="58707" y="897937"/>
                  </a:lnTo>
                  <a:lnTo>
                    <a:pt x="41277" y="856723"/>
                  </a:lnTo>
                  <a:lnTo>
                    <a:pt x="26743" y="814078"/>
                  </a:lnTo>
                  <a:lnTo>
                    <a:pt x="15226" y="770127"/>
                  </a:lnTo>
                  <a:lnTo>
                    <a:pt x="6848" y="724990"/>
                  </a:lnTo>
                  <a:lnTo>
                    <a:pt x="1732" y="678790"/>
                  </a:lnTo>
                  <a:lnTo>
                    <a:pt x="0" y="631649"/>
                  </a:lnTo>
                  <a:lnTo>
                    <a:pt x="1732" y="584509"/>
                  </a:lnTo>
                  <a:lnTo>
                    <a:pt x="6848" y="538309"/>
                  </a:lnTo>
                  <a:lnTo>
                    <a:pt x="15226" y="493172"/>
                  </a:lnTo>
                  <a:lnTo>
                    <a:pt x="26743" y="449221"/>
                  </a:lnTo>
                  <a:lnTo>
                    <a:pt x="41277" y="406577"/>
                  </a:lnTo>
                  <a:lnTo>
                    <a:pt x="58707" y="365362"/>
                  </a:lnTo>
                  <a:lnTo>
                    <a:pt x="78909" y="325699"/>
                  </a:lnTo>
                  <a:lnTo>
                    <a:pt x="101762" y="287710"/>
                  </a:lnTo>
                  <a:lnTo>
                    <a:pt x="127144" y="251516"/>
                  </a:lnTo>
                  <a:lnTo>
                    <a:pt x="154933" y="217241"/>
                  </a:lnTo>
                  <a:lnTo>
                    <a:pt x="185006" y="185005"/>
                  </a:lnTo>
                  <a:lnTo>
                    <a:pt x="217241" y="154933"/>
                  </a:lnTo>
                  <a:lnTo>
                    <a:pt x="251516" y="127144"/>
                  </a:lnTo>
                  <a:lnTo>
                    <a:pt x="287709" y="101762"/>
                  </a:lnTo>
                  <a:lnTo>
                    <a:pt x="325699" y="78909"/>
                  </a:lnTo>
                  <a:lnTo>
                    <a:pt x="365362" y="58707"/>
                  </a:lnTo>
                  <a:lnTo>
                    <a:pt x="406576" y="41277"/>
                  </a:lnTo>
                  <a:lnTo>
                    <a:pt x="449221" y="26743"/>
                  </a:lnTo>
                  <a:lnTo>
                    <a:pt x="493172" y="15226"/>
                  </a:lnTo>
                  <a:lnTo>
                    <a:pt x="538309" y="6848"/>
                  </a:lnTo>
                  <a:lnTo>
                    <a:pt x="584509" y="1732"/>
                  </a:lnTo>
                  <a:lnTo>
                    <a:pt x="631649" y="0"/>
                  </a:lnTo>
                  <a:lnTo>
                    <a:pt x="681665" y="1981"/>
                  </a:lnTo>
                  <a:lnTo>
                    <a:pt x="731058" y="7868"/>
                  </a:lnTo>
                  <a:lnTo>
                    <a:pt x="779614" y="17572"/>
                  </a:lnTo>
                  <a:lnTo>
                    <a:pt x="827123" y="31006"/>
                  </a:lnTo>
                  <a:lnTo>
                    <a:pt x="873371" y="48081"/>
                  </a:lnTo>
                  <a:lnTo>
                    <a:pt x="918148" y="68710"/>
                  </a:lnTo>
                  <a:lnTo>
                    <a:pt x="961241" y="92805"/>
                  </a:lnTo>
                  <a:lnTo>
                    <a:pt x="1002437" y="120277"/>
                  </a:lnTo>
                  <a:lnTo>
                    <a:pt x="1041526" y="151040"/>
                  </a:lnTo>
                  <a:lnTo>
                    <a:pt x="1078294" y="185005"/>
                  </a:lnTo>
                  <a:lnTo>
                    <a:pt x="1112259" y="221773"/>
                  </a:lnTo>
                  <a:lnTo>
                    <a:pt x="1143022" y="260862"/>
                  </a:lnTo>
                  <a:lnTo>
                    <a:pt x="1170495" y="302058"/>
                  </a:lnTo>
                  <a:lnTo>
                    <a:pt x="1194589" y="345151"/>
                  </a:lnTo>
                  <a:lnTo>
                    <a:pt x="1215218" y="389927"/>
                  </a:lnTo>
                  <a:lnTo>
                    <a:pt x="1232293" y="436176"/>
                  </a:lnTo>
                  <a:lnTo>
                    <a:pt x="1245727" y="483685"/>
                  </a:lnTo>
                  <a:lnTo>
                    <a:pt x="1255431" y="532241"/>
                  </a:lnTo>
                  <a:lnTo>
                    <a:pt x="1261318" y="581633"/>
                  </a:lnTo>
                  <a:lnTo>
                    <a:pt x="1263299" y="631649"/>
                  </a:lnTo>
                  <a:lnTo>
                    <a:pt x="1261567" y="678790"/>
                  </a:lnTo>
                  <a:lnTo>
                    <a:pt x="1256451" y="724990"/>
                  </a:lnTo>
                  <a:lnTo>
                    <a:pt x="1248073" y="770127"/>
                  </a:lnTo>
                  <a:lnTo>
                    <a:pt x="1236556" y="814078"/>
                  </a:lnTo>
                  <a:lnTo>
                    <a:pt x="1222022" y="856723"/>
                  </a:lnTo>
                  <a:lnTo>
                    <a:pt x="1204592" y="897937"/>
                  </a:lnTo>
                  <a:lnTo>
                    <a:pt x="1184390" y="937600"/>
                  </a:lnTo>
                  <a:lnTo>
                    <a:pt x="1161537" y="975590"/>
                  </a:lnTo>
                  <a:lnTo>
                    <a:pt x="1136155" y="1011783"/>
                  </a:lnTo>
                  <a:lnTo>
                    <a:pt x="1108366" y="1046058"/>
                  </a:lnTo>
                  <a:lnTo>
                    <a:pt x="1078294" y="1078294"/>
                  </a:lnTo>
                  <a:lnTo>
                    <a:pt x="1046058" y="1108366"/>
                  </a:lnTo>
                  <a:lnTo>
                    <a:pt x="1011783" y="1136155"/>
                  </a:lnTo>
                  <a:lnTo>
                    <a:pt x="975590" y="1161537"/>
                  </a:lnTo>
                  <a:lnTo>
                    <a:pt x="937600" y="1184390"/>
                  </a:lnTo>
                  <a:lnTo>
                    <a:pt x="897937" y="1204592"/>
                  </a:lnTo>
                  <a:lnTo>
                    <a:pt x="856723" y="1222022"/>
                  </a:lnTo>
                  <a:lnTo>
                    <a:pt x="814078" y="1236556"/>
                  </a:lnTo>
                  <a:lnTo>
                    <a:pt x="770127" y="1248073"/>
                  </a:lnTo>
                  <a:lnTo>
                    <a:pt x="724990" y="1256451"/>
                  </a:lnTo>
                  <a:lnTo>
                    <a:pt x="678790" y="1261567"/>
                  </a:lnTo>
                  <a:lnTo>
                    <a:pt x="631649" y="1263299"/>
                  </a:lnTo>
                  <a:close/>
                </a:path>
              </a:pathLst>
            </a:custGeom>
            <a:solidFill>
              <a:srgbClr val="C52E73">
                <a:alpha val="1647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6295" y="1242695"/>
              <a:ext cx="3578859" cy="285940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56501" y="1120374"/>
            <a:ext cx="3564890" cy="144399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600" b="1" spc="-50" dirty="0">
                <a:solidFill>
                  <a:srgbClr val="39656C"/>
                </a:solidFill>
                <a:latin typeface="Verdana"/>
                <a:cs typeface="Verdana"/>
              </a:rPr>
              <a:t>HAMBATAN</a:t>
            </a:r>
            <a:r>
              <a:rPr sz="1600" b="1" spc="-7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39656C"/>
                </a:solidFill>
                <a:latin typeface="Verdana"/>
                <a:cs typeface="Verdana"/>
              </a:rPr>
              <a:t>EKSTERNAL</a:t>
            </a:r>
            <a:endParaRPr sz="1600">
              <a:latin typeface="Verdana"/>
              <a:cs typeface="Verdana"/>
            </a:endParaRPr>
          </a:p>
          <a:p>
            <a:pPr marL="275590" indent="-200025">
              <a:lnSpc>
                <a:spcPct val="100000"/>
              </a:lnSpc>
              <a:spcBef>
                <a:spcPts val="285"/>
              </a:spcBef>
              <a:buClr>
                <a:srgbClr val="000000"/>
              </a:buClr>
              <a:buFont typeface="Arial MT"/>
              <a:buChar char="•"/>
              <a:tabLst>
                <a:tab pos="275590" algn="l"/>
              </a:tabLst>
            </a:pPr>
            <a:r>
              <a:rPr sz="1500" dirty="0">
                <a:solidFill>
                  <a:srgbClr val="39656C"/>
                </a:solidFill>
                <a:latin typeface="Verdana"/>
                <a:cs typeface="Verdana"/>
              </a:rPr>
              <a:t>Kesulitan</a:t>
            </a:r>
            <a:r>
              <a:rPr sz="1500" spc="-50" dirty="0">
                <a:solidFill>
                  <a:srgbClr val="39656C"/>
                </a:solidFill>
                <a:latin typeface="Verdana"/>
                <a:cs typeface="Verdana"/>
              </a:rPr>
              <a:t> sinyal,</a:t>
            </a:r>
            <a:r>
              <a:rPr sz="1500" spc="-4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39656C"/>
                </a:solidFill>
                <a:latin typeface="Verdana"/>
                <a:cs typeface="Verdana"/>
              </a:rPr>
              <a:t>Boros</a:t>
            </a:r>
            <a:r>
              <a:rPr sz="1500" spc="-5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39656C"/>
                </a:solidFill>
                <a:latin typeface="Verdana"/>
                <a:cs typeface="Verdana"/>
              </a:rPr>
              <a:t>kuota</a:t>
            </a:r>
            <a:endParaRPr sz="1500">
              <a:latin typeface="Verdana"/>
              <a:cs typeface="Verdana"/>
            </a:endParaRPr>
          </a:p>
          <a:p>
            <a:pPr marL="275590" indent="-200025">
              <a:lnSpc>
                <a:spcPct val="100000"/>
              </a:lnSpc>
              <a:spcBef>
                <a:spcPts val="819"/>
              </a:spcBef>
              <a:buClr>
                <a:srgbClr val="000000"/>
              </a:buClr>
              <a:buFont typeface="Arial MT"/>
              <a:buChar char="•"/>
              <a:tabLst>
                <a:tab pos="275590" algn="l"/>
              </a:tabLst>
            </a:pPr>
            <a:r>
              <a:rPr sz="1500" dirty="0">
                <a:solidFill>
                  <a:srgbClr val="39656C"/>
                </a:solidFill>
                <a:latin typeface="Verdana"/>
                <a:cs typeface="Verdana"/>
              </a:rPr>
              <a:t>Gawai</a:t>
            </a:r>
            <a:r>
              <a:rPr sz="1500" spc="-3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39656C"/>
                </a:solidFill>
                <a:latin typeface="Verdana"/>
                <a:cs typeface="Verdana"/>
              </a:rPr>
              <a:t>(Hp/laptop)</a:t>
            </a:r>
            <a:r>
              <a:rPr sz="1500" spc="-2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39656C"/>
                </a:solidFill>
                <a:latin typeface="Verdana"/>
                <a:cs typeface="Verdana"/>
              </a:rPr>
              <a:t>tidak</a:t>
            </a:r>
            <a:r>
              <a:rPr sz="1500" spc="-3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39656C"/>
                </a:solidFill>
                <a:latin typeface="Verdana"/>
                <a:cs typeface="Verdana"/>
              </a:rPr>
              <a:t>memadai</a:t>
            </a:r>
            <a:endParaRPr sz="1500">
              <a:latin typeface="Verdana"/>
              <a:cs typeface="Verdana"/>
            </a:endParaRPr>
          </a:p>
          <a:p>
            <a:pPr marL="275590" indent="-200025">
              <a:lnSpc>
                <a:spcPts val="1710"/>
              </a:lnSpc>
              <a:spcBef>
                <a:spcPts val="819"/>
              </a:spcBef>
              <a:buClr>
                <a:srgbClr val="000000"/>
              </a:buClr>
              <a:buFont typeface="Arial MT"/>
              <a:buChar char="•"/>
              <a:tabLst>
                <a:tab pos="275590" algn="l"/>
              </a:tabLst>
            </a:pPr>
            <a:r>
              <a:rPr sz="1500" dirty="0">
                <a:solidFill>
                  <a:srgbClr val="39656C"/>
                </a:solidFill>
                <a:latin typeface="Verdana"/>
                <a:cs typeface="Verdana"/>
              </a:rPr>
              <a:t>Tempat</a:t>
            </a:r>
            <a:r>
              <a:rPr sz="1500" spc="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39656C"/>
                </a:solidFill>
                <a:latin typeface="Verdana"/>
                <a:cs typeface="Verdana"/>
              </a:rPr>
              <a:t>tidak</a:t>
            </a:r>
            <a:r>
              <a:rPr sz="1500" spc="1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39656C"/>
                </a:solidFill>
                <a:latin typeface="Verdana"/>
                <a:cs typeface="Verdana"/>
              </a:rPr>
              <a:t>kondusif</a:t>
            </a:r>
            <a:endParaRPr sz="1500">
              <a:latin typeface="Verdana"/>
              <a:cs typeface="Verdana"/>
            </a:endParaRPr>
          </a:p>
          <a:p>
            <a:pPr marL="276225">
              <a:lnSpc>
                <a:spcPts val="1710"/>
              </a:lnSpc>
            </a:pPr>
            <a:r>
              <a:rPr sz="1500" spc="-60" dirty="0">
                <a:solidFill>
                  <a:srgbClr val="39656C"/>
                </a:solidFill>
                <a:latin typeface="Verdana"/>
                <a:cs typeface="Verdana"/>
              </a:rPr>
              <a:t>(ramai,</a:t>
            </a:r>
            <a:r>
              <a:rPr sz="1500" spc="-9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39656C"/>
                </a:solidFill>
                <a:latin typeface="Verdana"/>
                <a:cs typeface="Verdana"/>
              </a:rPr>
              <a:t>ada</a:t>
            </a:r>
            <a:r>
              <a:rPr sz="1500" spc="-9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39656C"/>
                </a:solidFill>
                <a:latin typeface="Verdana"/>
                <a:cs typeface="Verdana"/>
              </a:rPr>
              <a:t>banyak</a:t>
            </a:r>
            <a:r>
              <a:rPr sz="1500" spc="-8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39656C"/>
                </a:solidFill>
                <a:latin typeface="Verdana"/>
                <a:cs typeface="Verdana"/>
              </a:rPr>
              <a:t>suara</a:t>
            </a:r>
            <a:r>
              <a:rPr sz="1500" spc="-9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39656C"/>
                </a:solidFill>
                <a:latin typeface="Verdana"/>
                <a:cs typeface="Verdana"/>
              </a:rPr>
              <a:t>bising)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6501" y="3132782"/>
            <a:ext cx="3758565" cy="144399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600" b="1" spc="-50" dirty="0">
                <a:solidFill>
                  <a:srgbClr val="39656C"/>
                </a:solidFill>
                <a:latin typeface="Verdana"/>
                <a:cs typeface="Verdana"/>
              </a:rPr>
              <a:t>HAMBATAN</a:t>
            </a:r>
            <a:r>
              <a:rPr sz="1600" b="1" spc="-7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39656C"/>
                </a:solidFill>
                <a:latin typeface="Verdana"/>
                <a:cs typeface="Verdana"/>
              </a:rPr>
              <a:t>INTERNAL</a:t>
            </a:r>
            <a:endParaRPr sz="1600">
              <a:latin typeface="Verdana"/>
              <a:cs typeface="Verdana"/>
            </a:endParaRPr>
          </a:p>
          <a:p>
            <a:pPr marL="275590" indent="-200025">
              <a:lnSpc>
                <a:spcPct val="100000"/>
              </a:lnSpc>
              <a:spcBef>
                <a:spcPts val="285"/>
              </a:spcBef>
              <a:buClr>
                <a:srgbClr val="000000"/>
              </a:buClr>
              <a:buFont typeface="Arial MT"/>
              <a:buChar char="•"/>
              <a:tabLst>
                <a:tab pos="275590" algn="l"/>
              </a:tabLst>
            </a:pPr>
            <a:r>
              <a:rPr sz="1500" dirty="0">
                <a:solidFill>
                  <a:srgbClr val="39656C"/>
                </a:solidFill>
                <a:latin typeface="Verdana"/>
                <a:cs typeface="Verdana"/>
              </a:rPr>
              <a:t>Kelelahan</a:t>
            </a:r>
            <a:r>
              <a:rPr sz="1500" spc="-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39656C"/>
                </a:solidFill>
                <a:latin typeface="Verdana"/>
                <a:cs typeface="Verdana"/>
              </a:rPr>
              <a:t>melihat</a:t>
            </a:r>
            <a:r>
              <a:rPr sz="1500" spc="-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spc="-35" dirty="0">
                <a:solidFill>
                  <a:srgbClr val="39656C"/>
                </a:solidFill>
                <a:latin typeface="Verdana"/>
                <a:cs typeface="Verdana"/>
              </a:rPr>
              <a:t>layar</a:t>
            </a:r>
            <a:r>
              <a:rPr sz="1500" spc="-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39656C"/>
                </a:solidFill>
                <a:latin typeface="Verdana"/>
                <a:cs typeface="Verdana"/>
              </a:rPr>
              <a:t>terlalu</a:t>
            </a:r>
            <a:r>
              <a:rPr sz="1500" spc="-1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39656C"/>
                </a:solidFill>
                <a:latin typeface="Verdana"/>
                <a:cs typeface="Verdana"/>
              </a:rPr>
              <a:t>lama</a:t>
            </a:r>
            <a:endParaRPr sz="1500">
              <a:latin typeface="Verdana"/>
              <a:cs typeface="Verdana"/>
            </a:endParaRPr>
          </a:p>
          <a:p>
            <a:pPr marL="275590" indent="-200025">
              <a:lnSpc>
                <a:spcPct val="100000"/>
              </a:lnSpc>
              <a:spcBef>
                <a:spcPts val="819"/>
              </a:spcBef>
              <a:buClr>
                <a:srgbClr val="000000"/>
              </a:buClr>
              <a:buFont typeface="Arial MT"/>
              <a:buChar char="•"/>
              <a:tabLst>
                <a:tab pos="275590" algn="l"/>
              </a:tabLst>
            </a:pPr>
            <a:r>
              <a:rPr sz="1500" dirty="0">
                <a:solidFill>
                  <a:srgbClr val="39656C"/>
                </a:solidFill>
                <a:latin typeface="Verdana"/>
                <a:cs typeface="Verdana"/>
              </a:rPr>
              <a:t>Tugas</a:t>
            </a:r>
            <a:r>
              <a:rPr sz="1500" spc="-6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39656C"/>
                </a:solidFill>
                <a:latin typeface="Verdana"/>
                <a:cs typeface="Verdana"/>
              </a:rPr>
              <a:t>banyak,</a:t>
            </a:r>
            <a:r>
              <a:rPr sz="1500" spc="-5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39656C"/>
                </a:solidFill>
                <a:latin typeface="Verdana"/>
                <a:cs typeface="Verdana"/>
              </a:rPr>
              <a:t>Malas</a:t>
            </a:r>
            <a:r>
              <a:rPr sz="1500" spc="-5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39656C"/>
                </a:solidFill>
                <a:latin typeface="Verdana"/>
                <a:cs typeface="Verdana"/>
              </a:rPr>
              <a:t>memulai</a:t>
            </a:r>
            <a:endParaRPr sz="1500">
              <a:latin typeface="Verdana"/>
              <a:cs typeface="Verdana"/>
            </a:endParaRPr>
          </a:p>
          <a:p>
            <a:pPr marL="276225" marR="708025" indent="-200660">
              <a:lnSpc>
                <a:spcPts val="1620"/>
              </a:lnSpc>
              <a:spcBef>
                <a:spcPts val="1025"/>
              </a:spcBef>
              <a:buClr>
                <a:srgbClr val="000000"/>
              </a:buClr>
              <a:buFont typeface="Arial MT"/>
              <a:buChar char="•"/>
              <a:tabLst>
                <a:tab pos="276225" algn="l"/>
              </a:tabLst>
            </a:pPr>
            <a:r>
              <a:rPr sz="1500" dirty="0">
                <a:solidFill>
                  <a:srgbClr val="39656C"/>
                </a:solidFill>
                <a:latin typeface="Verdana"/>
                <a:cs typeface="Verdana"/>
              </a:rPr>
              <a:t>Menyimak</a:t>
            </a:r>
            <a:r>
              <a:rPr sz="1500" spc="7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39656C"/>
                </a:solidFill>
                <a:latin typeface="Verdana"/>
                <a:cs typeface="Verdana"/>
              </a:rPr>
              <a:t>pelajaran</a:t>
            </a:r>
            <a:r>
              <a:rPr sz="1500" spc="7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spc="45" dirty="0">
                <a:solidFill>
                  <a:srgbClr val="39656C"/>
                </a:solidFill>
                <a:latin typeface="Verdana"/>
                <a:cs typeface="Verdana"/>
              </a:rPr>
              <a:t>dengan </a:t>
            </a:r>
            <a:r>
              <a:rPr sz="1500" dirty="0">
                <a:solidFill>
                  <a:srgbClr val="39656C"/>
                </a:solidFill>
                <a:latin typeface="Verdana"/>
                <a:cs typeface="Verdana"/>
              </a:rPr>
              <a:t>melakukan</a:t>
            </a:r>
            <a:r>
              <a:rPr sz="1500" spc="5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39656C"/>
                </a:solidFill>
                <a:latin typeface="Verdana"/>
                <a:cs typeface="Verdana"/>
              </a:rPr>
              <a:t>hal</a:t>
            </a:r>
            <a:r>
              <a:rPr sz="1500" spc="6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39656C"/>
                </a:solidFill>
                <a:latin typeface="Verdana"/>
                <a:cs typeface="Verdana"/>
              </a:rPr>
              <a:t>lain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90009" y="4418330"/>
            <a:ext cx="18510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8300">
              <a:lnSpc>
                <a:spcPct val="100000"/>
              </a:lnSpc>
              <a:spcBef>
                <a:spcPts val="100"/>
              </a:spcBef>
            </a:pPr>
            <a:r>
              <a:rPr sz="1000" b="1" spc="-30" dirty="0">
                <a:solidFill>
                  <a:srgbClr val="312100"/>
                </a:solidFill>
                <a:latin typeface="Verdana"/>
                <a:cs typeface="Verdana"/>
              </a:rPr>
              <a:t>sumbgr</a:t>
            </a:r>
            <a:r>
              <a:rPr sz="1000" b="1" spc="-40" dirty="0">
                <a:solidFill>
                  <a:srgbClr val="312100"/>
                </a:solidFill>
                <a:latin typeface="Verdana"/>
                <a:cs typeface="Verdana"/>
              </a:rPr>
              <a:t> </a:t>
            </a:r>
            <a:r>
              <a:rPr sz="1000" b="1" spc="-10" dirty="0">
                <a:solidFill>
                  <a:srgbClr val="312100"/>
                </a:solidFill>
                <a:latin typeface="Verdana"/>
                <a:cs typeface="Verdana"/>
              </a:rPr>
              <a:t>gambar: </a:t>
            </a:r>
            <a:r>
              <a:rPr sz="1000" b="1" spc="-55" dirty="0">
                <a:solidFill>
                  <a:srgbClr val="312100"/>
                </a:solidFill>
                <a:latin typeface="Verdana"/>
                <a:cs typeface="Verdana"/>
              </a:rPr>
              <a:t>https://balangangws.com/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7099"/>
            <a:ext cx="5382895" cy="386715"/>
          </a:xfrm>
          <a:custGeom>
            <a:avLst/>
            <a:gdLst/>
            <a:ahLst/>
            <a:cxnLst/>
            <a:rect l="l" t="t" r="r" b="b"/>
            <a:pathLst>
              <a:path w="5382895" h="386714">
                <a:moveTo>
                  <a:pt x="5189399" y="386399"/>
                </a:moveTo>
                <a:lnTo>
                  <a:pt x="0" y="386399"/>
                </a:lnTo>
                <a:lnTo>
                  <a:pt x="0" y="0"/>
                </a:lnTo>
                <a:lnTo>
                  <a:pt x="5189399" y="0"/>
                </a:lnTo>
                <a:lnTo>
                  <a:pt x="5233698" y="5102"/>
                </a:lnTo>
                <a:lnTo>
                  <a:pt x="5274364" y="19637"/>
                </a:lnTo>
                <a:lnTo>
                  <a:pt x="5310236" y="42443"/>
                </a:lnTo>
                <a:lnTo>
                  <a:pt x="5340156" y="72363"/>
                </a:lnTo>
                <a:lnTo>
                  <a:pt x="5362962" y="108235"/>
                </a:lnTo>
                <a:lnTo>
                  <a:pt x="5377497" y="148900"/>
                </a:lnTo>
                <a:lnTo>
                  <a:pt x="5382599" y="193199"/>
                </a:lnTo>
                <a:lnTo>
                  <a:pt x="5378853" y="231067"/>
                </a:lnTo>
                <a:lnTo>
                  <a:pt x="5350140" y="300387"/>
                </a:lnTo>
                <a:lnTo>
                  <a:pt x="5296587" y="353940"/>
                </a:lnTo>
                <a:lnTo>
                  <a:pt x="5227267" y="382653"/>
                </a:lnTo>
                <a:lnTo>
                  <a:pt x="5189399" y="386399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61399" y="1272675"/>
            <a:ext cx="5382895" cy="386715"/>
          </a:xfrm>
          <a:custGeom>
            <a:avLst/>
            <a:gdLst/>
            <a:ahLst/>
            <a:cxnLst/>
            <a:rect l="l" t="t" r="r" b="b"/>
            <a:pathLst>
              <a:path w="5382895" h="386714">
                <a:moveTo>
                  <a:pt x="5382599" y="386399"/>
                </a:moveTo>
                <a:lnTo>
                  <a:pt x="193199" y="386399"/>
                </a:lnTo>
                <a:lnTo>
                  <a:pt x="148900" y="381297"/>
                </a:lnTo>
                <a:lnTo>
                  <a:pt x="108235" y="366762"/>
                </a:lnTo>
                <a:lnTo>
                  <a:pt x="72363" y="343956"/>
                </a:lnTo>
                <a:lnTo>
                  <a:pt x="42443" y="314036"/>
                </a:lnTo>
                <a:lnTo>
                  <a:pt x="19637" y="278164"/>
                </a:lnTo>
                <a:lnTo>
                  <a:pt x="5102" y="237498"/>
                </a:lnTo>
                <a:lnTo>
                  <a:pt x="0" y="193199"/>
                </a:lnTo>
                <a:lnTo>
                  <a:pt x="3746" y="155332"/>
                </a:lnTo>
                <a:lnTo>
                  <a:pt x="32459" y="86012"/>
                </a:lnTo>
                <a:lnTo>
                  <a:pt x="86012" y="32459"/>
                </a:lnTo>
                <a:lnTo>
                  <a:pt x="155332" y="3746"/>
                </a:lnTo>
                <a:lnTo>
                  <a:pt x="193199" y="0"/>
                </a:lnTo>
                <a:lnTo>
                  <a:pt x="5382599" y="0"/>
                </a:lnTo>
                <a:lnTo>
                  <a:pt x="5382599" y="386399"/>
                </a:lnTo>
                <a:close/>
              </a:path>
            </a:pathLst>
          </a:custGeom>
          <a:solidFill>
            <a:srgbClr val="5EA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3" y="0"/>
            <a:ext cx="739140" cy="1478280"/>
          </a:xfrm>
          <a:custGeom>
            <a:avLst/>
            <a:gdLst/>
            <a:ahLst/>
            <a:cxnLst/>
            <a:rect l="l" t="t" r="r" b="b"/>
            <a:pathLst>
              <a:path w="739140" h="1478280">
                <a:moveTo>
                  <a:pt x="0" y="1477776"/>
                </a:moveTo>
                <a:lnTo>
                  <a:pt x="0" y="0"/>
                </a:lnTo>
                <a:lnTo>
                  <a:pt x="48581" y="1571"/>
                </a:lnTo>
                <a:lnTo>
                  <a:pt x="96323" y="6221"/>
                </a:lnTo>
                <a:lnTo>
                  <a:pt x="143128" y="13853"/>
                </a:lnTo>
                <a:lnTo>
                  <a:pt x="188899" y="24368"/>
                </a:lnTo>
                <a:lnTo>
                  <a:pt x="233539" y="37669"/>
                </a:lnTo>
                <a:lnTo>
                  <a:pt x="276950" y="53660"/>
                </a:lnTo>
                <a:lnTo>
                  <a:pt x="319036" y="72242"/>
                </a:lnTo>
                <a:lnTo>
                  <a:pt x="359697" y="93318"/>
                </a:lnTo>
                <a:lnTo>
                  <a:pt x="398839" y="116791"/>
                </a:lnTo>
                <a:lnTo>
                  <a:pt x="436362" y="142564"/>
                </a:lnTo>
                <a:lnTo>
                  <a:pt x="472170" y="170539"/>
                </a:lnTo>
                <a:lnTo>
                  <a:pt x="506165" y="200619"/>
                </a:lnTo>
                <a:lnTo>
                  <a:pt x="538250" y="232706"/>
                </a:lnTo>
                <a:lnTo>
                  <a:pt x="568328" y="266703"/>
                </a:lnTo>
                <a:lnTo>
                  <a:pt x="596300" y="302513"/>
                </a:lnTo>
                <a:lnTo>
                  <a:pt x="622071" y="340038"/>
                </a:lnTo>
                <a:lnTo>
                  <a:pt x="645543" y="379181"/>
                </a:lnTo>
                <a:lnTo>
                  <a:pt x="666617" y="419845"/>
                </a:lnTo>
                <a:lnTo>
                  <a:pt x="685198" y="461932"/>
                </a:lnTo>
                <a:lnTo>
                  <a:pt x="701187" y="505344"/>
                </a:lnTo>
                <a:lnTo>
                  <a:pt x="714487" y="549986"/>
                </a:lnTo>
                <a:lnTo>
                  <a:pt x="725001" y="595758"/>
                </a:lnTo>
                <a:lnTo>
                  <a:pt x="732631" y="642564"/>
                </a:lnTo>
                <a:lnTo>
                  <a:pt x="737281" y="690306"/>
                </a:lnTo>
                <a:lnTo>
                  <a:pt x="738853" y="738888"/>
                </a:lnTo>
                <a:lnTo>
                  <a:pt x="737281" y="787473"/>
                </a:lnTo>
                <a:lnTo>
                  <a:pt x="732633" y="835218"/>
                </a:lnTo>
                <a:lnTo>
                  <a:pt x="725003" y="882027"/>
                </a:lnTo>
                <a:lnTo>
                  <a:pt x="714491" y="927801"/>
                </a:lnTo>
                <a:lnTo>
                  <a:pt x="701193" y="972444"/>
                </a:lnTo>
                <a:lnTo>
                  <a:pt x="685207" y="1015858"/>
                </a:lnTo>
                <a:lnTo>
                  <a:pt x="666629" y="1057946"/>
                </a:lnTo>
                <a:lnTo>
                  <a:pt x="645557" y="1098609"/>
                </a:lnTo>
                <a:lnTo>
                  <a:pt x="622089" y="1137753"/>
                </a:lnTo>
                <a:lnTo>
                  <a:pt x="596320" y="1175277"/>
                </a:lnTo>
                <a:lnTo>
                  <a:pt x="568350" y="1211087"/>
                </a:lnTo>
                <a:lnTo>
                  <a:pt x="538275" y="1245083"/>
                </a:lnTo>
                <a:lnTo>
                  <a:pt x="506192" y="1277169"/>
                </a:lnTo>
                <a:lnTo>
                  <a:pt x="472199" y="1307248"/>
                </a:lnTo>
                <a:lnTo>
                  <a:pt x="436392" y="1335221"/>
                </a:lnTo>
                <a:lnTo>
                  <a:pt x="398870" y="1360993"/>
                </a:lnTo>
                <a:lnTo>
                  <a:pt x="359728" y="1384464"/>
                </a:lnTo>
                <a:lnTo>
                  <a:pt x="319066" y="1405539"/>
                </a:lnTo>
                <a:lnTo>
                  <a:pt x="276979" y="1424120"/>
                </a:lnTo>
                <a:lnTo>
                  <a:pt x="233566" y="1440109"/>
                </a:lnTo>
                <a:lnTo>
                  <a:pt x="188923" y="1453410"/>
                </a:lnTo>
                <a:lnTo>
                  <a:pt x="143147" y="1463924"/>
                </a:lnTo>
                <a:lnTo>
                  <a:pt x="96337" y="1471554"/>
                </a:lnTo>
                <a:lnTo>
                  <a:pt x="48588" y="1476204"/>
                </a:lnTo>
                <a:lnTo>
                  <a:pt x="0" y="1477776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6035" y="1758999"/>
            <a:ext cx="84463" cy="8423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66036" y="2057545"/>
            <a:ext cx="84463" cy="8420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66035" y="2356111"/>
            <a:ext cx="84463" cy="8422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66036" y="2654650"/>
            <a:ext cx="84463" cy="8423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66036" y="2953012"/>
            <a:ext cx="84424" cy="8425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37513" y="1758812"/>
            <a:ext cx="84424" cy="8442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37513" y="2057362"/>
            <a:ext cx="84424" cy="8438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737552" y="2356528"/>
            <a:ext cx="84424" cy="8330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737513" y="2654650"/>
            <a:ext cx="84425" cy="8423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737513" y="2953013"/>
            <a:ext cx="84424" cy="84424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316213" y="622891"/>
            <a:ext cx="4505724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PEMBELAJARAN ONLINE</a:t>
            </a:r>
            <a:endParaRPr spc="-20" dirty="0"/>
          </a:p>
        </p:txBody>
      </p:sp>
      <p:sp>
        <p:nvSpPr>
          <p:cNvPr id="16" name="object 16"/>
          <p:cNvSpPr txBox="1"/>
          <p:nvPr/>
        </p:nvSpPr>
        <p:spPr>
          <a:xfrm>
            <a:off x="838921" y="2119165"/>
            <a:ext cx="2125345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solidFill>
                  <a:srgbClr val="39656C"/>
                </a:solidFill>
                <a:latin typeface="Verdana"/>
                <a:cs typeface="Verdana"/>
              </a:rPr>
              <a:t>Menyeting</a:t>
            </a:r>
            <a:r>
              <a:rPr sz="1600" b="1" spc="-6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b="1" spc="-50" dirty="0">
                <a:solidFill>
                  <a:srgbClr val="39656C"/>
                </a:solidFill>
                <a:latin typeface="Verdana"/>
                <a:cs typeface="Verdana"/>
              </a:rPr>
              <a:t>ruangan</a:t>
            </a:r>
            <a:endParaRPr sz="1600">
              <a:latin typeface="Verdana"/>
              <a:cs typeface="Verdana"/>
            </a:endParaRPr>
          </a:p>
          <a:p>
            <a:pPr marL="297815" indent="-258445">
              <a:lnSpc>
                <a:spcPct val="100000"/>
              </a:lnSpc>
              <a:buSzPct val="87500"/>
              <a:buFont typeface="Arial MT"/>
              <a:buChar char="•"/>
              <a:tabLst>
                <a:tab pos="297815" algn="l"/>
              </a:tabLst>
            </a:pPr>
            <a:r>
              <a:rPr sz="1600" dirty="0">
                <a:solidFill>
                  <a:srgbClr val="39656C"/>
                </a:solidFill>
                <a:latin typeface="Verdana"/>
                <a:cs typeface="Verdana"/>
              </a:rPr>
              <a:t>Disusun</a:t>
            </a:r>
            <a:r>
              <a:rPr sz="1600" spc="5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39656C"/>
                </a:solidFill>
                <a:latin typeface="Verdana"/>
                <a:cs typeface="Verdana"/>
              </a:rPr>
              <a:t>rapi</a:t>
            </a:r>
            <a:endParaRPr sz="1600">
              <a:latin typeface="Verdana"/>
              <a:cs typeface="Verdana"/>
            </a:endParaRPr>
          </a:p>
          <a:p>
            <a:pPr marL="298450" marR="432434" indent="-259079">
              <a:lnSpc>
                <a:spcPct val="100000"/>
              </a:lnSpc>
              <a:buSzPct val="87500"/>
              <a:buFont typeface="Arial MT"/>
              <a:buChar char="•"/>
              <a:tabLst>
                <a:tab pos="298450" algn="l"/>
              </a:tabLst>
            </a:pPr>
            <a:r>
              <a:rPr sz="1600" spc="45" dirty="0">
                <a:solidFill>
                  <a:srgbClr val="39656C"/>
                </a:solidFill>
                <a:latin typeface="Verdana"/>
                <a:cs typeface="Verdana"/>
              </a:rPr>
              <a:t>Mengatur </a:t>
            </a:r>
            <a:r>
              <a:rPr sz="1600" spc="-10" dirty="0">
                <a:solidFill>
                  <a:srgbClr val="39656C"/>
                </a:solidFill>
                <a:latin typeface="Verdana"/>
                <a:cs typeface="Verdana"/>
              </a:rPr>
              <a:t>pencahayaan</a:t>
            </a:r>
            <a:endParaRPr sz="1600">
              <a:latin typeface="Verdana"/>
              <a:cs typeface="Verdana"/>
            </a:endParaRPr>
          </a:p>
          <a:p>
            <a:pPr marL="298450" marR="346075" indent="-259079">
              <a:lnSpc>
                <a:spcPct val="100000"/>
              </a:lnSpc>
              <a:buSzPct val="87500"/>
              <a:buFont typeface="Arial MT"/>
              <a:buChar char="•"/>
              <a:tabLst>
                <a:tab pos="298450" algn="l"/>
              </a:tabLst>
            </a:pPr>
            <a:r>
              <a:rPr sz="1600" dirty="0">
                <a:solidFill>
                  <a:srgbClr val="39656C"/>
                </a:solidFill>
                <a:latin typeface="Verdana"/>
                <a:cs typeface="Verdana"/>
              </a:rPr>
              <a:t>Mencari</a:t>
            </a:r>
            <a:r>
              <a:rPr sz="1600" spc="14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9656C"/>
                </a:solidFill>
                <a:latin typeface="Verdana"/>
                <a:cs typeface="Verdana"/>
              </a:rPr>
              <a:t>posisi nyaman</a:t>
            </a:r>
            <a:endParaRPr sz="1600">
              <a:latin typeface="Verdana"/>
              <a:cs typeface="Verdana"/>
            </a:endParaRPr>
          </a:p>
          <a:p>
            <a:pPr marL="297815" indent="-258445">
              <a:lnSpc>
                <a:spcPct val="100000"/>
              </a:lnSpc>
              <a:buSzPct val="87500"/>
              <a:buFont typeface="Arial MT"/>
              <a:buChar char="•"/>
              <a:tabLst>
                <a:tab pos="297815" algn="l"/>
              </a:tabLst>
            </a:pPr>
            <a:r>
              <a:rPr sz="1600" spc="55" dirty="0">
                <a:solidFill>
                  <a:srgbClr val="39656C"/>
                </a:solidFill>
                <a:latin typeface="Verdana"/>
                <a:cs typeface="Verdana"/>
              </a:rPr>
              <a:t>Mengecat</a:t>
            </a:r>
            <a:r>
              <a:rPr sz="1600" spc="-114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9656C"/>
                </a:solidFill>
                <a:latin typeface="Verdana"/>
                <a:cs typeface="Verdana"/>
              </a:rPr>
              <a:t>ulang</a:t>
            </a:r>
            <a:endParaRPr sz="1600">
              <a:latin typeface="Verdana"/>
              <a:cs typeface="Verdana"/>
            </a:endParaRPr>
          </a:p>
          <a:p>
            <a:pPr marL="298450" marR="283210" indent="-259079">
              <a:lnSpc>
                <a:spcPct val="100000"/>
              </a:lnSpc>
              <a:buSzPct val="87500"/>
              <a:buFont typeface="Arial MT"/>
              <a:buChar char="•"/>
              <a:tabLst>
                <a:tab pos="298450" algn="l"/>
              </a:tabLst>
            </a:pPr>
            <a:r>
              <a:rPr sz="1600" spc="40" dirty="0">
                <a:solidFill>
                  <a:srgbClr val="39656C"/>
                </a:solidFill>
                <a:latin typeface="Verdana"/>
                <a:cs typeface="Verdana"/>
              </a:rPr>
              <a:t>Menentukan </a:t>
            </a:r>
            <a:r>
              <a:rPr sz="1600" dirty="0">
                <a:solidFill>
                  <a:srgbClr val="39656C"/>
                </a:solidFill>
                <a:latin typeface="Verdana"/>
                <a:cs typeface="Verdana"/>
              </a:rPr>
              <a:t>sudut</a:t>
            </a:r>
            <a:r>
              <a:rPr sz="1600" spc="8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9656C"/>
                </a:solidFill>
                <a:latin typeface="Verdana"/>
                <a:cs typeface="Verdana"/>
              </a:rPr>
              <a:t>ruangan </a:t>
            </a:r>
            <a:r>
              <a:rPr sz="1600" spc="55" dirty="0">
                <a:solidFill>
                  <a:srgbClr val="39656C"/>
                </a:solidFill>
                <a:latin typeface="Verdana"/>
                <a:cs typeface="Verdana"/>
              </a:rPr>
              <a:t>untuk</a:t>
            </a:r>
            <a:r>
              <a:rPr sz="1600" spc="-13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9656C"/>
                </a:solidFill>
                <a:latin typeface="Verdana"/>
                <a:cs typeface="Verdana"/>
              </a:rPr>
              <a:t>kuliah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76534" y="2119165"/>
            <a:ext cx="12503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39656C"/>
                </a:solidFill>
                <a:latin typeface="Verdana"/>
                <a:cs typeface="Verdana"/>
              </a:rPr>
              <a:t>Mengatur </a:t>
            </a:r>
            <a:r>
              <a:rPr sz="1600" b="1" spc="-50" dirty="0">
                <a:solidFill>
                  <a:srgbClr val="39656C"/>
                </a:solidFill>
                <a:latin typeface="Verdana"/>
                <a:cs typeface="Verdana"/>
              </a:rPr>
              <a:t>lingkungan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03221" y="2606845"/>
            <a:ext cx="212915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145" marR="259715" indent="-259079">
              <a:lnSpc>
                <a:spcPct val="100000"/>
              </a:lnSpc>
              <a:spcBef>
                <a:spcPts val="100"/>
              </a:spcBef>
              <a:buSzPct val="87500"/>
              <a:buFont typeface="Arial MT"/>
              <a:buChar char="•"/>
              <a:tabLst>
                <a:tab pos="271145" algn="l"/>
              </a:tabLst>
            </a:pPr>
            <a:r>
              <a:rPr sz="1600" spc="50" dirty="0">
                <a:solidFill>
                  <a:srgbClr val="39656C"/>
                </a:solidFill>
                <a:latin typeface="Verdana"/>
                <a:cs typeface="Verdana"/>
              </a:rPr>
              <a:t>Memberi</a:t>
            </a:r>
            <a:r>
              <a:rPr sz="1600" spc="-10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9656C"/>
                </a:solidFill>
                <a:latin typeface="Verdana"/>
                <a:cs typeface="Verdana"/>
              </a:rPr>
              <a:t>tanda </a:t>
            </a:r>
            <a:r>
              <a:rPr sz="1600" spc="-25" dirty="0">
                <a:solidFill>
                  <a:srgbClr val="39656C"/>
                </a:solidFill>
                <a:latin typeface="Verdana"/>
                <a:cs typeface="Verdana"/>
              </a:rPr>
              <a:t>jika</a:t>
            </a:r>
            <a:r>
              <a:rPr sz="1600" spc="-10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9656C"/>
                </a:solidFill>
                <a:latin typeface="Verdana"/>
                <a:cs typeface="Verdana"/>
              </a:rPr>
              <a:t>ada</a:t>
            </a:r>
            <a:r>
              <a:rPr sz="1600" spc="-9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9656C"/>
                </a:solidFill>
                <a:latin typeface="Verdana"/>
                <a:cs typeface="Verdana"/>
              </a:rPr>
              <a:t>kuliah</a:t>
            </a:r>
            <a:endParaRPr sz="1600">
              <a:latin typeface="Verdana"/>
              <a:cs typeface="Verdana"/>
            </a:endParaRPr>
          </a:p>
          <a:p>
            <a:pPr marL="271145" indent="-258445">
              <a:lnSpc>
                <a:spcPct val="100000"/>
              </a:lnSpc>
              <a:buSzPct val="87500"/>
              <a:buFont typeface="Arial MT"/>
              <a:buChar char="•"/>
              <a:tabLst>
                <a:tab pos="271145" algn="l"/>
              </a:tabLst>
            </a:pPr>
            <a:r>
              <a:rPr sz="1600" spc="50" dirty="0">
                <a:solidFill>
                  <a:srgbClr val="39656C"/>
                </a:solidFill>
                <a:latin typeface="Verdana"/>
                <a:cs typeface="Verdana"/>
              </a:rPr>
              <a:t>Mematikan</a:t>
            </a:r>
            <a:r>
              <a:rPr sz="1600" spc="-13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39656C"/>
                </a:solidFill>
                <a:latin typeface="Verdana"/>
                <a:cs typeface="Verdana"/>
              </a:rPr>
              <a:t>TV</a:t>
            </a:r>
            <a:endParaRPr sz="1600">
              <a:latin typeface="Verdana"/>
              <a:cs typeface="Verdana"/>
            </a:endParaRPr>
          </a:p>
          <a:p>
            <a:pPr marL="271145" marR="5080" indent="-259079">
              <a:lnSpc>
                <a:spcPct val="100000"/>
              </a:lnSpc>
              <a:buSzPct val="87500"/>
              <a:buFont typeface="Arial MT"/>
              <a:buChar char="•"/>
              <a:tabLst>
                <a:tab pos="271145" algn="l"/>
              </a:tabLst>
            </a:pPr>
            <a:r>
              <a:rPr sz="1600" spc="60" dirty="0">
                <a:solidFill>
                  <a:srgbClr val="39656C"/>
                </a:solidFill>
                <a:latin typeface="Verdana"/>
                <a:cs typeface="Verdana"/>
              </a:rPr>
              <a:t>Menempel</a:t>
            </a:r>
            <a:r>
              <a:rPr sz="1600" spc="-12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9656C"/>
                </a:solidFill>
                <a:latin typeface="Verdana"/>
                <a:cs typeface="Verdana"/>
              </a:rPr>
              <a:t>jadwal kuliah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10154" y="2119165"/>
            <a:ext cx="2776220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solidFill>
                  <a:srgbClr val="39656C"/>
                </a:solidFill>
                <a:latin typeface="Verdana"/>
                <a:cs typeface="Verdana"/>
              </a:rPr>
              <a:t>Mengatur</a:t>
            </a:r>
            <a:r>
              <a:rPr sz="1600" b="1" spc="-6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b="1" spc="-20" dirty="0">
                <a:solidFill>
                  <a:srgbClr val="39656C"/>
                </a:solidFill>
                <a:latin typeface="Verdana"/>
                <a:cs typeface="Verdana"/>
              </a:rPr>
              <a:t>diri</a:t>
            </a:r>
            <a:endParaRPr sz="1600">
              <a:latin typeface="Verdana"/>
              <a:cs typeface="Verdana"/>
            </a:endParaRPr>
          </a:p>
          <a:p>
            <a:pPr marL="297815" indent="-258445">
              <a:lnSpc>
                <a:spcPct val="100000"/>
              </a:lnSpc>
              <a:buSzPct val="87500"/>
              <a:buFont typeface="Arial MT"/>
              <a:buChar char="•"/>
              <a:tabLst>
                <a:tab pos="297815" algn="l"/>
              </a:tabLst>
            </a:pPr>
            <a:r>
              <a:rPr sz="1600" dirty="0">
                <a:solidFill>
                  <a:srgbClr val="39656C"/>
                </a:solidFill>
                <a:latin typeface="Verdana"/>
                <a:cs typeface="Verdana"/>
              </a:rPr>
              <a:t>Makan</a:t>
            </a:r>
            <a:r>
              <a:rPr sz="1600" spc="12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9656C"/>
                </a:solidFill>
                <a:latin typeface="Verdana"/>
                <a:cs typeface="Verdana"/>
              </a:rPr>
              <a:t>sebelum</a:t>
            </a:r>
            <a:r>
              <a:rPr sz="1600" spc="12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9656C"/>
                </a:solidFill>
                <a:latin typeface="Verdana"/>
                <a:cs typeface="Verdana"/>
              </a:rPr>
              <a:t>kuliah</a:t>
            </a:r>
            <a:endParaRPr sz="1600">
              <a:latin typeface="Verdana"/>
              <a:cs typeface="Verdana"/>
            </a:endParaRPr>
          </a:p>
          <a:p>
            <a:pPr marL="297815" indent="-258445">
              <a:lnSpc>
                <a:spcPct val="100000"/>
              </a:lnSpc>
              <a:buSzPct val="87500"/>
              <a:buFont typeface="Arial MT"/>
              <a:buChar char="•"/>
              <a:tabLst>
                <a:tab pos="297815" algn="l"/>
              </a:tabLst>
            </a:pPr>
            <a:r>
              <a:rPr sz="1600" dirty="0">
                <a:solidFill>
                  <a:srgbClr val="39656C"/>
                </a:solidFill>
                <a:latin typeface="Verdana"/>
                <a:cs typeface="Verdana"/>
              </a:rPr>
              <a:t>Sambil</a:t>
            </a:r>
            <a:r>
              <a:rPr sz="1600" spc="-2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9656C"/>
                </a:solidFill>
                <a:latin typeface="Verdana"/>
                <a:cs typeface="Verdana"/>
              </a:rPr>
              <a:t>mencatat</a:t>
            </a:r>
            <a:endParaRPr sz="1600">
              <a:latin typeface="Verdana"/>
              <a:cs typeface="Verdana"/>
            </a:endParaRPr>
          </a:p>
          <a:p>
            <a:pPr marL="297815" indent="-258445">
              <a:lnSpc>
                <a:spcPct val="100000"/>
              </a:lnSpc>
              <a:buSzPct val="87500"/>
              <a:buFont typeface="Arial MT"/>
              <a:buChar char="•"/>
              <a:tabLst>
                <a:tab pos="297815" algn="l"/>
              </a:tabLst>
            </a:pPr>
            <a:r>
              <a:rPr sz="1600" dirty="0">
                <a:solidFill>
                  <a:srgbClr val="39656C"/>
                </a:solidFill>
                <a:latin typeface="Verdana"/>
                <a:cs typeface="Verdana"/>
              </a:rPr>
              <a:t>Menyediakan</a:t>
            </a:r>
            <a:r>
              <a:rPr sz="1600" spc="19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spc="50" dirty="0">
                <a:solidFill>
                  <a:srgbClr val="39656C"/>
                </a:solidFill>
                <a:latin typeface="Verdana"/>
                <a:cs typeface="Verdana"/>
              </a:rPr>
              <a:t>minuman</a:t>
            </a:r>
            <a:endParaRPr sz="1600">
              <a:latin typeface="Verdana"/>
              <a:cs typeface="Verdana"/>
            </a:endParaRPr>
          </a:p>
          <a:p>
            <a:pPr marL="297815" indent="-258445">
              <a:lnSpc>
                <a:spcPct val="100000"/>
              </a:lnSpc>
              <a:buSzPct val="87500"/>
              <a:buFont typeface="Arial MT"/>
              <a:buChar char="•"/>
              <a:tabLst>
                <a:tab pos="297815" algn="l"/>
              </a:tabLst>
            </a:pPr>
            <a:r>
              <a:rPr sz="1600" dirty="0">
                <a:solidFill>
                  <a:srgbClr val="39656C"/>
                </a:solidFill>
                <a:latin typeface="Verdana"/>
                <a:cs typeface="Verdana"/>
              </a:rPr>
              <a:t>Menyiapkan</a:t>
            </a:r>
            <a:r>
              <a:rPr sz="1600" spc="18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9656C"/>
                </a:solidFill>
                <a:latin typeface="Verdana"/>
                <a:cs typeface="Verdana"/>
              </a:rPr>
              <a:t>camilan</a:t>
            </a:r>
            <a:endParaRPr sz="1600">
              <a:latin typeface="Verdana"/>
              <a:cs typeface="Verdana"/>
            </a:endParaRPr>
          </a:p>
          <a:p>
            <a:pPr marL="298450" marR="195580" indent="-259079">
              <a:lnSpc>
                <a:spcPct val="100000"/>
              </a:lnSpc>
              <a:buSzPct val="87500"/>
              <a:buFont typeface="Arial MT"/>
              <a:buChar char="•"/>
              <a:tabLst>
                <a:tab pos="298450" algn="l"/>
              </a:tabLst>
            </a:pPr>
            <a:r>
              <a:rPr sz="1600" spc="10" dirty="0">
                <a:solidFill>
                  <a:srgbClr val="39656C"/>
                </a:solidFill>
                <a:latin typeface="Verdana"/>
                <a:cs typeface="Verdana"/>
              </a:rPr>
              <a:t>Mengaktifkan</a:t>
            </a:r>
            <a:r>
              <a:rPr sz="1600" spc="22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9656C"/>
                </a:solidFill>
                <a:latin typeface="Verdana"/>
                <a:cs typeface="Verdana"/>
              </a:rPr>
              <a:t>kamera </a:t>
            </a:r>
            <a:r>
              <a:rPr sz="1600" dirty="0">
                <a:solidFill>
                  <a:srgbClr val="39656C"/>
                </a:solidFill>
                <a:latin typeface="Verdana"/>
                <a:cs typeface="Verdana"/>
              </a:rPr>
              <a:t>agar</a:t>
            </a:r>
            <a:r>
              <a:rPr sz="1600" spc="-10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9656C"/>
                </a:solidFill>
                <a:latin typeface="Verdana"/>
                <a:cs typeface="Verdana"/>
              </a:rPr>
              <a:t>fokus</a:t>
            </a:r>
            <a:endParaRPr sz="1600">
              <a:latin typeface="Verdana"/>
              <a:cs typeface="Verdana"/>
            </a:endParaRPr>
          </a:p>
          <a:p>
            <a:pPr marL="297815" indent="-258445">
              <a:lnSpc>
                <a:spcPct val="100000"/>
              </a:lnSpc>
              <a:buSzPct val="87500"/>
              <a:buFont typeface="Arial MT"/>
              <a:buChar char="•"/>
              <a:tabLst>
                <a:tab pos="297815" algn="l"/>
              </a:tabLst>
            </a:pPr>
            <a:r>
              <a:rPr sz="1600" dirty="0">
                <a:solidFill>
                  <a:srgbClr val="39656C"/>
                </a:solidFill>
                <a:latin typeface="Verdana"/>
                <a:cs typeface="Verdana"/>
              </a:rPr>
              <a:t>Menyetel</a:t>
            </a:r>
            <a:r>
              <a:rPr sz="1600" spc="7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9656C"/>
                </a:solidFill>
                <a:latin typeface="Verdana"/>
                <a:cs typeface="Verdana"/>
              </a:rPr>
              <a:t>musik</a:t>
            </a:r>
            <a:endParaRPr sz="1600">
              <a:latin typeface="Verdana"/>
              <a:cs typeface="Verdana"/>
            </a:endParaRPr>
          </a:p>
          <a:p>
            <a:pPr marL="297815" indent="-258445">
              <a:lnSpc>
                <a:spcPct val="100000"/>
              </a:lnSpc>
              <a:buSzPct val="87500"/>
              <a:buFont typeface="Arial MT"/>
              <a:buChar char="•"/>
              <a:tabLst>
                <a:tab pos="297815" algn="l"/>
              </a:tabLst>
            </a:pPr>
            <a:r>
              <a:rPr sz="1600" spc="-30" dirty="0">
                <a:solidFill>
                  <a:srgbClr val="39656C"/>
                </a:solidFill>
                <a:latin typeface="Verdana"/>
                <a:cs typeface="Verdana"/>
              </a:rPr>
              <a:t>Istirahat</a:t>
            </a:r>
            <a:r>
              <a:rPr sz="1600" spc="-9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9656C"/>
                </a:solidFill>
                <a:latin typeface="Verdana"/>
                <a:cs typeface="Verdana"/>
              </a:rPr>
              <a:t>di</a:t>
            </a:r>
            <a:r>
              <a:rPr sz="1600" spc="-9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9656C"/>
                </a:solidFill>
                <a:latin typeface="Verdana"/>
                <a:cs typeface="Verdana"/>
              </a:rPr>
              <a:t>jeda</a:t>
            </a:r>
            <a:r>
              <a:rPr sz="1600" spc="-9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9656C"/>
                </a:solidFill>
                <a:latin typeface="Verdana"/>
                <a:cs typeface="Verdana"/>
              </a:rPr>
              <a:t>kuliah</a:t>
            </a:r>
            <a:endParaRPr sz="1600">
              <a:latin typeface="Verdana"/>
              <a:cs typeface="Verdana"/>
            </a:endParaRPr>
          </a:p>
          <a:p>
            <a:pPr marL="297815" indent="-258445">
              <a:lnSpc>
                <a:spcPct val="100000"/>
              </a:lnSpc>
              <a:buSzPct val="87500"/>
              <a:buFont typeface="Arial MT"/>
              <a:buChar char="•"/>
              <a:tabLst>
                <a:tab pos="297815" algn="l"/>
              </a:tabLst>
            </a:pPr>
            <a:r>
              <a:rPr sz="1600" spc="-10" dirty="0">
                <a:solidFill>
                  <a:srgbClr val="39656C"/>
                </a:solidFill>
                <a:latin typeface="Verdana"/>
                <a:cs typeface="Verdana"/>
              </a:rPr>
              <a:t>Peregangan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24339" y="1323899"/>
            <a:ext cx="3820160" cy="3820160"/>
            <a:chOff x="5324339" y="1323899"/>
            <a:chExt cx="3820160" cy="3820160"/>
          </a:xfrm>
        </p:grpSpPr>
        <p:sp>
          <p:nvSpPr>
            <p:cNvPr id="3" name="object 3"/>
            <p:cNvSpPr/>
            <p:nvPr/>
          </p:nvSpPr>
          <p:spPr>
            <a:xfrm>
              <a:off x="5324339" y="1323899"/>
              <a:ext cx="3820160" cy="3820160"/>
            </a:xfrm>
            <a:custGeom>
              <a:avLst/>
              <a:gdLst/>
              <a:ahLst/>
              <a:cxnLst/>
              <a:rect l="l" t="t" r="r" b="b"/>
              <a:pathLst>
                <a:path w="3820159" h="3820160">
                  <a:moveTo>
                    <a:pt x="3819600" y="3819600"/>
                  </a:moveTo>
                  <a:lnTo>
                    <a:pt x="0" y="3819600"/>
                  </a:lnTo>
                  <a:lnTo>
                    <a:pt x="298" y="3771359"/>
                  </a:lnTo>
                  <a:lnTo>
                    <a:pt x="1191" y="3723261"/>
                  </a:lnTo>
                  <a:lnTo>
                    <a:pt x="2674" y="3675310"/>
                  </a:lnTo>
                  <a:lnTo>
                    <a:pt x="4745" y="3627509"/>
                  </a:lnTo>
                  <a:lnTo>
                    <a:pt x="7400" y="3579862"/>
                  </a:lnTo>
                  <a:lnTo>
                    <a:pt x="10635" y="3532372"/>
                  </a:lnTo>
                  <a:lnTo>
                    <a:pt x="14447" y="3485043"/>
                  </a:lnTo>
                  <a:lnTo>
                    <a:pt x="18833" y="3437878"/>
                  </a:lnTo>
                  <a:lnTo>
                    <a:pt x="23788" y="3390881"/>
                  </a:lnTo>
                  <a:lnTo>
                    <a:pt x="29310" y="3344055"/>
                  </a:lnTo>
                  <a:lnTo>
                    <a:pt x="35395" y="3297403"/>
                  </a:lnTo>
                  <a:lnTo>
                    <a:pt x="42039" y="3250930"/>
                  </a:lnTo>
                  <a:lnTo>
                    <a:pt x="49239" y="3204638"/>
                  </a:lnTo>
                  <a:lnTo>
                    <a:pt x="56991" y="3158532"/>
                  </a:lnTo>
                  <a:lnTo>
                    <a:pt x="65292" y="3112614"/>
                  </a:lnTo>
                  <a:lnTo>
                    <a:pt x="74139" y="3066888"/>
                  </a:lnTo>
                  <a:lnTo>
                    <a:pt x="83528" y="3021358"/>
                  </a:lnTo>
                  <a:lnTo>
                    <a:pt x="93455" y="2976028"/>
                  </a:lnTo>
                  <a:lnTo>
                    <a:pt x="103917" y="2930899"/>
                  </a:lnTo>
                  <a:lnTo>
                    <a:pt x="114910" y="2885978"/>
                  </a:lnTo>
                  <a:lnTo>
                    <a:pt x="126431" y="2841265"/>
                  </a:lnTo>
                  <a:lnTo>
                    <a:pt x="138477" y="2796766"/>
                  </a:lnTo>
                  <a:lnTo>
                    <a:pt x="151044" y="2752484"/>
                  </a:lnTo>
                  <a:lnTo>
                    <a:pt x="164128" y="2708421"/>
                  </a:lnTo>
                  <a:lnTo>
                    <a:pt x="177726" y="2664583"/>
                  </a:lnTo>
                  <a:lnTo>
                    <a:pt x="191834" y="2620971"/>
                  </a:lnTo>
                  <a:lnTo>
                    <a:pt x="206449" y="2577590"/>
                  </a:lnTo>
                  <a:lnTo>
                    <a:pt x="221568" y="2534443"/>
                  </a:lnTo>
                  <a:lnTo>
                    <a:pt x="237187" y="2491534"/>
                  </a:lnTo>
                  <a:lnTo>
                    <a:pt x="253302" y="2448866"/>
                  </a:lnTo>
                  <a:lnTo>
                    <a:pt x="269910" y="2406443"/>
                  </a:lnTo>
                  <a:lnTo>
                    <a:pt x="287008" y="2364268"/>
                  </a:lnTo>
                  <a:lnTo>
                    <a:pt x="304591" y="2322344"/>
                  </a:lnTo>
                  <a:lnTo>
                    <a:pt x="322657" y="2280676"/>
                  </a:lnTo>
                  <a:lnTo>
                    <a:pt x="341202" y="2239266"/>
                  </a:lnTo>
                  <a:lnTo>
                    <a:pt x="360223" y="2198118"/>
                  </a:lnTo>
                  <a:lnTo>
                    <a:pt x="379715" y="2157236"/>
                  </a:lnTo>
                  <a:lnTo>
                    <a:pt x="399676" y="2116623"/>
                  </a:lnTo>
                  <a:lnTo>
                    <a:pt x="420102" y="2076282"/>
                  </a:lnTo>
                  <a:lnTo>
                    <a:pt x="440989" y="2036218"/>
                  </a:lnTo>
                  <a:lnTo>
                    <a:pt x="462334" y="1996434"/>
                  </a:lnTo>
                  <a:lnTo>
                    <a:pt x="484134" y="1956932"/>
                  </a:lnTo>
                  <a:lnTo>
                    <a:pt x="506385" y="1917717"/>
                  </a:lnTo>
                  <a:lnTo>
                    <a:pt x="529083" y="1878792"/>
                  </a:lnTo>
                  <a:lnTo>
                    <a:pt x="552225" y="1840161"/>
                  </a:lnTo>
                  <a:lnTo>
                    <a:pt x="575807" y="1801827"/>
                  </a:lnTo>
                  <a:lnTo>
                    <a:pt x="599827" y="1763793"/>
                  </a:lnTo>
                  <a:lnTo>
                    <a:pt x="624280" y="1726063"/>
                  </a:lnTo>
                  <a:lnTo>
                    <a:pt x="649163" y="1688642"/>
                  </a:lnTo>
                  <a:lnTo>
                    <a:pt x="674473" y="1651531"/>
                  </a:lnTo>
                  <a:lnTo>
                    <a:pt x="700206" y="1614734"/>
                  </a:lnTo>
                  <a:lnTo>
                    <a:pt x="726358" y="1578256"/>
                  </a:lnTo>
                  <a:lnTo>
                    <a:pt x="752926" y="1542100"/>
                  </a:lnTo>
                  <a:lnTo>
                    <a:pt x="779906" y="1506268"/>
                  </a:lnTo>
                  <a:lnTo>
                    <a:pt x="807296" y="1470765"/>
                  </a:lnTo>
                  <a:lnTo>
                    <a:pt x="835091" y="1435594"/>
                  </a:lnTo>
                  <a:lnTo>
                    <a:pt x="863288" y="1400759"/>
                  </a:lnTo>
                  <a:lnTo>
                    <a:pt x="891884" y="1366262"/>
                  </a:lnTo>
                  <a:lnTo>
                    <a:pt x="920875" y="1332109"/>
                  </a:lnTo>
                  <a:lnTo>
                    <a:pt x="950257" y="1298301"/>
                  </a:lnTo>
                  <a:lnTo>
                    <a:pt x="980027" y="1264843"/>
                  </a:lnTo>
                  <a:lnTo>
                    <a:pt x="1010182" y="1231738"/>
                  </a:lnTo>
                  <a:lnTo>
                    <a:pt x="1040718" y="1198989"/>
                  </a:lnTo>
                  <a:lnTo>
                    <a:pt x="1071631" y="1166601"/>
                  </a:lnTo>
                  <a:lnTo>
                    <a:pt x="1102918" y="1134576"/>
                  </a:lnTo>
                  <a:lnTo>
                    <a:pt x="1134576" y="1102918"/>
                  </a:lnTo>
                  <a:lnTo>
                    <a:pt x="1166601" y="1071631"/>
                  </a:lnTo>
                  <a:lnTo>
                    <a:pt x="1198990" y="1040717"/>
                  </a:lnTo>
                  <a:lnTo>
                    <a:pt x="1231738" y="1010182"/>
                  </a:lnTo>
                  <a:lnTo>
                    <a:pt x="1264843" y="980027"/>
                  </a:lnTo>
                  <a:lnTo>
                    <a:pt x="1298301" y="950257"/>
                  </a:lnTo>
                  <a:lnTo>
                    <a:pt x="1332109" y="920874"/>
                  </a:lnTo>
                  <a:lnTo>
                    <a:pt x="1366263" y="891884"/>
                  </a:lnTo>
                  <a:lnTo>
                    <a:pt x="1400759" y="863288"/>
                  </a:lnTo>
                  <a:lnTo>
                    <a:pt x="1435594" y="835091"/>
                  </a:lnTo>
                  <a:lnTo>
                    <a:pt x="1470765" y="807296"/>
                  </a:lnTo>
                  <a:lnTo>
                    <a:pt x="1506268" y="779906"/>
                  </a:lnTo>
                  <a:lnTo>
                    <a:pt x="1542100" y="752926"/>
                  </a:lnTo>
                  <a:lnTo>
                    <a:pt x="1578256" y="726357"/>
                  </a:lnTo>
                  <a:lnTo>
                    <a:pt x="1614735" y="700205"/>
                  </a:lnTo>
                  <a:lnTo>
                    <a:pt x="1651531" y="674473"/>
                  </a:lnTo>
                  <a:lnTo>
                    <a:pt x="1688642" y="649163"/>
                  </a:lnTo>
                  <a:lnTo>
                    <a:pt x="1726064" y="624280"/>
                  </a:lnTo>
                  <a:lnTo>
                    <a:pt x="1763793" y="599827"/>
                  </a:lnTo>
                  <a:lnTo>
                    <a:pt x="1801827" y="575807"/>
                  </a:lnTo>
                  <a:lnTo>
                    <a:pt x="1840161" y="552225"/>
                  </a:lnTo>
                  <a:lnTo>
                    <a:pt x="1878792" y="529083"/>
                  </a:lnTo>
                  <a:lnTo>
                    <a:pt x="1917717" y="506384"/>
                  </a:lnTo>
                  <a:lnTo>
                    <a:pt x="1956932" y="484134"/>
                  </a:lnTo>
                  <a:lnTo>
                    <a:pt x="1996434" y="462334"/>
                  </a:lnTo>
                  <a:lnTo>
                    <a:pt x="2036218" y="440989"/>
                  </a:lnTo>
                  <a:lnTo>
                    <a:pt x="2076283" y="420102"/>
                  </a:lnTo>
                  <a:lnTo>
                    <a:pt x="2116623" y="399676"/>
                  </a:lnTo>
                  <a:lnTo>
                    <a:pt x="2157236" y="379715"/>
                  </a:lnTo>
                  <a:lnTo>
                    <a:pt x="2198118" y="360223"/>
                  </a:lnTo>
                  <a:lnTo>
                    <a:pt x="2239266" y="341202"/>
                  </a:lnTo>
                  <a:lnTo>
                    <a:pt x="2280676" y="322657"/>
                  </a:lnTo>
                  <a:lnTo>
                    <a:pt x="2322344" y="304591"/>
                  </a:lnTo>
                  <a:lnTo>
                    <a:pt x="2364268" y="287008"/>
                  </a:lnTo>
                  <a:lnTo>
                    <a:pt x="2406443" y="269910"/>
                  </a:lnTo>
                  <a:lnTo>
                    <a:pt x="2448867" y="253302"/>
                  </a:lnTo>
                  <a:lnTo>
                    <a:pt x="2491535" y="237187"/>
                  </a:lnTo>
                  <a:lnTo>
                    <a:pt x="2534444" y="221568"/>
                  </a:lnTo>
                  <a:lnTo>
                    <a:pt x="2577590" y="206449"/>
                  </a:lnTo>
                  <a:lnTo>
                    <a:pt x="2620971" y="191834"/>
                  </a:lnTo>
                  <a:lnTo>
                    <a:pt x="2664583" y="177726"/>
                  </a:lnTo>
                  <a:lnTo>
                    <a:pt x="2708422" y="164128"/>
                  </a:lnTo>
                  <a:lnTo>
                    <a:pt x="2752484" y="151044"/>
                  </a:lnTo>
                  <a:lnTo>
                    <a:pt x="2796766" y="138477"/>
                  </a:lnTo>
                  <a:lnTo>
                    <a:pt x="2841265" y="126431"/>
                  </a:lnTo>
                  <a:lnTo>
                    <a:pt x="2885978" y="114910"/>
                  </a:lnTo>
                  <a:lnTo>
                    <a:pt x="2930900" y="103917"/>
                  </a:lnTo>
                  <a:lnTo>
                    <a:pt x="2976028" y="93455"/>
                  </a:lnTo>
                  <a:lnTo>
                    <a:pt x="3021359" y="83528"/>
                  </a:lnTo>
                  <a:lnTo>
                    <a:pt x="3066889" y="74139"/>
                  </a:lnTo>
                  <a:lnTo>
                    <a:pt x="3112614" y="65292"/>
                  </a:lnTo>
                  <a:lnTo>
                    <a:pt x="3158532" y="56991"/>
                  </a:lnTo>
                  <a:lnTo>
                    <a:pt x="3204638" y="49239"/>
                  </a:lnTo>
                  <a:lnTo>
                    <a:pt x="3250930" y="42039"/>
                  </a:lnTo>
                  <a:lnTo>
                    <a:pt x="3297403" y="35395"/>
                  </a:lnTo>
                  <a:lnTo>
                    <a:pt x="3344055" y="29310"/>
                  </a:lnTo>
                  <a:lnTo>
                    <a:pt x="3390881" y="23788"/>
                  </a:lnTo>
                  <a:lnTo>
                    <a:pt x="3437878" y="18833"/>
                  </a:lnTo>
                  <a:lnTo>
                    <a:pt x="3485043" y="14447"/>
                  </a:lnTo>
                  <a:lnTo>
                    <a:pt x="3532372" y="10635"/>
                  </a:lnTo>
                  <a:lnTo>
                    <a:pt x="3579862" y="7400"/>
                  </a:lnTo>
                  <a:lnTo>
                    <a:pt x="3627510" y="4745"/>
                  </a:lnTo>
                  <a:lnTo>
                    <a:pt x="3675310" y="2674"/>
                  </a:lnTo>
                  <a:lnTo>
                    <a:pt x="3723261" y="1191"/>
                  </a:lnTo>
                  <a:lnTo>
                    <a:pt x="3771359" y="298"/>
                  </a:lnTo>
                  <a:lnTo>
                    <a:pt x="3819600" y="0"/>
                  </a:lnTo>
                  <a:lnTo>
                    <a:pt x="3819600" y="3819600"/>
                  </a:lnTo>
                  <a:close/>
                </a:path>
              </a:pathLst>
            </a:custGeom>
            <a:solidFill>
              <a:srgbClr val="5EA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49010" y="4749279"/>
              <a:ext cx="2938145" cy="135890"/>
            </a:xfrm>
            <a:custGeom>
              <a:avLst/>
              <a:gdLst/>
              <a:ahLst/>
              <a:cxnLst/>
              <a:rect l="l" t="t" r="r" b="b"/>
              <a:pathLst>
                <a:path w="2938145" h="135889">
                  <a:moveTo>
                    <a:pt x="135001" y="67703"/>
                  </a:moveTo>
                  <a:lnTo>
                    <a:pt x="129705" y="41376"/>
                  </a:lnTo>
                  <a:lnTo>
                    <a:pt x="115214" y="19862"/>
                  </a:lnTo>
                  <a:lnTo>
                    <a:pt x="93700" y="5334"/>
                  </a:lnTo>
                  <a:lnTo>
                    <a:pt x="67310" y="0"/>
                  </a:lnTo>
                  <a:lnTo>
                    <a:pt x="47472" y="2984"/>
                  </a:lnTo>
                  <a:lnTo>
                    <a:pt x="29730" y="11430"/>
                  </a:lnTo>
                  <a:lnTo>
                    <a:pt x="15151" y="24638"/>
                  </a:lnTo>
                  <a:lnTo>
                    <a:pt x="4826" y="41871"/>
                  </a:lnTo>
                  <a:lnTo>
                    <a:pt x="0" y="61315"/>
                  </a:lnTo>
                  <a:lnTo>
                    <a:pt x="1003" y="80924"/>
                  </a:lnTo>
                  <a:lnTo>
                    <a:pt x="19545" y="115557"/>
                  </a:lnTo>
                  <a:lnTo>
                    <a:pt x="54229" y="134112"/>
                  </a:lnTo>
                  <a:lnTo>
                    <a:pt x="67310" y="135394"/>
                  </a:lnTo>
                  <a:lnTo>
                    <a:pt x="73863" y="135077"/>
                  </a:lnTo>
                  <a:lnTo>
                    <a:pt x="110413" y="119875"/>
                  </a:lnTo>
                  <a:lnTo>
                    <a:pt x="132029" y="87566"/>
                  </a:lnTo>
                  <a:lnTo>
                    <a:pt x="135001" y="67703"/>
                  </a:lnTo>
                  <a:close/>
                </a:path>
                <a:path w="2938145" h="135889">
                  <a:moveTo>
                    <a:pt x="1069403" y="67703"/>
                  </a:moveTo>
                  <a:lnTo>
                    <a:pt x="1064069" y="41376"/>
                  </a:lnTo>
                  <a:lnTo>
                    <a:pt x="1049553" y="19862"/>
                  </a:lnTo>
                  <a:lnTo>
                    <a:pt x="1028026" y="5334"/>
                  </a:lnTo>
                  <a:lnTo>
                    <a:pt x="1001712" y="0"/>
                  </a:lnTo>
                  <a:lnTo>
                    <a:pt x="981837" y="2984"/>
                  </a:lnTo>
                  <a:lnTo>
                    <a:pt x="964095" y="11430"/>
                  </a:lnTo>
                  <a:lnTo>
                    <a:pt x="949540" y="24638"/>
                  </a:lnTo>
                  <a:lnTo>
                    <a:pt x="939228" y="41871"/>
                  </a:lnTo>
                  <a:lnTo>
                    <a:pt x="934389" y="61315"/>
                  </a:lnTo>
                  <a:lnTo>
                    <a:pt x="935367" y="80924"/>
                  </a:lnTo>
                  <a:lnTo>
                    <a:pt x="953947" y="115557"/>
                  </a:lnTo>
                  <a:lnTo>
                    <a:pt x="988555" y="134112"/>
                  </a:lnTo>
                  <a:lnTo>
                    <a:pt x="1001610" y="135394"/>
                  </a:lnTo>
                  <a:lnTo>
                    <a:pt x="1008176" y="135077"/>
                  </a:lnTo>
                  <a:lnTo>
                    <a:pt x="1044765" y="119875"/>
                  </a:lnTo>
                  <a:lnTo>
                    <a:pt x="1066431" y="87566"/>
                  </a:lnTo>
                  <a:lnTo>
                    <a:pt x="1069403" y="67703"/>
                  </a:lnTo>
                  <a:close/>
                </a:path>
                <a:path w="2938145" h="135889">
                  <a:moveTo>
                    <a:pt x="2003615" y="67703"/>
                  </a:moveTo>
                  <a:lnTo>
                    <a:pt x="1998319" y="41376"/>
                  </a:lnTo>
                  <a:lnTo>
                    <a:pt x="1983828" y="19862"/>
                  </a:lnTo>
                  <a:lnTo>
                    <a:pt x="1962315" y="5334"/>
                  </a:lnTo>
                  <a:lnTo>
                    <a:pt x="1935924" y="0"/>
                  </a:lnTo>
                  <a:lnTo>
                    <a:pt x="1916099" y="2984"/>
                  </a:lnTo>
                  <a:lnTo>
                    <a:pt x="1898383" y="11430"/>
                  </a:lnTo>
                  <a:lnTo>
                    <a:pt x="1883803" y="24638"/>
                  </a:lnTo>
                  <a:lnTo>
                    <a:pt x="1873440" y="41871"/>
                  </a:lnTo>
                  <a:lnTo>
                    <a:pt x="1868627" y="61315"/>
                  </a:lnTo>
                  <a:lnTo>
                    <a:pt x="1869655" y="80924"/>
                  </a:lnTo>
                  <a:lnTo>
                    <a:pt x="1888159" y="115557"/>
                  </a:lnTo>
                  <a:lnTo>
                    <a:pt x="1922856" y="134112"/>
                  </a:lnTo>
                  <a:lnTo>
                    <a:pt x="1935924" y="135394"/>
                  </a:lnTo>
                  <a:lnTo>
                    <a:pt x="1942477" y="135077"/>
                  </a:lnTo>
                  <a:lnTo>
                    <a:pt x="1979028" y="119875"/>
                  </a:lnTo>
                  <a:lnTo>
                    <a:pt x="2000643" y="87566"/>
                  </a:lnTo>
                  <a:lnTo>
                    <a:pt x="2003615" y="67703"/>
                  </a:lnTo>
                  <a:close/>
                </a:path>
                <a:path w="2938145" h="135889">
                  <a:moveTo>
                    <a:pt x="2938018" y="67703"/>
                  </a:moveTo>
                  <a:lnTo>
                    <a:pt x="2932696" y="41376"/>
                  </a:lnTo>
                  <a:lnTo>
                    <a:pt x="2918193" y="19862"/>
                  </a:lnTo>
                  <a:lnTo>
                    <a:pt x="2896679" y="5334"/>
                  </a:lnTo>
                  <a:lnTo>
                    <a:pt x="2870314" y="0"/>
                  </a:lnTo>
                  <a:lnTo>
                    <a:pt x="2850502" y="2984"/>
                  </a:lnTo>
                  <a:lnTo>
                    <a:pt x="2832785" y="11430"/>
                  </a:lnTo>
                  <a:lnTo>
                    <a:pt x="2818206" y="24638"/>
                  </a:lnTo>
                  <a:lnTo>
                    <a:pt x="2807843" y="41871"/>
                  </a:lnTo>
                  <a:lnTo>
                    <a:pt x="2803004" y="61315"/>
                  </a:lnTo>
                  <a:lnTo>
                    <a:pt x="2803982" y="80924"/>
                  </a:lnTo>
                  <a:lnTo>
                    <a:pt x="2822562" y="115557"/>
                  </a:lnTo>
                  <a:lnTo>
                    <a:pt x="2857220" y="134112"/>
                  </a:lnTo>
                  <a:lnTo>
                    <a:pt x="2870314" y="135394"/>
                  </a:lnTo>
                  <a:lnTo>
                    <a:pt x="2876867" y="135077"/>
                  </a:lnTo>
                  <a:lnTo>
                    <a:pt x="2913430" y="119875"/>
                  </a:lnTo>
                  <a:lnTo>
                    <a:pt x="2935046" y="87566"/>
                  </a:lnTo>
                  <a:lnTo>
                    <a:pt x="2938018" y="67703"/>
                  </a:lnTo>
                  <a:close/>
                </a:path>
              </a:pathLst>
            </a:custGeom>
            <a:solidFill>
              <a:srgbClr val="C52E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96013" y="4778527"/>
              <a:ext cx="2938145" cy="135890"/>
            </a:xfrm>
            <a:custGeom>
              <a:avLst/>
              <a:gdLst/>
              <a:ahLst/>
              <a:cxnLst/>
              <a:rect l="l" t="t" r="r" b="b"/>
              <a:pathLst>
                <a:path w="2938145" h="135889">
                  <a:moveTo>
                    <a:pt x="135013" y="67703"/>
                  </a:moveTo>
                  <a:lnTo>
                    <a:pt x="129692" y="41300"/>
                  </a:lnTo>
                  <a:lnTo>
                    <a:pt x="115163" y="19786"/>
                  </a:lnTo>
                  <a:lnTo>
                    <a:pt x="93637" y="5308"/>
                  </a:lnTo>
                  <a:lnTo>
                    <a:pt x="67322" y="0"/>
                  </a:lnTo>
                  <a:lnTo>
                    <a:pt x="47485" y="2971"/>
                  </a:lnTo>
                  <a:lnTo>
                    <a:pt x="29743" y="11417"/>
                  </a:lnTo>
                  <a:lnTo>
                    <a:pt x="15163" y="24599"/>
                  </a:lnTo>
                  <a:lnTo>
                    <a:pt x="4838" y="41783"/>
                  </a:lnTo>
                  <a:lnTo>
                    <a:pt x="0" y="61188"/>
                  </a:lnTo>
                  <a:lnTo>
                    <a:pt x="990" y="80822"/>
                  </a:lnTo>
                  <a:lnTo>
                    <a:pt x="19558" y="115455"/>
                  </a:lnTo>
                  <a:lnTo>
                    <a:pt x="54305" y="134023"/>
                  </a:lnTo>
                  <a:lnTo>
                    <a:pt x="67411" y="135305"/>
                  </a:lnTo>
                  <a:lnTo>
                    <a:pt x="73901" y="134988"/>
                  </a:lnTo>
                  <a:lnTo>
                    <a:pt x="110426" y="119811"/>
                  </a:lnTo>
                  <a:lnTo>
                    <a:pt x="132041" y="87515"/>
                  </a:lnTo>
                  <a:lnTo>
                    <a:pt x="135013" y="67703"/>
                  </a:lnTo>
                  <a:close/>
                </a:path>
                <a:path w="2938145" h="135889">
                  <a:moveTo>
                    <a:pt x="1069225" y="67703"/>
                  </a:moveTo>
                  <a:lnTo>
                    <a:pt x="1063917" y="41376"/>
                  </a:lnTo>
                  <a:lnTo>
                    <a:pt x="1049426" y="19850"/>
                  </a:lnTo>
                  <a:lnTo>
                    <a:pt x="1027938" y="5334"/>
                  </a:lnTo>
                  <a:lnTo>
                    <a:pt x="1001623" y="0"/>
                  </a:lnTo>
                  <a:lnTo>
                    <a:pt x="981760" y="2971"/>
                  </a:lnTo>
                  <a:lnTo>
                    <a:pt x="964006" y="11404"/>
                  </a:lnTo>
                  <a:lnTo>
                    <a:pt x="949413" y="24549"/>
                  </a:lnTo>
                  <a:lnTo>
                    <a:pt x="939050" y="41681"/>
                  </a:lnTo>
                  <a:lnTo>
                    <a:pt x="934212" y="61137"/>
                  </a:lnTo>
                  <a:lnTo>
                    <a:pt x="935202" y="80772"/>
                  </a:lnTo>
                  <a:lnTo>
                    <a:pt x="953770" y="115455"/>
                  </a:lnTo>
                  <a:lnTo>
                    <a:pt x="988517" y="134023"/>
                  </a:lnTo>
                  <a:lnTo>
                    <a:pt x="1001623" y="135305"/>
                  </a:lnTo>
                  <a:lnTo>
                    <a:pt x="1008176" y="134988"/>
                  </a:lnTo>
                  <a:lnTo>
                    <a:pt x="1044638" y="119811"/>
                  </a:lnTo>
                  <a:lnTo>
                    <a:pt x="1066253" y="87515"/>
                  </a:lnTo>
                  <a:lnTo>
                    <a:pt x="1069225" y="67703"/>
                  </a:lnTo>
                  <a:close/>
                </a:path>
                <a:path w="2938145" h="135889">
                  <a:moveTo>
                    <a:pt x="2003628" y="67703"/>
                  </a:moveTo>
                  <a:lnTo>
                    <a:pt x="1998319" y="41300"/>
                  </a:lnTo>
                  <a:lnTo>
                    <a:pt x="1983816" y="19786"/>
                  </a:lnTo>
                  <a:lnTo>
                    <a:pt x="1962289" y="5308"/>
                  </a:lnTo>
                  <a:lnTo>
                    <a:pt x="1935937" y="0"/>
                  </a:lnTo>
                  <a:lnTo>
                    <a:pt x="1916087" y="2971"/>
                  </a:lnTo>
                  <a:lnTo>
                    <a:pt x="1898307" y="11417"/>
                  </a:lnTo>
                  <a:lnTo>
                    <a:pt x="1883702" y="24599"/>
                  </a:lnTo>
                  <a:lnTo>
                    <a:pt x="1873364" y="41783"/>
                  </a:lnTo>
                  <a:lnTo>
                    <a:pt x="1868563" y="61188"/>
                  </a:lnTo>
                  <a:lnTo>
                    <a:pt x="1869567" y="80822"/>
                  </a:lnTo>
                  <a:lnTo>
                    <a:pt x="1887982" y="115455"/>
                  </a:lnTo>
                  <a:lnTo>
                    <a:pt x="1922919" y="134023"/>
                  </a:lnTo>
                  <a:lnTo>
                    <a:pt x="1936026" y="135305"/>
                  </a:lnTo>
                  <a:lnTo>
                    <a:pt x="1942528" y="134988"/>
                  </a:lnTo>
                  <a:lnTo>
                    <a:pt x="1979041" y="119811"/>
                  </a:lnTo>
                  <a:lnTo>
                    <a:pt x="2000656" y="87515"/>
                  </a:lnTo>
                  <a:lnTo>
                    <a:pt x="2003628" y="67703"/>
                  </a:lnTo>
                  <a:close/>
                </a:path>
                <a:path w="2938145" h="135889">
                  <a:moveTo>
                    <a:pt x="2937941" y="67703"/>
                  </a:moveTo>
                  <a:lnTo>
                    <a:pt x="2932633" y="41300"/>
                  </a:lnTo>
                  <a:lnTo>
                    <a:pt x="2918155" y="19786"/>
                  </a:lnTo>
                  <a:lnTo>
                    <a:pt x="2896641" y="5308"/>
                  </a:lnTo>
                  <a:lnTo>
                    <a:pt x="2870238" y="0"/>
                  </a:lnTo>
                  <a:lnTo>
                    <a:pt x="2850375" y="2971"/>
                  </a:lnTo>
                  <a:lnTo>
                    <a:pt x="2832633" y="11404"/>
                  </a:lnTo>
                  <a:lnTo>
                    <a:pt x="2818079" y="24549"/>
                  </a:lnTo>
                  <a:lnTo>
                    <a:pt x="2807766" y="41681"/>
                  </a:lnTo>
                  <a:lnTo>
                    <a:pt x="2802877" y="61137"/>
                  </a:lnTo>
                  <a:lnTo>
                    <a:pt x="2803855" y="80772"/>
                  </a:lnTo>
                  <a:lnTo>
                    <a:pt x="2822384" y="115455"/>
                  </a:lnTo>
                  <a:lnTo>
                    <a:pt x="2857169" y="134023"/>
                  </a:lnTo>
                  <a:lnTo>
                    <a:pt x="2870238" y="135305"/>
                  </a:lnTo>
                  <a:lnTo>
                    <a:pt x="2876791" y="134988"/>
                  </a:lnTo>
                  <a:lnTo>
                    <a:pt x="2913303" y="119811"/>
                  </a:lnTo>
                  <a:lnTo>
                    <a:pt x="2934957" y="87515"/>
                  </a:lnTo>
                  <a:lnTo>
                    <a:pt x="2937941" y="67703"/>
                  </a:lnTo>
                  <a:close/>
                </a:path>
              </a:pathLst>
            </a:custGeom>
            <a:solidFill>
              <a:srgbClr val="E9B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402129" y="123469"/>
            <a:ext cx="494665" cy="3161030"/>
          </a:xfrm>
          <a:custGeom>
            <a:avLst/>
            <a:gdLst/>
            <a:ahLst/>
            <a:cxnLst/>
            <a:rect l="l" t="t" r="r" b="b"/>
            <a:pathLst>
              <a:path w="494665" h="3161029">
                <a:moveTo>
                  <a:pt x="494068" y="2269045"/>
                </a:moveTo>
                <a:lnTo>
                  <a:pt x="447332" y="2222246"/>
                </a:lnTo>
                <a:lnTo>
                  <a:pt x="50" y="2669476"/>
                </a:lnTo>
                <a:lnTo>
                  <a:pt x="46850" y="2716326"/>
                </a:lnTo>
                <a:lnTo>
                  <a:pt x="494068" y="2269045"/>
                </a:lnTo>
                <a:close/>
              </a:path>
              <a:path w="494665" h="3161029">
                <a:moveTo>
                  <a:pt x="494068" y="1824545"/>
                </a:moveTo>
                <a:lnTo>
                  <a:pt x="447332" y="1777758"/>
                </a:lnTo>
                <a:lnTo>
                  <a:pt x="50" y="2225040"/>
                </a:lnTo>
                <a:lnTo>
                  <a:pt x="46786" y="2271839"/>
                </a:lnTo>
                <a:lnTo>
                  <a:pt x="494068" y="1824545"/>
                </a:lnTo>
                <a:close/>
              </a:path>
              <a:path w="494665" h="3161029">
                <a:moveTo>
                  <a:pt x="494068" y="1380109"/>
                </a:moveTo>
                <a:lnTo>
                  <a:pt x="447332" y="1333258"/>
                </a:lnTo>
                <a:lnTo>
                  <a:pt x="50" y="1780540"/>
                </a:lnTo>
                <a:lnTo>
                  <a:pt x="46786" y="1827339"/>
                </a:lnTo>
                <a:lnTo>
                  <a:pt x="494068" y="1380109"/>
                </a:lnTo>
                <a:close/>
              </a:path>
              <a:path w="494665" h="3161029">
                <a:moveTo>
                  <a:pt x="494068" y="713320"/>
                </a:moveTo>
                <a:lnTo>
                  <a:pt x="447230" y="666635"/>
                </a:lnTo>
                <a:lnTo>
                  <a:pt x="0" y="1113853"/>
                </a:lnTo>
                <a:lnTo>
                  <a:pt x="46786" y="1160602"/>
                </a:lnTo>
                <a:lnTo>
                  <a:pt x="494068" y="713320"/>
                </a:lnTo>
                <a:close/>
              </a:path>
              <a:path w="494665" h="3161029">
                <a:moveTo>
                  <a:pt x="494068" y="268884"/>
                </a:moveTo>
                <a:lnTo>
                  <a:pt x="447230" y="222135"/>
                </a:lnTo>
                <a:lnTo>
                  <a:pt x="0" y="669417"/>
                </a:lnTo>
                <a:lnTo>
                  <a:pt x="46786" y="716114"/>
                </a:lnTo>
                <a:lnTo>
                  <a:pt x="494068" y="268884"/>
                </a:lnTo>
                <a:close/>
              </a:path>
              <a:path w="494665" h="3161029">
                <a:moveTo>
                  <a:pt x="494131" y="2713698"/>
                </a:moveTo>
                <a:lnTo>
                  <a:pt x="447382" y="2666847"/>
                </a:lnTo>
                <a:lnTo>
                  <a:pt x="152" y="3114129"/>
                </a:lnTo>
                <a:lnTo>
                  <a:pt x="46850" y="3160928"/>
                </a:lnTo>
                <a:lnTo>
                  <a:pt x="494131" y="2713698"/>
                </a:lnTo>
                <a:close/>
              </a:path>
              <a:path w="494665" h="3161029">
                <a:moveTo>
                  <a:pt x="494131" y="2491397"/>
                </a:moveTo>
                <a:lnTo>
                  <a:pt x="447382" y="2444648"/>
                </a:lnTo>
                <a:lnTo>
                  <a:pt x="152" y="2891929"/>
                </a:lnTo>
                <a:lnTo>
                  <a:pt x="46850" y="2938678"/>
                </a:lnTo>
                <a:lnTo>
                  <a:pt x="494131" y="2491397"/>
                </a:lnTo>
                <a:close/>
              </a:path>
              <a:path w="494665" h="3161029">
                <a:moveTo>
                  <a:pt x="494131" y="2046897"/>
                </a:moveTo>
                <a:lnTo>
                  <a:pt x="447382" y="2000211"/>
                </a:lnTo>
                <a:lnTo>
                  <a:pt x="152" y="2447442"/>
                </a:lnTo>
                <a:lnTo>
                  <a:pt x="46850" y="2494191"/>
                </a:lnTo>
                <a:lnTo>
                  <a:pt x="494131" y="2046897"/>
                </a:lnTo>
                <a:close/>
              </a:path>
              <a:path w="494665" h="3161029">
                <a:moveTo>
                  <a:pt x="494131" y="1602460"/>
                </a:moveTo>
                <a:lnTo>
                  <a:pt x="447382" y="1555724"/>
                </a:lnTo>
                <a:lnTo>
                  <a:pt x="152" y="2002891"/>
                </a:lnTo>
                <a:lnTo>
                  <a:pt x="46850" y="2049691"/>
                </a:lnTo>
                <a:lnTo>
                  <a:pt x="494131" y="1602460"/>
                </a:lnTo>
                <a:close/>
              </a:path>
              <a:path w="494665" h="3161029">
                <a:moveTo>
                  <a:pt x="494131" y="1157973"/>
                </a:moveTo>
                <a:lnTo>
                  <a:pt x="447382" y="1111224"/>
                </a:lnTo>
                <a:lnTo>
                  <a:pt x="152" y="1558455"/>
                </a:lnTo>
                <a:lnTo>
                  <a:pt x="46850" y="1605254"/>
                </a:lnTo>
                <a:lnTo>
                  <a:pt x="494131" y="1157973"/>
                </a:lnTo>
                <a:close/>
              </a:path>
              <a:path w="494665" h="3161029">
                <a:moveTo>
                  <a:pt x="494131" y="935723"/>
                </a:moveTo>
                <a:lnTo>
                  <a:pt x="447382" y="888987"/>
                </a:lnTo>
                <a:lnTo>
                  <a:pt x="152" y="1336205"/>
                </a:lnTo>
                <a:lnTo>
                  <a:pt x="46850" y="1382953"/>
                </a:lnTo>
                <a:lnTo>
                  <a:pt x="494131" y="935723"/>
                </a:lnTo>
                <a:close/>
              </a:path>
              <a:path w="494665" h="3161029">
                <a:moveTo>
                  <a:pt x="494131" y="491236"/>
                </a:moveTo>
                <a:lnTo>
                  <a:pt x="447382" y="444487"/>
                </a:lnTo>
                <a:lnTo>
                  <a:pt x="152" y="891768"/>
                </a:lnTo>
                <a:lnTo>
                  <a:pt x="46850" y="938517"/>
                </a:lnTo>
                <a:lnTo>
                  <a:pt x="494131" y="491236"/>
                </a:lnTo>
                <a:close/>
              </a:path>
              <a:path w="494665" h="3161029">
                <a:moveTo>
                  <a:pt x="494131" y="46736"/>
                </a:moveTo>
                <a:lnTo>
                  <a:pt x="447382" y="0"/>
                </a:lnTo>
                <a:lnTo>
                  <a:pt x="152" y="447281"/>
                </a:lnTo>
                <a:lnTo>
                  <a:pt x="46850" y="494017"/>
                </a:lnTo>
                <a:lnTo>
                  <a:pt x="494131" y="46736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356296"/>
            <a:ext cx="284480" cy="572770"/>
          </a:xfrm>
          <a:custGeom>
            <a:avLst/>
            <a:gdLst/>
            <a:ahLst/>
            <a:cxnLst/>
            <a:rect l="l" t="t" r="r" b="b"/>
            <a:pathLst>
              <a:path w="284480" h="572770">
                <a:moveTo>
                  <a:pt x="0" y="572311"/>
                </a:moveTo>
                <a:lnTo>
                  <a:pt x="0" y="450372"/>
                </a:lnTo>
                <a:lnTo>
                  <a:pt x="41255" y="444805"/>
                </a:lnTo>
                <a:lnTo>
                  <a:pt x="80533" y="428182"/>
                </a:lnTo>
                <a:lnTo>
                  <a:pt x="113833" y="402418"/>
                </a:lnTo>
                <a:lnTo>
                  <a:pt x="139574" y="369101"/>
                </a:lnTo>
                <a:lnTo>
                  <a:pt x="156176" y="329817"/>
                </a:lnTo>
                <a:lnTo>
                  <a:pt x="162062" y="286155"/>
                </a:lnTo>
                <a:lnTo>
                  <a:pt x="156176" y="242449"/>
                </a:lnTo>
                <a:lnTo>
                  <a:pt x="139574" y="203143"/>
                </a:lnTo>
                <a:lnTo>
                  <a:pt x="113833" y="169819"/>
                </a:lnTo>
                <a:lnTo>
                  <a:pt x="80533" y="144059"/>
                </a:lnTo>
                <a:lnTo>
                  <a:pt x="41255" y="127444"/>
                </a:lnTo>
                <a:lnTo>
                  <a:pt x="0" y="121881"/>
                </a:lnTo>
                <a:lnTo>
                  <a:pt x="0" y="0"/>
                </a:lnTo>
                <a:lnTo>
                  <a:pt x="43938" y="3557"/>
                </a:lnTo>
                <a:lnTo>
                  <a:pt x="87946" y="14424"/>
                </a:lnTo>
                <a:lnTo>
                  <a:pt x="129005" y="31809"/>
                </a:lnTo>
                <a:lnTo>
                  <a:pt x="166521" y="55120"/>
                </a:lnTo>
                <a:lnTo>
                  <a:pt x="199898" y="83761"/>
                </a:lnTo>
                <a:lnTo>
                  <a:pt x="228541" y="117140"/>
                </a:lnTo>
                <a:lnTo>
                  <a:pt x="251855" y="154663"/>
                </a:lnTo>
                <a:lnTo>
                  <a:pt x="269244" y="195735"/>
                </a:lnTo>
                <a:lnTo>
                  <a:pt x="280115" y="239764"/>
                </a:lnTo>
                <a:lnTo>
                  <a:pt x="283870" y="286155"/>
                </a:lnTo>
                <a:lnTo>
                  <a:pt x="280115" y="332532"/>
                </a:lnTo>
                <a:lnTo>
                  <a:pt x="269244" y="376553"/>
                </a:lnTo>
                <a:lnTo>
                  <a:pt x="251855" y="417622"/>
                </a:lnTo>
                <a:lnTo>
                  <a:pt x="228541" y="455145"/>
                </a:lnTo>
                <a:lnTo>
                  <a:pt x="199898" y="488528"/>
                </a:lnTo>
                <a:lnTo>
                  <a:pt x="166521" y="517174"/>
                </a:lnTo>
                <a:lnTo>
                  <a:pt x="129005" y="540490"/>
                </a:lnTo>
                <a:lnTo>
                  <a:pt x="87946" y="557881"/>
                </a:lnTo>
                <a:lnTo>
                  <a:pt x="43938" y="568752"/>
                </a:lnTo>
                <a:lnTo>
                  <a:pt x="0" y="572311"/>
                </a:lnTo>
                <a:close/>
              </a:path>
            </a:pathLst>
          </a:custGeom>
          <a:solidFill>
            <a:srgbClr val="E9B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690796"/>
            <a:ext cx="284480" cy="572770"/>
          </a:xfrm>
          <a:custGeom>
            <a:avLst/>
            <a:gdLst/>
            <a:ahLst/>
            <a:cxnLst/>
            <a:rect l="l" t="t" r="r" b="b"/>
            <a:pathLst>
              <a:path w="284480" h="572770">
                <a:moveTo>
                  <a:pt x="0" y="572311"/>
                </a:moveTo>
                <a:lnTo>
                  <a:pt x="0" y="450372"/>
                </a:lnTo>
                <a:lnTo>
                  <a:pt x="41255" y="444805"/>
                </a:lnTo>
                <a:lnTo>
                  <a:pt x="80533" y="428182"/>
                </a:lnTo>
                <a:lnTo>
                  <a:pt x="113833" y="402418"/>
                </a:lnTo>
                <a:lnTo>
                  <a:pt x="139574" y="369101"/>
                </a:lnTo>
                <a:lnTo>
                  <a:pt x="156176" y="329817"/>
                </a:lnTo>
                <a:lnTo>
                  <a:pt x="162062" y="286155"/>
                </a:lnTo>
                <a:lnTo>
                  <a:pt x="156176" y="242449"/>
                </a:lnTo>
                <a:lnTo>
                  <a:pt x="139574" y="203143"/>
                </a:lnTo>
                <a:lnTo>
                  <a:pt x="113833" y="169819"/>
                </a:lnTo>
                <a:lnTo>
                  <a:pt x="80533" y="144059"/>
                </a:lnTo>
                <a:lnTo>
                  <a:pt x="41255" y="127444"/>
                </a:lnTo>
                <a:lnTo>
                  <a:pt x="0" y="121881"/>
                </a:lnTo>
                <a:lnTo>
                  <a:pt x="0" y="0"/>
                </a:lnTo>
                <a:lnTo>
                  <a:pt x="43938" y="3557"/>
                </a:lnTo>
                <a:lnTo>
                  <a:pt x="87946" y="14424"/>
                </a:lnTo>
                <a:lnTo>
                  <a:pt x="129005" y="31809"/>
                </a:lnTo>
                <a:lnTo>
                  <a:pt x="166521" y="55120"/>
                </a:lnTo>
                <a:lnTo>
                  <a:pt x="199898" y="83761"/>
                </a:lnTo>
                <a:lnTo>
                  <a:pt x="228541" y="117140"/>
                </a:lnTo>
                <a:lnTo>
                  <a:pt x="251855" y="154663"/>
                </a:lnTo>
                <a:lnTo>
                  <a:pt x="269244" y="195735"/>
                </a:lnTo>
                <a:lnTo>
                  <a:pt x="280115" y="239764"/>
                </a:lnTo>
                <a:lnTo>
                  <a:pt x="283870" y="286155"/>
                </a:lnTo>
                <a:lnTo>
                  <a:pt x="280115" y="332532"/>
                </a:lnTo>
                <a:lnTo>
                  <a:pt x="269244" y="376553"/>
                </a:lnTo>
                <a:lnTo>
                  <a:pt x="251855" y="417622"/>
                </a:lnTo>
                <a:lnTo>
                  <a:pt x="228541" y="455145"/>
                </a:lnTo>
                <a:lnTo>
                  <a:pt x="199898" y="488528"/>
                </a:lnTo>
                <a:lnTo>
                  <a:pt x="166521" y="517174"/>
                </a:lnTo>
                <a:lnTo>
                  <a:pt x="129005" y="540490"/>
                </a:lnTo>
                <a:lnTo>
                  <a:pt x="87946" y="557881"/>
                </a:lnTo>
                <a:lnTo>
                  <a:pt x="43938" y="568752"/>
                </a:lnTo>
                <a:lnTo>
                  <a:pt x="0" y="572311"/>
                </a:lnTo>
                <a:close/>
              </a:path>
            </a:pathLst>
          </a:custGeom>
          <a:solidFill>
            <a:srgbClr val="E9B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025296"/>
            <a:ext cx="284480" cy="572770"/>
          </a:xfrm>
          <a:custGeom>
            <a:avLst/>
            <a:gdLst/>
            <a:ahLst/>
            <a:cxnLst/>
            <a:rect l="l" t="t" r="r" b="b"/>
            <a:pathLst>
              <a:path w="284480" h="572770">
                <a:moveTo>
                  <a:pt x="0" y="572311"/>
                </a:moveTo>
                <a:lnTo>
                  <a:pt x="0" y="450372"/>
                </a:lnTo>
                <a:lnTo>
                  <a:pt x="41255" y="444805"/>
                </a:lnTo>
                <a:lnTo>
                  <a:pt x="80533" y="428182"/>
                </a:lnTo>
                <a:lnTo>
                  <a:pt x="113833" y="402418"/>
                </a:lnTo>
                <a:lnTo>
                  <a:pt x="139574" y="369101"/>
                </a:lnTo>
                <a:lnTo>
                  <a:pt x="156176" y="329817"/>
                </a:lnTo>
                <a:lnTo>
                  <a:pt x="162062" y="286155"/>
                </a:lnTo>
                <a:lnTo>
                  <a:pt x="156176" y="242449"/>
                </a:lnTo>
                <a:lnTo>
                  <a:pt x="139574" y="203143"/>
                </a:lnTo>
                <a:lnTo>
                  <a:pt x="113833" y="169819"/>
                </a:lnTo>
                <a:lnTo>
                  <a:pt x="80533" y="144059"/>
                </a:lnTo>
                <a:lnTo>
                  <a:pt x="41255" y="127444"/>
                </a:lnTo>
                <a:lnTo>
                  <a:pt x="0" y="121880"/>
                </a:lnTo>
                <a:lnTo>
                  <a:pt x="0" y="0"/>
                </a:lnTo>
                <a:lnTo>
                  <a:pt x="43938" y="3557"/>
                </a:lnTo>
                <a:lnTo>
                  <a:pt x="87946" y="14424"/>
                </a:lnTo>
                <a:lnTo>
                  <a:pt x="129005" y="31809"/>
                </a:lnTo>
                <a:lnTo>
                  <a:pt x="166521" y="55120"/>
                </a:lnTo>
                <a:lnTo>
                  <a:pt x="199898" y="83761"/>
                </a:lnTo>
                <a:lnTo>
                  <a:pt x="228541" y="117140"/>
                </a:lnTo>
                <a:lnTo>
                  <a:pt x="251855" y="154663"/>
                </a:lnTo>
                <a:lnTo>
                  <a:pt x="269244" y="195735"/>
                </a:lnTo>
                <a:lnTo>
                  <a:pt x="280115" y="239764"/>
                </a:lnTo>
                <a:lnTo>
                  <a:pt x="283870" y="286155"/>
                </a:lnTo>
                <a:lnTo>
                  <a:pt x="280115" y="332532"/>
                </a:lnTo>
                <a:lnTo>
                  <a:pt x="269244" y="376553"/>
                </a:lnTo>
                <a:lnTo>
                  <a:pt x="251855" y="417622"/>
                </a:lnTo>
                <a:lnTo>
                  <a:pt x="228541" y="455145"/>
                </a:lnTo>
                <a:lnTo>
                  <a:pt x="199898" y="488528"/>
                </a:lnTo>
                <a:lnTo>
                  <a:pt x="166521" y="517174"/>
                </a:lnTo>
                <a:lnTo>
                  <a:pt x="129005" y="540490"/>
                </a:lnTo>
                <a:lnTo>
                  <a:pt x="87946" y="557881"/>
                </a:lnTo>
                <a:lnTo>
                  <a:pt x="43938" y="568752"/>
                </a:lnTo>
                <a:lnTo>
                  <a:pt x="0" y="572311"/>
                </a:lnTo>
                <a:close/>
              </a:path>
            </a:pathLst>
          </a:custGeom>
          <a:solidFill>
            <a:srgbClr val="E9B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276821" y="505647"/>
            <a:ext cx="187706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 err="1"/>
              <a:t>SЕ</a:t>
            </a:r>
            <a:r>
              <a:rPr lang="en-US" spc="-95" dirty="0" err="1"/>
              <a:t>G</a:t>
            </a:r>
            <a:r>
              <a:rPr spc="-95" dirty="0" err="1"/>
              <a:t>l</a:t>
            </a:r>
            <a:r>
              <a:rPr spc="-125" dirty="0"/>
              <a:t> </a:t>
            </a:r>
            <a:r>
              <a:rPr lang="en-US" spc="-105" dirty="0"/>
              <a:t>G</a:t>
            </a:r>
            <a:r>
              <a:rPr spc="-105" dirty="0"/>
              <a:t>URU</a:t>
            </a:r>
          </a:p>
        </p:txBody>
      </p:sp>
      <p:sp>
        <p:nvSpPr>
          <p:cNvPr id="11" name="object 11"/>
          <p:cNvSpPr/>
          <p:nvPr/>
        </p:nvSpPr>
        <p:spPr>
          <a:xfrm>
            <a:off x="4399374" y="2516399"/>
            <a:ext cx="1263650" cy="1263650"/>
          </a:xfrm>
          <a:custGeom>
            <a:avLst/>
            <a:gdLst/>
            <a:ahLst/>
            <a:cxnLst/>
            <a:rect l="l" t="t" r="r" b="b"/>
            <a:pathLst>
              <a:path w="1263650" h="1263650">
                <a:moveTo>
                  <a:pt x="631649" y="1263299"/>
                </a:moveTo>
                <a:lnTo>
                  <a:pt x="584509" y="1261567"/>
                </a:lnTo>
                <a:lnTo>
                  <a:pt x="538309" y="1256451"/>
                </a:lnTo>
                <a:lnTo>
                  <a:pt x="493172" y="1248073"/>
                </a:lnTo>
                <a:lnTo>
                  <a:pt x="449221" y="1236556"/>
                </a:lnTo>
                <a:lnTo>
                  <a:pt x="406576" y="1222022"/>
                </a:lnTo>
                <a:lnTo>
                  <a:pt x="365362" y="1204592"/>
                </a:lnTo>
                <a:lnTo>
                  <a:pt x="325699" y="1184390"/>
                </a:lnTo>
                <a:lnTo>
                  <a:pt x="287709" y="1161537"/>
                </a:lnTo>
                <a:lnTo>
                  <a:pt x="251516" y="1136155"/>
                </a:lnTo>
                <a:lnTo>
                  <a:pt x="217241" y="1108366"/>
                </a:lnTo>
                <a:lnTo>
                  <a:pt x="185005" y="1078294"/>
                </a:lnTo>
                <a:lnTo>
                  <a:pt x="154933" y="1046058"/>
                </a:lnTo>
                <a:lnTo>
                  <a:pt x="127144" y="1011783"/>
                </a:lnTo>
                <a:lnTo>
                  <a:pt x="101762" y="975590"/>
                </a:lnTo>
                <a:lnTo>
                  <a:pt x="78909" y="937600"/>
                </a:lnTo>
                <a:lnTo>
                  <a:pt x="58707" y="897937"/>
                </a:lnTo>
                <a:lnTo>
                  <a:pt x="41277" y="856723"/>
                </a:lnTo>
                <a:lnTo>
                  <a:pt x="26743" y="814078"/>
                </a:lnTo>
                <a:lnTo>
                  <a:pt x="15226" y="770127"/>
                </a:lnTo>
                <a:lnTo>
                  <a:pt x="6848" y="724990"/>
                </a:lnTo>
                <a:lnTo>
                  <a:pt x="1732" y="678790"/>
                </a:lnTo>
                <a:lnTo>
                  <a:pt x="0" y="631649"/>
                </a:lnTo>
                <a:lnTo>
                  <a:pt x="1732" y="584509"/>
                </a:lnTo>
                <a:lnTo>
                  <a:pt x="6848" y="538309"/>
                </a:lnTo>
                <a:lnTo>
                  <a:pt x="15226" y="493172"/>
                </a:lnTo>
                <a:lnTo>
                  <a:pt x="26743" y="449221"/>
                </a:lnTo>
                <a:lnTo>
                  <a:pt x="41277" y="406577"/>
                </a:lnTo>
                <a:lnTo>
                  <a:pt x="58707" y="365362"/>
                </a:lnTo>
                <a:lnTo>
                  <a:pt x="78909" y="325699"/>
                </a:lnTo>
                <a:lnTo>
                  <a:pt x="101762" y="287710"/>
                </a:lnTo>
                <a:lnTo>
                  <a:pt x="127144" y="251516"/>
                </a:lnTo>
                <a:lnTo>
                  <a:pt x="154933" y="217241"/>
                </a:lnTo>
                <a:lnTo>
                  <a:pt x="185006" y="185005"/>
                </a:lnTo>
                <a:lnTo>
                  <a:pt x="217241" y="154933"/>
                </a:lnTo>
                <a:lnTo>
                  <a:pt x="251516" y="127144"/>
                </a:lnTo>
                <a:lnTo>
                  <a:pt x="287709" y="101762"/>
                </a:lnTo>
                <a:lnTo>
                  <a:pt x="325699" y="78909"/>
                </a:lnTo>
                <a:lnTo>
                  <a:pt x="365362" y="58707"/>
                </a:lnTo>
                <a:lnTo>
                  <a:pt x="406576" y="41277"/>
                </a:lnTo>
                <a:lnTo>
                  <a:pt x="449221" y="26743"/>
                </a:lnTo>
                <a:lnTo>
                  <a:pt x="493172" y="15226"/>
                </a:lnTo>
                <a:lnTo>
                  <a:pt x="538309" y="6848"/>
                </a:lnTo>
                <a:lnTo>
                  <a:pt x="584509" y="1732"/>
                </a:lnTo>
                <a:lnTo>
                  <a:pt x="631649" y="0"/>
                </a:lnTo>
                <a:lnTo>
                  <a:pt x="681665" y="1981"/>
                </a:lnTo>
                <a:lnTo>
                  <a:pt x="731058" y="7868"/>
                </a:lnTo>
                <a:lnTo>
                  <a:pt x="779614" y="17572"/>
                </a:lnTo>
                <a:lnTo>
                  <a:pt x="827123" y="31006"/>
                </a:lnTo>
                <a:lnTo>
                  <a:pt x="873371" y="48081"/>
                </a:lnTo>
                <a:lnTo>
                  <a:pt x="918148" y="68710"/>
                </a:lnTo>
                <a:lnTo>
                  <a:pt x="961241" y="92805"/>
                </a:lnTo>
                <a:lnTo>
                  <a:pt x="1002437" y="120277"/>
                </a:lnTo>
                <a:lnTo>
                  <a:pt x="1041526" y="151040"/>
                </a:lnTo>
                <a:lnTo>
                  <a:pt x="1078294" y="185005"/>
                </a:lnTo>
                <a:lnTo>
                  <a:pt x="1112259" y="221773"/>
                </a:lnTo>
                <a:lnTo>
                  <a:pt x="1143022" y="260862"/>
                </a:lnTo>
                <a:lnTo>
                  <a:pt x="1170495" y="302058"/>
                </a:lnTo>
                <a:lnTo>
                  <a:pt x="1194589" y="345151"/>
                </a:lnTo>
                <a:lnTo>
                  <a:pt x="1215218" y="389927"/>
                </a:lnTo>
                <a:lnTo>
                  <a:pt x="1232293" y="436176"/>
                </a:lnTo>
                <a:lnTo>
                  <a:pt x="1245727" y="483685"/>
                </a:lnTo>
                <a:lnTo>
                  <a:pt x="1255431" y="532241"/>
                </a:lnTo>
                <a:lnTo>
                  <a:pt x="1261318" y="581633"/>
                </a:lnTo>
                <a:lnTo>
                  <a:pt x="1263299" y="631649"/>
                </a:lnTo>
                <a:lnTo>
                  <a:pt x="1261567" y="678790"/>
                </a:lnTo>
                <a:lnTo>
                  <a:pt x="1256451" y="724990"/>
                </a:lnTo>
                <a:lnTo>
                  <a:pt x="1248073" y="770127"/>
                </a:lnTo>
                <a:lnTo>
                  <a:pt x="1236556" y="814078"/>
                </a:lnTo>
                <a:lnTo>
                  <a:pt x="1222022" y="856723"/>
                </a:lnTo>
                <a:lnTo>
                  <a:pt x="1204592" y="897937"/>
                </a:lnTo>
                <a:lnTo>
                  <a:pt x="1184390" y="937600"/>
                </a:lnTo>
                <a:lnTo>
                  <a:pt x="1161537" y="975590"/>
                </a:lnTo>
                <a:lnTo>
                  <a:pt x="1136155" y="1011783"/>
                </a:lnTo>
                <a:lnTo>
                  <a:pt x="1108366" y="1046058"/>
                </a:lnTo>
                <a:lnTo>
                  <a:pt x="1078294" y="1078294"/>
                </a:lnTo>
                <a:lnTo>
                  <a:pt x="1046058" y="1108366"/>
                </a:lnTo>
                <a:lnTo>
                  <a:pt x="1011783" y="1136155"/>
                </a:lnTo>
                <a:lnTo>
                  <a:pt x="975590" y="1161537"/>
                </a:lnTo>
                <a:lnTo>
                  <a:pt x="937600" y="1184390"/>
                </a:lnTo>
                <a:lnTo>
                  <a:pt x="897937" y="1204592"/>
                </a:lnTo>
                <a:lnTo>
                  <a:pt x="856723" y="1222022"/>
                </a:lnTo>
                <a:lnTo>
                  <a:pt x="814078" y="1236556"/>
                </a:lnTo>
                <a:lnTo>
                  <a:pt x="770127" y="1248073"/>
                </a:lnTo>
                <a:lnTo>
                  <a:pt x="724990" y="1256451"/>
                </a:lnTo>
                <a:lnTo>
                  <a:pt x="678790" y="1261567"/>
                </a:lnTo>
                <a:lnTo>
                  <a:pt x="631649" y="1263299"/>
                </a:lnTo>
                <a:close/>
              </a:path>
            </a:pathLst>
          </a:custGeom>
          <a:solidFill>
            <a:srgbClr val="C52E73">
              <a:alpha val="1647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56501" y="1120374"/>
            <a:ext cx="4358640" cy="313753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600" b="1" spc="-50" dirty="0">
                <a:solidFill>
                  <a:srgbClr val="39656C"/>
                </a:solidFill>
                <a:latin typeface="Verdana"/>
                <a:cs typeface="Verdana"/>
              </a:rPr>
              <a:t>HAMBATAN</a:t>
            </a:r>
            <a:r>
              <a:rPr sz="1600" b="1" spc="-7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39656C"/>
                </a:solidFill>
                <a:latin typeface="Verdana"/>
                <a:cs typeface="Verdana"/>
              </a:rPr>
              <a:t>EKSTERNAL</a:t>
            </a:r>
            <a:endParaRPr sz="1600">
              <a:latin typeface="Verdana"/>
              <a:cs typeface="Verdana"/>
            </a:endParaRPr>
          </a:p>
          <a:p>
            <a:pPr marL="276225" marR="1070610" indent="-200660">
              <a:lnSpc>
                <a:spcPts val="1620"/>
              </a:lnSpc>
              <a:spcBef>
                <a:spcPts val="489"/>
              </a:spcBef>
              <a:buClr>
                <a:srgbClr val="000000"/>
              </a:buClr>
              <a:buFont typeface="Arial MT"/>
              <a:buChar char="•"/>
              <a:tabLst>
                <a:tab pos="276225" algn="l"/>
              </a:tabLst>
            </a:pPr>
            <a:r>
              <a:rPr sz="1500" dirty="0">
                <a:solidFill>
                  <a:srgbClr val="39656C"/>
                </a:solidFill>
                <a:latin typeface="Verdana"/>
                <a:cs typeface="Verdana"/>
              </a:rPr>
              <a:t>Sulit</a:t>
            </a:r>
            <a:r>
              <a:rPr sz="1500" spc="4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39656C"/>
                </a:solidFill>
                <a:latin typeface="Verdana"/>
                <a:cs typeface="Verdana"/>
              </a:rPr>
              <a:t>memastikan</a:t>
            </a:r>
            <a:r>
              <a:rPr sz="1500" spc="40" dirty="0">
                <a:solidFill>
                  <a:srgbClr val="39656C"/>
                </a:solidFill>
                <a:latin typeface="Verdana"/>
                <a:cs typeface="Verdana"/>
              </a:rPr>
              <a:t> pemahaman </a:t>
            </a:r>
            <a:r>
              <a:rPr sz="1500" spc="-10" dirty="0">
                <a:solidFill>
                  <a:srgbClr val="39656C"/>
                </a:solidFill>
                <a:latin typeface="Verdana"/>
                <a:cs typeface="Verdana"/>
              </a:rPr>
              <a:t>siswa</a:t>
            </a:r>
            <a:endParaRPr sz="1500">
              <a:latin typeface="Verdana"/>
              <a:cs typeface="Verdana"/>
            </a:endParaRPr>
          </a:p>
          <a:p>
            <a:pPr marL="275590" indent="-200025">
              <a:lnSpc>
                <a:spcPct val="100000"/>
              </a:lnSpc>
              <a:spcBef>
                <a:spcPts val="795"/>
              </a:spcBef>
              <a:buClr>
                <a:srgbClr val="000000"/>
              </a:buClr>
              <a:buFont typeface="Arial MT"/>
              <a:buChar char="•"/>
              <a:tabLst>
                <a:tab pos="275590" algn="l"/>
              </a:tabLst>
            </a:pPr>
            <a:r>
              <a:rPr sz="1500" dirty="0">
                <a:solidFill>
                  <a:srgbClr val="39656C"/>
                </a:solidFill>
                <a:latin typeface="Verdana"/>
                <a:cs typeface="Verdana"/>
              </a:rPr>
              <a:t>Sulit</a:t>
            </a:r>
            <a:r>
              <a:rPr sz="1500" spc="-13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spc="50" dirty="0">
                <a:solidFill>
                  <a:srgbClr val="39656C"/>
                </a:solidFill>
                <a:latin typeface="Verdana"/>
                <a:cs typeface="Verdana"/>
              </a:rPr>
              <a:t>memantau</a:t>
            </a:r>
            <a:r>
              <a:rPr sz="1500" spc="-12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39656C"/>
                </a:solidFill>
                <a:latin typeface="Verdana"/>
                <a:cs typeface="Verdana"/>
              </a:rPr>
              <a:t>siswa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645"/>
              </a:spcBef>
              <a:buFont typeface="Arial MT"/>
              <a:buChar char="•"/>
            </a:pPr>
            <a:endParaRPr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50" dirty="0">
                <a:solidFill>
                  <a:srgbClr val="39656C"/>
                </a:solidFill>
                <a:latin typeface="Verdana"/>
                <a:cs typeface="Verdana"/>
              </a:rPr>
              <a:t>HAMBATAN</a:t>
            </a:r>
            <a:r>
              <a:rPr sz="1600" b="1" spc="-7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39656C"/>
                </a:solidFill>
                <a:latin typeface="Verdana"/>
                <a:cs typeface="Verdana"/>
              </a:rPr>
              <a:t>INTERNAL</a:t>
            </a:r>
            <a:endParaRPr sz="1600">
              <a:latin typeface="Verdana"/>
              <a:cs typeface="Verdana"/>
            </a:endParaRPr>
          </a:p>
          <a:p>
            <a:pPr marL="275590" indent="-200025">
              <a:lnSpc>
                <a:spcPct val="100000"/>
              </a:lnSpc>
              <a:spcBef>
                <a:spcPts val="280"/>
              </a:spcBef>
              <a:buClr>
                <a:srgbClr val="000000"/>
              </a:buClr>
              <a:buFont typeface="Arial MT"/>
              <a:buChar char="•"/>
              <a:tabLst>
                <a:tab pos="275590" algn="l"/>
              </a:tabLst>
            </a:pPr>
            <a:r>
              <a:rPr sz="1500" spc="65" dirty="0">
                <a:solidFill>
                  <a:srgbClr val="39656C"/>
                </a:solidFill>
                <a:latin typeface="Verdana"/>
                <a:cs typeface="Verdana"/>
              </a:rPr>
              <a:t>Belum</a:t>
            </a:r>
            <a:r>
              <a:rPr sz="1500" spc="-6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39656C"/>
                </a:solidFill>
                <a:latin typeface="Verdana"/>
                <a:cs typeface="Verdana"/>
              </a:rPr>
              <a:t>mahir</a:t>
            </a:r>
            <a:r>
              <a:rPr sz="1500" spc="-6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spc="50" dirty="0">
                <a:solidFill>
                  <a:srgbClr val="39656C"/>
                </a:solidFill>
                <a:latin typeface="Verdana"/>
                <a:cs typeface="Verdana"/>
              </a:rPr>
              <a:t>meeting</a:t>
            </a:r>
            <a:r>
              <a:rPr sz="1500" spc="-6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39656C"/>
                </a:solidFill>
                <a:latin typeface="Verdana"/>
                <a:cs typeface="Verdana"/>
              </a:rPr>
              <a:t>online</a:t>
            </a:r>
            <a:endParaRPr sz="1500">
              <a:latin typeface="Verdana"/>
              <a:cs typeface="Verdana"/>
            </a:endParaRPr>
          </a:p>
          <a:p>
            <a:pPr marL="276225" marR="5080" indent="-200660">
              <a:lnSpc>
                <a:spcPts val="1620"/>
              </a:lnSpc>
              <a:spcBef>
                <a:spcPts val="1025"/>
              </a:spcBef>
              <a:buClr>
                <a:srgbClr val="000000"/>
              </a:buClr>
              <a:buFont typeface="Arial MT"/>
              <a:buChar char="•"/>
              <a:tabLst>
                <a:tab pos="276225" algn="l"/>
              </a:tabLst>
            </a:pPr>
            <a:r>
              <a:rPr sz="1500" dirty="0">
                <a:solidFill>
                  <a:srgbClr val="39656C"/>
                </a:solidFill>
                <a:latin typeface="Verdana"/>
                <a:cs typeface="Verdana"/>
              </a:rPr>
              <a:t>Masih</a:t>
            </a:r>
            <a:r>
              <a:rPr sz="1500" spc="1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39656C"/>
                </a:solidFill>
                <a:latin typeface="Verdana"/>
                <a:cs typeface="Verdana"/>
              </a:rPr>
              <a:t>menyesuaikan</a:t>
            </a:r>
            <a:r>
              <a:rPr sz="1500" spc="1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39656C"/>
                </a:solidFill>
                <a:latin typeface="Verdana"/>
                <a:cs typeface="Verdana"/>
              </a:rPr>
              <a:t>gaya</a:t>
            </a:r>
            <a:r>
              <a:rPr sz="1500" spc="1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39656C"/>
                </a:solidFill>
                <a:latin typeface="Verdana"/>
                <a:cs typeface="Verdana"/>
              </a:rPr>
              <a:t>mengajar</a:t>
            </a:r>
            <a:r>
              <a:rPr sz="1500" spc="1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39656C"/>
                </a:solidFill>
                <a:latin typeface="Verdana"/>
                <a:cs typeface="Verdana"/>
              </a:rPr>
              <a:t>yang </a:t>
            </a:r>
            <a:r>
              <a:rPr sz="1500" spc="-10" dirty="0">
                <a:solidFill>
                  <a:srgbClr val="39656C"/>
                </a:solidFill>
                <a:latin typeface="Verdana"/>
                <a:cs typeface="Verdana"/>
              </a:rPr>
              <a:t>efektif</a:t>
            </a:r>
            <a:endParaRPr sz="1500">
              <a:latin typeface="Verdana"/>
              <a:cs typeface="Verdana"/>
            </a:endParaRPr>
          </a:p>
          <a:p>
            <a:pPr marL="276225" marR="481330" indent="-200660">
              <a:lnSpc>
                <a:spcPts val="1620"/>
              </a:lnSpc>
              <a:spcBef>
                <a:spcPts val="1000"/>
              </a:spcBef>
              <a:buClr>
                <a:srgbClr val="000000"/>
              </a:buClr>
              <a:buFont typeface="Arial MT"/>
              <a:buChar char="•"/>
              <a:tabLst>
                <a:tab pos="276225" algn="l"/>
              </a:tabLst>
            </a:pPr>
            <a:r>
              <a:rPr sz="1500" spc="60" dirty="0">
                <a:solidFill>
                  <a:srgbClr val="39656C"/>
                </a:solidFill>
                <a:latin typeface="Verdana"/>
                <a:cs typeface="Verdana"/>
              </a:rPr>
              <a:t>Butuh</a:t>
            </a:r>
            <a:r>
              <a:rPr sz="1500" spc="-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39656C"/>
                </a:solidFill>
                <a:latin typeface="Verdana"/>
                <a:cs typeface="Verdana"/>
              </a:rPr>
              <a:t>waktu</a:t>
            </a:r>
            <a:r>
              <a:rPr sz="1500" spc="-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39656C"/>
                </a:solidFill>
                <a:latin typeface="Verdana"/>
                <a:cs typeface="Verdana"/>
              </a:rPr>
              <a:t>lebih lama</a:t>
            </a:r>
            <a:r>
              <a:rPr sz="1500" spc="-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39656C"/>
                </a:solidFill>
                <a:latin typeface="Verdana"/>
                <a:cs typeface="Verdana"/>
              </a:rPr>
              <a:t>menyiapkan materi</a:t>
            </a:r>
            <a:endParaRPr sz="1500">
              <a:latin typeface="Verdana"/>
              <a:cs typeface="Verdan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5395" y="1318260"/>
            <a:ext cx="3238499" cy="290321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859478" y="4418330"/>
            <a:ext cx="24701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9135">
              <a:lnSpc>
                <a:spcPct val="100000"/>
              </a:lnSpc>
              <a:spcBef>
                <a:spcPts val="100"/>
              </a:spcBef>
            </a:pPr>
            <a:r>
              <a:rPr sz="1000" b="1" spc="-30" dirty="0">
                <a:solidFill>
                  <a:srgbClr val="312100"/>
                </a:solidFill>
                <a:latin typeface="Verdana"/>
                <a:cs typeface="Verdana"/>
              </a:rPr>
              <a:t>sumbgr</a:t>
            </a:r>
            <a:r>
              <a:rPr sz="1000" b="1" spc="-40" dirty="0">
                <a:solidFill>
                  <a:srgbClr val="312100"/>
                </a:solidFill>
                <a:latin typeface="Verdana"/>
                <a:cs typeface="Verdana"/>
              </a:rPr>
              <a:t> </a:t>
            </a:r>
            <a:r>
              <a:rPr sz="1000" b="1" spc="-10" dirty="0">
                <a:solidFill>
                  <a:srgbClr val="312100"/>
                </a:solidFill>
                <a:latin typeface="Verdana"/>
                <a:cs typeface="Verdana"/>
              </a:rPr>
              <a:t>gambar: </a:t>
            </a:r>
            <a:r>
              <a:rPr sz="1000" b="1" spc="-65" dirty="0">
                <a:solidFill>
                  <a:srgbClr val="312100"/>
                </a:solidFill>
                <a:latin typeface="Verdana"/>
                <a:cs typeface="Verdana"/>
              </a:rPr>
              <a:t>https://lifgstQlg.ofigzong.com/rgad/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56310" cy="956310"/>
          </a:xfrm>
          <a:custGeom>
            <a:avLst/>
            <a:gdLst/>
            <a:ahLst/>
            <a:cxnLst/>
            <a:rect l="l" t="t" r="r" b="b"/>
            <a:pathLst>
              <a:path w="956310" h="956310">
                <a:moveTo>
                  <a:pt x="0" y="956124"/>
                </a:moveTo>
                <a:lnTo>
                  <a:pt x="0" y="0"/>
                </a:lnTo>
                <a:lnTo>
                  <a:pt x="956174" y="0"/>
                </a:lnTo>
                <a:lnTo>
                  <a:pt x="955004" y="47720"/>
                </a:lnTo>
                <a:lnTo>
                  <a:pt x="951530" y="94834"/>
                </a:lnTo>
                <a:lnTo>
                  <a:pt x="945808" y="141288"/>
                </a:lnTo>
                <a:lnTo>
                  <a:pt x="937890" y="187027"/>
                </a:lnTo>
                <a:lnTo>
                  <a:pt x="927834" y="231996"/>
                </a:lnTo>
                <a:lnTo>
                  <a:pt x="915693" y="276140"/>
                </a:lnTo>
                <a:lnTo>
                  <a:pt x="901521" y="319405"/>
                </a:lnTo>
                <a:lnTo>
                  <a:pt x="885375" y="361735"/>
                </a:lnTo>
                <a:lnTo>
                  <a:pt x="867308" y="403076"/>
                </a:lnTo>
                <a:lnTo>
                  <a:pt x="847376" y="443374"/>
                </a:lnTo>
                <a:lnTo>
                  <a:pt x="825633" y="482573"/>
                </a:lnTo>
                <a:lnTo>
                  <a:pt x="802134" y="520618"/>
                </a:lnTo>
                <a:lnTo>
                  <a:pt x="776933" y="557455"/>
                </a:lnTo>
                <a:lnTo>
                  <a:pt x="750086" y="593030"/>
                </a:lnTo>
                <a:lnTo>
                  <a:pt x="721647" y="627286"/>
                </a:lnTo>
                <a:lnTo>
                  <a:pt x="691672" y="660171"/>
                </a:lnTo>
                <a:lnTo>
                  <a:pt x="660214" y="691627"/>
                </a:lnTo>
                <a:lnTo>
                  <a:pt x="627328" y="721602"/>
                </a:lnTo>
                <a:lnTo>
                  <a:pt x="593070" y="750040"/>
                </a:lnTo>
                <a:lnTo>
                  <a:pt x="557494" y="776886"/>
                </a:lnTo>
                <a:lnTo>
                  <a:pt x="520655" y="802086"/>
                </a:lnTo>
                <a:lnTo>
                  <a:pt x="482608" y="825585"/>
                </a:lnTo>
                <a:lnTo>
                  <a:pt x="443407" y="847327"/>
                </a:lnTo>
                <a:lnTo>
                  <a:pt x="403107" y="867259"/>
                </a:lnTo>
                <a:lnTo>
                  <a:pt x="361763" y="885326"/>
                </a:lnTo>
                <a:lnTo>
                  <a:pt x="319430" y="901472"/>
                </a:lnTo>
                <a:lnTo>
                  <a:pt x="276162" y="915643"/>
                </a:lnTo>
                <a:lnTo>
                  <a:pt x="232015" y="927784"/>
                </a:lnTo>
                <a:lnTo>
                  <a:pt x="187043" y="937840"/>
                </a:lnTo>
                <a:lnTo>
                  <a:pt x="141300" y="945758"/>
                </a:lnTo>
                <a:lnTo>
                  <a:pt x="94842" y="951480"/>
                </a:lnTo>
                <a:lnTo>
                  <a:pt x="47724" y="954954"/>
                </a:lnTo>
                <a:lnTo>
                  <a:pt x="0" y="956124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384547"/>
            <a:ext cx="988060" cy="462915"/>
          </a:xfrm>
          <a:custGeom>
            <a:avLst/>
            <a:gdLst/>
            <a:ahLst/>
            <a:cxnLst/>
            <a:rect l="l" t="t" r="r" b="b"/>
            <a:pathLst>
              <a:path w="988060" h="462914">
                <a:moveTo>
                  <a:pt x="988021" y="161429"/>
                </a:moveTo>
                <a:lnTo>
                  <a:pt x="776719" y="0"/>
                </a:lnTo>
                <a:lnTo>
                  <a:pt x="587349" y="144691"/>
                </a:lnTo>
                <a:lnTo>
                  <a:pt x="397929" y="0"/>
                </a:lnTo>
                <a:lnTo>
                  <a:pt x="208508" y="144691"/>
                </a:lnTo>
                <a:lnTo>
                  <a:pt x="19011" y="0"/>
                </a:lnTo>
                <a:lnTo>
                  <a:pt x="0" y="14516"/>
                </a:lnTo>
                <a:lnTo>
                  <a:pt x="0" y="105537"/>
                </a:lnTo>
                <a:lnTo>
                  <a:pt x="19011" y="91020"/>
                </a:lnTo>
                <a:lnTo>
                  <a:pt x="208546" y="235712"/>
                </a:lnTo>
                <a:lnTo>
                  <a:pt x="397929" y="91020"/>
                </a:lnTo>
                <a:lnTo>
                  <a:pt x="587349" y="235712"/>
                </a:lnTo>
                <a:lnTo>
                  <a:pt x="776719" y="91020"/>
                </a:lnTo>
                <a:lnTo>
                  <a:pt x="944079" y="218935"/>
                </a:lnTo>
                <a:lnTo>
                  <a:pt x="988021" y="161429"/>
                </a:lnTo>
                <a:close/>
              </a:path>
              <a:path w="988060" h="462914">
                <a:moveTo>
                  <a:pt x="988034" y="388429"/>
                </a:moveTo>
                <a:lnTo>
                  <a:pt x="776719" y="226923"/>
                </a:lnTo>
                <a:lnTo>
                  <a:pt x="587349" y="371652"/>
                </a:lnTo>
                <a:lnTo>
                  <a:pt x="397929" y="226961"/>
                </a:lnTo>
                <a:lnTo>
                  <a:pt x="208508" y="371652"/>
                </a:lnTo>
                <a:lnTo>
                  <a:pt x="19011" y="226961"/>
                </a:lnTo>
                <a:lnTo>
                  <a:pt x="0" y="241490"/>
                </a:lnTo>
                <a:lnTo>
                  <a:pt x="0" y="332460"/>
                </a:lnTo>
                <a:lnTo>
                  <a:pt x="19011" y="317944"/>
                </a:lnTo>
                <a:lnTo>
                  <a:pt x="208546" y="462635"/>
                </a:lnTo>
                <a:lnTo>
                  <a:pt x="397929" y="317944"/>
                </a:lnTo>
                <a:lnTo>
                  <a:pt x="587349" y="462635"/>
                </a:lnTo>
                <a:lnTo>
                  <a:pt x="776719" y="318033"/>
                </a:lnTo>
                <a:lnTo>
                  <a:pt x="944079" y="445897"/>
                </a:lnTo>
                <a:lnTo>
                  <a:pt x="988034" y="388429"/>
                </a:lnTo>
                <a:close/>
              </a:path>
            </a:pathLst>
          </a:custGeom>
          <a:solidFill>
            <a:srgbClr val="E9B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255140" y="0"/>
            <a:ext cx="4888865" cy="5143500"/>
            <a:chOff x="4255140" y="0"/>
            <a:chExt cx="4888865" cy="5143500"/>
          </a:xfrm>
        </p:grpSpPr>
        <p:sp>
          <p:nvSpPr>
            <p:cNvPr id="5" name="object 5"/>
            <p:cNvSpPr/>
            <p:nvPr/>
          </p:nvSpPr>
          <p:spPr>
            <a:xfrm>
              <a:off x="8426018" y="4335944"/>
              <a:ext cx="718185" cy="807720"/>
            </a:xfrm>
            <a:custGeom>
              <a:avLst/>
              <a:gdLst/>
              <a:ahLst/>
              <a:cxnLst/>
              <a:rect l="l" t="t" r="r" b="b"/>
              <a:pathLst>
                <a:path w="718184" h="807720">
                  <a:moveTo>
                    <a:pt x="717981" y="379463"/>
                  </a:moveTo>
                  <a:lnTo>
                    <a:pt x="678942" y="400685"/>
                  </a:lnTo>
                  <a:lnTo>
                    <a:pt x="641286" y="424434"/>
                  </a:lnTo>
                  <a:lnTo>
                    <a:pt x="605294" y="450469"/>
                  </a:lnTo>
                  <a:lnTo>
                    <a:pt x="571093" y="478713"/>
                  </a:lnTo>
                  <a:lnTo>
                    <a:pt x="538772" y="509041"/>
                  </a:lnTo>
                  <a:lnTo>
                    <a:pt x="508444" y="541362"/>
                  </a:lnTo>
                  <a:lnTo>
                    <a:pt x="480212" y="575564"/>
                  </a:lnTo>
                  <a:lnTo>
                    <a:pt x="454164" y="611555"/>
                  </a:lnTo>
                  <a:lnTo>
                    <a:pt x="430415" y="649211"/>
                  </a:lnTo>
                  <a:lnTo>
                    <a:pt x="409079" y="688441"/>
                  </a:lnTo>
                  <a:lnTo>
                    <a:pt x="390245" y="729145"/>
                  </a:lnTo>
                  <a:lnTo>
                    <a:pt x="374027" y="771220"/>
                  </a:lnTo>
                  <a:lnTo>
                    <a:pt x="362699" y="807554"/>
                  </a:lnTo>
                  <a:lnTo>
                    <a:pt x="477685" y="807554"/>
                  </a:lnTo>
                  <a:lnTo>
                    <a:pt x="491210" y="771791"/>
                  </a:lnTo>
                  <a:lnTo>
                    <a:pt x="510489" y="730834"/>
                  </a:lnTo>
                  <a:lnTo>
                    <a:pt x="532777" y="691680"/>
                  </a:lnTo>
                  <a:lnTo>
                    <a:pt x="557936" y="654481"/>
                  </a:lnTo>
                  <a:lnTo>
                    <a:pt x="585800" y="619391"/>
                  </a:lnTo>
                  <a:lnTo>
                    <a:pt x="616229" y="586549"/>
                  </a:lnTo>
                  <a:lnTo>
                    <a:pt x="649058" y="556133"/>
                  </a:lnTo>
                  <a:lnTo>
                    <a:pt x="684161" y="528256"/>
                  </a:lnTo>
                  <a:lnTo>
                    <a:pt x="717981" y="505396"/>
                  </a:lnTo>
                  <a:lnTo>
                    <a:pt x="717981" y="379463"/>
                  </a:lnTo>
                  <a:close/>
                </a:path>
                <a:path w="718184" h="807720">
                  <a:moveTo>
                    <a:pt x="717981" y="186791"/>
                  </a:moveTo>
                  <a:lnTo>
                    <a:pt x="669544" y="206895"/>
                  </a:lnTo>
                  <a:lnTo>
                    <a:pt x="629107" y="226568"/>
                  </a:lnTo>
                  <a:lnTo>
                    <a:pt x="589864" y="248234"/>
                  </a:lnTo>
                  <a:lnTo>
                    <a:pt x="551878" y="271843"/>
                  </a:lnTo>
                  <a:lnTo>
                    <a:pt x="515226" y="297307"/>
                  </a:lnTo>
                  <a:lnTo>
                    <a:pt x="479971" y="324573"/>
                  </a:lnTo>
                  <a:lnTo>
                    <a:pt x="446176" y="353568"/>
                  </a:lnTo>
                  <a:lnTo>
                    <a:pt x="413918" y="384225"/>
                  </a:lnTo>
                  <a:lnTo>
                    <a:pt x="383260" y="416471"/>
                  </a:lnTo>
                  <a:lnTo>
                    <a:pt x="354253" y="450265"/>
                  </a:lnTo>
                  <a:lnTo>
                    <a:pt x="326986" y="485508"/>
                  </a:lnTo>
                  <a:lnTo>
                    <a:pt x="301510" y="522160"/>
                  </a:lnTo>
                  <a:lnTo>
                    <a:pt x="277901" y="560133"/>
                  </a:lnTo>
                  <a:lnTo>
                    <a:pt x="256235" y="599376"/>
                  </a:lnTo>
                  <a:lnTo>
                    <a:pt x="236550" y="639813"/>
                  </a:lnTo>
                  <a:lnTo>
                    <a:pt x="218935" y="681380"/>
                  </a:lnTo>
                  <a:lnTo>
                    <a:pt x="203403" y="724204"/>
                  </a:lnTo>
                  <a:lnTo>
                    <a:pt x="190169" y="767638"/>
                  </a:lnTo>
                  <a:lnTo>
                    <a:pt x="180301" y="807554"/>
                  </a:lnTo>
                  <a:lnTo>
                    <a:pt x="293141" y="807554"/>
                  </a:lnTo>
                  <a:lnTo>
                    <a:pt x="304673" y="767346"/>
                  </a:lnTo>
                  <a:lnTo>
                    <a:pt x="320014" y="724014"/>
                  </a:lnTo>
                  <a:lnTo>
                    <a:pt x="337693" y="682294"/>
                  </a:lnTo>
                  <a:lnTo>
                    <a:pt x="357847" y="641705"/>
                  </a:lnTo>
                  <a:lnTo>
                    <a:pt x="380301" y="602526"/>
                  </a:lnTo>
                  <a:lnTo>
                    <a:pt x="404990" y="564845"/>
                  </a:lnTo>
                  <a:lnTo>
                    <a:pt x="431787" y="528764"/>
                  </a:lnTo>
                  <a:lnTo>
                    <a:pt x="460629" y="494347"/>
                  </a:lnTo>
                  <a:lnTo>
                    <a:pt x="491413" y="461708"/>
                  </a:lnTo>
                  <a:lnTo>
                    <a:pt x="524065" y="430923"/>
                  </a:lnTo>
                  <a:lnTo>
                    <a:pt x="558482" y="402094"/>
                  </a:lnTo>
                  <a:lnTo>
                    <a:pt x="594575" y="375297"/>
                  </a:lnTo>
                  <a:lnTo>
                    <a:pt x="632256" y="350621"/>
                  </a:lnTo>
                  <a:lnTo>
                    <a:pt x="671436" y="328180"/>
                  </a:lnTo>
                  <a:lnTo>
                    <a:pt x="712025" y="308025"/>
                  </a:lnTo>
                  <a:lnTo>
                    <a:pt x="717981" y="305511"/>
                  </a:lnTo>
                  <a:lnTo>
                    <a:pt x="717981" y="186791"/>
                  </a:lnTo>
                  <a:close/>
                </a:path>
                <a:path w="718184" h="807720">
                  <a:moveTo>
                    <a:pt x="717981" y="0"/>
                  </a:moveTo>
                  <a:lnTo>
                    <a:pt x="663638" y="18376"/>
                  </a:lnTo>
                  <a:lnTo>
                    <a:pt x="621499" y="35153"/>
                  </a:lnTo>
                  <a:lnTo>
                    <a:pt x="580275" y="53682"/>
                  </a:lnTo>
                  <a:lnTo>
                    <a:pt x="540029" y="73914"/>
                  </a:lnTo>
                  <a:lnTo>
                    <a:pt x="500773" y="95808"/>
                  </a:lnTo>
                  <a:lnTo>
                    <a:pt x="462584" y="119329"/>
                  </a:lnTo>
                  <a:lnTo>
                    <a:pt x="425500" y="144399"/>
                  </a:lnTo>
                  <a:lnTo>
                    <a:pt x="389559" y="170992"/>
                  </a:lnTo>
                  <a:lnTo>
                    <a:pt x="354812" y="199059"/>
                  </a:lnTo>
                  <a:lnTo>
                    <a:pt x="321310" y="228561"/>
                  </a:lnTo>
                  <a:lnTo>
                    <a:pt x="289090" y="259435"/>
                  </a:lnTo>
                  <a:lnTo>
                    <a:pt x="258203" y="291655"/>
                  </a:lnTo>
                  <a:lnTo>
                    <a:pt x="228701" y="325158"/>
                  </a:lnTo>
                  <a:lnTo>
                    <a:pt x="200634" y="359892"/>
                  </a:lnTo>
                  <a:lnTo>
                    <a:pt x="174040" y="395833"/>
                  </a:lnTo>
                  <a:lnTo>
                    <a:pt x="148958" y="432917"/>
                  </a:lnTo>
                  <a:lnTo>
                    <a:pt x="125450" y="471106"/>
                  </a:lnTo>
                  <a:lnTo>
                    <a:pt x="103543" y="510349"/>
                  </a:lnTo>
                  <a:lnTo>
                    <a:pt x="83312" y="550608"/>
                  </a:lnTo>
                  <a:lnTo>
                    <a:pt x="64782" y="591820"/>
                  </a:lnTo>
                  <a:lnTo>
                    <a:pt x="48006" y="633945"/>
                  </a:lnTo>
                  <a:lnTo>
                    <a:pt x="33032" y="676922"/>
                  </a:lnTo>
                  <a:lnTo>
                    <a:pt x="19888" y="720763"/>
                  </a:lnTo>
                  <a:lnTo>
                    <a:pt x="8648" y="765365"/>
                  </a:lnTo>
                  <a:lnTo>
                    <a:pt x="0" y="807554"/>
                  </a:lnTo>
                  <a:lnTo>
                    <a:pt x="111760" y="807554"/>
                  </a:lnTo>
                  <a:lnTo>
                    <a:pt x="121653" y="764768"/>
                  </a:lnTo>
                  <a:lnTo>
                    <a:pt x="134289" y="720382"/>
                  </a:lnTo>
                  <a:lnTo>
                    <a:pt x="149021" y="676922"/>
                  </a:lnTo>
                  <a:lnTo>
                    <a:pt x="165811" y="634441"/>
                  </a:lnTo>
                  <a:lnTo>
                    <a:pt x="184581" y="592988"/>
                  </a:lnTo>
                  <a:lnTo>
                    <a:pt x="205270" y="552640"/>
                  </a:lnTo>
                  <a:lnTo>
                    <a:pt x="227838" y="513448"/>
                  </a:lnTo>
                  <a:lnTo>
                    <a:pt x="252209" y="475475"/>
                  </a:lnTo>
                  <a:lnTo>
                    <a:pt x="278320" y="438772"/>
                  </a:lnTo>
                  <a:lnTo>
                    <a:pt x="306133" y="403402"/>
                  </a:lnTo>
                  <a:lnTo>
                    <a:pt x="335572" y="369430"/>
                  </a:lnTo>
                  <a:lnTo>
                    <a:pt x="366585" y="336905"/>
                  </a:lnTo>
                  <a:lnTo>
                    <a:pt x="399110" y="305892"/>
                  </a:lnTo>
                  <a:lnTo>
                    <a:pt x="433082" y="276453"/>
                  </a:lnTo>
                  <a:lnTo>
                    <a:pt x="468452" y="248640"/>
                  </a:lnTo>
                  <a:lnTo>
                    <a:pt x="505155" y="222529"/>
                  </a:lnTo>
                  <a:lnTo>
                    <a:pt x="543140" y="198158"/>
                  </a:lnTo>
                  <a:lnTo>
                    <a:pt x="582333" y="175590"/>
                  </a:lnTo>
                  <a:lnTo>
                    <a:pt x="622681" y="154889"/>
                  </a:lnTo>
                  <a:lnTo>
                    <a:pt x="664133" y="136131"/>
                  </a:lnTo>
                  <a:lnTo>
                    <a:pt x="706678" y="119329"/>
                  </a:lnTo>
                  <a:lnTo>
                    <a:pt x="717981" y="115493"/>
                  </a:lnTo>
                  <a:lnTo>
                    <a:pt x="717981" y="0"/>
                  </a:lnTo>
                  <a:close/>
                </a:path>
              </a:pathLst>
            </a:custGeom>
            <a:solidFill>
              <a:srgbClr val="C52E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75399" y="4923061"/>
              <a:ext cx="168600" cy="22043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01490" y="635"/>
              <a:ext cx="4842509" cy="464121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255140" y="0"/>
              <a:ext cx="46355" cy="5143500"/>
            </a:xfrm>
            <a:custGeom>
              <a:avLst/>
              <a:gdLst/>
              <a:ahLst/>
              <a:cxnLst/>
              <a:rect l="l" t="t" r="r" b="b"/>
              <a:pathLst>
                <a:path w="46354" h="5143500">
                  <a:moveTo>
                    <a:pt x="46086" y="0"/>
                  </a:moveTo>
                  <a:lnTo>
                    <a:pt x="0" y="0"/>
                  </a:lnTo>
                  <a:lnTo>
                    <a:pt x="0" y="5143499"/>
                  </a:lnTo>
                  <a:lnTo>
                    <a:pt x="46086" y="5143499"/>
                  </a:lnTo>
                  <a:lnTo>
                    <a:pt x="46086" y="0"/>
                  </a:lnTo>
                  <a:close/>
                </a:path>
              </a:pathLst>
            </a:custGeom>
            <a:solidFill>
              <a:srgbClr val="5EA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26018" y="4335944"/>
              <a:ext cx="718185" cy="807720"/>
            </a:xfrm>
            <a:custGeom>
              <a:avLst/>
              <a:gdLst/>
              <a:ahLst/>
              <a:cxnLst/>
              <a:rect l="l" t="t" r="r" b="b"/>
              <a:pathLst>
                <a:path w="718184" h="807720">
                  <a:moveTo>
                    <a:pt x="717981" y="379463"/>
                  </a:moveTo>
                  <a:lnTo>
                    <a:pt x="678942" y="400685"/>
                  </a:lnTo>
                  <a:lnTo>
                    <a:pt x="641286" y="424434"/>
                  </a:lnTo>
                  <a:lnTo>
                    <a:pt x="605294" y="450469"/>
                  </a:lnTo>
                  <a:lnTo>
                    <a:pt x="571093" y="478713"/>
                  </a:lnTo>
                  <a:lnTo>
                    <a:pt x="538772" y="509041"/>
                  </a:lnTo>
                  <a:lnTo>
                    <a:pt x="508444" y="541362"/>
                  </a:lnTo>
                  <a:lnTo>
                    <a:pt x="480212" y="575564"/>
                  </a:lnTo>
                  <a:lnTo>
                    <a:pt x="454164" y="611555"/>
                  </a:lnTo>
                  <a:lnTo>
                    <a:pt x="430415" y="649211"/>
                  </a:lnTo>
                  <a:lnTo>
                    <a:pt x="409079" y="688441"/>
                  </a:lnTo>
                  <a:lnTo>
                    <a:pt x="390245" y="729145"/>
                  </a:lnTo>
                  <a:lnTo>
                    <a:pt x="374027" y="771220"/>
                  </a:lnTo>
                  <a:lnTo>
                    <a:pt x="362699" y="807554"/>
                  </a:lnTo>
                  <a:lnTo>
                    <a:pt x="477685" y="807554"/>
                  </a:lnTo>
                  <a:lnTo>
                    <a:pt x="491210" y="771791"/>
                  </a:lnTo>
                  <a:lnTo>
                    <a:pt x="510489" y="730834"/>
                  </a:lnTo>
                  <a:lnTo>
                    <a:pt x="532777" y="691680"/>
                  </a:lnTo>
                  <a:lnTo>
                    <a:pt x="557936" y="654481"/>
                  </a:lnTo>
                  <a:lnTo>
                    <a:pt x="585800" y="619391"/>
                  </a:lnTo>
                  <a:lnTo>
                    <a:pt x="616229" y="586549"/>
                  </a:lnTo>
                  <a:lnTo>
                    <a:pt x="649058" y="556133"/>
                  </a:lnTo>
                  <a:lnTo>
                    <a:pt x="684161" y="528256"/>
                  </a:lnTo>
                  <a:lnTo>
                    <a:pt x="717981" y="505396"/>
                  </a:lnTo>
                  <a:lnTo>
                    <a:pt x="717981" y="379463"/>
                  </a:lnTo>
                  <a:close/>
                </a:path>
                <a:path w="718184" h="807720">
                  <a:moveTo>
                    <a:pt x="717981" y="186791"/>
                  </a:moveTo>
                  <a:lnTo>
                    <a:pt x="669544" y="206895"/>
                  </a:lnTo>
                  <a:lnTo>
                    <a:pt x="629107" y="226568"/>
                  </a:lnTo>
                  <a:lnTo>
                    <a:pt x="589864" y="248234"/>
                  </a:lnTo>
                  <a:lnTo>
                    <a:pt x="551878" y="271843"/>
                  </a:lnTo>
                  <a:lnTo>
                    <a:pt x="515226" y="297307"/>
                  </a:lnTo>
                  <a:lnTo>
                    <a:pt x="479971" y="324573"/>
                  </a:lnTo>
                  <a:lnTo>
                    <a:pt x="446176" y="353568"/>
                  </a:lnTo>
                  <a:lnTo>
                    <a:pt x="413918" y="384225"/>
                  </a:lnTo>
                  <a:lnTo>
                    <a:pt x="383260" y="416471"/>
                  </a:lnTo>
                  <a:lnTo>
                    <a:pt x="354253" y="450265"/>
                  </a:lnTo>
                  <a:lnTo>
                    <a:pt x="326986" y="485508"/>
                  </a:lnTo>
                  <a:lnTo>
                    <a:pt x="301510" y="522160"/>
                  </a:lnTo>
                  <a:lnTo>
                    <a:pt x="277901" y="560133"/>
                  </a:lnTo>
                  <a:lnTo>
                    <a:pt x="256235" y="599376"/>
                  </a:lnTo>
                  <a:lnTo>
                    <a:pt x="236550" y="639813"/>
                  </a:lnTo>
                  <a:lnTo>
                    <a:pt x="218935" y="681380"/>
                  </a:lnTo>
                  <a:lnTo>
                    <a:pt x="203403" y="724204"/>
                  </a:lnTo>
                  <a:lnTo>
                    <a:pt x="190169" y="767638"/>
                  </a:lnTo>
                  <a:lnTo>
                    <a:pt x="180301" y="807554"/>
                  </a:lnTo>
                  <a:lnTo>
                    <a:pt x="293141" y="807554"/>
                  </a:lnTo>
                  <a:lnTo>
                    <a:pt x="304673" y="767346"/>
                  </a:lnTo>
                  <a:lnTo>
                    <a:pt x="320014" y="724014"/>
                  </a:lnTo>
                  <a:lnTo>
                    <a:pt x="337693" y="682294"/>
                  </a:lnTo>
                  <a:lnTo>
                    <a:pt x="357847" y="641705"/>
                  </a:lnTo>
                  <a:lnTo>
                    <a:pt x="380301" y="602526"/>
                  </a:lnTo>
                  <a:lnTo>
                    <a:pt x="404990" y="564845"/>
                  </a:lnTo>
                  <a:lnTo>
                    <a:pt x="431787" y="528764"/>
                  </a:lnTo>
                  <a:lnTo>
                    <a:pt x="460629" y="494347"/>
                  </a:lnTo>
                  <a:lnTo>
                    <a:pt x="491413" y="461708"/>
                  </a:lnTo>
                  <a:lnTo>
                    <a:pt x="524065" y="430923"/>
                  </a:lnTo>
                  <a:lnTo>
                    <a:pt x="558482" y="402094"/>
                  </a:lnTo>
                  <a:lnTo>
                    <a:pt x="594575" y="375297"/>
                  </a:lnTo>
                  <a:lnTo>
                    <a:pt x="632256" y="350621"/>
                  </a:lnTo>
                  <a:lnTo>
                    <a:pt x="671436" y="328180"/>
                  </a:lnTo>
                  <a:lnTo>
                    <a:pt x="712025" y="308025"/>
                  </a:lnTo>
                  <a:lnTo>
                    <a:pt x="717981" y="305511"/>
                  </a:lnTo>
                  <a:lnTo>
                    <a:pt x="717981" y="186791"/>
                  </a:lnTo>
                  <a:close/>
                </a:path>
                <a:path w="718184" h="807720">
                  <a:moveTo>
                    <a:pt x="717981" y="0"/>
                  </a:moveTo>
                  <a:lnTo>
                    <a:pt x="663638" y="18376"/>
                  </a:lnTo>
                  <a:lnTo>
                    <a:pt x="621499" y="35153"/>
                  </a:lnTo>
                  <a:lnTo>
                    <a:pt x="580275" y="53682"/>
                  </a:lnTo>
                  <a:lnTo>
                    <a:pt x="540029" y="73914"/>
                  </a:lnTo>
                  <a:lnTo>
                    <a:pt x="500773" y="95808"/>
                  </a:lnTo>
                  <a:lnTo>
                    <a:pt x="462584" y="119329"/>
                  </a:lnTo>
                  <a:lnTo>
                    <a:pt x="425500" y="144399"/>
                  </a:lnTo>
                  <a:lnTo>
                    <a:pt x="389559" y="170992"/>
                  </a:lnTo>
                  <a:lnTo>
                    <a:pt x="354812" y="199059"/>
                  </a:lnTo>
                  <a:lnTo>
                    <a:pt x="321310" y="228561"/>
                  </a:lnTo>
                  <a:lnTo>
                    <a:pt x="289090" y="259435"/>
                  </a:lnTo>
                  <a:lnTo>
                    <a:pt x="258203" y="291655"/>
                  </a:lnTo>
                  <a:lnTo>
                    <a:pt x="228701" y="325158"/>
                  </a:lnTo>
                  <a:lnTo>
                    <a:pt x="200634" y="359892"/>
                  </a:lnTo>
                  <a:lnTo>
                    <a:pt x="174040" y="395833"/>
                  </a:lnTo>
                  <a:lnTo>
                    <a:pt x="148958" y="432917"/>
                  </a:lnTo>
                  <a:lnTo>
                    <a:pt x="125450" y="471106"/>
                  </a:lnTo>
                  <a:lnTo>
                    <a:pt x="103543" y="510349"/>
                  </a:lnTo>
                  <a:lnTo>
                    <a:pt x="83312" y="550608"/>
                  </a:lnTo>
                  <a:lnTo>
                    <a:pt x="64782" y="591820"/>
                  </a:lnTo>
                  <a:lnTo>
                    <a:pt x="48006" y="633945"/>
                  </a:lnTo>
                  <a:lnTo>
                    <a:pt x="33032" y="676922"/>
                  </a:lnTo>
                  <a:lnTo>
                    <a:pt x="19888" y="720763"/>
                  </a:lnTo>
                  <a:lnTo>
                    <a:pt x="8648" y="765365"/>
                  </a:lnTo>
                  <a:lnTo>
                    <a:pt x="0" y="807554"/>
                  </a:lnTo>
                  <a:lnTo>
                    <a:pt x="111760" y="807554"/>
                  </a:lnTo>
                  <a:lnTo>
                    <a:pt x="121653" y="764768"/>
                  </a:lnTo>
                  <a:lnTo>
                    <a:pt x="134289" y="720382"/>
                  </a:lnTo>
                  <a:lnTo>
                    <a:pt x="149021" y="676922"/>
                  </a:lnTo>
                  <a:lnTo>
                    <a:pt x="165811" y="634441"/>
                  </a:lnTo>
                  <a:lnTo>
                    <a:pt x="184581" y="592988"/>
                  </a:lnTo>
                  <a:lnTo>
                    <a:pt x="205270" y="552640"/>
                  </a:lnTo>
                  <a:lnTo>
                    <a:pt x="227838" y="513448"/>
                  </a:lnTo>
                  <a:lnTo>
                    <a:pt x="252209" y="475475"/>
                  </a:lnTo>
                  <a:lnTo>
                    <a:pt x="278320" y="438772"/>
                  </a:lnTo>
                  <a:lnTo>
                    <a:pt x="306133" y="403402"/>
                  </a:lnTo>
                  <a:lnTo>
                    <a:pt x="335572" y="369430"/>
                  </a:lnTo>
                  <a:lnTo>
                    <a:pt x="366585" y="336905"/>
                  </a:lnTo>
                  <a:lnTo>
                    <a:pt x="399110" y="305892"/>
                  </a:lnTo>
                  <a:lnTo>
                    <a:pt x="433082" y="276453"/>
                  </a:lnTo>
                  <a:lnTo>
                    <a:pt x="468452" y="248640"/>
                  </a:lnTo>
                  <a:lnTo>
                    <a:pt x="505155" y="222529"/>
                  </a:lnTo>
                  <a:lnTo>
                    <a:pt x="543140" y="198158"/>
                  </a:lnTo>
                  <a:lnTo>
                    <a:pt x="582333" y="175590"/>
                  </a:lnTo>
                  <a:lnTo>
                    <a:pt x="622681" y="154889"/>
                  </a:lnTo>
                  <a:lnTo>
                    <a:pt x="664133" y="136131"/>
                  </a:lnTo>
                  <a:lnTo>
                    <a:pt x="706678" y="119329"/>
                  </a:lnTo>
                  <a:lnTo>
                    <a:pt x="717981" y="115493"/>
                  </a:lnTo>
                  <a:lnTo>
                    <a:pt x="717981" y="0"/>
                  </a:lnTo>
                  <a:close/>
                </a:path>
              </a:pathLst>
            </a:custGeom>
            <a:solidFill>
              <a:srgbClr val="C52E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75399" y="4923061"/>
              <a:ext cx="168600" cy="220438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35882" y="983027"/>
            <a:ext cx="27063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ID" sz="2000" spc="-35" dirty="0" err="1"/>
              <a:t>Lingkungan</a:t>
            </a:r>
            <a:r>
              <a:rPr lang="en-ID" sz="2000" spc="-35" dirty="0"/>
              <a:t> </a:t>
            </a:r>
            <a:r>
              <a:rPr lang="en-ID" sz="2000" spc="-35" dirty="0" err="1"/>
              <a:t>belajar</a:t>
            </a:r>
            <a:br>
              <a:rPr lang="en-ID" sz="2000" spc="-35" dirty="0"/>
            </a:br>
            <a:r>
              <a:rPr lang="en-ID" sz="2000" spc="-35" dirty="0"/>
              <a:t>di </a:t>
            </a:r>
            <a:r>
              <a:rPr lang="en-ID" sz="2000" spc="-35" dirty="0" err="1"/>
              <a:t>sekolah</a:t>
            </a:r>
            <a:endParaRPr sz="2000" dirty="0"/>
          </a:p>
        </p:txBody>
      </p:sp>
      <p:sp>
        <p:nvSpPr>
          <p:cNvPr id="12" name="object 12"/>
          <p:cNvSpPr txBox="1"/>
          <p:nvPr/>
        </p:nvSpPr>
        <p:spPr>
          <a:xfrm>
            <a:off x="363003" y="1609435"/>
            <a:ext cx="3561715" cy="251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840" indent="-259079">
              <a:lnSpc>
                <a:spcPct val="100000"/>
              </a:lnSpc>
              <a:spcBef>
                <a:spcPts val="100"/>
              </a:spcBef>
              <a:buSzPct val="87500"/>
              <a:buFont typeface="Arial MT"/>
              <a:buChar char="•"/>
              <a:tabLst>
                <a:tab pos="370840" algn="l"/>
              </a:tabLst>
            </a:pPr>
            <a:r>
              <a:rPr sz="1600" dirty="0">
                <a:solidFill>
                  <a:srgbClr val="39656C"/>
                </a:solidFill>
                <a:latin typeface="Verdana"/>
                <a:cs typeface="Verdana"/>
              </a:rPr>
              <a:t>Kebijakan</a:t>
            </a:r>
            <a:r>
              <a:rPr sz="1600" spc="-5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9656C"/>
                </a:solidFill>
                <a:latin typeface="Verdana"/>
                <a:cs typeface="Verdana"/>
              </a:rPr>
              <a:t>sekolah</a:t>
            </a:r>
            <a:endParaRPr sz="1600">
              <a:latin typeface="Verdana"/>
              <a:cs typeface="Verdana"/>
            </a:endParaRPr>
          </a:p>
          <a:p>
            <a:pPr marL="370840" indent="-259079">
              <a:lnSpc>
                <a:spcPct val="100000"/>
              </a:lnSpc>
              <a:buSzPct val="87500"/>
              <a:buFont typeface="Arial MT"/>
              <a:buChar char="•"/>
              <a:tabLst>
                <a:tab pos="370840" algn="l"/>
              </a:tabLst>
            </a:pPr>
            <a:r>
              <a:rPr sz="1600" dirty="0">
                <a:solidFill>
                  <a:srgbClr val="39656C"/>
                </a:solidFill>
                <a:latin typeface="Verdana"/>
                <a:cs typeface="Verdana"/>
              </a:rPr>
              <a:t>Manajemen</a:t>
            </a:r>
            <a:r>
              <a:rPr sz="1600" spc="23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9656C"/>
                </a:solidFill>
                <a:latin typeface="Verdana"/>
                <a:cs typeface="Verdana"/>
              </a:rPr>
              <a:t>kelas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sz="1600">
              <a:latin typeface="Verdana"/>
              <a:cs typeface="Verdana"/>
            </a:endParaRPr>
          </a:p>
          <a:p>
            <a:pPr marL="271145" marR="5080" indent="-259079">
              <a:lnSpc>
                <a:spcPct val="100000"/>
              </a:lnSpc>
              <a:buSzPct val="87500"/>
              <a:buFont typeface="Arial MT"/>
              <a:buChar char="•"/>
              <a:tabLst>
                <a:tab pos="271145" algn="l"/>
              </a:tabLst>
            </a:pPr>
            <a:r>
              <a:rPr sz="1600" dirty="0">
                <a:solidFill>
                  <a:srgbClr val="39656C"/>
                </a:solidFill>
                <a:latin typeface="Verdana"/>
                <a:cs typeface="Verdana"/>
              </a:rPr>
              <a:t>Mengelola</a:t>
            </a:r>
            <a:r>
              <a:rPr sz="1600" spc="4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9656C"/>
                </a:solidFill>
                <a:latin typeface="Verdana"/>
                <a:cs typeface="Verdana"/>
              </a:rPr>
              <a:t>kelas</a:t>
            </a:r>
            <a:r>
              <a:rPr sz="1600" spc="4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9656C"/>
                </a:solidFill>
                <a:latin typeface="Verdana"/>
                <a:cs typeface="Verdana"/>
              </a:rPr>
              <a:t>efektif</a:t>
            </a:r>
            <a:r>
              <a:rPr sz="1600" spc="4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39656C"/>
                </a:solidFill>
                <a:latin typeface="Verdana"/>
                <a:cs typeface="Verdana"/>
              </a:rPr>
              <a:t>dan </a:t>
            </a:r>
            <a:r>
              <a:rPr sz="1600" dirty="0">
                <a:solidFill>
                  <a:srgbClr val="39656C"/>
                </a:solidFill>
                <a:latin typeface="Verdana"/>
                <a:cs typeface="Verdana"/>
              </a:rPr>
              <a:t>eﬁsien</a:t>
            </a:r>
            <a:r>
              <a:rPr sz="1600" spc="-8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spc="55" dirty="0">
                <a:solidFill>
                  <a:srgbClr val="39656C"/>
                </a:solidFill>
                <a:latin typeface="Verdana"/>
                <a:cs typeface="Verdana"/>
              </a:rPr>
              <a:t>dengan</a:t>
            </a:r>
            <a:r>
              <a:rPr sz="1600" spc="-9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b="1" spc="-45" dirty="0">
                <a:solidFill>
                  <a:srgbClr val="C52E73"/>
                </a:solidFill>
                <a:latin typeface="Verdana"/>
                <a:cs typeface="Verdana"/>
              </a:rPr>
              <a:t>membuat</a:t>
            </a:r>
            <a:r>
              <a:rPr sz="1600" b="1" spc="-40" dirty="0">
                <a:solidFill>
                  <a:srgbClr val="C52E73"/>
                </a:solidFill>
                <a:latin typeface="Verdana"/>
                <a:cs typeface="Verdana"/>
              </a:rPr>
              <a:t> </a:t>
            </a:r>
            <a:r>
              <a:rPr sz="1600" b="1" spc="-90" dirty="0">
                <a:solidFill>
                  <a:srgbClr val="C52E73"/>
                </a:solidFill>
                <a:latin typeface="Verdana"/>
                <a:cs typeface="Verdana"/>
              </a:rPr>
              <a:t>siswa </a:t>
            </a:r>
            <a:r>
              <a:rPr sz="1600" b="1" spc="-65" dirty="0">
                <a:solidFill>
                  <a:srgbClr val="C52E73"/>
                </a:solidFill>
                <a:latin typeface="Verdana"/>
                <a:cs typeface="Verdana"/>
              </a:rPr>
              <a:t>aktif</a:t>
            </a:r>
            <a:r>
              <a:rPr sz="1600" b="1" spc="20" dirty="0">
                <a:solidFill>
                  <a:srgbClr val="C52E73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9656C"/>
                </a:solidFill>
                <a:latin typeface="Verdana"/>
                <a:cs typeface="Verdana"/>
              </a:rPr>
              <a:t>dalam</a:t>
            </a:r>
            <a:r>
              <a:rPr sz="1600" spc="-2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9656C"/>
                </a:solidFill>
                <a:latin typeface="Verdana"/>
                <a:cs typeface="Verdana"/>
              </a:rPr>
              <a:t>pembelajaran</a:t>
            </a:r>
            <a:endParaRPr sz="1600">
              <a:latin typeface="Verdana"/>
              <a:cs typeface="Verdana"/>
            </a:endParaRPr>
          </a:p>
          <a:p>
            <a:pPr marL="271145" marR="526415" indent="-259079">
              <a:lnSpc>
                <a:spcPct val="100000"/>
              </a:lnSpc>
              <a:buSzPct val="87500"/>
              <a:buFont typeface="Arial MT"/>
              <a:buChar char="•"/>
              <a:tabLst>
                <a:tab pos="271145" algn="l"/>
              </a:tabLst>
            </a:pPr>
            <a:r>
              <a:rPr sz="1600" dirty="0">
                <a:solidFill>
                  <a:srgbClr val="39656C"/>
                </a:solidFill>
                <a:latin typeface="Verdana"/>
                <a:cs typeface="Verdana"/>
              </a:rPr>
              <a:t>Menjaga </a:t>
            </a:r>
            <a:r>
              <a:rPr sz="1600" spc="70" dirty="0">
                <a:solidFill>
                  <a:srgbClr val="39656C"/>
                </a:solidFill>
                <a:latin typeface="Verdana"/>
                <a:cs typeface="Verdana"/>
              </a:rPr>
              <a:t>hubungan</a:t>
            </a:r>
            <a:r>
              <a:rPr sz="160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9656C"/>
                </a:solidFill>
                <a:latin typeface="Verdana"/>
                <a:cs typeface="Verdana"/>
              </a:rPr>
              <a:t>antara </a:t>
            </a:r>
            <a:r>
              <a:rPr sz="1600" dirty="0">
                <a:solidFill>
                  <a:srgbClr val="39656C"/>
                </a:solidFill>
                <a:latin typeface="Verdana"/>
                <a:cs typeface="Verdana"/>
              </a:rPr>
              <a:t>siswa</a:t>
            </a:r>
            <a:r>
              <a:rPr sz="1600" spc="-6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9656C"/>
                </a:solidFill>
                <a:latin typeface="Verdana"/>
                <a:cs typeface="Verdana"/>
              </a:rPr>
              <a:t>dan</a:t>
            </a:r>
            <a:r>
              <a:rPr sz="1600" spc="-6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spc="40" dirty="0">
                <a:solidFill>
                  <a:srgbClr val="39656C"/>
                </a:solidFill>
                <a:latin typeface="Verdana"/>
                <a:cs typeface="Verdana"/>
              </a:rPr>
              <a:t>pendidik</a:t>
            </a:r>
            <a:endParaRPr sz="1600">
              <a:latin typeface="Verdana"/>
              <a:cs typeface="Verdana"/>
            </a:endParaRPr>
          </a:p>
          <a:p>
            <a:pPr marL="271145" indent="-258445">
              <a:lnSpc>
                <a:spcPct val="100000"/>
              </a:lnSpc>
              <a:buSzPct val="87500"/>
              <a:buFont typeface="Arial MT"/>
              <a:buChar char="•"/>
              <a:tabLst>
                <a:tab pos="271145" algn="l"/>
              </a:tabLst>
            </a:pPr>
            <a:r>
              <a:rPr sz="1600" dirty="0">
                <a:solidFill>
                  <a:srgbClr val="39656C"/>
                </a:solidFill>
                <a:latin typeface="Verdana"/>
                <a:cs typeface="Verdana"/>
              </a:rPr>
              <a:t>Mengatasi</a:t>
            </a:r>
            <a:r>
              <a:rPr sz="1600" spc="-1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9656C"/>
                </a:solidFill>
                <a:latin typeface="Verdana"/>
                <a:cs typeface="Verdana"/>
              </a:rPr>
              <a:t>siswa</a:t>
            </a:r>
            <a:r>
              <a:rPr sz="1600" spc="-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9656C"/>
                </a:solidFill>
                <a:latin typeface="Verdana"/>
                <a:cs typeface="Verdana"/>
              </a:rPr>
              <a:t>yang</a:t>
            </a:r>
            <a:r>
              <a:rPr sz="1600" spc="-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9656C"/>
                </a:solidFill>
                <a:latin typeface="Verdana"/>
                <a:cs typeface="Verdana"/>
              </a:rPr>
              <a:t>ramai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20092" y="4680839"/>
            <a:ext cx="25253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5" dirty="0">
                <a:solidFill>
                  <a:srgbClr val="39656C"/>
                </a:solidFill>
                <a:latin typeface="Verdana"/>
                <a:cs typeface="Verdana"/>
              </a:rPr>
              <a:t>https://</a:t>
            </a:r>
            <a:r>
              <a:rPr sz="1200" b="1" spc="-55" dirty="0">
                <a:solidFill>
                  <a:srgbClr val="39656C"/>
                </a:solidFill>
                <a:latin typeface="Verdana"/>
                <a:cs typeface="Verdana"/>
                <a:hlinkClick r:id="rId4"/>
              </a:rPr>
              <a:t>www.fiompasiana.com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40457" y="29"/>
            <a:ext cx="1924050" cy="953135"/>
            <a:chOff x="4240457" y="29"/>
            <a:chExt cx="1924050" cy="953135"/>
          </a:xfrm>
        </p:grpSpPr>
        <p:sp>
          <p:nvSpPr>
            <p:cNvPr id="3" name="object 3"/>
            <p:cNvSpPr/>
            <p:nvPr/>
          </p:nvSpPr>
          <p:spPr>
            <a:xfrm>
              <a:off x="4240457" y="383130"/>
              <a:ext cx="1924050" cy="569595"/>
            </a:xfrm>
            <a:custGeom>
              <a:avLst/>
              <a:gdLst/>
              <a:ahLst/>
              <a:cxnLst/>
              <a:rect l="l" t="t" r="r" b="b"/>
              <a:pathLst>
                <a:path w="1924050" h="569594">
                  <a:moveTo>
                    <a:pt x="1649115" y="569481"/>
                  </a:moveTo>
                  <a:lnTo>
                    <a:pt x="0" y="569481"/>
                  </a:lnTo>
                  <a:lnTo>
                    <a:pt x="0" y="0"/>
                  </a:lnTo>
                  <a:lnTo>
                    <a:pt x="1649115" y="0"/>
                  </a:lnTo>
                  <a:lnTo>
                    <a:pt x="1693684" y="3726"/>
                  </a:lnTo>
                  <a:lnTo>
                    <a:pt x="1735966" y="14513"/>
                  </a:lnTo>
                  <a:lnTo>
                    <a:pt x="1775396" y="31776"/>
                  </a:lnTo>
                  <a:lnTo>
                    <a:pt x="1811406" y="54929"/>
                  </a:lnTo>
                  <a:lnTo>
                    <a:pt x="1843431" y="83386"/>
                  </a:lnTo>
                  <a:lnTo>
                    <a:pt x="1870903" y="116561"/>
                  </a:lnTo>
                  <a:lnTo>
                    <a:pt x="1893256" y="153868"/>
                  </a:lnTo>
                  <a:lnTo>
                    <a:pt x="1909924" y="194722"/>
                  </a:lnTo>
                  <a:lnTo>
                    <a:pt x="1920341" y="238536"/>
                  </a:lnTo>
                  <a:lnTo>
                    <a:pt x="1923938" y="284725"/>
                  </a:lnTo>
                  <a:lnTo>
                    <a:pt x="1920342" y="330915"/>
                  </a:lnTo>
                  <a:lnTo>
                    <a:pt x="1909930" y="374732"/>
                  </a:lnTo>
                  <a:lnTo>
                    <a:pt x="1893267" y="415589"/>
                  </a:lnTo>
                  <a:lnTo>
                    <a:pt x="1870919" y="452900"/>
                  </a:lnTo>
                  <a:lnTo>
                    <a:pt x="1843452" y="486079"/>
                  </a:lnTo>
                  <a:lnTo>
                    <a:pt x="1811431" y="514541"/>
                  </a:lnTo>
                  <a:lnTo>
                    <a:pt x="1775421" y="537698"/>
                  </a:lnTo>
                  <a:lnTo>
                    <a:pt x="1735988" y="554964"/>
                  </a:lnTo>
                  <a:lnTo>
                    <a:pt x="1693698" y="565754"/>
                  </a:lnTo>
                  <a:lnTo>
                    <a:pt x="1649115" y="569481"/>
                  </a:lnTo>
                  <a:close/>
                </a:path>
              </a:pathLst>
            </a:custGeom>
            <a:solidFill>
              <a:srgbClr val="C52E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40482" y="29"/>
              <a:ext cx="1666875" cy="569595"/>
            </a:xfrm>
            <a:custGeom>
              <a:avLst/>
              <a:gdLst/>
              <a:ahLst/>
              <a:cxnLst/>
              <a:rect l="l" t="t" r="r" b="b"/>
              <a:pathLst>
                <a:path w="1666875" h="569595">
                  <a:moveTo>
                    <a:pt x="1428274" y="569451"/>
                  </a:moveTo>
                  <a:lnTo>
                    <a:pt x="0" y="569451"/>
                  </a:lnTo>
                  <a:lnTo>
                    <a:pt x="0" y="0"/>
                  </a:lnTo>
                  <a:lnTo>
                    <a:pt x="1428274" y="0"/>
                  </a:lnTo>
                  <a:lnTo>
                    <a:pt x="1471065" y="4586"/>
                  </a:lnTo>
                  <a:lnTo>
                    <a:pt x="1511339" y="17810"/>
                  </a:lnTo>
                  <a:lnTo>
                    <a:pt x="1548424" y="38868"/>
                  </a:lnTo>
                  <a:lnTo>
                    <a:pt x="1581649" y="66957"/>
                  </a:lnTo>
                  <a:lnTo>
                    <a:pt x="1610339" y="101271"/>
                  </a:lnTo>
                  <a:lnTo>
                    <a:pt x="1633824" y="141009"/>
                  </a:lnTo>
                  <a:lnTo>
                    <a:pt x="1651432" y="185367"/>
                  </a:lnTo>
                  <a:lnTo>
                    <a:pt x="1662489" y="233540"/>
                  </a:lnTo>
                  <a:lnTo>
                    <a:pt x="1666324" y="284725"/>
                  </a:lnTo>
                  <a:lnTo>
                    <a:pt x="1662489" y="335910"/>
                  </a:lnTo>
                  <a:lnTo>
                    <a:pt x="1651432" y="384083"/>
                  </a:lnTo>
                  <a:lnTo>
                    <a:pt x="1633824" y="428441"/>
                  </a:lnTo>
                  <a:lnTo>
                    <a:pt x="1610339" y="468179"/>
                  </a:lnTo>
                  <a:lnTo>
                    <a:pt x="1581649" y="502494"/>
                  </a:lnTo>
                  <a:lnTo>
                    <a:pt x="1548424" y="530582"/>
                  </a:lnTo>
                  <a:lnTo>
                    <a:pt x="1511339" y="551640"/>
                  </a:lnTo>
                  <a:lnTo>
                    <a:pt x="1471065" y="564864"/>
                  </a:lnTo>
                  <a:lnTo>
                    <a:pt x="1428274" y="569451"/>
                  </a:lnTo>
                  <a:close/>
                </a:path>
              </a:pathLst>
            </a:custGeom>
            <a:solidFill>
              <a:srgbClr val="E9B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184007" y="4844974"/>
            <a:ext cx="2686685" cy="125095"/>
          </a:xfrm>
          <a:custGeom>
            <a:avLst/>
            <a:gdLst/>
            <a:ahLst/>
            <a:cxnLst/>
            <a:rect l="l" t="t" r="r" b="b"/>
            <a:pathLst>
              <a:path w="2686684" h="125095">
                <a:moveTo>
                  <a:pt x="0" y="125023"/>
                </a:moveTo>
                <a:lnTo>
                  <a:pt x="2686542" y="125023"/>
                </a:lnTo>
                <a:lnTo>
                  <a:pt x="2686542" y="0"/>
                </a:lnTo>
                <a:lnTo>
                  <a:pt x="0" y="0"/>
                </a:lnTo>
                <a:lnTo>
                  <a:pt x="0" y="125023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8870550" y="1477683"/>
            <a:ext cx="273685" cy="3665854"/>
            <a:chOff x="8870550" y="1477683"/>
            <a:chExt cx="273685" cy="3665854"/>
          </a:xfrm>
        </p:grpSpPr>
        <p:sp>
          <p:nvSpPr>
            <p:cNvPr id="7" name="object 7"/>
            <p:cNvSpPr/>
            <p:nvPr/>
          </p:nvSpPr>
          <p:spPr>
            <a:xfrm>
              <a:off x="9000524" y="4844975"/>
              <a:ext cx="143510" cy="125095"/>
            </a:xfrm>
            <a:custGeom>
              <a:avLst/>
              <a:gdLst/>
              <a:ahLst/>
              <a:cxnLst/>
              <a:rect l="l" t="t" r="r" b="b"/>
              <a:pathLst>
                <a:path w="143509" h="125095">
                  <a:moveTo>
                    <a:pt x="0" y="125023"/>
                  </a:moveTo>
                  <a:lnTo>
                    <a:pt x="143475" y="125023"/>
                  </a:lnTo>
                  <a:lnTo>
                    <a:pt x="143475" y="0"/>
                  </a:lnTo>
                  <a:lnTo>
                    <a:pt x="0" y="0"/>
                  </a:lnTo>
                  <a:lnTo>
                    <a:pt x="0" y="125023"/>
                  </a:lnTo>
                  <a:close/>
                </a:path>
              </a:pathLst>
            </a:custGeom>
            <a:solidFill>
              <a:srgbClr val="6C4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70550" y="1477683"/>
              <a:ext cx="130175" cy="3665854"/>
            </a:xfrm>
            <a:custGeom>
              <a:avLst/>
              <a:gdLst/>
              <a:ahLst/>
              <a:cxnLst/>
              <a:rect l="l" t="t" r="r" b="b"/>
              <a:pathLst>
                <a:path w="130175" h="3665854">
                  <a:moveTo>
                    <a:pt x="129974" y="3665633"/>
                  </a:moveTo>
                  <a:lnTo>
                    <a:pt x="0" y="3665633"/>
                  </a:lnTo>
                  <a:lnTo>
                    <a:pt x="0" y="0"/>
                  </a:lnTo>
                  <a:lnTo>
                    <a:pt x="129974" y="0"/>
                  </a:lnTo>
                  <a:lnTo>
                    <a:pt x="129974" y="3665633"/>
                  </a:lnTo>
                  <a:close/>
                </a:path>
              </a:pathLst>
            </a:custGeom>
            <a:solidFill>
              <a:srgbClr val="5EA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0" y="0"/>
            <a:ext cx="4455795" cy="5143500"/>
            <a:chOff x="0" y="0"/>
            <a:chExt cx="4455795" cy="514350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246047" cy="514349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907" y="4845040"/>
              <a:ext cx="124701" cy="12493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6444" y="4845040"/>
              <a:ext cx="124759" cy="12493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7039" y="4845040"/>
              <a:ext cx="124677" cy="12493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7575" y="4845040"/>
              <a:ext cx="124695" cy="12493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28141" y="4845040"/>
              <a:ext cx="124724" cy="12493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1805" y="4631749"/>
              <a:ext cx="124712" cy="1250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2370" y="4631749"/>
              <a:ext cx="124701" cy="12501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3502" y="4631749"/>
              <a:ext cx="124677" cy="12501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2908" y="4631749"/>
              <a:ext cx="124758" cy="12501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64038" y="4631749"/>
              <a:ext cx="124695" cy="12501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6282" y="4845040"/>
              <a:ext cx="124701" cy="12493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6819" y="4845040"/>
              <a:ext cx="124759" cy="12493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17414" y="4845040"/>
              <a:ext cx="124677" cy="12493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07951" y="4845040"/>
              <a:ext cx="124695" cy="12493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98516" y="4845040"/>
              <a:ext cx="124724" cy="12493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72180" y="4631749"/>
              <a:ext cx="124712" cy="12501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62745" y="4631749"/>
              <a:ext cx="124701" cy="12501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53283" y="4631749"/>
              <a:ext cx="124758" cy="12501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43877" y="4631749"/>
              <a:ext cx="124677" cy="12501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34413" y="4631749"/>
              <a:ext cx="124695" cy="12501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32943" y="4845040"/>
              <a:ext cx="124701" cy="12493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14075" y="4845040"/>
              <a:ext cx="124677" cy="12493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23480" y="4845040"/>
              <a:ext cx="124759" cy="12493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04611" y="4845040"/>
              <a:ext cx="124695" cy="12493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95178" y="4845040"/>
              <a:ext cx="124724" cy="12493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68841" y="4631749"/>
              <a:ext cx="124712" cy="12501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59406" y="4631749"/>
              <a:ext cx="124701" cy="12501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49944" y="4631749"/>
              <a:ext cx="124758" cy="12501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40538" y="4631749"/>
              <a:ext cx="124677" cy="12501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31074" y="4631749"/>
              <a:ext cx="124695" cy="12501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1" y="617024"/>
              <a:ext cx="1313180" cy="2625725"/>
            </a:xfrm>
            <a:custGeom>
              <a:avLst/>
              <a:gdLst/>
              <a:ahLst/>
              <a:cxnLst/>
              <a:rect l="l" t="t" r="r" b="b"/>
              <a:pathLst>
                <a:path w="1313180" h="2625725">
                  <a:moveTo>
                    <a:pt x="0" y="2625709"/>
                  </a:moveTo>
                  <a:lnTo>
                    <a:pt x="0" y="0"/>
                  </a:lnTo>
                  <a:lnTo>
                    <a:pt x="48128" y="865"/>
                  </a:lnTo>
                  <a:lnTo>
                    <a:pt x="95821" y="3443"/>
                  </a:lnTo>
                  <a:lnTo>
                    <a:pt x="143047" y="7703"/>
                  </a:lnTo>
                  <a:lnTo>
                    <a:pt x="189777" y="13616"/>
                  </a:lnTo>
                  <a:lnTo>
                    <a:pt x="235981" y="21152"/>
                  </a:lnTo>
                  <a:lnTo>
                    <a:pt x="281631" y="30281"/>
                  </a:lnTo>
                  <a:lnTo>
                    <a:pt x="326696" y="40973"/>
                  </a:lnTo>
                  <a:lnTo>
                    <a:pt x="371146" y="53200"/>
                  </a:lnTo>
                  <a:lnTo>
                    <a:pt x="414952" y="66931"/>
                  </a:lnTo>
                  <a:lnTo>
                    <a:pt x="458084" y="82136"/>
                  </a:lnTo>
                  <a:lnTo>
                    <a:pt x="500513" y="98787"/>
                  </a:lnTo>
                  <a:lnTo>
                    <a:pt x="542209" y="116853"/>
                  </a:lnTo>
                  <a:lnTo>
                    <a:pt x="583142" y="136304"/>
                  </a:lnTo>
                  <a:lnTo>
                    <a:pt x="623283" y="157112"/>
                  </a:lnTo>
                  <a:lnTo>
                    <a:pt x="662601" y="179245"/>
                  </a:lnTo>
                  <a:lnTo>
                    <a:pt x="701068" y="202676"/>
                  </a:lnTo>
                  <a:lnTo>
                    <a:pt x="738653" y="227373"/>
                  </a:lnTo>
                  <a:lnTo>
                    <a:pt x="775328" y="253308"/>
                  </a:lnTo>
                  <a:lnTo>
                    <a:pt x="811061" y="280450"/>
                  </a:lnTo>
                  <a:lnTo>
                    <a:pt x="845824" y="308770"/>
                  </a:lnTo>
                  <a:lnTo>
                    <a:pt x="879588" y="338239"/>
                  </a:lnTo>
                  <a:lnTo>
                    <a:pt x="912321" y="368826"/>
                  </a:lnTo>
                  <a:lnTo>
                    <a:pt x="943995" y="400503"/>
                  </a:lnTo>
                  <a:lnTo>
                    <a:pt x="974581" y="433238"/>
                  </a:lnTo>
                  <a:lnTo>
                    <a:pt x="1004047" y="467004"/>
                  </a:lnTo>
                  <a:lnTo>
                    <a:pt x="1032366" y="501769"/>
                  </a:lnTo>
                  <a:lnTo>
                    <a:pt x="1059506" y="537504"/>
                  </a:lnTo>
                  <a:lnTo>
                    <a:pt x="1085439" y="574181"/>
                  </a:lnTo>
                  <a:lnTo>
                    <a:pt x="1110134" y="611768"/>
                  </a:lnTo>
                  <a:lnTo>
                    <a:pt x="1133563" y="650237"/>
                  </a:lnTo>
                  <a:lnTo>
                    <a:pt x="1155695" y="689557"/>
                  </a:lnTo>
                  <a:lnTo>
                    <a:pt x="1176500" y="729699"/>
                  </a:lnTo>
                  <a:lnTo>
                    <a:pt x="1195950" y="770634"/>
                  </a:lnTo>
                  <a:lnTo>
                    <a:pt x="1214014" y="812331"/>
                  </a:lnTo>
                  <a:lnTo>
                    <a:pt x="1230663" y="854761"/>
                  </a:lnTo>
                  <a:lnTo>
                    <a:pt x="1245868" y="897895"/>
                  </a:lnTo>
                  <a:lnTo>
                    <a:pt x="1259597" y="941702"/>
                  </a:lnTo>
                  <a:lnTo>
                    <a:pt x="1271823" y="986154"/>
                  </a:lnTo>
                  <a:lnTo>
                    <a:pt x="1282514" y="1031220"/>
                  </a:lnTo>
                  <a:lnTo>
                    <a:pt x="1291642" y="1076870"/>
                  </a:lnTo>
                  <a:lnTo>
                    <a:pt x="1299177" y="1123075"/>
                  </a:lnTo>
                  <a:lnTo>
                    <a:pt x="1305090" y="1169806"/>
                  </a:lnTo>
                  <a:lnTo>
                    <a:pt x="1309349" y="1217033"/>
                  </a:lnTo>
                  <a:lnTo>
                    <a:pt x="1311927" y="1264725"/>
                  </a:lnTo>
                  <a:lnTo>
                    <a:pt x="1312793" y="1312854"/>
                  </a:lnTo>
                  <a:lnTo>
                    <a:pt x="1311927" y="1360987"/>
                  </a:lnTo>
                  <a:lnTo>
                    <a:pt x="1309350" y="1408683"/>
                  </a:lnTo>
                  <a:lnTo>
                    <a:pt x="1305091" y="1455913"/>
                  </a:lnTo>
                  <a:lnTo>
                    <a:pt x="1299180" y="1502646"/>
                  </a:lnTo>
                  <a:lnTo>
                    <a:pt x="1291647" y="1548854"/>
                  </a:lnTo>
                  <a:lnTo>
                    <a:pt x="1282520" y="1594507"/>
                  </a:lnTo>
                  <a:lnTo>
                    <a:pt x="1271830" y="1639575"/>
                  </a:lnTo>
                  <a:lnTo>
                    <a:pt x="1259607" y="1684028"/>
                  </a:lnTo>
                  <a:lnTo>
                    <a:pt x="1245880" y="1727837"/>
                  </a:lnTo>
                  <a:lnTo>
                    <a:pt x="1230678" y="1770972"/>
                  </a:lnTo>
                  <a:lnTo>
                    <a:pt x="1214031" y="1813403"/>
                  </a:lnTo>
                  <a:lnTo>
                    <a:pt x="1195970" y="1855101"/>
                  </a:lnTo>
                  <a:lnTo>
                    <a:pt x="1176522" y="1896036"/>
                  </a:lnTo>
                  <a:lnTo>
                    <a:pt x="1155719" y="1936179"/>
                  </a:lnTo>
                  <a:lnTo>
                    <a:pt x="1133590" y="1975499"/>
                  </a:lnTo>
                  <a:lnTo>
                    <a:pt x="1110164" y="2013967"/>
                  </a:lnTo>
                  <a:lnTo>
                    <a:pt x="1085472" y="2051555"/>
                  </a:lnTo>
                  <a:lnTo>
                    <a:pt x="1059542" y="2088230"/>
                  </a:lnTo>
                  <a:lnTo>
                    <a:pt x="1032404" y="2123965"/>
                  </a:lnTo>
                  <a:lnTo>
                    <a:pt x="1004088" y="2158730"/>
                  </a:lnTo>
                  <a:lnTo>
                    <a:pt x="974624" y="2192494"/>
                  </a:lnTo>
                  <a:lnTo>
                    <a:pt x="944041" y="2225229"/>
                  </a:lnTo>
                  <a:lnTo>
                    <a:pt x="912369" y="2256904"/>
                  </a:lnTo>
                  <a:lnTo>
                    <a:pt x="879637" y="2287491"/>
                  </a:lnTo>
                  <a:lnTo>
                    <a:pt x="845875" y="2316958"/>
                  </a:lnTo>
                  <a:lnTo>
                    <a:pt x="811113" y="2345277"/>
                  </a:lnTo>
                  <a:lnTo>
                    <a:pt x="775381" y="2372418"/>
                  </a:lnTo>
                  <a:lnTo>
                    <a:pt x="738708" y="2398352"/>
                  </a:lnTo>
                  <a:lnTo>
                    <a:pt x="701123" y="2423048"/>
                  </a:lnTo>
                  <a:lnTo>
                    <a:pt x="662656" y="2446477"/>
                  </a:lnTo>
                  <a:lnTo>
                    <a:pt x="623337" y="2468609"/>
                  </a:lnTo>
                  <a:lnTo>
                    <a:pt x="583196" y="2489415"/>
                  </a:lnTo>
                  <a:lnTo>
                    <a:pt x="542262" y="2508865"/>
                  </a:lnTo>
                  <a:lnTo>
                    <a:pt x="500565" y="2526930"/>
                  </a:lnTo>
                  <a:lnTo>
                    <a:pt x="458134" y="2543579"/>
                  </a:lnTo>
                  <a:lnTo>
                    <a:pt x="415000" y="2558783"/>
                  </a:lnTo>
                  <a:lnTo>
                    <a:pt x="371191" y="2572513"/>
                  </a:lnTo>
                  <a:lnTo>
                    <a:pt x="326737" y="2584739"/>
                  </a:lnTo>
                  <a:lnTo>
                    <a:pt x="281668" y="2595430"/>
                  </a:lnTo>
                  <a:lnTo>
                    <a:pt x="236014" y="2604559"/>
                  </a:lnTo>
                  <a:lnTo>
                    <a:pt x="189804" y="2612094"/>
                  </a:lnTo>
                  <a:lnTo>
                    <a:pt x="143068" y="2618006"/>
                  </a:lnTo>
                  <a:lnTo>
                    <a:pt x="95836" y="2622265"/>
                  </a:lnTo>
                  <a:lnTo>
                    <a:pt x="48136" y="2624843"/>
                  </a:lnTo>
                  <a:lnTo>
                    <a:pt x="0" y="2625709"/>
                  </a:lnTo>
                  <a:close/>
                </a:path>
              </a:pathLst>
            </a:custGeom>
            <a:solidFill>
              <a:srgbClr val="5EA5B2">
                <a:alpha val="337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4571111" y="593804"/>
            <a:ext cx="375221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i="1" spc="-10" dirty="0"/>
              <a:t>BAGAIMAN</a:t>
            </a:r>
            <a:r>
              <a:rPr i="1" spc="-10" dirty="0">
                <a:latin typeface="Verdana"/>
                <a:cs typeface="Verdana"/>
              </a:rPr>
              <a:t> </a:t>
            </a:r>
            <a:r>
              <a:rPr i="1" spc="-100" dirty="0">
                <a:latin typeface="Verdana"/>
                <a:cs typeface="Verdana"/>
              </a:rPr>
              <a:t>MENARIK</a:t>
            </a:r>
            <a:r>
              <a:rPr i="1" spc="-75" dirty="0">
                <a:latin typeface="Verdana"/>
                <a:cs typeface="Verdana"/>
              </a:rPr>
              <a:t> </a:t>
            </a:r>
            <a:r>
              <a:rPr i="1" spc="-95" dirty="0">
                <a:latin typeface="Verdana"/>
                <a:cs typeface="Verdana"/>
              </a:rPr>
              <a:t>PERHATIAN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4532842" y="1355804"/>
            <a:ext cx="3985260" cy="1391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500" b="1" i="1" spc="-10" dirty="0">
                <a:solidFill>
                  <a:srgbClr val="39656C"/>
                </a:solidFill>
                <a:latin typeface="Verdana"/>
                <a:cs typeface="Verdana"/>
              </a:rPr>
              <a:t>SISWA?</a:t>
            </a:r>
            <a:endParaRPr sz="2500">
              <a:latin typeface="Verdana"/>
              <a:cs typeface="Verdana"/>
            </a:endParaRPr>
          </a:p>
          <a:p>
            <a:pPr marL="422909" indent="-410209">
              <a:lnSpc>
                <a:spcPct val="100000"/>
              </a:lnSpc>
              <a:spcBef>
                <a:spcPts val="2075"/>
              </a:spcBef>
              <a:buSzPct val="94117"/>
              <a:buFont typeface="Arial MT"/>
              <a:buAutoNum type="arabicPeriod"/>
              <a:tabLst>
                <a:tab pos="422909" algn="l"/>
              </a:tabLst>
            </a:pP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Kuis</a:t>
            </a:r>
            <a:r>
              <a:rPr sz="1700" spc="-6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setiap</a:t>
            </a:r>
            <a:r>
              <a:rPr sz="1700" spc="-6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akhir</a:t>
            </a:r>
            <a:r>
              <a:rPr sz="1700" spc="-6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pertemuan?</a:t>
            </a:r>
            <a:endParaRPr sz="1700">
              <a:latin typeface="Verdana"/>
              <a:cs typeface="Verdana"/>
            </a:endParaRPr>
          </a:p>
          <a:p>
            <a:pPr marL="422909" indent="-410209">
              <a:lnSpc>
                <a:spcPct val="100000"/>
              </a:lnSpc>
              <a:spcBef>
                <a:spcPts val="1600"/>
              </a:spcBef>
              <a:buSzPct val="94117"/>
              <a:buFont typeface="Arial MT"/>
              <a:buAutoNum type="arabicPeriod"/>
              <a:tabLst>
                <a:tab pos="422909" algn="l"/>
              </a:tabLst>
            </a:pP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Perlu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cek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39656C"/>
                </a:solidFill>
                <a:latin typeface="Verdana"/>
                <a:cs typeface="Verdana"/>
              </a:rPr>
              <a:t>evaluasi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 pemahaman?</a:t>
            </a:r>
            <a:endParaRPr sz="1700">
              <a:latin typeface="Verdana"/>
              <a:cs typeface="Verdana"/>
            </a:endParaRPr>
          </a:p>
        </p:txBody>
      </p:sp>
      <p:pic>
        <p:nvPicPr>
          <p:cNvPr id="44" name="object 4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03318" y="4845040"/>
            <a:ext cx="124701" cy="124935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93855" y="4845040"/>
            <a:ext cx="124759" cy="124935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84450" y="4845040"/>
            <a:ext cx="124677" cy="124935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74987" y="4845040"/>
            <a:ext cx="124695" cy="124935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65553" y="4845040"/>
            <a:ext cx="124724" cy="124935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639216" y="4631749"/>
            <a:ext cx="124712" cy="125015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929781" y="4631749"/>
            <a:ext cx="124701" cy="125015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220319" y="4631749"/>
            <a:ext cx="124758" cy="125015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510913" y="4631749"/>
            <a:ext cx="124677" cy="125015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801449" y="4631749"/>
            <a:ext cx="124695" cy="12501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-125" dirty="0" err="1"/>
              <a:t>Referensi</a:t>
            </a:r>
            <a:endParaRPr sz="40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88434" y="1806956"/>
            <a:ext cx="101600" cy="2381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2251" y="1806956"/>
            <a:ext cx="101600" cy="2381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9923" y="2233676"/>
            <a:ext cx="101600" cy="23812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410335" y="1676781"/>
            <a:ext cx="658495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ID" sz="2800" spc="-425" dirty="0">
                <a:solidFill>
                  <a:srgbClr val="39656C"/>
                </a:solidFill>
                <a:latin typeface="Trebuchet MS"/>
                <a:cs typeface="Trebuchet MS"/>
              </a:rPr>
              <a:t>Santrock, J. W. (2017). Educational Psychology 6th edition.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ID" sz="2800" spc="-425" dirty="0">
                <a:solidFill>
                  <a:srgbClr val="39656C"/>
                </a:solidFill>
                <a:latin typeface="Trebuchet MS"/>
                <a:cs typeface="Trebuchet MS"/>
              </a:rPr>
              <a:t>New York: McGraw-Hill Education. Halaman: 462-497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24339" y="1323899"/>
            <a:ext cx="3820160" cy="3820160"/>
            <a:chOff x="5324339" y="1323899"/>
            <a:chExt cx="3820160" cy="3820160"/>
          </a:xfrm>
        </p:grpSpPr>
        <p:sp>
          <p:nvSpPr>
            <p:cNvPr id="3" name="object 3"/>
            <p:cNvSpPr/>
            <p:nvPr/>
          </p:nvSpPr>
          <p:spPr>
            <a:xfrm>
              <a:off x="5324339" y="1323899"/>
              <a:ext cx="3820160" cy="3820160"/>
            </a:xfrm>
            <a:custGeom>
              <a:avLst/>
              <a:gdLst/>
              <a:ahLst/>
              <a:cxnLst/>
              <a:rect l="l" t="t" r="r" b="b"/>
              <a:pathLst>
                <a:path w="3820159" h="3820160">
                  <a:moveTo>
                    <a:pt x="3819600" y="3819600"/>
                  </a:moveTo>
                  <a:lnTo>
                    <a:pt x="0" y="3819600"/>
                  </a:lnTo>
                  <a:lnTo>
                    <a:pt x="298" y="3771359"/>
                  </a:lnTo>
                  <a:lnTo>
                    <a:pt x="1191" y="3723261"/>
                  </a:lnTo>
                  <a:lnTo>
                    <a:pt x="2674" y="3675310"/>
                  </a:lnTo>
                  <a:lnTo>
                    <a:pt x="4745" y="3627509"/>
                  </a:lnTo>
                  <a:lnTo>
                    <a:pt x="7400" y="3579862"/>
                  </a:lnTo>
                  <a:lnTo>
                    <a:pt x="10635" y="3532372"/>
                  </a:lnTo>
                  <a:lnTo>
                    <a:pt x="14447" y="3485043"/>
                  </a:lnTo>
                  <a:lnTo>
                    <a:pt x="18833" y="3437878"/>
                  </a:lnTo>
                  <a:lnTo>
                    <a:pt x="23788" y="3390881"/>
                  </a:lnTo>
                  <a:lnTo>
                    <a:pt x="29310" y="3344055"/>
                  </a:lnTo>
                  <a:lnTo>
                    <a:pt x="35395" y="3297403"/>
                  </a:lnTo>
                  <a:lnTo>
                    <a:pt x="42039" y="3250930"/>
                  </a:lnTo>
                  <a:lnTo>
                    <a:pt x="49239" y="3204638"/>
                  </a:lnTo>
                  <a:lnTo>
                    <a:pt x="56991" y="3158532"/>
                  </a:lnTo>
                  <a:lnTo>
                    <a:pt x="65292" y="3112614"/>
                  </a:lnTo>
                  <a:lnTo>
                    <a:pt x="74139" y="3066888"/>
                  </a:lnTo>
                  <a:lnTo>
                    <a:pt x="83528" y="3021358"/>
                  </a:lnTo>
                  <a:lnTo>
                    <a:pt x="93455" y="2976028"/>
                  </a:lnTo>
                  <a:lnTo>
                    <a:pt x="103917" y="2930899"/>
                  </a:lnTo>
                  <a:lnTo>
                    <a:pt x="114910" y="2885978"/>
                  </a:lnTo>
                  <a:lnTo>
                    <a:pt x="126431" y="2841265"/>
                  </a:lnTo>
                  <a:lnTo>
                    <a:pt x="138477" y="2796766"/>
                  </a:lnTo>
                  <a:lnTo>
                    <a:pt x="151044" y="2752484"/>
                  </a:lnTo>
                  <a:lnTo>
                    <a:pt x="164128" y="2708421"/>
                  </a:lnTo>
                  <a:lnTo>
                    <a:pt x="177726" y="2664583"/>
                  </a:lnTo>
                  <a:lnTo>
                    <a:pt x="191834" y="2620971"/>
                  </a:lnTo>
                  <a:lnTo>
                    <a:pt x="206449" y="2577590"/>
                  </a:lnTo>
                  <a:lnTo>
                    <a:pt x="221568" y="2534443"/>
                  </a:lnTo>
                  <a:lnTo>
                    <a:pt x="237187" y="2491534"/>
                  </a:lnTo>
                  <a:lnTo>
                    <a:pt x="253302" y="2448866"/>
                  </a:lnTo>
                  <a:lnTo>
                    <a:pt x="269910" y="2406443"/>
                  </a:lnTo>
                  <a:lnTo>
                    <a:pt x="287008" y="2364268"/>
                  </a:lnTo>
                  <a:lnTo>
                    <a:pt x="304591" y="2322344"/>
                  </a:lnTo>
                  <a:lnTo>
                    <a:pt x="322657" y="2280676"/>
                  </a:lnTo>
                  <a:lnTo>
                    <a:pt x="341202" y="2239266"/>
                  </a:lnTo>
                  <a:lnTo>
                    <a:pt x="360223" y="2198118"/>
                  </a:lnTo>
                  <a:lnTo>
                    <a:pt x="379715" y="2157236"/>
                  </a:lnTo>
                  <a:lnTo>
                    <a:pt x="399676" y="2116623"/>
                  </a:lnTo>
                  <a:lnTo>
                    <a:pt x="420102" y="2076282"/>
                  </a:lnTo>
                  <a:lnTo>
                    <a:pt x="440989" y="2036218"/>
                  </a:lnTo>
                  <a:lnTo>
                    <a:pt x="462334" y="1996434"/>
                  </a:lnTo>
                  <a:lnTo>
                    <a:pt x="484134" y="1956932"/>
                  </a:lnTo>
                  <a:lnTo>
                    <a:pt x="506385" y="1917717"/>
                  </a:lnTo>
                  <a:lnTo>
                    <a:pt x="529083" y="1878792"/>
                  </a:lnTo>
                  <a:lnTo>
                    <a:pt x="552225" y="1840161"/>
                  </a:lnTo>
                  <a:lnTo>
                    <a:pt x="575807" y="1801827"/>
                  </a:lnTo>
                  <a:lnTo>
                    <a:pt x="599827" y="1763793"/>
                  </a:lnTo>
                  <a:lnTo>
                    <a:pt x="624280" y="1726063"/>
                  </a:lnTo>
                  <a:lnTo>
                    <a:pt x="649163" y="1688642"/>
                  </a:lnTo>
                  <a:lnTo>
                    <a:pt x="674473" y="1651531"/>
                  </a:lnTo>
                  <a:lnTo>
                    <a:pt x="700206" y="1614734"/>
                  </a:lnTo>
                  <a:lnTo>
                    <a:pt x="726358" y="1578256"/>
                  </a:lnTo>
                  <a:lnTo>
                    <a:pt x="752926" y="1542100"/>
                  </a:lnTo>
                  <a:lnTo>
                    <a:pt x="779906" y="1506268"/>
                  </a:lnTo>
                  <a:lnTo>
                    <a:pt x="807296" y="1470765"/>
                  </a:lnTo>
                  <a:lnTo>
                    <a:pt x="835091" y="1435594"/>
                  </a:lnTo>
                  <a:lnTo>
                    <a:pt x="863288" y="1400759"/>
                  </a:lnTo>
                  <a:lnTo>
                    <a:pt x="891884" y="1366262"/>
                  </a:lnTo>
                  <a:lnTo>
                    <a:pt x="920875" y="1332109"/>
                  </a:lnTo>
                  <a:lnTo>
                    <a:pt x="950257" y="1298301"/>
                  </a:lnTo>
                  <a:lnTo>
                    <a:pt x="980027" y="1264843"/>
                  </a:lnTo>
                  <a:lnTo>
                    <a:pt x="1010182" y="1231738"/>
                  </a:lnTo>
                  <a:lnTo>
                    <a:pt x="1040718" y="1198989"/>
                  </a:lnTo>
                  <a:lnTo>
                    <a:pt x="1071631" y="1166601"/>
                  </a:lnTo>
                  <a:lnTo>
                    <a:pt x="1102918" y="1134576"/>
                  </a:lnTo>
                  <a:lnTo>
                    <a:pt x="1134576" y="1102918"/>
                  </a:lnTo>
                  <a:lnTo>
                    <a:pt x="1166601" y="1071631"/>
                  </a:lnTo>
                  <a:lnTo>
                    <a:pt x="1198990" y="1040717"/>
                  </a:lnTo>
                  <a:lnTo>
                    <a:pt x="1231738" y="1010182"/>
                  </a:lnTo>
                  <a:lnTo>
                    <a:pt x="1264843" y="980027"/>
                  </a:lnTo>
                  <a:lnTo>
                    <a:pt x="1298301" y="950257"/>
                  </a:lnTo>
                  <a:lnTo>
                    <a:pt x="1332109" y="920874"/>
                  </a:lnTo>
                  <a:lnTo>
                    <a:pt x="1366263" y="891884"/>
                  </a:lnTo>
                  <a:lnTo>
                    <a:pt x="1400759" y="863288"/>
                  </a:lnTo>
                  <a:lnTo>
                    <a:pt x="1435594" y="835091"/>
                  </a:lnTo>
                  <a:lnTo>
                    <a:pt x="1470765" y="807296"/>
                  </a:lnTo>
                  <a:lnTo>
                    <a:pt x="1506268" y="779906"/>
                  </a:lnTo>
                  <a:lnTo>
                    <a:pt x="1542100" y="752926"/>
                  </a:lnTo>
                  <a:lnTo>
                    <a:pt x="1578256" y="726357"/>
                  </a:lnTo>
                  <a:lnTo>
                    <a:pt x="1614735" y="700205"/>
                  </a:lnTo>
                  <a:lnTo>
                    <a:pt x="1651531" y="674473"/>
                  </a:lnTo>
                  <a:lnTo>
                    <a:pt x="1688642" y="649163"/>
                  </a:lnTo>
                  <a:lnTo>
                    <a:pt x="1726064" y="624280"/>
                  </a:lnTo>
                  <a:lnTo>
                    <a:pt x="1763793" y="599827"/>
                  </a:lnTo>
                  <a:lnTo>
                    <a:pt x="1801827" y="575807"/>
                  </a:lnTo>
                  <a:lnTo>
                    <a:pt x="1840161" y="552225"/>
                  </a:lnTo>
                  <a:lnTo>
                    <a:pt x="1878792" y="529083"/>
                  </a:lnTo>
                  <a:lnTo>
                    <a:pt x="1917717" y="506384"/>
                  </a:lnTo>
                  <a:lnTo>
                    <a:pt x="1956932" y="484134"/>
                  </a:lnTo>
                  <a:lnTo>
                    <a:pt x="1996434" y="462334"/>
                  </a:lnTo>
                  <a:lnTo>
                    <a:pt x="2036218" y="440989"/>
                  </a:lnTo>
                  <a:lnTo>
                    <a:pt x="2076283" y="420102"/>
                  </a:lnTo>
                  <a:lnTo>
                    <a:pt x="2116623" y="399676"/>
                  </a:lnTo>
                  <a:lnTo>
                    <a:pt x="2157236" y="379715"/>
                  </a:lnTo>
                  <a:lnTo>
                    <a:pt x="2198118" y="360223"/>
                  </a:lnTo>
                  <a:lnTo>
                    <a:pt x="2239266" y="341202"/>
                  </a:lnTo>
                  <a:lnTo>
                    <a:pt x="2280676" y="322657"/>
                  </a:lnTo>
                  <a:lnTo>
                    <a:pt x="2322344" y="304591"/>
                  </a:lnTo>
                  <a:lnTo>
                    <a:pt x="2364268" y="287008"/>
                  </a:lnTo>
                  <a:lnTo>
                    <a:pt x="2406443" y="269910"/>
                  </a:lnTo>
                  <a:lnTo>
                    <a:pt x="2448867" y="253302"/>
                  </a:lnTo>
                  <a:lnTo>
                    <a:pt x="2491535" y="237187"/>
                  </a:lnTo>
                  <a:lnTo>
                    <a:pt x="2534444" y="221568"/>
                  </a:lnTo>
                  <a:lnTo>
                    <a:pt x="2577590" y="206449"/>
                  </a:lnTo>
                  <a:lnTo>
                    <a:pt x="2620971" y="191834"/>
                  </a:lnTo>
                  <a:lnTo>
                    <a:pt x="2664583" y="177726"/>
                  </a:lnTo>
                  <a:lnTo>
                    <a:pt x="2708422" y="164128"/>
                  </a:lnTo>
                  <a:lnTo>
                    <a:pt x="2752484" y="151044"/>
                  </a:lnTo>
                  <a:lnTo>
                    <a:pt x="2796766" y="138477"/>
                  </a:lnTo>
                  <a:lnTo>
                    <a:pt x="2841265" y="126431"/>
                  </a:lnTo>
                  <a:lnTo>
                    <a:pt x="2885978" y="114910"/>
                  </a:lnTo>
                  <a:lnTo>
                    <a:pt x="2930900" y="103917"/>
                  </a:lnTo>
                  <a:lnTo>
                    <a:pt x="2976028" y="93455"/>
                  </a:lnTo>
                  <a:lnTo>
                    <a:pt x="3021359" y="83528"/>
                  </a:lnTo>
                  <a:lnTo>
                    <a:pt x="3066889" y="74139"/>
                  </a:lnTo>
                  <a:lnTo>
                    <a:pt x="3112614" y="65292"/>
                  </a:lnTo>
                  <a:lnTo>
                    <a:pt x="3158532" y="56991"/>
                  </a:lnTo>
                  <a:lnTo>
                    <a:pt x="3204638" y="49239"/>
                  </a:lnTo>
                  <a:lnTo>
                    <a:pt x="3250930" y="42039"/>
                  </a:lnTo>
                  <a:lnTo>
                    <a:pt x="3297403" y="35395"/>
                  </a:lnTo>
                  <a:lnTo>
                    <a:pt x="3344055" y="29310"/>
                  </a:lnTo>
                  <a:lnTo>
                    <a:pt x="3390881" y="23788"/>
                  </a:lnTo>
                  <a:lnTo>
                    <a:pt x="3437878" y="18833"/>
                  </a:lnTo>
                  <a:lnTo>
                    <a:pt x="3485043" y="14447"/>
                  </a:lnTo>
                  <a:lnTo>
                    <a:pt x="3532372" y="10635"/>
                  </a:lnTo>
                  <a:lnTo>
                    <a:pt x="3579862" y="7400"/>
                  </a:lnTo>
                  <a:lnTo>
                    <a:pt x="3627510" y="4745"/>
                  </a:lnTo>
                  <a:lnTo>
                    <a:pt x="3675310" y="2674"/>
                  </a:lnTo>
                  <a:lnTo>
                    <a:pt x="3723261" y="1191"/>
                  </a:lnTo>
                  <a:lnTo>
                    <a:pt x="3771359" y="298"/>
                  </a:lnTo>
                  <a:lnTo>
                    <a:pt x="3819600" y="0"/>
                  </a:lnTo>
                  <a:lnTo>
                    <a:pt x="3819600" y="3819600"/>
                  </a:lnTo>
                  <a:close/>
                </a:path>
              </a:pathLst>
            </a:custGeom>
            <a:solidFill>
              <a:srgbClr val="5EA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49010" y="4749279"/>
              <a:ext cx="2938145" cy="135890"/>
            </a:xfrm>
            <a:custGeom>
              <a:avLst/>
              <a:gdLst/>
              <a:ahLst/>
              <a:cxnLst/>
              <a:rect l="l" t="t" r="r" b="b"/>
              <a:pathLst>
                <a:path w="2938145" h="135889">
                  <a:moveTo>
                    <a:pt x="135001" y="67703"/>
                  </a:moveTo>
                  <a:lnTo>
                    <a:pt x="129705" y="41376"/>
                  </a:lnTo>
                  <a:lnTo>
                    <a:pt x="115214" y="19862"/>
                  </a:lnTo>
                  <a:lnTo>
                    <a:pt x="93700" y="5334"/>
                  </a:lnTo>
                  <a:lnTo>
                    <a:pt x="67310" y="0"/>
                  </a:lnTo>
                  <a:lnTo>
                    <a:pt x="47472" y="2984"/>
                  </a:lnTo>
                  <a:lnTo>
                    <a:pt x="29730" y="11430"/>
                  </a:lnTo>
                  <a:lnTo>
                    <a:pt x="15151" y="24638"/>
                  </a:lnTo>
                  <a:lnTo>
                    <a:pt x="4826" y="41871"/>
                  </a:lnTo>
                  <a:lnTo>
                    <a:pt x="0" y="61315"/>
                  </a:lnTo>
                  <a:lnTo>
                    <a:pt x="1003" y="80924"/>
                  </a:lnTo>
                  <a:lnTo>
                    <a:pt x="19545" y="115557"/>
                  </a:lnTo>
                  <a:lnTo>
                    <a:pt x="54229" y="134112"/>
                  </a:lnTo>
                  <a:lnTo>
                    <a:pt x="67310" y="135394"/>
                  </a:lnTo>
                  <a:lnTo>
                    <a:pt x="73863" y="135077"/>
                  </a:lnTo>
                  <a:lnTo>
                    <a:pt x="110413" y="119875"/>
                  </a:lnTo>
                  <a:lnTo>
                    <a:pt x="132029" y="87566"/>
                  </a:lnTo>
                  <a:lnTo>
                    <a:pt x="135001" y="67703"/>
                  </a:lnTo>
                  <a:close/>
                </a:path>
                <a:path w="2938145" h="135889">
                  <a:moveTo>
                    <a:pt x="1069403" y="67703"/>
                  </a:moveTo>
                  <a:lnTo>
                    <a:pt x="1064069" y="41376"/>
                  </a:lnTo>
                  <a:lnTo>
                    <a:pt x="1049553" y="19862"/>
                  </a:lnTo>
                  <a:lnTo>
                    <a:pt x="1028026" y="5334"/>
                  </a:lnTo>
                  <a:lnTo>
                    <a:pt x="1001712" y="0"/>
                  </a:lnTo>
                  <a:lnTo>
                    <a:pt x="981837" y="2984"/>
                  </a:lnTo>
                  <a:lnTo>
                    <a:pt x="964095" y="11430"/>
                  </a:lnTo>
                  <a:lnTo>
                    <a:pt x="949540" y="24638"/>
                  </a:lnTo>
                  <a:lnTo>
                    <a:pt x="939228" y="41871"/>
                  </a:lnTo>
                  <a:lnTo>
                    <a:pt x="934389" y="61315"/>
                  </a:lnTo>
                  <a:lnTo>
                    <a:pt x="935367" y="80924"/>
                  </a:lnTo>
                  <a:lnTo>
                    <a:pt x="953947" y="115557"/>
                  </a:lnTo>
                  <a:lnTo>
                    <a:pt x="988555" y="134112"/>
                  </a:lnTo>
                  <a:lnTo>
                    <a:pt x="1001610" y="135394"/>
                  </a:lnTo>
                  <a:lnTo>
                    <a:pt x="1008176" y="135077"/>
                  </a:lnTo>
                  <a:lnTo>
                    <a:pt x="1044765" y="119875"/>
                  </a:lnTo>
                  <a:lnTo>
                    <a:pt x="1066431" y="87566"/>
                  </a:lnTo>
                  <a:lnTo>
                    <a:pt x="1069403" y="67703"/>
                  </a:lnTo>
                  <a:close/>
                </a:path>
                <a:path w="2938145" h="135889">
                  <a:moveTo>
                    <a:pt x="2003615" y="67703"/>
                  </a:moveTo>
                  <a:lnTo>
                    <a:pt x="1998319" y="41376"/>
                  </a:lnTo>
                  <a:lnTo>
                    <a:pt x="1983828" y="19862"/>
                  </a:lnTo>
                  <a:lnTo>
                    <a:pt x="1962315" y="5334"/>
                  </a:lnTo>
                  <a:lnTo>
                    <a:pt x="1935924" y="0"/>
                  </a:lnTo>
                  <a:lnTo>
                    <a:pt x="1916099" y="2984"/>
                  </a:lnTo>
                  <a:lnTo>
                    <a:pt x="1898383" y="11430"/>
                  </a:lnTo>
                  <a:lnTo>
                    <a:pt x="1883803" y="24638"/>
                  </a:lnTo>
                  <a:lnTo>
                    <a:pt x="1873440" y="41871"/>
                  </a:lnTo>
                  <a:lnTo>
                    <a:pt x="1868627" y="61315"/>
                  </a:lnTo>
                  <a:lnTo>
                    <a:pt x="1869655" y="80924"/>
                  </a:lnTo>
                  <a:lnTo>
                    <a:pt x="1888159" y="115557"/>
                  </a:lnTo>
                  <a:lnTo>
                    <a:pt x="1922856" y="134112"/>
                  </a:lnTo>
                  <a:lnTo>
                    <a:pt x="1935924" y="135394"/>
                  </a:lnTo>
                  <a:lnTo>
                    <a:pt x="1942477" y="135077"/>
                  </a:lnTo>
                  <a:lnTo>
                    <a:pt x="1979028" y="119875"/>
                  </a:lnTo>
                  <a:lnTo>
                    <a:pt x="2000643" y="87566"/>
                  </a:lnTo>
                  <a:lnTo>
                    <a:pt x="2003615" y="67703"/>
                  </a:lnTo>
                  <a:close/>
                </a:path>
                <a:path w="2938145" h="135889">
                  <a:moveTo>
                    <a:pt x="2938018" y="67703"/>
                  </a:moveTo>
                  <a:lnTo>
                    <a:pt x="2932696" y="41376"/>
                  </a:lnTo>
                  <a:lnTo>
                    <a:pt x="2918193" y="19862"/>
                  </a:lnTo>
                  <a:lnTo>
                    <a:pt x="2896679" y="5334"/>
                  </a:lnTo>
                  <a:lnTo>
                    <a:pt x="2870314" y="0"/>
                  </a:lnTo>
                  <a:lnTo>
                    <a:pt x="2850502" y="2984"/>
                  </a:lnTo>
                  <a:lnTo>
                    <a:pt x="2832785" y="11430"/>
                  </a:lnTo>
                  <a:lnTo>
                    <a:pt x="2818206" y="24638"/>
                  </a:lnTo>
                  <a:lnTo>
                    <a:pt x="2807843" y="41871"/>
                  </a:lnTo>
                  <a:lnTo>
                    <a:pt x="2803004" y="61315"/>
                  </a:lnTo>
                  <a:lnTo>
                    <a:pt x="2803982" y="80924"/>
                  </a:lnTo>
                  <a:lnTo>
                    <a:pt x="2822562" y="115557"/>
                  </a:lnTo>
                  <a:lnTo>
                    <a:pt x="2857220" y="134112"/>
                  </a:lnTo>
                  <a:lnTo>
                    <a:pt x="2870314" y="135394"/>
                  </a:lnTo>
                  <a:lnTo>
                    <a:pt x="2876867" y="135077"/>
                  </a:lnTo>
                  <a:lnTo>
                    <a:pt x="2913430" y="119875"/>
                  </a:lnTo>
                  <a:lnTo>
                    <a:pt x="2935046" y="87566"/>
                  </a:lnTo>
                  <a:lnTo>
                    <a:pt x="2938018" y="67703"/>
                  </a:lnTo>
                  <a:close/>
                </a:path>
              </a:pathLst>
            </a:custGeom>
            <a:solidFill>
              <a:srgbClr val="C52E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96013" y="4778527"/>
              <a:ext cx="2938145" cy="135890"/>
            </a:xfrm>
            <a:custGeom>
              <a:avLst/>
              <a:gdLst/>
              <a:ahLst/>
              <a:cxnLst/>
              <a:rect l="l" t="t" r="r" b="b"/>
              <a:pathLst>
                <a:path w="2938145" h="135889">
                  <a:moveTo>
                    <a:pt x="135013" y="67703"/>
                  </a:moveTo>
                  <a:lnTo>
                    <a:pt x="129692" y="41300"/>
                  </a:lnTo>
                  <a:lnTo>
                    <a:pt x="115163" y="19786"/>
                  </a:lnTo>
                  <a:lnTo>
                    <a:pt x="93637" y="5308"/>
                  </a:lnTo>
                  <a:lnTo>
                    <a:pt x="67322" y="0"/>
                  </a:lnTo>
                  <a:lnTo>
                    <a:pt x="47485" y="2971"/>
                  </a:lnTo>
                  <a:lnTo>
                    <a:pt x="29743" y="11417"/>
                  </a:lnTo>
                  <a:lnTo>
                    <a:pt x="15163" y="24599"/>
                  </a:lnTo>
                  <a:lnTo>
                    <a:pt x="4838" y="41783"/>
                  </a:lnTo>
                  <a:lnTo>
                    <a:pt x="0" y="61188"/>
                  </a:lnTo>
                  <a:lnTo>
                    <a:pt x="990" y="80822"/>
                  </a:lnTo>
                  <a:lnTo>
                    <a:pt x="19558" y="115455"/>
                  </a:lnTo>
                  <a:lnTo>
                    <a:pt x="54305" y="134023"/>
                  </a:lnTo>
                  <a:lnTo>
                    <a:pt x="67411" y="135305"/>
                  </a:lnTo>
                  <a:lnTo>
                    <a:pt x="73901" y="134988"/>
                  </a:lnTo>
                  <a:lnTo>
                    <a:pt x="110426" y="119811"/>
                  </a:lnTo>
                  <a:lnTo>
                    <a:pt x="132041" y="87515"/>
                  </a:lnTo>
                  <a:lnTo>
                    <a:pt x="135013" y="67703"/>
                  </a:lnTo>
                  <a:close/>
                </a:path>
                <a:path w="2938145" h="135889">
                  <a:moveTo>
                    <a:pt x="1069225" y="67703"/>
                  </a:moveTo>
                  <a:lnTo>
                    <a:pt x="1063917" y="41376"/>
                  </a:lnTo>
                  <a:lnTo>
                    <a:pt x="1049426" y="19850"/>
                  </a:lnTo>
                  <a:lnTo>
                    <a:pt x="1027938" y="5334"/>
                  </a:lnTo>
                  <a:lnTo>
                    <a:pt x="1001623" y="0"/>
                  </a:lnTo>
                  <a:lnTo>
                    <a:pt x="981760" y="2971"/>
                  </a:lnTo>
                  <a:lnTo>
                    <a:pt x="964006" y="11404"/>
                  </a:lnTo>
                  <a:lnTo>
                    <a:pt x="949413" y="24549"/>
                  </a:lnTo>
                  <a:lnTo>
                    <a:pt x="939050" y="41681"/>
                  </a:lnTo>
                  <a:lnTo>
                    <a:pt x="934212" y="61137"/>
                  </a:lnTo>
                  <a:lnTo>
                    <a:pt x="935202" y="80772"/>
                  </a:lnTo>
                  <a:lnTo>
                    <a:pt x="953770" y="115455"/>
                  </a:lnTo>
                  <a:lnTo>
                    <a:pt x="988517" y="134023"/>
                  </a:lnTo>
                  <a:lnTo>
                    <a:pt x="1001623" y="135305"/>
                  </a:lnTo>
                  <a:lnTo>
                    <a:pt x="1008176" y="134988"/>
                  </a:lnTo>
                  <a:lnTo>
                    <a:pt x="1044638" y="119811"/>
                  </a:lnTo>
                  <a:lnTo>
                    <a:pt x="1066253" y="87515"/>
                  </a:lnTo>
                  <a:lnTo>
                    <a:pt x="1069225" y="67703"/>
                  </a:lnTo>
                  <a:close/>
                </a:path>
                <a:path w="2938145" h="135889">
                  <a:moveTo>
                    <a:pt x="2003628" y="67703"/>
                  </a:moveTo>
                  <a:lnTo>
                    <a:pt x="1998319" y="41300"/>
                  </a:lnTo>
                  <a:lnTo>
                    <a:pt x="1983816" y="19786"/>
                  </a:lnTo>
                  <a:lnTo>
                    <a:pt x="1962289" y="5308"/>
                  </a:lnTo>
                  <a:lnTo>
                    <a:pt x="1935937" y="0"/>
                  </a:lnTo>
                  <a:lnTo>
                    <a:pt x="1916087" y="2971"/>
                  </a:lnTo>
                  <a:lnTo>
                    <a:pt x="1898307" y="11417"/>
                  </a:lnTo>
                  <a:lnTo>
                    <a:pt x="1883702" y="24599"/>
                  </a:lnTo>
                  <a:lnTo>
                    <a:pt x="1873364" y="41783"/>
                  </a:lnTo>
                  <a:lnTo>
                    <a:pt x="1868563" y="61188"/>
                  </a:lnTo>
                  <a:lnTo>
                    <a:pt x="1869567" y="80822"/>
                  </a:lnTo>
                  <a:lnTo>
                    <a:pt x="1887982" y="115455"/>
                  </a:lnTo>
                  <a:lnTo>
                    <a:pt x="1922919" y="134023"/>
                  </a:lnTo>
                  <a:lnTo>
                    <a:pt x="1936026" y="135305"/>
                  </a:lnTo>
                  <a:lnTo>
                    <a:pt x="1942528" y="134988"/>
                  </a:lnTo>
                  <a:lnTo>
                    <a:pt x="1979041" y="119811"/>
                  </a:lnTo>
                  <a:lnTo>
                    <a:pt x="2000656" y="87515"/>
                  </a:lnTo>
                  <a:lnTo>
                    <a:pt x="2003628" y="67703"/>
                  </a:lnTo>
                  <a:close/>
                </a:path>
                <a:path w="2938145" h="135889">
                  <a:moveTo>
                    <a:pt x="2937941" y="67703"/>
                  </a:moveTo>
                  <a:lnTo>
                    <a:pt x="2932633" y="41300"/>
                  </a:lnTo>
                  <a:lnTo>
                    <a:pt x="2918155" y="19786"/>
                  </a:lnTo>
                  <a:lnTo>
                    <a:pt x="2896641" y="5308"/>
                  </a:lnTo>
                  <a:lnTo>
                    <a:pt x="2870238" y="0"/>
                  </a:lnTo>
                  <a:lnTo>
                    <a:pt x="2850375" y="2971"/>
                  </a:lnTo>
                  <a:lnTo>
                    <a:pt x="2832633" y="11404"/>
                  </a:lnTo>
                  <a:lnTo>
                    <a:pt x="2818079" y="24549"/>
                  </a:lnTo>
                  <a:lnTo>
                    <a:pt x="2807766" y="41681"/>
                  </a:lnTo>
                  <a:lnTo>
                    <a:pt x="2802877" y="61137"/>
                  </a:lnTo>
                  <a:lnTo>
                    <a:pt x="2803855" y="80772"/>
                  </a:lnTo>
                  <a:lnTo>
                    <a:pt x="2822384" y="115455"/>
                  </a:lnTo>
                  <a:lnTo>
                    <a:pt x="2857169" y="134023"/>
                  </a:lnTo>
                  <a:lnTo>
                    <a:pt x="2870238" y="135305"/>
                  </a:lnTo>
                  <a:lnTo>
                    <a:pt x="2876791" y="134988"/>
                  </a:lnTo>
                  <a:lnTo>
                    <a:pt x="2913303" y="119811"/>
                  </a:lnTo>
                  <a:lnTo>
                    <a:pt x="2934957" y="87515"/>
                  </a:lnTo>
                  <a:lnTo>
                    <a:pt x="2937941" y="67703"/>
                  </a:lnTo>
                  <a:close/>
                </a:path>
              </a:pathLst>
            </a:custGeom>
            <a:solidFill>
              <a:srgbClr val="E9B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402129" y="123469"/>
            <a:ext cx="494665" cy="3161030"/>
          </a:xfrm>
          <a:custGeom>
            <a:avLst/>
            <a:gdLst/>
            <a:ahLst/>
            <a:cxnLst/>
            <a:rect l="l" t="t" r="r" b="b"/>
            <a:pathLst>
              <a:path w="494665" h="3161029">
                <a:moveTo>
                  <a:pt x="494068" y="2269045"/>
                </a:moveTo>
                <a:lnTo>
                  <a:pt x="447332" y="2222246"/>
                </a:lnTo>
                <a:lnTo>
                  <a:pt x="50" y="2669476"/>
                </a:lnTo>
                <a:lnTo>
                  <a:pt x="46850" y="2716326"/>
                </a:lnTo>
                <a:lnTo>
                  <a:pt x="494068" y="2269045"/>
                </a:lnTo>
                <a:close/>
              </a:path>
              <a:path w="494665" h="3161029">
                <a:moveTo>
                  <a:pt x="494068" y="1824545"/>
                </a:moveTo>
                <a:lnTo>
                  <a:pt x="447332" y="1777758"/>
                </a:lnTo>
                <a:lnTo>
                  <a:pt x="50" y="2225040"/>
                </a:lnTo>
                <a:lnTo>
                  <a:pt x="46786" y="2271839"/>
                </a:lnTo>
                <a:lnTo>
                  <a:pt x="494068" y="1824545"/>
                </a:lnTo>
                <a:close/>
              </a:path>
              <a:path w="494665" h="3161029">
                <a:moveTo>
                  <a:pt x="494068" y="1380109"/>
                </a:moveTo>
                <a:lnTo>
                  <a:pt x="447332" y="1333258"/>
                </a:lnTo>
                <a:lnTo>
                  <a:pt x="50" y="1780540"/>
                </a:lnTo>
                <a:lnTo>
                  <a:pt x="46786" y="1827339"/>
                </a:lnTo>
                <a:lnTo>
                  <a:pt x="494068" y="1380109"/>
                </a:lnTo>
                <a:close/>
              </a:path>
              <a:path w="494665" h="3161029">
                <a:moveTo>
                  <a:pt x="494068" y="713320"/>
                </a:moveTo>
                <a:lnTo>
                  <a:pt x="447230" y="666635"/>
                </a:lnTo>
                <a:lnTo>
                  <a:pt x="0" y="1113853"/>
                </a:lnTo>
                <a:lnTo>
                  <a:pt x="46786" y="1160602"/>
                </a:lnTo>
                <a:lnTo>
                  <a:pt x="494068" y="713320"/>
                </a:lnTo>
                <a:close/>
              </a:path>
              <a:path w="494665" h="3161029">
                <a:moveTo>
                  <a:pt x="494068" y="268884"/>
                </a:moveTo>
                <a:lnTo>
                  <a:pt x="447230" y="222135"/>
                </a:lnTo>
                <a:lnTo>
                  <a:pt x="0" y="669417"/>
                </a:lnTo>
                <a:lnTo>
                  <a:pt x="46786" y="716114"/>
                </a:lnTo>
                <a:lnTo>
                  <a:pt x="494068" y="268884"/>
                </a:lnTo>
                <a:close/>
              </a:path>
              <a:path w="494665" h="3161029">
                <a:moveTo>
                  <a:pt x="494131" y="2713698"/>
                </a:moveTo>
                <a:lnTo>
                  <a:pt x="447382" y="2666847"/>
                </a:lnTo>
                <a:lnTo>
                  <a:pt x="152" y="3114129"/>
                </a:lnTo>
                <a:lnTo>
                  <a:pt x="46850" y="3160928"/>
                </a:lnTo>
                <a:lnTo>
                  <a:pt x="494131" y="2713698"/>
                </a:lnTo>
                <a:close/>
              </a:path>
              <a:path w="494665" h="3161029">
                <a:moveTo>
                  <a:pt x="494131" y="2491397"/>
                </a:moveTo>
                <a:lnTo>
                  <a:pt x="447382" y="2444648"/>
                </a:lnTo>
                <a:lnTo>
                  <a:pt x="152" y="2891929"/>
                </a:lnTo>
                <a:lnTo>
                  <a:pt x="46850" y="2938678"/>
                </a:lnTo>
                <a:lnTo>
                  <a:pt x="494131" y="2491397"/>
                </a:lnTo>
                <a:close/>
              </a:path>
              <a:path w="494665" h="3161029">
                <a:moveTo>
                  <a:pt x="494131" y="2046897"/>
                </a:moveTo>
                <a:lnTo>
                  <a:pt x="447382" y="2000211"/>
                </a:lnTo>
                <a:lnTo>
                  <a:pt x="152" y="2447442"/>
                </a:lnTo>
                <a:lnTo>
                  <a:pt x="46850" y="2494191"/>
                </a:lnTo>
                <a:lnTo>
                  <a:pt x="494131" y="2046897"/>
                </a:lnTo>
                <a:close/>
              </a:path>
              <a:path w="494665" h="3161029">
                <a:moveTo>
                  <a:pt x="494131" y="1602460"/>
                </a:moveTo>
                <a:lnTo>
                  <a:pt x="447382" y="1555724"/>
                </a:lnTo>
                <a:lnTo>
                  <a:pt x="152" y="2002891"/>
                </a:lnTo>
                <a:lnTo>
                  <a:pt x="46850" y="2049691"/>
                </a:lnTo>
                <a:lnTo>
                  <a:pt x="494131" y="1602460"/>
                </a:lnTo>
                <a:close/>
              </a:path>
              <a:path w="494665" h="3161029">
                <a:moveTo>
                  <a:pt x="494131" y="1157973"/>
                </a:moveTo>
                <a:lnTo>
                  <a:pt x="447382" y="1111224"/>
                </a:lnTo>
                <a:lnTo>
                  <a:pt x="152" y="1558455"/>
                </a:lnTo>
                <a:lnTo>
                  <a:pt x="46850" y="1605254"/>
                </a:lnTo>
                <a:lnTo>
                  <a:pt x="494131" y="1157973"/>
                </a:lnTo>
                <a:close/>
              </a:path>
              <a:path w="494665" h="3161029">
                <a:moveTo>
                  <a:pt x="494131" y="935723"/>
                </a:moveTo>
                <a:lnTo>
                  <a:pt x="447382" y="888987"/>
                </a:lnTo>
                <a:lnTo>
                  <a:pt x="152" y="1336205"/>
                </a:lnTo>
                <a:lnTo>
                  <a:pt x="46850" y="1382953"/>
                </a:lnTo>
                <a:lnTo>
                  <a:pt x="494131" y="935723"/>
                </a:lnTo>
                <a:close/>
              </a:path>
              <a:path w="494665" h="3161029">
                <a:moveTo>
                  <a:pt x="494131" y="491236"/>
                </a:moveTo>
                <a:lnTo>
                  <a:pt x="447382" y="444487"/>
                </a:lnTo>
                <a:lnTo>
                  <a:pt x="152" y="891768"/>
                </a:lnTo>
                <a:lnTo>
                  <a:pt x="46850" y="938517"/>
                </a:lnTo>
                <a:lnTo>
                  <a:pt x="494131" y="491236"/>
                </a:lnTo>
                <a:close/>
              </a:path>
              <a:path w="494665" h="3161029">
                <a:moveTo>
                  <a:pt x="494131" y="46736"/>
                </a:moveTo>
                <a:lnTo>
                  <a:pt x="447382" y="0"/>
                </a:lnTo>
                <a:lnTo>
                  <a:pt x="152" y="447281"/>
                </a:lnTo>
                <a:lnTo>
                  <a:pt x="46850" y="494017"/>
                </a:lnTo>
                <a:lnTo>
                  <a:pt x="494131" y="46736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356296"/>
            <a:ext cx="284480" cy="572770"/>
          </a:xfrm>
          <a:custGeom>
            <a:avLst/>
            <a:gdLst/>
            <a:ahLst/>
            <a:cxnLst/>
            <a:rect l="l" t="t" r="r" b="b"/>
            <a:pathLst>
              <a:path w="284480" h="572770">
                <a:moveTo>
                  <a:pt x="0" y="572311"/>
                </a:moveTo>
                <a:lnTo>
                  <a:pt x="0" y="450372"/>
                </a:lnTo>
                <a:lnTo>
                  <a:pt x="41255" y="444805"/>
                </a:lnTo>
                <a:lnTo>
                  <a:pt x="80533" y="428182"/>
                </a:lnTo>
                <a:lnTo>
                  <a:pt x="113833" y="402418"/>
                </a:lnTo>
                <a:lnTo>
                  <a:pt x="139574" y="369101"/>
                </a:lnTo>
                <a:lnTo>
                  <a:pt x="156176" y="329817"/>
                </a:lnTo>
                <a:lnTo>
                  <a:pt x="162062" y="286155"/>
                </a:lnTo>
                <a:lnTo>
                  <a:pt x="156176" y="242449"/>
                </a:lnTo>
                <a:lnTo>
                  <a:pt x="139574" y="203143"/>
                </a:lnTo>
                <a:lnTo>
                  <a:pt x="113833" y="169819"/>
                </a:lnTo>
                <a:lnTo>
                  <a:pt x="80533" y="144059"/>
                </a:lnTo>
                <a:lnTo>
                  <a:pt x="41255" y="127444"/>
                </a:lnTo>
                <a:lnTo>
                  <a:pt x="0" y="121881"/>
                </a:lnTo>
                <a:lnTo>
                  <a:pt x="0" y="0"/>
                </a:lnTo>
                <a:lnTo>
                  <a:pt x="43938" y="3557"/>
                </a:lnTo>
                <a:lnTo>
                  <a:pt x="87946" y="14424"/>
                </a:lnTo>
                <a:lnTo>
                  <a:pt x="129005" y="31809"/>
                </a:lnTo>
                <a:lnTo>
                  <a:pt x="166521" y="55120"/>
                </a:lnTo>
                <a:lnTo>
                  <a:pt x="199898" y="83761"/>
                </a:lnTo>
                <a:lnTo>
                  <a:pt x="228541" y="117140"/>
                </a:lnTo>
                <a:lnTo>
                  <a:pt x="251855" y="154663"/>
                </a:lnTo>
                <a:lnTo>
                  <a:pt x="269244" y="195735"/>
                </a:lnTo>
                <a:lnTo>
                  <a:pt x="280115" y="239764"/>
                </a:lnTo>
                <a:lnTo>
                  <a:pt x="283870" y="286155"/>
                </a:lnTo>
                <a:lnTo>
                  <a:pt x="280115" y="332532"/>
                </a:lnTo>
                <a:lnTo>
                  <a:pt x="269244" y="376553"/>
                </a:lnTo>
                <a:lnTo>
                  <a:pt x="251855" y="417622"/>
                </a:lnTo>
                <a:lnTo>
                  <a:pt x="228541" y="455145"/>
                </a:lnTo>
                <a:lnTo>
                  <a:pt x="199898" y="488528"/>
                </a:lnTo>
                <a:lnTo>
                  <a:pt x="166521" y="517174"/>
                </a:lnTo>
                <a:lnTo>
                  <a:pt x="129005" y="540490"/>
                </a:lnTo>
                <a:lnTo>
                  <a:pt x="87946" y="557881"/>
                </a:lnTo>
                <a:lnTo>
                  <a:pt x="43938" y="568752"/>
                </a:lnTo>
                <a:lnTo>
                  <a:pt x="0" y="572311"/>
                </a:lnTo>
                <a:close/>
              </a:path>
            </a:pathLst>
          </a:custGeom>
          <a:solidFill>
            <a:srgbClr val="E9B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690796"/>
            <a:ext cx="284480" cy="572770"/>
          </a:xfrm>
          <a:custGeom>
            <a:avLst/>
            <a:gdLst/>
            <a:ahLst/>
            <a:cxnLst/>
            <a:rect l="l" t="t" r="r" b="b"/>
            <a:pathLst>
              <a:path w="284480" h="572770">
                <a:moveTo>
                  <a:pt x="0" y="572311"/>
                </a:moveTo>
                <a:lnTo>
                  <a:pt x="0" y="450372"/>
                </a:lnTo>
                <a:lnTo>
                  <a:pt x="41255" y="444805"/>
                </a:lnTo>
                <a:lnTo>
                  <a:pt x="80533" y="428182"/>
                </a:lnTo>
                <a:lnTo>
                  <a:pt x="113833" y="402418"/>
                </a:lnTo>
                <a:lnTo>
                  <a:pt x="139574" y="369101"/>
                </a:lnTo>
                <a:lnTo>
                  <a:pt x="156176" y="329817"/>
                </a:lnTo>
                <a:lnTo>
                  <a:pt x="162062" y="286155"/>
                </a:lnTo>
                <a:lnTo>
                  <a:pt x="156176" y="242449"/>
                </a:lnTo>
                <a:lnTo>
                  <a:pt x="139574" y="203143"/>
                </a:lnTo>
                <a:lnTo>
                  <a:pt x="113833" y="169819"/>
                </a:lnTo>
                <a:lnTo>
                  <a:pt x="80533" y="144059"/>
                </a:lnTo>
                <a:lnTo>
                  <a:pt x="41255" y="127444"/>
                </a:lnTo>
                <a:lnTo>
                  <a:pt x="0" y="121881"/>
                </a:lnTo>
                <a:lnTo>
                  <a:pt x="0" y="0"/>
                </a:lnTo>
                <a:lnTo>
                  <a:pt x="43938" y="3557"/>
                </a:lnTo>
                <a:lnTo>
                  <a:pt x="87946" y="14424"/>
                </a:lnTo>
                <a:lnTo>
                  <a:pt x="129005" y="31809"/>
                </a:lnTo>
                <a:lnTo>
                  <a:pt x="166521" y="55120"/>
                </a:lnTo>
                <a:lnTo>
                  <a:pt x="199898" y="83761"/>
                </a:lnTo>
                <a:lnTo>
                  <a:pt x="228541" y="117140"/>
                </a:lnTo>
                <a:lnTo>
                  <a:pt x="251855" y="154663"/>
                </a:lnTo>
                <a:lnTo>
                  <a:pt x="269244" y="195735"/>
                </a:lnTo>
                <a:lnTo>
                  <a:pt x="280115" y="239764"/>
                </a:lnTo>
                <a:lnTo>
                  <a:pt x="283870" y="286155"/>
                </a:lnTo>
                <a:lnTo>
                  <a:pt x="280115" y="332532"/>
                </a:lnTo>
                <a:lnTo>
                  <a:pt x="269244" y="376553"/>
                </a:lnTo>
                <a:lnTo>
                  <a:pt x="251855" y="417622"/>
                </a:lnTo>
                <a:lnTo>
                  <a:pt x="228541" y="455145"/>
                </a:lnTo>
                <a:lnTo>
                  <a:pt x="199898" y="488528"/>
                </a:lnTo>
                <a:lnTo>
                  <a:pt x="166521" y="517174"/>
                </a:lnTo>
                <a:lnTo>
                  <a:pt x="129005" y="540490"/>
                </a:lnTo>
                <a:lnTo>
                  <a:pt x="87946" y="557881"/>
                </a:lnTo>
                <a:lnTo>
                  <a:pt x="43938" y="568752"/>
                </a:lnTo>
                <a:lnTo>
                  <a:pt x="0" y="572311"/>
                </a:lnTo>
                <a:close/>
              </a:path>
            </a:pathLst>
          </a:custGeom>
          <a:solidFill>
            <a:srgbClr val="E9B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025296"/>
            <a:ext cx="284480" cy="572770"/>
          </a:xfrm>
          <a:custGeom>
            <a:avLst/>
            <a:gdLst/>
            <a:ahLst/>
            <a:cxnLst/>
            <a:rect l="l" t="t" r="r" b="b"/>
            <a:pathLst>
              <a:path w="284480" h="572770">
                <a:moveTo>
                  <a:pt x="0" y="572311"/>
                </a:moveTo>
                <a:lnTo>
                  <a:pt x="0" y="450372"/>
                </a:lnTo>
                <a:lnTo>
                  <a:pt x="41255" y="444805"/>
                </a:lnTo>
                <a:lnTo>
                  <a:pt x="80533" y="428182"/>
                </a:lnTo>
                <a:lnTo>
                  <a:pt x="113833" y="402418"/>
                </a:lnTo>
                <a:lnTo>
                  <a:pt x="139574" y="369101"/>
                </a:lnTo>
                <a:lnTo>
                  <a:pt x="156176" y="329817"/>
                </a:lnTo>
                <a:lnTo>
                  <a:pt x="162062" y="286155"/>
                </a:lnTo>
                <a:lnTo>
                  <a:pt x="156176" y="242449"/>
                </a:lnTo>
                <a:lnTo>
                  <a:pt x="139574" y="203143"/>
                </a:lnTo>
                <a:lnTo>
                  <a:pt x="113833" y="169819"/>
                </a:lnTo>
                <a:lnTo>
                  <a:pt x="80533" y="144059"/>
                </a:lnTo>
                <a:lnTo>
                  <a:pt x="41255" y="127444"/>
                </a:lnTo>
                <a:lnTo>
                  <a:pt x="0" y="121880"/>
                </a:lnTo>
                <a:lnTo>
                  <a:pt x="0" y="0"/>
                </a:lnTo>
                <a:lnTo>
                  <a:pt x="43938" y="3557"/>
                </a:lnTo>
                <a:lnTo>
                  <a:pt x="87946" y="14424"/>
                </a:lnTo>
                <a:lnTo>
                  <a:pt x="129005" y="31809"/>
                </a:lnTo>
                <a:lnTo>
                  <a:pt x="166521" y="55120"/>
                </a:lnTo>
                <a:lnTo>
                  <a:pt x="199898" y="83761"/>
                </a:lnTo>
                <a:lnTo>
                  <a:pt x="228541" y="117140"/>
                </a:lnTo>
                <a:lnTo>
                  <a:pt x="251855" y="154663"/>
                </a:lnTo>
                <a:lnTo>
                  <a:pt x="269244" y="195735"/>
                </a:lnTo>
                <a:lnTo>
                  <a:pt x="280115" y="239764"/>
                </a:lnTo>
                <a:lnTo>
                  <a:pt x="283870" y="286155"/>
                </a:lnTo>
                <a:lnTo>
                  <a:pt x="280115" y="332532"/>
                </a:lnTo>
                <a:lnTo>
                  <a:pt x="269244" y="376553"/>
                </a:lnTo>
                <a:lnTo>
                  <a:pt x="251855" y="417622"/>
                </a:lnTo>
                <a:lnTo>
                  <a:pt x="228541" y="455145"/>
                </a:lnTo>
                <a:lnTo>
                  <a:pt x="199898" y="488528"/>
                </a:lnTo>
                <a:lnTo>
                  <a:pt x="166521" y="517174"/>
                </a:lnTo>
                <a:lnTo>
                  <a:pt x="129005" y="540490"/>
                </a:lnTo>
                <a:lnTo>
                  <a:pt x="87946" y="557881"/>
                </a:lnTo>
                <a:lnTo>
                  <a:pt x="43938" y="568752"/>
                </a:lnTo>
                <a:lnTo>
                  <a:pt x="0" y="572311"/>
                </a:lnTo>
                <a:close/>
              </a:path>
            </a:pathLst>
          </a:custGeom>
          <a:solidFill>
            <a:srgbClr val="E9B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55715" y="419081"/>
            <a:ext cx="6632568" cy="484630"/>
          </a:xfrm>
          <a:prstGeom prst="rect">
            <a:avLst/>
          </a:prstGeom>
        </p:spPr>
        <p:txBody>
          <a:bodyPr vert="horz" wrap="square" lIns="0" tIns="98943" rIns="0" bIns="0" rtlCol="0">
            <a:spAutoFit/>
          </a:bodyPr>
          <a:lstStyle/>
          <a:p>
            <a:pPr marL="257175">
              <a:lnSpc>
                <a:spcPct val="100000"/>
              </a:lnSpc>
              <a:spcBef>
                <a:spcPts val="100"/>
              </a:spcBef>
            </a:pPr>
            <a:r>
              <a:rPr lang="en-ID" spc="-75" dirty="0"/>
              <a:t>LINGKUNGAN BELAJAR KONDUSIF</a:t>
            </a:r>
            <a:endParaRPr spc="-10" dirty="0"/>
          </a:p>
        </p:txBody>
      </p:sp>
      <p:grpSp>
        <p:nvGrpSpPr>
          <p:cNvPr id="11" name="object 11"/>
          <p:cNvGrpSpPr/>
          <p:nvPr/>
        </p:nvGrpSpPr>
        <p:grpSpPr>
          <a:xfrm>
            <a:off x="4399374" y="1214755"/>
            <a:ext cx="3903345" cy="3487420"/>
            <a:chOff x="4399374" y="1214755"/>
            <a:chExt cx="3903345" cy="3487420"/>
          </a:xfrm>
        </p:grpSpPr>
        <p:sp>
          <p:nvSpPr>
            <p:cNvPr id="12" name="object 12"/>
            <p:cNvSpPr/>
            <p:nvPr/>
          </p:nvSpPr>
          <p:spPr>
            <a:xfrm>
              <a:off x="4399374" y="2516399"/>
              <a:ext cx="1263650" cy="1263650"/>
            </a:xfrm>
            <a:custGeom>
              <a:avLst/>
              <a:gdLst/>
              <a:ahLst/>
              <a:cxnLst/>
              <a:rect l="l" t="t" r="r" b="b"/>
              <a:pathLst>
                <a:path w="1263650" h="1263650">
                  <a:moveTo>
                    <a:pt x="631649" y="1263299"/>
                  </a:moveTo>
                  <a:lnTo>
                    <a:pt x="584509" y="1261567"/>
                  </a:lnTo>
                  <a:lnTo>
                    <a:pt x="538309" y="1256451"/>
                  </a:lnTo>
                  <a:lnTo>
                    <a:pt x="493172" y="1248073"/>
                  </a:lnTo>
                  <a:lnTo>
                    <a:pt x="449221" y="1236556"/>
                  </a:lnTo>
                  <a:lnTo>
                    <a:pt x="406576" y="1222022"/>
                  </a:lnTo>
                  <a:lnTo>
                    <a:pt x="365362" y="1204592"/>
                  </a:lnTo>
                  <a:lnTo>
                    <a:pt x="325699" y="1184390"/>
                  </a:lnTo>
                  <a:lnTo>
                    <a:pt x="287709" y="1161537"/>
                  </a:lnTo>
                  <a:lnTo>
                    <a:pt x="251516" y="1136155"/>
                  </a:lnTo>
                  <a:lnTo>
                    <a:pt x="217241" y="1108366"/>
                  </a:lnTo>
                  <a:lnTo>
                    <a:pt x="185005" y="1078294"/>
                  </a:lnTo>
                  <a:lnTo>
                    <a:pt x="154933" y="1046058"/>
                  </a:lnTo>
                  <a:lnTo>
                    <a:pt x="127144" y="1011783"/>
                  </a:lnTo>
                  <a:lnTo>
                    <a:pt x="101762" y="975590"/>
                  </a:lnTo>
                  <a:lnTo>
                    <a:pt x="78909" y="937600"/>
                  </a:lnTo>
                  <a:lnTo>
                    <a:pt x="58707" y="897937"/>
                  </a:lnTo>
                  <a:lnTo>
                    <a:pt x="41277" y="856723"/>
                  </a:lnTo>
                  <a:lnTo>
                    <a:pt x="26743" y="814078"/>
                  </a:lnTo>
                  <a:lnTo>
                    <a:pt x="15226" y="770127"/>
                  </a:lnTo>
                  <a:lnTo>
                    <a:pt x="6848" y="724990"/>
                  </a:lnTo>
                  <a:lnTo>
                    <a:pt x="1732" y="678790"/>
                  </a:lnTo>
                  <a:lnTo>
                    <a:pt x="0" y="631649"/>
                  </a:lnTo>
                  <a:lnTo>
                    <a:pt x="1732" y="584509"/>
                  </a:lnTo>
                  <a:lnTo>
                    <a:pt x="6848" y="538309"/>
                  </a:lnTo>
                  <a:lnTo>
                    <a:pt x="15226" y="493172"/>
                  </a:lnTo>
                  <a:lnTo>
                    <a:pt x="26743" y="449221"/>
                  </a:lnTo>
                  <a:lnTo>
                    <a:pt x="41277" y="406577"/>
                  </a:lnTo>
                  <a:lnTo>
                    <a:pt x="58707" y="365362"/>
                  </a:lnTo>
                  <a:lnTo>
                    <a:pt x="78909" y="325699"/>
                  </a:lnTo>
                  <a:lnTo>
                    <a:pt x="101762" y="287710"/>
                  </a:lnTo>
                  <a:lnTo>
                    <a:pt x="127144" y="251516"/>
                  </a:lnTo>
                  <a:lnTo>
                    <a:pt x="154933" y="217241"/>
                  </a:lnTo>
                  <a:lnTo>
                    <a:pt x="185006" y="185005"/>
                  </a:lnTo>
                  <a:lnTo>
                    <a:pt x="217241" y="154933"/>
                  </a:lnTo>
                  <a:lnTo>
                    <a:pt x="251516" y="127144"/>
                  </a:lnTo>
                  <a:lnTo>
                    <a:pt x="287709" y="101762"/>
                  </a:lnTo>
                  <a:lnTo>
                    <a:pt x="325699" y="78909"/>
                  </a:lnTo>
                  <a:lnTo>
                    <a:pt x="365362" y="58707"/>
                  </a:lnTo>
                  <a:lnTo>
                    <a:pt x="406576" y="41277"/>
                  </a:lnTo>
                  <a:lnTo>
                    <a:pt x="449221" y="26743"/>
                  </a:lnTo>
                  <a:lnTo>
                    <a:pt x="493172" y="15226"/>
                  </a:lnTo>
                  <a:lnTo>
                    <a:pt x="538309" y="6848"/>
                  </a:lnTo>
                  <a:lnTo>
                    <a:pt x="584509" y="1732"/>
                  </a:lnTo>
                  <a:lnTo>
                    <a:pt x="631649" y="0"/>
                  </a:lnTo>
                  <a:lnTo>
                    <a:pt x="681665" y="1981"/>
                  </a:lnTo>
                  <a:lnTo>
                    <a:pt x="731058" y="7868"/>
                  </a:lnTo>
                  <a:lnTo>
                    <a:pt x="779614" y="17572"/>
                  </a:lnTo>
                  <a:lnTo>
                    <a:pt x="827123" y="31006"/>
                  </a:lnTo>
                  <a:lnTo>
                    <a:pt x="873371" y="48081"/>
                  </a:lnTo>
                  <a:lnTo>
                    <a:pt x="918148" y="68710"/>
                  </a:lnTo>
                  <a:lnTo>
                    <a:pt x="961241" y="92805"/>
                  </a:lnTo>
                  <a:lnTo>
                    <a:pt x="1002437" y="120277"/>
                  </a:lnTo>
                  <a:lnTo>
                    <a:pt x="1041526" y="151040"/>
                  </a:lnTo>
                  <a:lnTo>
                    <a:pt x="1078294" y="185005"/>
                  </a:lnTo>
                  <a:lnTo>
                    <a:pt x="1112259" y="221773"/>
                  </a:lnTo>
                  <a:lnTo>
                    <a:pt x="1143022" y="260862"/>
                  </a:lnTo>
                  <a:lnTo>
                    <a:pt x="1170495" y="302058"/>
                  </a:lnTo>
                  <a:lnTo>
                    <a:pt x="1194589" y="345151"/>
                  </a:lnTo>
                  <a:lnTo>
                    <a:pt x="1215218" y="389927"/>
                  </a:lnTo>
                  <a:lnTo>
                    <a:pt x="1232293" y="436176"/>
                  </a:lnTo>
                  <a:lnTo>
                    <a:pt x="1245727" y="483685"/>
                  </a:lnTo>
                  <a:lnTo>
                    <a:pt x="1255431" y="532241"/>
                  </a:lnTo>
                  <a:lnTo>
                    <a:pt x="1261318" y="581633"/>
                  </a:lnTo>
                  <a:lnTo>
                    <a:pt x="1263299" y="631649"/>
                  </a:lnTo>
                  <a:lnTo>
                    <a:pt x="1261567" y="678790"/>
                  </a:lnTo>
                  <a:lnTo>
                    <a:pt x="1256451" y="724990"/>
                  </a:lnTo>
                  <a:lnTo>
                    <a:pt x="1248073" y="770127"/>
                  </a:lnTo>
                  <a:lnTo>
                    <a:pt x="1236556" y="814078"/>
                  </a:lnTo>
                  <a:lnTo>
                    <a:pt x="1222022" y="856723"/>
                  </a:lnTo>
                  <a:lnTo>
                    <a:pt x="1204592" y="897937"/>
                  </a:lnTo>
                  <a:lnTo>
                    <a:pt x="1184390" y="937600"/>
                  </a:lnTo>
                  <a:lnTo>
                    <a:pt x="1161537" y="975590"/>
                  </a:lnTo>
                  <a:lnTo>
                    <a:pt x="1136155" y="1011783"/>
                  </a:lnTo>
                  <a:lnTo>
                    <a:pt x="1108366" y="1046058"/>
                  </a:lnTo>
                  <a:lnTo>
                    <a:pt x="1078294" y="1078294"/>
                  </a:lnTo>
                  <a:lnTo>
                    <a:pt x="1046058" y="1108366"/>
                  </a:lnTo>
                  <a:lnTo>
                    <a:pt x="1011783" y="1136155"/>
                  </a:lnTo>
                  <a:lnTo>
                    <a:pt x="975590" y="1161537"/>
                  </a:lnTo>
                  <a:lnTo>
                    <a:pt x="937600" y="1184390"/>
                  </a:lnTo>
                  <a:lnTo>
                    <a:pt x="897937" y="1204592"/>
                  </a:lnTo>
                  <a:lnTo>
                    <a:pt x="856723" y="1222022"/>
                  </a:lnTo>
                  <a:lnTo>
                    <a:pt x="814078" y="1236556"/>
                  </a:lnTo>
                  <a:lnTo>
                    <a:pt x="770127" y="1248073"/>
                  </a:lnTo>
                  <a:lnTo>
                    <a:pt x="724990" y="1256451"/>
                  </a:lnTo>
                  <a:lnTo>
                    <a:pt x="678790" y="1261567"/>
                  </a:lnTo>
                  <a:lnTo>
                    <a:pt x="631649" y="1263299"/>
                  </a:lnTo>
                  <a:close/>
                </a:path>
              </a:pathLst>
            </a:custGeom>
            <a:solidFill>
              <a:srgbClr val="C52E73">
                <a:alpha val="1647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2025" y="1214755"/>
              <a:ext cx="3530599" cy="348741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30774" y="1279235"/>
            <a:ext cx="4194810" cy="3749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39656C"/>
                </a:solidFill>
                <a:latin typeface="Verdana"/>
                <a:cs typeface="Verdana"/>
              </a:rPr>
              <a:t>Pengertian</a:t>
            </a:r>
            <a:endParaRPr sz="1700">
              <a:latin typeface="Verdana"/>
              <a:cs typeface="Verdana"/>
            </a:endParaRPr>
          </a:p>
          <a:p>
            <a:pPr marL="71755" marR="525145">
              <a:lnSpc>
                <a:spcPct val="100000"/>
              </a:lnSpc>
            </a:pPr>
            <a:r>
              <a:rPr sz="1700" spc="55" dirty="0">
                <a:solidFill>
                  <a:srgbClr val="39656C"/>
                </a:solidFill>
                <a:latin typeface="Verdana"/>
                <a:cs typeface="Verdana"/>
              </a:rPr>
              <a:t>Lingkungan</a:t>
            </a:r>
            <a:r>
              <a:rPr sz="1700" spc="-13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belajar</a:t>
            </a:r>
            <a:r>
              <a:rPr sz="1700" spc="-13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39656C"/>
                </a:solidFill>
                <a:latin typeface="Verdana"/>
                <a:cs typeface="Verdana"/>
              </a:rPr>
              <a:t>yang </a:t>
            </a:r>
            <a:r>
              <a:rPr sz="1700" b="1" spc="-40" dirty="0">
                <a:solidFill>
                  <a:srgbClr val="C52E73"/>
                </a:solidFill>
                <a:latin typeface="Verdana"/>
                <a:cs typeface="Verdana"/>
              </a:rPr>
              <a:t>mendukung</a:t>
            </a:r>
            <a:r>
              <a:rPr sz="1700" b="1" spc="-60" dirty="0">
                <a:solidFill>
                  <a:srgbClr val="C52E73"/>
                </a:solidFill>
                <a:latin typeface="Verdana"/>
                <a:cs typeface="Verdana"/>
              </a:rPr>
              <a:t> </a:t>
            </a:r>
            <a:r>
              <a:rPr sz="1700" b="1" spc="-80" dirty="0">
                <a:solidFill>
                  <a:srgbClr val="C52E73"/>
                </a:solidFill>
                <a:latin typeface="Verdana"/>
                <a:cs typeface="Verdana"/>
              </a:rPr>
              <a:t>tercapainya</a:t>
            </a:r>
            <a:r>
              <a:rPr sz="1700" b="1" spc="-60" dirty="0">
                <a:solidFill>
                  <a:srgbClr val="C52E73"/>
                </a:solidFill>
                <a:latin typeface="Verdana"/>
                <a:cs typeface="Verdana"/>
              </a:rPr>
              <a:t> </a:t>
            </a:r>
            <a:r>
              <a:rPr sz="1700" b="1" spc="-65" dirty="0">
                <a:solidFill>
                  <a:srgbClr val="C52E73"/>
                </a:solidFill>
                <a:latin typeface="Verdana"/>
                <a:cs typeface="Verdana"/>
              </a:rPr>
              <a:t>tujuan </a:t>
            </a:r>
            <a:r>
              <a:rPr sz="1700" b="1" spc="-10" dirty="0">
                <a:solidFill>
                  <a:srgbClr val="C52E73"/>
                </a:solidFill>
                <a:latin typeface="Verdana"/>
                <a:cs typeface="Verdana"/>
              </a:rPr>
              <a:t>belajar</a:t>
            </a:r>
            <a:endParaRPr sz="1700">
              <a:latin typeface="Verdana"/>
              <a:cs typeface="Verdana"/>
            </a:endParaRPr>
          </a:p>
          <a:p>
            <a:pPr marL="71755">
              <a:lnSpc>
                <a:spcPct val="100000"/>
              </a:lnSpc>
              <a:spcBef>
                <a:spcPts val="2039"/>
              </a:spcBef>
            </a:pPr>
            <a:r>
              <a:rPr sz="1700" b="1" spc="-10" dirty="0">
                <a:solidFill>
                  <a:srgbClr val="39656C"/>
                </a:solidFill>
                <a:latin typeface="Verdana"/>
                <a:cs typeface="Verdana"/>
              </a:rPr>
              <a:t>Manfaat</a:t>
            </a:r>
            <a:endParaRPr sz="1700">
              <a:latin typeface="Verdana"/>
              <a:cs typeface="Verdana"/>
            </a:endParaRPr>
          </a:p>
          <a:p>
            <a:pPr marL="414655" marR="863600" indent="-402590">
              <a:lnSpc>
                <a:spcPct val="100000"/>
              </a:lnSpc>
              <a:buSzPct val="82352"/>
              <a:buFont typeface="Arial MT"/>
              <a:buAutoNum type="arabicPeriod"/>
              <a:tabLst>
                <a:tab pos="414655" algn="l"/>
              </a:tabLst>
            </a:pP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Proses</a:t>
            </a:r>
            <a:r>
              <a:rPr sz="1700" spc="-2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pembelajaran</a:t>
            </a:r>
            <a:r>
              <a:rPr sz="1700" spc="-2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lebih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efektif</a:t>
            </a:r>
            <a:r>
              <a:rPr sz="1700" spc="-8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50" dirty="0">
                <a:solidFill>
                  <a:srgbClr val="39656C"/>
                </a:solidFill>
                <a:latin typeface="Verdana"/>
                <a:cs typeface="Verdana"/>
              </a:rPr>
              <a:t>dan</a:t>
            </a:r>
            <a:r>
              <a:rPr sz="1700" spc="-8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eﬁsien</a:t>
            </a:r>
            <a:endParaRPr sz="1700">
              <a:latin typeface="Verdana"/>
              <a:cs typeface="Verdana"/>
            </a:endParaRPr>
          </a:p>
          <a:p>
            <a:pPr marL="414655" marR="1685289" indent="-402590">
              <a:lnSpc>
                <a:spcPct val="100000"/>
              </a:lnSpc>
              <a:buSzPct val="82352"/>
              <a:buFont typeface="Arial MT"/>
              <a:buAutoNum type="arabicPeriod"/>
              <a:tabLst>
                <a:tab pos="414655" algn="l"/>
              </a:tabLst>
            </a:pP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Tercapainya</a:t>
            </a:r>
            <a:r>
              <a:rPr sz="1700" spc="-14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tujuan pembelajaran</a:t>
            </a:r>
            <a:endParaRPr sz="1700">
              <a:latin typeface="Verdana"/>
              <a:cs typeface="Verdana"/>
            </a:endParaRPr>
          </a:p>
          <a:p>
            <a:pPr marL="414655" marR="187960" indent="-402590">
              <a:lnSpc>
                <a:spcPct val="100000"/>
              </a:lnSpc>
              <a:buSzPct val="82352"/>
              <a:buFont typeface="Arial MT"/>
              <a:buAutoNum type="arabicPeriod"/>
              <a:tabLst>
                <a:tab pos="414655" algn="l"/>
              </a:tabLst>
            </a:pP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Guru</a:t>
            </a:r>
            <a:r>
              <a:rPr sz="1700" spc="2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dapat</a:t>
            </a:r>
            <a:r>
              <a:rPr sz="1700" spc="2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melaksanakan</a:t>
            </a:r>
            <a:r>
              <a:rPr sz="1700" spc="3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tugas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sebagai</a:t>
            </a:r>
            <a:r>
              <a:rPr sz="1700" spc="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40" dirty="0">
                <a:solidFill>
                  <a:srgbClr val="39656C"/>
                </a:solidFill>
                <a:latin typeface="Verdana"/>
                <a:cs typeface="Verdana"/>
              </a:rPr>
              <a:t>pendidik</a:t>
            </a:r>
            <a:endParaRPr sz="1700">
              <a:latin typeface="Verdana"/>
              <a:cs typeface="Verdana"/>
            </a:endParaRPr>
          </a:p>
          <a:p>
            <a:pPr marL="1670050" marR="5080" indent="610870">
              <a:lnSpc>
                <a:spcPct val="100000"/>
              </a:lnSpc>
              <a:spcBef>
                <a:spcPts val="1965"/>
              </a:spcBef>
            </a:pPr>
            <a:r>
              <a:rPr sz="1200" b="1" spc="-35" dirty="0">
                <a:solidFill>
                  <a:srgbClr val="39656C"/>
                </a:solidFill>
                <a:latin typeface="Verdana"/>
                <a:cs typeface="Verdana"/>
              </a:rPr>
              <a:t>sumbgr</a:t>
            </a:r>
            <a:r>
              <a:rPr sz="1200" b="1" spc="-5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200" b="1" spc="-10" dirty="0">
                <a:solidFill>
                  <a:srgbClr val="39656C"/>
                </a:solidFill>
                <a:latin typeface="Verdana"/>
                <a:cs typeface="Verdana"/>
              </a:rPr>
              <a:t>gambar: </a:t>
            </a:r>
            <a:r>
              <a:rPr sz="1200" b="1" spc="-70" dirty="0">
                <a:solidFill>
                  <a:srgbClr val="39656C"/>
                </a:solidFill>
                <a:latin typeface="Verdana"/>
                <a:cs typeface="Verdana"/>
                <a:hlinkClick r:id="rId3"/>
              </a:rPr>
              <a:t>http://www.satuharapan.com/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24339" y="1323899"/>
            <a:ext cx="3820160" cy="3820160"/>
            <a:chOff x="5324339" y="1323899"/>
            <a:chExt cx="3820160" cy="3820160"/>
          </a:xfrm>
        </p:grpSpPr>
        <p:sp>
          <p:nvSpPr>
            <p:cNvPr id="3" name="object 3"/>
            <p:cNvSpPr/>
            <p:nvPr/>
          </p:nvSpPr>
          <p:spPr>
            <a:xfrm>
              <a:off x="5324339" y="1323899"/>
              <a:ext cx="3820160" cy="3820160"/>
            </a:xfrm>
            <a:custGeom>
              <a:avLst/>
              <a:gdLst/>
              <a:ahLst/>
              <a:cxnLst/>
              <a:rect l="l" t="t" r="r" b="b"/>
              <a:pathLst>
                <a:path w="3820159" h="3820160">
                  <a:moveTo>
                    <a:pt x="3819600" y="3819600"/>
                  </a:moveTo>
                  <a:lnTo>
                    <a:pt x="0" y="3819600"/>
                  </a:lnTo>
                  <a:lnTo>
                    <a:pt x="298" y="3771359"/>
                  </a:lnTo>
                  <a:lnTo>
                    <a:pt x="1191" y="3723261"/>
                  </a:lnTo>
                  <a:lnTo>
                    <a:pt x="2674" y="3675310"/>
                  </a:lnTo>
                  <a:lnTo>
                    <a:pt x="4745" y="3627509"/>
                  </a:lnTo>
                  <a:lnTo>
                    <a:pt x="7400" y="3579862"/>
                  </a:lnTo>
                  <a:lnTo>
                    <a:pt x="10635" y="3532372"/>
                  </a:lnTo>
                  <a:lnTo>
                    <a:pt x="14447" y="3485043"/>
                  </a:lnTo>
                  <a:lnTo>
                    <a:pt x="18833" y="3437878"/>
                  </a:lnTo>
                  <a:lnTo>
                    <a:pt x="23788" y="3390881"/>
                  </a:lnTo>
                  <a:lnTo>
                    <a:pt x="29310" y="3344055"/>
                  </a:lnTo>
                  <a:lnTo>
                    <a:pt x="35395" y="3297403"/>
                  </a:lnTo>
                  <a:lnTo>
                    <a:pt x="42039" y="3250930"/>
                  </a:lnTo>
                  <a:lnTo>
                    <a:pt x="49239" y="3204638"/>
                  </a:lnTo>
                  <a:lnTo>
                    <a:pt x="56991" y="3158532"/>
                  </a:lnTo>
                  <a:lnTo>
                    <a:pt x="65292" y="3112614"/>
                  </a:lnTo>
                  <a:lnTo>
                    <a:pt x="74139" y="3066888"/>
                  </a:lnTo>
                  <a:lnTo>
                    <a:pt x="83528" y="3021358"/>
                  </a:lnTo>
                  <a:lnTo>
                    <a:pt x="93455" y="2976028"/>
                  </a:lnTo>
                  <a:lnTo>
                    <a:pt x="103917" y="2930899"/>
                  </a:lnTo>
                  <a:lnTo>
                    <a:pt x="114910" y="2885978"/>
                  </a:lnTo>
                  <a:lnTo>
                    <a:pt x="126431" y="2841265"/>
                  </a:lnTo>
                  <a:lnTo>
                    <a:pt x="138477" y="2796766"/>
                  </a:lnTo>
                  <a:lnTo>
                    <a:pt x="151044" y="2752484"/>
                  </a:lnTo>
                  <a:lnTo>
                    <a:pt x="164128" y="2708421"/>
                  </a:lnTo>
                  <a:lnTo>
                    <a:pt x="177726" y="2664583"/>
                  </a:lnTo>
                  <a:lnTo>
                    <a:pt x="191834" y="2620971"/>
                  </a:lnTo>
                  <a:lnTo>
                    <a:pt x="206449" y="2577590"/>
                  </a:lnTo>
                  <a:lnTo>
                    <a:pt x="221568" y="2534443"/>
                  </a:lnTo>
                  <a:lnTo>
                    <a:pt x="237187" y="2491534"/>
                  </a:lnTo>
                  <a:lnTo>
                    <a:pt x="253302" y="2448866"/>
                  </a:lnTo>
                  <a:lnTo>
                    <a:pt x="269910" y="2406443"/>
                  </a:lnTo>
                  <a:lnTo>
                    <a:pt x="287008" y="2364268"/>
                  </a:lnTo>
                  <a:lnTo>
                    <a:pt x="304591" y="2322344"/>
                  </a:lnTo>
                  <a:lnTo>
                    <a:pt x="322657" y="2280676"/>
                  </a:lnTo>
                  <a:lnTo>
                    <a:pt x="341202" y="2239266"/>
                  </a:lnTo>
                  <a:lnTo>
                    <a:pt x="360223" y="2198118"/>
                  </a:lnTo>
                  <a:lnTo>
                    <a:pt x="379715" y="2157236"/>
                  </a:lnTo>
                  <a:lnTo>
                    <a:pt x="399676" y="2116623"/>
                  </a:lnTo>
                  <a:lnTo>
                    <a:pt x="420102" y="2076282"/>
                  </a:lnTo>
                  <a:lnTo>
                    <a:pt x="440989" y="2036218"/>
                  </a:lnTo>
                  <a:lnTo>
                    <a:pt x="462334" y="1996434"/>
                  </a:lnTo>
                  <a:lnTo>
                    <a:pt x="484134" y="1956932"/>
                  </a:lnTo>
                  <a:lnTo>
                    <a:pt x="506385" y="1917717"/>
                  </a:lnTo>
                  <a:lnTo>
                    <a:pt x="529083" y="1878792"/>
                  </a:lnTo>
                  <a:lnTo>
                    <a:pt x="552225" y="1840161"/>
                  </a:lnTo>
                  <a:lnTo>
                    <a:pt x="575807" y="1801827"/>
                  </a:lnTo>
                  <a:lnTo>
                    <a:pt x="599827" y="1763793"/>
                  </a:lnTo>
                  <a:lnTo>
                    <a:pt x="624280" y="1726063"/>
                  </a:lnTo>
                  <a:lnTo>
                    <a:pt x="649163" y="1688642"/>
                  </a:lnTo>
                  <a:lnTo>
                    <a:pt x="674473" y="1651531"/>
                  </a:lnTo>
                  <a:lnTo>
                    <a:pt x="700206" y="1614734"/>
                  </a:lnTo>
                  <a:lnTo>
                    <a:pt x="726358" y="1578256"/>
                  </a:lnTo>
                  <a:lnTo>
                    <a:pt x="752926" y="1542100"/>
                  </a:lnTo>
                  <a:lnTo>
                    <a:pt x="779906" y="1506268"/>
                  </a:lnTo>
                  <a:lnTo>
                    <a:pt x="807296" y="1470765"/>
                  </a:lnTo>
                  <a:lnTo>
                    <a:pt x="835091" y="1435594"/>
                  </a:lnTo>
                  <a:lnTo>
                    <a:pt x="863288" y="1400759"/>
                  </a:lnTo>
                  <a:lnTo>
                    <a:pt x="891884" y="1366262"/>
                  </a:lnTo>
                  <a:lnTo>
                    <a:pt x="920875" y="1332109"/>
                  </a:lnTo>
                  <a:lnTo>
                    <a:pt x="950257" y="1298301"/>
                  </a:lnTo>
                  <a:lnTo>
                    <a:pt x="980027" y="1264843"/>
                  </a:lnTo>
                  <a:lnTo>
                    <a:pt x="1010182" y="1231738"/>
                  </a:lnTo>
                  <a:lnTo>
                    <a:pt x="1040718" y="1198989"/>
                  </a:lnTo>
                  <a:lnTo>
                    <a:pt x="1071631" y="1166601"/>
                  </a:lnTo>
                  <a:lnTo>
                    <a:pt x="1102918" y="1134576"/>
                  </a:lnTo>
                  <a:lnTo>
                    <a:pt x="1134576" y="1102918"/>
                  </a:lnTo>
                  <a:lnTo>
                    <a:pt x="1166601" y="1071631"/>
                  </a:lnTo>
                  <a:lnTo>
                    <a:pt x="1198990" y="1040717"/>
                  </a:lnTo>
                  <a:lnTo>
                    <a:pt x="1231738" y="1010182"/>
                  </a:lnTo>
                  <a:lnTo>
                    <a:pt x="1264843" y="980027"/>
                  </a:lnTo>
                  <a:lnTo>
                    <a:pt x="1298301" y="950257"/>
                  </a:lnTo>
                  <a:lnTo>
                    <a:pt x="1332109" y="920874"/>
                  </a:lnTo>
                  <a:lnTo>
                    <a:pt x="1366263" y="891884"/>
                  </a:lnTo>
                  <a:lnTo>
                    <a:pt x="1400759" y="863288"/>
                  </a:lnTo>
                  <a:lnTo>
                    <a:pt x="1435594" y="835091"/>
                  </a:lnTo>
                  <a:lnTo>
                    <a:pt x="1470765" y="807296"/>
                  </a:lnTo>
                  <a:lnTo>
                    <a:pt x="1506268" y="779906"/>
                  </a:lnTo>
                  <a:lnTo>
                    <a:pt x="1542100" y="752926"/>
                  </a:lnTo>
                  <a:lnTo>
                    <a:pt x="1578256" y="726357"/>
                  </a:lnTo>
                  <a:lnTo>
                    <a:pt x="1614735" y="700205"/>
                  </a:lnTo>
                  <a:lnTo>
                    <a:pt x="1651531" y="674473"/>
                  </a:lnTo>
                  <a:lnTo>
                    <a:pt x="1688642" y="649163"/>
                  </a:lnTo>
                  <a:lnTo>
                    <a:pt x="1726064" y="624280"/>
                  </a:lnTo>
                  <a:lnTo>
                    <a:pt x="1763793" y="599827"/>
                  </a:lnTo>
                  <a:lnTo>
                    <a:pt x="1801827" y="575807"/>
                  </a:lnTo>
                  <a:lnTo>
                    <a:pt x="1840161" y="552225"/>
                  </a:lnTo>
                  <a:lnTo>
                    <a:pt x="1878792" y="529083"/>
                  </a:lnTo>
                  <a:lnTo>
                    <a:pt x="1917717" y="506384"/>
                  </a:lnTo>
                  <a:lnTo>
                    <a:pt x="1956932" y="484134"/>
                  </a:lnTo>
                  <a:lnTo>
                    <a:pt x="1996434" y="462334"/>
                  </a:lnTo>
                  <a:lnTo>
                    <a:pt x="2036218" y="440989"/>
                  </a:lnTo>
                  <a:lnTo>
                    <a:pt x="2076283" y="420102"/>
                  </a:lnTo>
                  <a:lnTo>
                    <a:pt x="2116623" y="399676"/>
                  </a:lnTo>
                  <a:lnTo>
                    <a:pt x="2157236" y="379715"/>
                  </a:lnTo>
                  <a:lnTo>
                    <a:pt x="2198118" y="360223"/>
                  </a:lnTo>
                  <a:lnTo>
                    <a:pt x="2239266" y="341202"/>
                  </a:lnTo>
                  <a:lnTo>
                    <a:pt x="2280676" y="322657"/>
                  </a:lnTo>
                  <a:lnTo>
                    <a:pt x="2322344" y="304591"/>
                  </a:lnTo>
                  <a:lnTo>
                    <a:pt x="2364268" y="287008"/>
                  </a:lnTo>
                  <a:lnTo>
                    <a:pt x="2406443" y="269910"/>
                  </a:lnTo>
                  <a:lnTo>
                    <a:pt x="2448867" y="253302"/>
                  </a:lnTo>
                  <a:lnTo>
                    <a:pt x="2491535" y="237187"/>
                  </a:lnTo>
                  <a:lnTo>
                    <a:pt x="2534444" y="221568"/>
                  </a:lnTo>
                  <a:lnTo>
                    <a:pt x="2577590" y="206449"/>
                  </a:lnTo>
                  <a:lnTo>
                    <a:pt x="2620971" y="191834"/>
                  </a:lnTo>
                  <a:lnTo>
                    <a:pt x="2664583" y="177726"/>
                  </a:lnTo>
                  <a:lnTo>
                    <a:pt x="2708422" y="164128"/>
                  </a:lnTo>
                  <a:lnTo>
                    <a:pt x="2752484" y="151044"/>
                  </a:lnTo>
                  <a:lnTo>
                    <a:pt x="2796766" y="138477"/>
                  </a:lnTo>
                  <a:lnTo>
                    <a:pt x="2841265" y="126431"/>
                  </a:lnTo>
                  <a:lnTo>
                    <a:pt x="2885978" y="114910"/>
                  </a:lnTo>
                  <a:lnTo>
                    <a:pt x="2930900" y="103917"/>
                  </a:lnTo>
                  <a:lnTo>
                    <a:pt x="2976028" y="93455"/>
                  </a:lnTo>
                  <a:lnTo>
                    <a:pt x="3021359" y="83528"/>
                  </a:lnTo>
                  <a:lnTo>
                    <a:pt x="3066889" y="74139"/>
                  </a:lnTo>
                  <a:lnTo>
                    <a:pt x="3112614" y="65292"/>
                  </a:lnTo>
                  <a:lnTo>
                    <a:pt x="3158532" y="56991"/>
                  </a:lnTo>
                  <a:lnTo>
                    <a:pt x="3204638" y="49239"/>
                  </a:lnTo>
                  <a:lnTo>
                    <a:pt x="3250930" y="42039"/>
                  </a:lnTo>
                  <a:lnTo>
                    <a:pt x="3297403" y="35395"/>
                  </a:lnTo>
                  <a:lnTo>
                    <a:pt x="3344055" y="29310"/>
                  </a:lnTo>
                  <a:lnTo>
                    <a:pt x="3390881" y="23788"/>
                  </a:lnTo>
                  <a:lnTo>
                    <a:pt x="3437878" y="18833"/>
                  </a:lnTo>
                  <a:lnTo>
                    <a:pt x="3485043" y="14447"/>
                  </a:lnTo>
                  <a:lnTo>
                    <a:pt x="3532372" y="10635"/>
                  </a:lnTo>
                  <a:lnTo>
                    <a:pt x="3579862" y="7400"/>
                  </a:lnTo>
                  <a:lnTo>
                    <a:pt x="3627510" y="4745"/>
                  </a:lnTo>
                  <a:lnTo>
                    <a:pt x="3675310" y="2674"/>
                  </a:lnTo>
                  <a:lnTo>
                    <a:pt x="3723261" y="1191"/>
                  </a:lnTo>
                  <a:lnTo>
                    <a:pt x="3771359" y="298"/>
                  </a:lnTo>
                  <a:lnTo>
                    <a:pt x="3819600" y="0"/>
                  </a:lnTo>
                  <a:lnTo>
                    <a:pt x="3819600" y="3819600"/>
                  </a:lnTo>
                  <a:close/>
                </a:path>
              </a:pathLst>
            </a:custGeom>
            <a:solidFill>
              <a:srgbClr val="5EA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49010" y="4749279"/>
              <a:ext cx="2938145" cy="135890"/>
            </a:xfrm>
            <a:custGeom>
              <a:avLst/>
              <a:gdLst/>
              <a:ahLst/>
              <a:cxnLst/>
              <a:rect l="l" t="t" r="r" b="b"/>
              <a:pathLst>
                <a:path w="2938145" h="135889">
                  <a:moveTo>
                    <a:pt x="135001" y="67703"/>
                  </a:moveTo>
                  <a:lnTo>
                    <a:pt x="129705" y="41376"/>
                  </a:lnTo>
                  <a:lnTo>
                    <a:pt x="115214" y="19862"/>
                  </a:lnTo>
                  <a:lnTo>
                    <a:pt x="93700" y="5334"/>
                  </a:lnTo>
                  <a:lnTo>
                    <a:pt x="67310" y="0"/>
                  </a:lnTo>
                  <a:lnTo>
                    <a:pt x="47472" y="2984"/>
                  </a:lnTo>
                  <a:lnTo>
                    <a:pt x="29730" y="11430"/>
                  </a:lnTo>
                  <a:lnTo>
                    <a:pt x="15151" y="24638"/>
                  </a:lnTo>
                  <a:lnTo>
                    <a:pt x="4826" y="41871"/>
                  </a:lnTo>
                  <a:lnTo>
                    <a:pt x="0" y="61315"/>
                  </a:lnTo>
                  <a:lnTo>
                    <a:pt x="1003" y="80924"/>
                  </a:lnTo>
                  <a:lnTo>
                    <a:pt x="19545" y="115557"/>
                  </a:lnTo>
                  <a:lnTo>
                    <a:pt x="54229" y="134112"/>
                  </a:lnTo>
                  <a:lnTo>
                    <a:pt x="67310" y="135394"/>
                  </a:lnTo>
                  <a:lnTo>
                    <a:pt x="73863" y="135077"/>
                  </a:lnTo>
                  <a:lnTo>
                    <a:pt x="110413" y="119875"/>
                  </a:lnTo>
                  <a:lnTo>
                    <a:pt x="132029" y="87566"/>
                  </a:lnTo>
                  <a:lnTo>
                    <a:pt x="135001" y="67703"/>
                  </a:lnTo>
                  <a:close/>
                </a:path>
                <a:path w="2938145" h="135889">
                  <a:moveTo>
                    <a:pt x="1069403" y="67703"/>
                  </a:moveTo>
                  <a:lnTo>
                    <a:pt x="1064069" y="41376"/>
                  </a:lnTo>
                  <a:lnTo>
                    <a:pt x="1049553" y="19862"/>
                  </a:lnTo>
                  <a:lnTo>
                    <a:pt x="1028026" y="5334"/>
                  </a:lnTo>
                  <a:lnTo>
                    <a:pt x="1001712" y="0"/>
                  </a:lnTo>
                  <a:lnTo>
                    <a:pt x="981837" y="2984"/>
                  </a:lnTo>
                  <a:lnTo>
                    <a:pt x="964095" y="11430"/>
                  </a:lnTo>
                  <a:lnTo>
                    <a:pt x="949540" y="24638"/>
                  </a:lnTo>
                  <a:lnTo>
                    <a:pt x="939228" y="41871"/>
                  </a:lnTo>
                  <a:lnTo>
                    <a:pt x="934389" y="61315"/>
                  </a:lnTo>
                  <a:lnTo>
                    <a:pt x="935367" y="80924"/>
                  </a:lnTo>
                  <a:lnTo>
                    <a:pt x="953947" y="115557"/>
                  </a:lnTo>
                  <a:lnTo>
                    <a:pt x="988555" y="134112"/>
                  </a:lnTo>
                  <a:lnTo>
                    <a:pt x="1001610" y="135394"/>
                  </a:lnTo>
                  <a:lnTo>
                    <a:pt x="1008176" y="135077"/>
                  </a:lnTo>
                  <a:lnTo>
                    <a:pt x="1044765" y="119875"/>
                  </a:lnTo>
                  <a:lnTo>
                    <a:pt x="1066431" y="87566"/>
                  </a:lnTo>
                  <a:lnTo>
                    <a:pt x="1069403" y="67703"/>
                  </a:lnTo>
                  <a:close/>
                </a:path>
                <a:path w="2938145" h="135889">
                  <a:moveTo>
                    <a:pt x="2003615" y="67703"/>
                  </a:moveTo>
                  <a:lnTo>
                    <a:pt x="1998319" y="41376"/>
                  </a:lnTo>
                  <a:lnTo>
                    <a:pt x="1983828" y="19862"/>
                  </a:lnTo>
                  <a:lnTo>
                    <a:pt x="1962315" y="5334"/>
                  </a:lnTo>
                  <a:lnTo>
                    <a:pt x="1935924" y="0"/>
                  </a:lnTo>
                  <a:lnTo>
                    <a:pt x="1916099" y="2984"/>
                  </a:lnTo>
                  <a:lnTo>
                    <a:pt x="1898383" y="11430"/>
                  </a:lnTo>
                  <a:lnTo>
                    <a:pt x="1883803" y="24638"/>
                  </a:lnTo>
                  <a:lnTo>
                    <a:pt x="1873440" y="41871"/>
                  </a:lnTo>
                  <a:lnTo>
                    <a:pt x="1868627" y="61315"/>
                  </a:lnTo>
                  <a:lnTo>
                    <a:pt x="1869655" y="80924"/>
                  </a:lnTo>
                  <a:lnTo>
                    <a:pt x="1888159" y="115557"/>
                  </a:lnTo>
                  <a:lnTo>
                    <a:pt x="1922856" y="134112"/>
                  </a:lnTo>
                  <a:lnTo>
                    <a:pt x="1935924" y="135394"/>
                  </a:lnTo>
                  <a:lnTo>
                    <a:pt x="1942477" y="135077"/>
                  </a:lnTo>
                  <a:lnTo>
                    <a:pt x="1979028" y="119875"/>
                  </a:lnTo>
                  <a:lnTo>
                    <a:pt x="2000643" y="87566"/>
                  </a:lnTo>
                  <a:lnTo>
                    <a:pt x="2003615" y="67703"/>
                  </a:lnTo>
                  <a:close/>
                </a:path>
                <a:path w="2938145" h="135889">
                  <a:moveTo>
                    <a:pt x="2938018" y="67703"/>
                  </a:moveTo>
                  <a:lnTo>
                    <a:pt x="2932696" y="41376"/>
                  </a:lnTo>
                  <a:lnTo>
                    <a:pt x="2918193" y="19862"/>
                  </a:lnTo>
                  <a:lnTo>
                    <a:pt x="2896679" y="5334"/>
                  </a:lnTo>
                  <a:lnTo>
                    <a:pt x="2870314" y="0"/>
                  </a:lnTo>
                  <a:lnTo>
                    <a:pt x="2850502" y="2984"/>
                  </a:lnTo>
                  <a:lnTo>
                    <a:pt x="2832785" y="11430"/>
                  </a:lnTo>
                  <a:lnTo>
                    <a:pt x="2818206" y="24638"/>
                  </a:lnTo>
                  <a:lnTo>
                    <a:pt x="2807843" y="41871"/>
                  </a:lnTo>
                  <a:lnTo>
                    <a:pt x="2803004" y="61315"/>
                  </a:lnTo>
                  <a:lnTo>
                    <a:pt x="2803982" y="80924"/>
                  </a:lnTo>
                  <a:lnTo>
                    <a:pt x="2822562" y="115557"/>
                  </a:lnTo>
                  <a:lnTo>
                    <a:pt x="2857220" y="134112"/>
                  </a:lnTo>
                  <a:lnTo>
                    <a:pt x="2870314" y="135394"/>
                  </a:lnTo>
                  <a:lnTo>
                    <a:pt x="2876867" y="135077"/>
                  </a:lnTo>
                  <a:lnTo>
                    <a:pt x="2913430" y="119875"/>
                  </a:lnTo>
                  <a:lnTo>
                    <a:pt x="2935046" y="87566"/>
                  </a:lnTo>
                  <a:lnTo>
                    <a:pt x="2938018" y="67703"/>
                  </a:lnTo>
                  <a:close/>
                </a:path>
              </a:pathLst>
            </a:custGeom>
            <a:solidFill>
              <a:srgbClr val="C52E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96013" y="4778527"/>
              <a:ext cx="2938145" cy="135890"/>
            </a:xfrm>
            <a:custGeom>
              <a:avLst/>
              <a:gdLst/>
              <a:ahLst/>
              <a:cxnLst/>
              <a:rect l="l" t="t" r="r" b="b"/>
              <a:pathLst>
                <a:path w="2938145" h="135889">
                  <a:moveTo>
                    <a:pt x="135013" y="67703"/>
                  </a:moveTo>
                  <a:lnTo>
                    <a:pt x="129692" y="41300"/>
                  </a:lnTo>
                  <a:lnTo>
                    <a:pt x="115163" y="19786"/>
                  </a:lnTo>
                  <a:lnTo>
                    <a:pt x="93637" y="5308"/>
                  </a:lnTo>
                  <a:lnTo>
                    <a:pt x="67322" y="0"/>
                  </a:lnTo>
                  <a:lnTo>
                    <a:pt x="47485" y="2971"/>
                  </a:lnTo>
                  <a:lnTo>
                    <a:pt x="29743" y="11417"/>
                  </a:lnTo>
                  <a:lnTo>
                    <a:pt x="15163" y="24599"/>
                  </a:lnTo>
                  <a:lnTo>
                    <a:pt x="4838" y="41783"/>
                  </a:lnTo>
                  <a:lnTo>
                    <a:pt x="0" y="61188"/>
                  </a:lnTo>
                  <a:lnTo>
                    <a:pt x="990" y="80822"/>
                  </a:lnTo>
                  <a:lnTo>
                    <a:pt x="19558" y="115455"/>
                  </a:lnTo>
                  <a:lnTo>
                    <a:pt x="54305" y="134023"/>
                  </a:lnTo>
                  <a:lnTo>
                    <a:pt x="67411" y="135305"/>
                  </a:lnTo>
                  <a:lnTo>
                    <a:pt x="73901" y="134988"/>
                  </a:lnTo>
                  <a:lnTo>
                    <a:pt x="110426" y="119811"/>
                  </a:lnTo>
                  <a:lnTo>
                    <a:pt x="132041" y="87515"/>
                  </a:lnTo>
                  <a:lnTo>
                    <a:pt x="135013" y="67703"/>
                  </a:lnTo>
                  <a:close/>
                </a:path>
                <a:path w="2938145" h="135889">
                  <a:moveTo>
                    <a:pt x="1069225" y="67703"/>
                  </a:moveTo>
                  <a:lnTo>
                    <a:pt x="1063917" y="41376"/>
                  </a:lnTo>
                  <a:lnTo>
                    <a:pt x="1049426" y="19850"/>
                  </a:lnTo>
                  <a:lnTo>
                    <a:pt x="1027938" y="5334"/>
                  </a:lnTo>
                  <a:lnTo>
                    <a:pt x="1001623" y="0"/>
                  </a:lnTo>
                  <a:lnTo>
                    <a:pt x="981760" y="2971"/>
                  </a:lnTo>
                  <a:lnTo>
                    <a:pt x="964006" y="11404"/>
                  </a:lnTo>
                  <a:lnTo>
                    <a:pt x="949413" y="24549"/>
                  </a:lnTo>
                  <a:lnTo>
                    <a:pt x="939050" y="41681"/>
                  </a:lnTo>
                  <a:lnTo>
                    <a:pt x="934212" y="61137"/>
                  </a:lnTo>
                  <a:lnTo>
                    <a:pt x="935202" y="80772"/>
                  </a:lnTo>
                  <a:lnTo>
                    <a:pt x="953770" y="115455"/>
                  </a:lnTo>
                  <a:lnTo>
                    <a:pt x="988517" y="134023"/>
                  </a:lnTo>
                  <a:lnTo>
                    <a:pt x="1001623" y="135305"/>
                  </a:lnTo>
                  <a:lnTo>
                    <a:pt x="1008176" y="134988"/>
                  </a:lnTo>
                  <a:lnTo>
                    <a:pt x="1044638" y="119811"/>
                  </a:lnTo>
                  <a:lnTo>
                    <a:pt x="1066253" y="87515"/>
                  </a:lnTo>
                  <a:lnTo>
                    <a:pt x="1069225" y="67703"/>
                  </a:lnTo>
                  <a:close/>
                </a:path>
                <a:path w="2938145" h="135889">
                  <a:moveTo>
                    <a:pt x="2003628" y="67703"/>
                  </a:moveTo>
                  <a:lnTo>
                    <a:pt x="1998319" y="41300"/>
                  </a:lnTo>
                  <a:lnTo>
                    <a:pt x="1983816" y="19786"/>
                  </a:lnTo>
                  <a:lnTo>
                    <a:pt x="1962289" y="5308"/>
                  </a:lnTo>
                  <a:lnTo>
                    <a:pt x="1935937" y="0"/>
                  </a:lnTo>
                  <a:lnTo>
                    <a:pt x="1916087" y="2971"/>
                  </a:lnTo>
                  <a:lnTo>
                    <a:pt x="1898307" y="11417"/>
                  </a:lnTo>
                  <a:lnTo>
                    <a:pt x="1883702" y="24599"/>
                  </a:lnTo>
                  <a:lnTo>
                    <a:pt x="1873364" y="41783"/>
                  </a:lnTo>
                  <a:lnTo>
                    <a:pt x="1868563" y="61188"/>
                  </a:lnTo>
                  <a:lnTo>
                    <a:pt x="1869567" y="80822"/>
                  </a:lnTo>
                  <a:lnTo>
                    <a:pt x="1887982" y="115455"/>
                  </a:lnTo>
                  <a:lnTo>
                    <a:pt x="1922919" y="134023"/>
                  </a:lnTo>
                  <a:lnTo>
                    <a:pt x="1936026" y="135305"/>
                  </a:lnTo>
                  <a:lnTo>
                    <a:pt x="1942528" y="134988"/>
                  </a:lnTo>
                  <a:lnTo>
                    <a:pt x="1979041" y="119811"/>
                  </a:lnTo>
                  <a:lnTo>
                    <a:pt x="2000656" y="87515"/>
                  </a:lnTo>
                  <a:lnTo>
                    <a:pt x="2003628" y="67703"/>
                  </a:lnTo>
                  <a:close/>
                </a:path>
                <a:path w="2938145" h="135889">
                  <a:moveTo>
                    <a:pt x="2937941" y="67703"/>
                  </a:moveTo>
                  <a:lnTo>
                    <a:pt x="2932633" y="41300"/>
                  </a:lnTo>
                  <a:lnTo>
                    <a:pt x="2918155" y="19786"/>
                  </a:lnTo>
                  <a:lnTo>
                    <a:pt x="2896641" y="5308"/>
                  </a:lnTo>
                  <a:lnTo>
                    <a:pt x="2870238" y="0"/>
                  </a:lnTo>
                  <a:lnTo>
                    <a:pt x="2850375" y="2971"/>
                  </a:lnTo>
                  <a:lnTo>
                    <a:pt x="2832633" y="11404"/>
                  </a:lnTo>
                  <a:lnTo>
                    <a:pt x="2818079" y="24549"/>
                  </a:lnTo>
                  <a:lnTo>
                    <a:pt x="2807766" y="41681"/>
                  </a:lnTo>
                  <a:lnTo>
                    <a:pt x="2802877" y="61137"/>
                  </a:lnTo>
                  <a:lnTo>
                    <a:pt x="2803855" y="80772"/>
                  </a:lnTo>
                  <a:lnTo>
                    <a:pt x="2822384" y="115455"/>
                  </a:lnTo>
                  <a:lnTo>
                    <a:pt x="2857169" y="134023"/>
                  </a:lnTo>
                  <a:lnTo>
                    <a:pt x="2870238" y="135305"/>
                  </a:lnTo>
                  <a:lnTo>
                    <a:pt x="2876791" y="134988"/>
                  </a:lnTo>
                  <a:lnTo>
                    <a:pt x="2913303" y="119811"/>
                  </a:lnTo>
                  <a:lnTo>
                    <a:pt x="2934957" y="87515"/>
                  </a:lnTo>
                  <a:lnTo>
                    <a:pt x="2937941" y="67703"/>
                  </a:lnTo>
                  <a:close/>
                </a:path>
              </a:pathLst>
            </a:custGeom>
            <a:solidFill>
              <a:srgbClr val="E9B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402129" y="123469"/>
            <a:ext cx="494665" cy="3161030"/>
          </a:xfrm>
          <a:custGeom>
            <a:avLst/>
            <a:gdLst/>
            <a:ahLst/>
            <a:cxnLst/>
            <a:rect l="l" t="t" r="r" b="b"/>
            <a:pathLst>
              <a:path w="494665" h="3161029">
                <a:moveTo>
                  <a:pt x="494068" y="2269045"/>
                </a:moveTo>
                <a:lnTo>
                  <a:pt x="447332" y="2222246"/>
                </a:lnTo>
                <a:lnTo>
                  <a:pt x="50" y="2669476"/>
                </a:lnTo>
                <a:lnTo>
                  <a:pt x="46850" y="2716326"/>
                </a:lnTo>
                <a:lnTo>
                  <a:pt x="494068" y="2269045"/>
                </a:lnTo>
                <a:close/>
              </a:path>
              <a:path w="494665" h="3161029">
                <a:moveTo>
                  <a:pt x="494068" y="1824545"/>
                </a:moveTo>
                <a:lnTo>
                  <a:pt x="447332" y="1777758"/>
                </a:lnTo>
                <a:lnTo>
                  <a:pt x="50" y="2225040"/>
                </a:lnTo>
                <a:lnTo>
                  <a:pt x="46786" y="2271839"/>
                </a:lnTo>
                <a:lnTo>
                  <a:pt x="494068" y="1824545"/>
                </a:lnTo>
                <a:close/>
              </a:path>
              <a:path w="494665" h="3161029">
                <a:moveTo>
                  <a:pt x="494068" y="1380109"/>
                </a:moveTo>
                <a:lnTo>
                  <a:pt x="447332" y="1333258"/>
                </a:lnTo>
                <a:lnTo>
                  <a:pt x="50" y="1780540"/>
                </a:lnTo>
                <a:lnTo>
                  <a:pt x="46786" y="1827339"/>
                </a:lnTo>
                <a:lnTo>
                  <a:pt x="494068" y="1380109"/>
                </a:lnTo>
                <a:close/>
              </a:path>
              <a:path w="494665" h="3161029">
                <a:moveTo>
                  <a:pt x="494068" y="713320"/>
                </a:moveTo>
                <a:lnTo>
                  <a:pt x="447230" y="666635"/>
                </a:lnTo>
                <a:lnTo>
                  <a:pt x="0" y="1113853"/>
                </a:lnTo>
                <a:lnTo>
                  <a:pt x="46786" y="1160602"/>
                </a:lnTo>
                <a:lnTo>
                  <a:pt x="494068" y="713320"/>
                </a:lnTo>
                <a:close/>
              </a:path>
              <a:path w="494665" h="3161029">
                <a:moveTo>
                  <a:pt x="494068" y="268884"/>
                </a:moveTo>
                <a:lnTo>
                  <a:pt x="447230" y="222135"/>
                </a:lnTo>
                <a:lnTo>
                  <a:pt x="0" y="669417"/>
                </a:lnTo>
                <a:lnTo>
                  <a:pt x="46786" y="716114"/>
                </a:lnTo>
                <a:lnTo>
                  <a:pt x="494068" y="268884"/>
                </a:lnTo>
                <a:close/>
              </a:path>
              <a:path w="494665" h="3161029">
                <a:moveTo>
                  <a:pt x="494131" y="2713698"/>
                </a:moveTo>
                <a:lnTo>
                  <a:pt x="447382" y="2666847"/>
                </a:lnTo>
                <a:lnTo>
                  <a:pt x="152" y="3114129"/>
                </a:lnTo>
                <a:lnTo>
                  <a:pt x="46850" y="3160928"/>
                </a:lnTo>
                <a:lnTo>
                  <a:pt x="494131" y="2713698"/>
                </a:lnTo>
                <a:close/>
              </a:path>
              <a:path w="494665" h="3161029">
                <a:moveTo>
                  <a:pt x="494131" y="2491397"/>
                </a:moveTo>
                <a:lnTo>
                  <a:pt x="447382" y="2444648"/>
                </a:lnTo>
                <a:lnTo>
                  <a:pt x="152" y="2891929"/>
                </a:lnTo>
                <a:lnTo>
                  <a:pt x="46850" y="2938678"/>
                </a:lnTo>
                <a:lnTo>
                  <a:pt x="494131" y="2491397"/>
                </a:lnTo>
                <a:close/>
              </a:path>
              <a:path w="494665" h="3161029">
                <a:moveTo>
                  <a:pt x="494131" y="2046897"/>
                </a:moveTo>
                <a:lnTo>
                  <a:pt x="447382" y="2000211"/>
                </a:lnTo>
                <a:lnTo>
                  <a:pt x="152" y="2447442"/>
                </a:lnTo>
                <a:lnTo>
                  <a:pt x="46850" y="2494191"/>
                </a:lnTo>
                <a:lnTo>
                  <a:pt x="494131" y="2046897"/>
                </a:lnTo>
                <a:close/>
              </a:path>
              <a:path w="494665" h="3161029">
                <a:moveTo>
                  <a:pt x="494131" y="1602460"/>
                </a:moveTo>
                <a:lnTo>
                  <a:pt x="447382" y="1555724"/>
                </a:lnTo>
                <a:lnTo>
                  <a:pt x="152" y="2002891"/>
                </a:lnTo>
                <a:lnTo>
                  <a:pt x="46850" y="2049691"/>
                </a:lnTo>
                <a:lnTo>
                  <a:pt x="494131" y="1602460"/>
                </a:lnTo>
                <a:close/>
              </a:path>
              <a:path w="494665" h="3161029">
                <a:moveTo>
                  <a:pt x="494131" y="1157973"/>
                </a:moveTo>
                <a:lnTo>
                  <a:pt x="447382" y="1111224"/>
                </a:lnTo>
                <a:lnTo>
                  <a:pt x="152" y="1558455"/>
                </a:lnTo>
                <a:lnTo>
                  <a:pt x="46850" y="1605254"/>
                </a:lnTo>
                <a:lnTo>
                  <a:pt x="494131" y="1157973"/>
                </a:lnTo>
                <a:close/>
              </a:path>
              <a:path w="494665" h="3161029">
                <a:moveTo>
                  <a:pt x="494131" y="935723"/>
                </a:moveTo>
                <a:lnTo>
                  <a:pt x="447382" y="888987"/>
                </a:lnTo>
                <a:lnTo>
                  <a:pt x="152" y="1336205"/>
                </a:lnTo>
                <a:lnTo>
                  <a:pt x="46850" y="1382953"/>
                </a:lnTo>
                <a:lnTo>
                  <a:pt x="494131" y="935723"/>
                </a:lnTo>
                <a:close/>
              </a:path>
              <a:path w="494665" h="3161029">
                <a:moveTo>
                  <a:pt x="494131" y="491236"/>
                </a:moveTo>
                <a:lnTo>
                  <a:pt x="447382" y="444487"/>
                </a:lnTo>
                <a:lnTo>
                  <a:pt x="152" y="891768"/>
                </a:lnTo>
                <a:lnTo>
                  <a:pt x="46850" y="938517"/>
                </a:lnTo>
                <a:lnTo>
                  <a:pt x="494131" y="491236"/>
                </a:lnTo>
                <a:close/>
              </a:path>
              <a:path w="494665" h="3161029">
                <a:moveTo>
                  <a:pt x="494131" y="46736"/>
                </a:moveTo>
                <a:lnTo>
                  <a:pt x="447382" y="0"/>
                </a:lnTo>
                <a:lnTo>
                  <a:pt x="152" y="447281"/>
                </a:lnTo>
                <a:lnTo>
                  <a:pt x="46850" y="494017"/>
                </a:lnTo>
                <a:lnTo>
                  <a:pt x="494131" y="46736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356296"/>
            <a:ext cx="284480" cy="572770"/>
          </a:xfrm>
          <a:custGeom>
            <a:avLst/>
            <a:gdLst/>
            <a:ahLst/>
            <a:cxnLst/>
            <a:rect l="l" t="t" r="r" b="b"/>
            <a:pathLst>
              <a:path w="284480" h="572770">
                <a:moveTo>
                  <a:pt x="0" y="572311"/>
                </a:moveTo>
                <a:lnTo>
                  <a:pt x="0" y="450372"/>
                </a:lnTo>
                <a:lnTo>
                  <a:pt x="41255" y="444805"/>
                </a:lnTo>
                <a:lnTo>
                  <a:pt x="80533" y="428182"/>
                </a:lnTo>
                <a:lnTo>
                  <a:pt x="113833" y="402418"/>
                </a:lnTo>
                <a:lnTo>
                  <a:pt x="139574" y="369101"/>
                </a:lnTo>
                <a:lnTo>
                  <a:pt x="156176" y="329817"/>
                </a:lnTo>
                <a:lnTo>
                  <a:pt x="162062" y="286155"/>
                </a:lnTo>
                <a:lnTo>
                  <a:pt x="156176" y="242449"/>
                </a:lnTo>
                <a:lnTo>
                  <a:pt x="139574" y="203143"/>
                </a:lnTo>
                <a:lnTo>
                  <a:pt x="113833" y="169819"/>
                </a:lnTo>
                <a:lnTo>
                  <a:pt x="80533" y="144059"/>
                </a:lnTo>
                <a:lnTo>
                  <a:pt x="41255" y="127444"/>
                </a:lnTo>
                <a:lnTo>
                  <a:pt x="0" y="121881"/>
                </a:lnTo>
                <a:lnTo>
                  <a:pt x="0" y="0"/>
                </a:lnTo>
                <a:lnTo>
                  <a:pt x="43938" y="3557"/>
                </a:lnTo>
                <a:lnTo>
                  <a:pt x="87946" y="14424"/>
                </a:lnTo>
                <a:lnTo>
                  <a:pt x="129005" y="31809"/>
                </a:lnTo>
                <a:lnTo>
                  <a:pt x="166521" y="55120"/>
                </a:lnTo>
                <a:lnTo>
                  <a:pt x="199898" y="83761"/>
                </a:lnTo>
                <a:lnTo>
                  <a:pt x="228541" y="117140"/>
                </a:lnTo>
                <a:lnTo>
                  <a:pt x="251855" y="154663"/>
                </a:lnTo>
                <a:lnTo>
                  <a:pt x="269244" y="195735"/>
                </a:lnTo>
                <a:lnTo>
                  <a:pt x="280115" y="239764"/>
                </a:lnTo>
                <a:lnTo>
                  <a:pt x="283870" y="286155"/>
                </a:lnTo>
                <a:lnTo>
                  <a:pt x="280115" y="332532"/>
                </a:lnTo>
                <a:lnTo>
                  <a:pt x="269244" y="376553"/>
                </a:lnTo>
                <a:lnTo>
                  <a:pt x="251855" y="417622"/>
                </a:lnTo>
                <a:lnTo>
                  <a:pt x="228541" y="455145"/>
                </a:lnTo>
                <a:lnTo>
                  <a:pt x="199898" y="488528"/>
                </a:lnTo>
                <a:lnTo>
                  <a:pt x="166521" y="517174"/>
                </a:lnTo>
                <a:lnTo>
                  <a:pt x="129005" y="540490"/>
                </a:lnTo>
                <a:lnTo>
                  <a:pt x="87946" y="557881"/>
                </a:lnTo>
                <a:lnTo>
                  <a:pt x="43938" y="568752"/>
                </a:lnTo>
                <a:lnTo>
                  <a:pt x="0" y="572311"/>
                </a:lnTo>
                <a:close/>
              </a:path>
            </a:pathLst>
          </a:custGeom>
          <a:solidFill>
            <a:srgbClr val="E9B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690796"/>
            <a:ext cx="284480" cy="572770"/>
          </a:xfrm>
          <a:custGeom>
            <a:avLst/>
            <a:gdLst/>
            <a:ahLst/>
            <a:cxnLst/>
            <a:rect l="l" t="t" r="r" b="b"/>
            <a:pathLst>
              <a:path w="284480" h="572770">
                <a:moveTo>
                  <a:pt x="0" y="572311"/>
                </a:moveTo>
                <a:lnTo>
                  <a:pt x="0" y="450372"/>
                </a:lnTo>
                <a:lnTo>
                  <a:pt x="41255" y="444805"/>
                </a:lnTo>
                <a:lnTo>
                  <a:pt x="80533" y="428182"/>
                </a:lnTo>
                <a:lnTo>
                  <a:pt x="113833" y="402418"/>
                </a:lnTo>
                <a:lnTo>
                  <a:pt x="139574" y="369101"/>
                </a:lnTo>
                <a:lnTo>
                  <a:pt x="156176" y="329817"/>
                </a:lnTo>
                <a:lnTo>
                  <a:pt x="162062" y="286155"/>
                </a:lnTo>
                <a:lnTo>
                  <a:pt x="156176" y="242449"/>
                </a:lnTo>
                <a:lnTo>
                  <a:pt x="139574" y="203143"/>
                </a:lnTo>
                <a:lnTo>
                  <a:pt x="113833" y="169819"/>
                </a:lnTo>
                <a:lnTo>
                  <a:pt x="80533" y="144059"/>
                </a:lnTo>
                <a:lnTo>
                  <a:pt x="41255" y="127444"/>
                </a:lnTo>
                <a:lnTo>
                  <a:pt x="0" y="121881"/>
                </a:lnTo>
                <a:lnTo>
                  <a:pt x="0" y="0"/>
                </a:lnTo>
                <a:lnTo>
                  <a:pt x="43938" y="3557"/>
                </a:lnTo>
                <a:lnTo>
                  <a:pt x="87946" y="14424"/>
                </a:lnTo>
                <a:lnTo>
                  <a:pt x="129005" y="31809"/>
                </a:lnTo>
                <a:lnTo>
                  <a:pt x="166521" y="55120"/>
                </a:lnTo>
                <a:lnTo>
                  <a:pt x="199898" y="83761"/>
                </a:lnTo>
                <a:lnTo>
                  <a:pt x="228541" y="117140"/>
                </a:lnTo>
                <a:lnTo>
                  <a:pt x="251855" y="154663"/>
                </a:lnTo>
                <a:lnTo>
                  <a:pt x="269244" y="195735"/>
                </a:lnTo>
                <a:lnTo>
                  <a:pt x="280115" y="239764"/>
                </a:lnTo>
                <a:lnTo>
                  <a:pt x="283870" y="286155"/>
                </a:lnTo>
                <a:lnTo>
                  <a:pt x="280115" y="332532"/>
                </a:lnTo>
                <a:lnTo>
                  <a:pt x="269244" y="376553"/>
                </a:lnTo>
                <a:lnTo>
                  <a:pt x="251855" y="417622"/>
                </a:lnTo>
                <a:lnTo>
                  <a:pt x="228541" y="455145"/>
                </a:lnTo>
                <a:lnTo>
                  <a:pt x="199898" y="488528"/>
                </a:lnTo>
                <a:lnTo>
                  <a:pt x="166521" y="517174"/>
                </a:lnTo>
                <a:lnTo>
                  <a:pt x="129005" y="540490"/>
                </a:lnTo>
                <a:lnTo>
                  <a:pt x="87946" y="557881"/>
                </a:lnTo>
                <a:lnTo>
                  <a:pt x="43938" y="568752"/>
                </a:lnTo>
                <a:lnTo>
                  <a:pt x="0" y="572311"/>
                </a:lnTo>
                <a:close/>
              </a:path>
            </a:pathLst>
          </a:custGeom>
          <a:solidFill>
            <a:srgbClr val="E9B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025296"/>
            <a:ext cx="284480" cy="572770"/>
          </a:xfrm>
          <a:custGeom>
            <a:avLst/>
            <a:gdLst/>
            <a:ahLst/>
            <a:cxnLst/>
            <a:rect l="l" t="t" r="r" b="b"/>
            <a:pathLst>
              <a:path w="284480" h="572770">
                <a:moveTo>
                  <a:pt x="0" y="572311"/>
                </a:moveTo>
                <a:lnTo>
                  <a:pt x="0" y="450372"/>
                </a:lnTo>
                <a:lnTo>
                  <a:pt x="41255" y="444805"/>
                </a:lnTo>
                <a:lnTo>
                  <a:pt x="80533" y="428182"/>
                </a:lnTo>
                <a:lnTo>
                  <a:pt x="113833" y="402418"/>
                </a:lnTo>
                <a:lnTo>
                  <a:pt x="139574" y="369101"/>
                </a:lnTo>
                <a:lnTo>
                  <a:pt x="156176" y="329817"/>
                </a:lnTo>
                <a:lnTo>
                  <a:pt x="162062" y="286155"/>
                </a:lnTo>
                <a:lnTo>
                  <a:pt x="156176" y="242449"/>
                </a:lnTo>
                <a:lnTo>
                  <a:pt x="139574" y="203143"/>
                </a:lnTo>
                <a:lnTo>
                  <a:pt x="113833" y="169819"/>
                </a:lnTo>
                <a:lnTo>
                  <a:pt x="80533" y="144059"/>
                </a:lnTo>
                <a:lnTo>
                  <a:pt x="41255" y="127444"/>
                </a:lnTo>
                <a:lnTo>
                  <a:pt x="0" y="121880"/>
                </a:lnTo>
                <a:lnTo>
                  <a:pt x="0" y="0"/>
                </a:lnTo>
                <a:lnTo>
                  <a:pt x="43938" y="3557"/>
                </a:lnTo>
                <a:lnTo>
                  <a:pt x="87946" y="14424"/>
                </a:lnTo>
                <a:lnTo>
                  <a:pt x="129005" y="31809"/>
                </a:lnTo>
                <a:lnTo>
                  <a:pt x="166521" y="55120"/>
                </a:lnTo>
                <a:lnTo>
                  <a:pt x="199898" y="83761"/>
                </a:lnTo>
                <a:lnTo>
                  <a:pt x="228541" y="117140"/>
                </a:lnTo>
                <a:lnTo>
                  <a:pt x="251855" y="154663"/>
                </a:lnTo>
                <a:lnTo>
                  <a:pt x="269244" y="195735"/>
                </a:lnTo>
                <a:lnTo>
                  <a:pt x="280115" y="239764"/>
                </a:lnTo>
                <a:lnTo>
                  <a:pt x="283870" y="286155"/>
                </a:lnTo>
                <a:lnTo>
                  <a:pt x="280115" y="332532"/>
                </a:lnTo>
                <a:lnTo>
                  <a:pt x="269244" y="376553"/>
                </a:lnTo>
                <a:lnTo>
                  <a:pt x="251855" y="417622"/>
                </a:lnTo>
                <a:lnTo>
                  <a:pt x="228541" y="455145"/>
                </a:lnTo>
                <a:lnTo>
                  <a:pt x="199898" y="488528"/>
                </a:lnTo>
                <a:lnTo>
                  <a:pt x="166521" y="517174"/>
                </a:lnTo>
                <a:lnTo>
                  <a:pt x="129005" y="540490"/>
                </a:lnTo>
                <a:lnTo>
                  <a:pt x="87946" y="557881"/>
                </a:lnTo>
                <a:lnTo>
                  <a:pt x="43938" y="568752"/>
                </a:lnTo>
                <a:lnTo>
                  <a:pt x="0" y="572311"/>
                </a:lnTo>
                <a:close/>
              </a:path>
            </a:pathLst>
          </a:custGeom>
          <a:solidFill>
            <a:srgbClr val="E9B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30774" y="1279235"/>
            <a:ext cx="3965575" cy="2875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39656C"/>
                </a:solidFill>
                <a:latin typeface="Verdana"/>
                <a:cs typeface="Verdana"/>
              </a:rPr>
              <a:t>Pengertian</a:t>
            </a:r>
            <a:endParaRPr sz="1700">
              <a:latin typeface="Verdana"/>
              <a:cs typeface="Verdana"/>
            </a:endParaRPr>
          </a:p>
          <a:p>
            <a:pPr marL="71755">
              <a:lnSpc>
                <a:spcPct val="100000"/>
              </a:lnSpc>
            </a:pPr>
            <a:r>
              <a:rPr sz="1700" b="1" spc="-75" dirty="0">
                <a:solidFill>
                  <a:srgbClr val="C52E73"/>
                </a:solidFill>
                <a:latin typeface="Verdana"/>
                <a:cs typeface="Verdana"/>
              </a:rPr>
              <a:t>Aturan</a:t>
            </a:r>
            <a:r>
              <a:rPr sz="1700" b="1" spc="-15" dirty="0">
                <a:solidFill>
                  <a:srgbClr val="C52E73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yang</a:t>
            </a:r>
            <a:r>
              <a:rPr sz="1700" spc="-5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menjadi</a:t>
            </a:r>
            <a:r>
              <a:rPr sz="1700" spc="-5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45" dirty="0">
                <a:solidFill>
                  <a:srgbClr val="39656C"/>
                </a:solidFill>
                <a:latin typeface="Verdana"/>
                <a:cs typeface="Verdana"/>
              </a:rPr>
              <a:t>panduan</a:t>
            </a:r>
            <a:endParaRPr sz="1700">
              <a:latin typeface="Verdana"/>
              <a:cs typeface="Verdana"/>
            </a:endParaRPr>
          </a:p>
          <a:p>
            <a:pPr marL="71755">
              <a:lnSpc>
                <a:spcPct val="100000"/>
              </a:lnSpc>
            </a:pPr>
            <a:r>
              <a:rPr sz="1700" b="1" spc="-75" dirty="0">
                <a:solidFill>
                  <a:srgbClr val="C52E73"/>
                </a:solidFill>
                <a:latin typeface="Verdana"/>
                <a:cs typeface="Verdana"/>
              </a:rPr>
              <a:t>sekolah</a:t>
            </a:r>
            <a:r>
              <a:rPr sz="1700" b="1" spc="85" dirty="0">
                <a:solidFill>
                  <a:srgbClr val="C52E73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mencapai</a:t>
            </a:r>
            <a:r>
              <a:rPr sz="1700" spc="7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tujuan</a:t>
            </a:r>
            <a:endParaRPr sz="1700">
              <a:latin typeface="Verdana"/>
              <a:cs typeface="Verdana"/>
            </a:endParaRPr>
          </a:p>
          <a:p>
            <a:pPr marL="71755">
              <a:lnSpc>
                <a:spcPct val="100000"/>
              </a:lnSpc>
              <a:spcBef>
                <a:spcPts val="2039"/>
              </a:spcBef>
            </a:pPr>
            <a:r>
              <a:rPr sz="1700" b="1" spc="-10" dirty="0">
                <a:solidFill>
                  <a:srgbClr val="39656C"/>
                </a:solidFill>
                <a:latin typeface="Verdana"/>
                <a:cs typeface="Verdana"/>
              </a:rPr>
              <a:t>Cakupan</a:t>
            </a:r>
            <a:endParaRPr sz="1700">
              <a:latin typeface="Verdana"/>
              <a:cs typeface="Verdana"/>
            </a:endParaRPr>
          </a:p>
          <a:p>
            <a:pPr marL="71755" marR="310515">
              <a:lnSpc>
                <a:spcPct val="100000"/>
              </a:lnSpc>
            </a:pPr>
            <a:r>
              <a:rPr sz="1700" spc="60" dirty="0">
                <a:solidFill>
                  <a:srgbClr val="39656C"/>
                </a:solidFill>
                <a:latin typeface="Verdana"/>
                <a:cs typeface="Verdana"/>
              </a:rPr>
              <a:t>Bangunan</a:t>
            </a:r>
            <a:r>
              <a:rPr sz="1700" spc="-9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50" dirty="0">
                <a:solidFill>
                  <a:srgbClr val="39656C"/>
                </a:solidFill>
                <a:latin typeface="Verdana"/>
                <a:cs typeface="Verdana"/>
              </a:rPr>
              <a:t>ﬁsik,</a:t>
            </a:r>
            <a:r>
              <a:rPr sz="1700" spc="-8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Kurikulum,</a:t>
            </a:r>
            <a:r>
              <a:rPr sz="1700" spc="-8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Iklim sekolah</a:t>
            </a:r>
            <a:endParaRPr sz="1700">
              <a:latin typeface="Verdana"/>
              <a:cs typeface="Verdana"/>
            </a:endParaRPr>
          </a:p>
          <a:p>
            <a:pPr marL="71755">
              <a:lnSpc>
                <a:spcPct val="100000"/>
              </a:lnSpc>
              <a:spcBef>
                <a:spcPts val="2040"/>
              </a:spcBef>
            </a:pPr>
            <a:r>
              <a:rPr sz="1700" b="1" spc="-85" dirty="0">
                <a:solidFill>
                  <a:srgbClr val="39656C"/>
                </a:solidFill>
                <a:latin typeface="Verdana"/>
                <a:cs typeface="Verdana"/>
              </a:rPr>
              <a:t>Hasil</a:t>
            </a:r>
            <a:r>
              <a:rPr sz="1700" b="1" spc="-70" dirty="0">
                <a:solidFill>
                  <a:srgbClr val="39656C"/>
                </a:solidFill>
                <a:latin typeface="Verdana"/>
                <a:cs typeface="Verdana"/>
              </a:rPr>
              <a:t> yg </a:t>
            </a:r>
            <a:r>
              <a:rPr sz="1700" b="1" spc="-10" dirty="0">
                <a:solidFill>
                  <a:srgbClr val="39656C"/>
                </a:solidFill>
                <a:latin typeface="Verdana"/>
                <a:cs typeface="Verdana"/>
              </a:rPr>
              <a:t>Diharapkan</a:t>
            </a:r>
            <a:endParaRPr sz="1700">
              <a:latin typeface="Verdana"/>
              <a:cs typeface="Verdana"/>
            </a:endParaRPr>
          </a:p>
          <a:p>
            <a:pPr marL="414655" indent="-401955">
              <a:lnSpc>
                <a:spcPct val="100000"/>
              </a:lnSpc>
              <a:buSzPct val="82352"/>
              <a:buFont typeface="Arial MT"/>
              <a:buAutoNum type="arabicPeriod"/>
              <a:tabLst>
                <a:tab pos="414655" algn="l"/>
              </a:tabLst>
            </a:pPr>
            <a:r>
              <a:rPr sz="1700" spc="-25" dirty="0">
                <a:solidFill>
                  <a:srgbClr val="39656C"/>
                </a:solidFill>
                <a:latin typeface="Verdana"/>
                <a:cs typeface="Verdana"/>
              </a:rPr>
              <a:t>Siswa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mencapai</a:t>
            </a:r>
            <a:r>
              <a:rPr sz="1700" spc="-2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prestasi</a:t>
            </a:r>
            <a:r>
              <a:rPr sz="1700" spc="-2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yg</a:t>
            </a:r>
            <a:r>
              <a:rPr sz="1700" spc="-20" dirty="0">
                <a:solidFill>
                  <a:srgbClr val="39656C"/>
                </a:solidFill>
                <a:latin typeface="Verdana"/>
                <a:cs typeface="Verdana"/>
              </a:rPr>
              <a:t> baik</a:t>
            </a:r>
            <a:endParaRPr sz="1700">
              <a:latin typeface="Verdana"/>
              <a:cs typeface="Verdana"/>
            </a:endParaRPr>
          </a:p>
          <a:p>
            <a:pPr marL="414655" indent="-401955">
              <a:lnSpc>
                <a:spcPct val="100000"/>
              </a:lnSpc>
              <a:buSzPct val="82352"/>
              <a:buFont typeface="Arial MT"/>
              <a:buAutoNum type="arabicPeriod"/>
              <a:tabLst>
                <a:tab pos="414655" algn="l"/>
              </a:tabLst>
            </a:pP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Guru</a:t>
            </a:r>
            <a:r>
              <a:rPr sz="1700" spc="-9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bekerja</a:t>
            </a:r>
            <a:r>
              <a:rPr sz="1700" spc="-9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60" dirty="0">
                <a:solidFill>
                  <a:srgbClr val="39656C"/>
                </a:solidFill>
                <a:latin typeface="Verdana"/>
                <a:cs typeface="Verdana"/>
              </a:rPr>
              <a:t>dengan</a:t>
            </a:r>
            <a:r>
              <a:rPr sz="1700" spc="-9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39656C"/>
                </a:solidFill>
                <a:latin typeface="Verdana"/>
                <a:cs typeface="Verdana"/>
              </a:rPr>
              <a:t>baik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55715" y="419081"/>
            <a:ext cx="6632568" cy="484630"/>
          </a:xfrm>
          <a:prstGeom prst="rect">
            <a:avLst/>
          </a:prstGeom>
        </p:spPr>
        <p:txBody>
          <a:bodyPr vert="horz" wrap="square" lIns="0" tIns="98943" rIns="0" bIns="0" rtlCol="0">
            <a:spAutoFit/>
          </a:bodyPr>
          <a:lstStyle/>
          <a:p>
            <a:pPr marL="1379855">
              <a:lnSpc>
                <a:spcPct val="100000"/>
              </a:lnSpc>
              <a:spcBef>
                <a:spcPts val="100"/>
              </a:spcBef>
            </a:pPr>
            <a:r>
              <a:rPr lang="en-ID" dirty="0"/>
              <a:t>KEBIJAKAN SEKOLAH</a:t>
            </a:r>
            <a:endParaRPr spc="-10" dirty="0"/>
          </a:p>
        </p:txBody>
      </p:sp>
      <p:grpSp>
        <p:nvGrpSpPr>
          <p:cNvPr id="12" name="object 12"/>
          <p:cNvGrpSpPr/>
          <p:nvPr/>
        </p:nvGrpSpPr>
        <p:grpSpPr>
          <a:xfrm>
            <a:off x="4399374" y="1214755"/>
            <a:ext cx="4295775" cy="2984500"/>
            <a:chOff x="4399374" y="1214755"/>
            <a:chExt cx="4295775" cy="2984500"/>
          </a:xfrm>
        </p:grpSpPr>
        <p:sp>
          <p:nvSpPr>
            <p:cNvPr id="13" name="object 13"/>
            <p:cNvSpPr/>
            <p:nvPr/>
          </p:nvSpPr>
          <p:spPr>
            <a:xfrm>
              <a:off x="4399374" y="2516399"/>
              <a:ext cx="1263650" cy="1263650"/>
            </a:xfrm>
            <a:custGeom>
              <a:avLst/>
              <a:gdLst/>
              <a:ahLst/>
              <a:cxnLst/>
              <a:rect l="l" t="t" r="r" b="b"/>
              <a:pathLst>
                <a:path w="1263650" h="1263650">
                  <a:moveTo>
                    <a:pt x="631649" y="1263299"/>
                  </a:moveTo>
                  <a:lnTo>
                    <a:pt x="584509" y="1261567"/>
                  </a:lnTo>
                  <a:lnTo>
                    <a:pt x="538309" y="1256451"/>
                  </a:lnTo>
                  <a:lnTo>
                    <a:pt x="493172" y="1248073"/>
                  </a:lnTo>
                  <a:lnTo>
                    <a:pt x="449221" y="1236556"/>
                  </a:lnTo>
                  <a:lnTo>
                    <a:pt x="406576" y="1222022"/>
                  </a:lnTo>
                  <a:lnTo>
                    <a:pt x="365362" y="1204592"/>
                  </a:lnTo>
                  <a:lnTo>
                    <a:pt x="325699" y="1184390"/>
                  </a:lnTo>
                  <a:lnTo>
                    <a:pt x="287709" y="1161537"/>
                  </a:lnTo>
                  <a:lnTo>
                    <a:pt x="251516" y="1136155"/>
                  </a:lnTo>
                  <a:lnTo>
                    <a:pt x="217241" y="1108366"/>
                  </a:lnTo>
                  <a:lnTo>
                    <a:pt x="185005" y="1078294"/>
                  </a:lnTo>
                  <a:lnTo>
                    <a:pt x="154933" y="1046058"/>
                  </a:lnTo>
                  <a:lnTo>
                    <a:pt x="127144" y="1011783"/>
                  </a:lnTo>
                  <a:lnTo>
                    <a:pt x="101762" y="975590"/>
                  </a:lnTo>
                  <a:lnTo>
                    <a:pt x="78909" y="937600"/>
                  </a:lnTo>
                  <a:lnTo>
                    <a:pt x="58707" y="897937"/>
                  </a:lnTo>
                  <a:lnTo>
                    <a:pt x="41277" y="856723"/>
                  </a:lnTo>
                  <a:lnTo>
                    <a:pt x="26743" y="814078"/>
                  </a:lnTo>
                  <a:lnTo>
                    <a:pt x="15226" y="770127"/>
                  </a:lnTo>
                  <a:lnTo>
                    <a:pt x="6848" y="724990"/>
                  </a:lnTo>
                  <a:lnTo>
                    <a:pt x="1732" y="678790"/>
                  </a:lnTo>
                  <a:lnTo>
                    <a:pt x="0" y="631649"/>
                  </a:lnTo>
                  <a:lnTo>
                    <a:pt x="1732" y="584509"/>
                  </a:lnTo>
                  <a:lnTo>
                    <a:pt x="6848" y="538309"/>
                  </a:lnTo>
                  <a:lnTo>
                    <a:pt x="15226" y="493172"/>
                  </a:lnTo>
                  <a:lnTo>
                    <a:pt x="26743" y="449221"/>
                  </a:lnTo>
                  <a:lnTo>
                    <a:pt x="41277" y="406577"/>
                  </a:lnTo>
                  <a:lnTo>
                    <a:pt x="58707" y="365362"/>
                  </a:lnTo>
                  <a:lnTo>
                    <a:pt x="78909" y="325699"/>
                  </a:lnTo>
                  <a:lnTo>
                    <a:pt x="101762" y="287710"/>
                  </a:lnTo>
                  <a:lnTo>
                    <a:pt x="127144" y="251516"/>
                  </a:lnTo>
                  <a:lnTo>
                    <a:pt x="154933" y="217241"/>
                  </a:lnTo>
                  <a:lnTo>
                    <a:pt x="185006" y="185005"/>
                  </a:lnTo>
                  <a:lnTo>
                    <a:pt x="217241" y="154933"/>
                  </a:lnTo>
                  <a:lnTo>
                    <a:pt x="251516" y="127144"/>
                  </a:lnTo>
                  <a:lnTo>
                    <a:pt x="287709" y="101762"/>
                  </a:lnTo>
                  <a:lnTo>
                    <a:pt x="325699" y="78909"/>
                  </a:lnTo>
                  <a:lnTo>
                    <a:pt x="365362" y="58707"/>
                  </a:lnTo>
                  <a:lnTo>
                    <a:pt x="406576" y="41277"/>
                  </a:lnTo>
                  <a:lnTo>
                    <a:pt x="449221" y="26743"/>
                  </a:lnTo>
                  <a:lnTo>
                    <a:pt x="493172" y="15226"/>
                  </a:lnTo>
                  <a:lnTo>
                    <a:pt x="538309" y="6848"/>
                  </a:lnTo>
                  <a:lnTo>
                    <a:pt x="584509" y="1732"/>
                  </a:lnTo>
                  <a:lnTo>
                    <a:pt x="631649" y="0"/>
                  </a:lnTo>
                  <a:lnTo>
                    <a:pt x="681665" y="1981"/>
                  </a:lnTo>
                  <a:lnTo>
                    <a:pt x="731058" y="7868"/>
                  </a:lnTo>
                  <a:lnTo>
                    <a:pt x="779614" y="17572"/>
                  </a:lnTo>
                  <a:lnTo>
                    <a:pt x="827123" y="31006"/>
                  </a:lnTo>
                  <a:lnTo>
                    <a:pt x="873371" y="48081"/>
                  </a:lnTo>
                  <a:lnTo>
                    <a:pt x="918148" y="68710"/>
                  </a:lnTo>
                  <a:lnTo>
                    <a:pt x="961241" y="92805"/>
                  </a:lnTo>
                  <a:lnTo>
                    <a:pt x="1002437" y="120277"/>
                  </a:lnTo>
                  <a:lnTo>
                    <a:pt x="1041526" y="151040"/>
                  </a:lnTo>
                  <a:lnTo>
                    <a:pt x="1078294" y="185005"/>
                  </a:lnTo>
                  <a:lnTo>
                    <a:pt x="1112259" y="221773"/>
                  </a:lnTo>
                  <a:lnTo>
                    <a:pt x="1143022" y="260862"/>
                  </a:lnTo>
                  <a:lnTo>
                    <a:pt x="1170495" y="302058"/>
                  </a:lnTo>
                  <a:lnTo>
                    <a:pt x="1194589" y="345151"/>
                  </a:lnTo>
                  <a:lnTo>
                    <a:pt x="1215218" y="389927"/>
                  </a:lnTo>
                  <a:lnTo>
                    <a:pt x="1232293" y="436176"/>
                  </a:lnTo>
                  <a:lnTo>
                    <a:pt x="1245727" y="483685"/>
                  </a:lnTo>
                  <a:lnTo>
                    <a:pt x="1255431" y="532241"/>
                  </a:lnTo>
                  <a:lnTo>
                    <a:pt x="1261318" y="581633"/>
                  </a:lnTo>
                  <a:lnTo>
                    <a:pt x="1263299" y="631649"/>
                  </a:lnTo>
                  <a:lnTo>
                    <a:pt x="1261567" y="678790"/>
                  </a:lnTo>
                  <a:lnTo>
                    <a:pt x="1256451" y="724990"/>
                  </a:lnTo>
                  <a:lnTo>
                    <a:pt x="1248073" y="770127"/>
                  </a:lnTo>
                  <a:lnTo>
                    <a:pt x="1236556" y="814078"/>
                  </a:lnTo>
                  <a:lnTo>
                    <a:pt x="1222022" y="856723"/>
                  </a:lnTo>
                  <a:lnTo>
                    <a:pt x="1204592" y="897937"/>
                  </a:lnTo>
                  <a:lnTo>
                    <a:pt x="1184390" y="937600"/>
                  </a:lnTo>
                  <a:lnTo>
                    <a:pt x="1161537" y="975590"/>
                  </a:lnTo>
                  <a:lnTo>
                    <a:pt x="1136155" y="1011783"/>
                  </a:lnTo>
                  <a:lnTo>
                    <a:pt x="1108366" y="1046058"/>
                  </a:lnTo>
                  <a:lnTo>
                    <a:pt x="1078294" y="1078294"/>
                  </a:lnTo>
                  <a:lnTo>
                    <a:pt x="1046058" y="1108366"/>
                  </a:lnTo>
                  <a:lnTo>
                    <a:pt x="1011783" y="1136155"/>
                  </a:lnTo>
                  <a:lnTo>
                    <a:pt x="975590" y="1161537"/>
                  </a:lnTo>
                  <a:lnTo>
                    <a:pt x="937600" y="1184390"/>
                  </a:lnTo>
                  <a:lnTo>
                    <a:pt x="897937" y="1204592"/>
                  </a:lnTo>
                  <a:lnTo>
                    <a:pt x="856723" y="1222022"/>
                  </a:lnTo>
                  <a:lnTo>
                    <a:pt x="814078" y="1236556"/>
                  </a:lnTo>
                  <a:lnTo>
                    <a:pt x="770127" y="1248073"/>
                  </a:lnTo>
                  <a:lnTo>
                    <a:pt x="724990" y="1256451"/>
                  </a:lnTo>
                  <a:lnTo>
                    <a:pt x="678790" y="1261567"/>
                  </a:lnTo>
                  <a:lnTo>
                    <a:pt x="631649" y="1263299"/>
                  </a:lnTo>
                  <a:close/>
                </a:path>
              </a:pathLst>
            </a:custGeom>
            <a:solidFill>
              <a:srgbClr val="C52E73">
                <a:alpha val="1647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5245" y="1214755"/>
              <a:ext cx="3559809" cy="298449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056671" y="4521200"/>
            <a:ext cx="18923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92430">
              <a:lnSpc>
                <a:spcPct val="100000"/>
              </a:lnSpc>
              <a:spcBef>
                <a:spcPts val="100"/>
              </a:spcBef>
            </a:pPr>
            <a:r>
              <a:rPr sz="1000" b="1" spc="-30" dirty="0">
                <a:solidFill>
                  <a:srgbClr val="312100"/>
                </a:solidFill>
                <a:latin typeface="Verdana"/>
                <a:cs typeface="Verdana"/>
              </a:rPr>
              <a:t>sumbgr</a:t>
            </a:r>
            <a:r>
              <a:rPr sz="1000" b="1" spc="-40" dirty="0">
                <a:solidFill>
                  <a:srgbClr val="312100"/>
                </a:solidFill>
                <a:latin typeface="Verdana"/>
                <a:cs typeface="Verdana"/>
              </a:rPr>
              <a:t> </a:t>
            </a:r>
            <a:r>
              <a:rPr sz="1000" b="1" spc="-10" dirty="0">
                <a:solidFill>
                  <a:srgbClr val="312100"/>
                </a:solidFill>
                <a:latin typeface="Verdana"/>
                <a:cs typeface="Verdana"/>
              </a:rPr>
              <a:t>gambar: </a:t>
            </a:r>
            <a:r>
              <a:rPr sz="1000" b="1" spc="-55" dirty="0">
                <a:solidFill>
                  <a:srgbClr val="312100"/>
                </a:solidFill>
                <a:latin typeface="Verdana"/>
                <a:cs typeface="Verdana"/>
              </a:rPr>
              <a:t>https://dutainformasi.com/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37108" y="1559396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70" y="64935"/>
                </a:moveTo>
                <a:lnTo>
                  <a:pt x="23856" y="64935"/>
                </a:lnTo>
                <a:lnTo>
                  <a:pt x="15523" y="61611"/>
                </a:lnTo>
                <a:lnTo>
                  <a:pt x="9375" y="55418"/>
                </a:lnTo>
                <a:lnTo>
                  <a:pt x="3648" y="47681"/>
                </a:lnTo>
                <a:lnTo>
                  <a:pt x="483" y="38809"/>
                </a:lnTo>
                <a:lnTo>
                  <a:pt x="0" y="29407"/>
                </a:lnTo>
                <a:lnTo>
                  <a:pt x="2316" y="20081"/>
                </a:lnTo>
                <a:lnTo>
                  <a:pt x="7267" y="11814"/>
                </a:lnTo>
                <a:lnTo>
                  <a:pt x="14259" y="5481"/>
                </a:lnTo>
                <a:lnTo>
                  <a:pt x="22770" y="1428"/>
                </a:lnTo>
                <a:lnTo>
                  <a:pt x="32281" y="0"/>
                </a:lnTo>
                <a:lnTo>
                  <a:pt x="44942" y="2556"/>
                </a:lnTo>
                <a:lnTo>
                  <a:pt x="55260" y="9522"/>
                </a:lnTo>
                <a:lnTo>
                  <a:pt x="62204" y="19844"/>
                </a:lnTo>
                <a:lnTo>
                  <a:pt x="64748" y="32467"/>
                </a:lnTo>
                <a:lnTo>
                  <a:pt x="63321" y="41997"/>
                </a:lnTo>
                <a:lnTo>
                  <a:pt x="36470" y="64935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85241" y="1559396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30" y="64935"/>
                </a:moveTo>
                <a:lnTo>
                  <a:pt x="23816" y="64935"/>
                </a:lnTo>
                <a:lnTo>
                  <a:pt x="15528" y="61611"/>
                </a:lnTo>
                <a:lnTo>
                  <a:pt x="9381" y="55418"/>
                </a:lnTo>
                <a:lnTo>
                  <a:pt x="3635" y="47681"/>
                </a:lnTo>
                <a:lnTo>
                  <a:pt x="473" y="38809"/>
                </a:lnTo>
                <a:lnTo>
                  <a:pt x="0" y="29407"/>
                </a:lnTo>
                <a:lnTo>
                  <a:pt x="2323" y="20081"/>
                </a:lnTo>
                <a:lnTo>
                  <a:pt x="7267" y="11814"/>
                </a:lnTo>
                <a:lnTo>
                  <a:pt x="14248" y="5481"/>
                </a:lnTo>
                <a:lnTo>
                  <a:pt x="22757" y="1428"/>
                </a:lnTo>
                <a:lnTo>
                  <a:pt x="32287" y="0"/>
                </a:lnTo>
                <a:lnTo>
                  <a:pt x="44910" y="2556"/>
                </a:lnTo>
                <a:lnTo>
                  <a:pt x="55232" y="9522"/>
                </a:lnTo>
                <a:lnTo>
                  <a:pt x="62198" y="19844"/>
                </a:lnTo>
                <a:lnTo>
                  <a:pt x="64755" y="32467"/>
                </a:lnTo>
                <a:lnTo>
                  <a:pt x="63327" y="41997"/>
                </a:lnTo>
                <a:lnTo>
                  <a:pt x="36430" y="64935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33301" y="1559396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63" y="64935"/>
                </a:moveTo>
                <a:lnTo>
                  <a:pt x="23849" y="64935"/>
                </a:lnTo>
                <a:lnTo>
                  <a:pt x="15561" y="61611"/>
                </a:lnTo>
                <a:lnTo>
                  <a:pt x="9368" y="55418"/>
                </a:lnTo>
                <a:lnTo>
                  <a:pt x="3661" y="47681"/>
                </a:lnTo>
                <a:lnTo>
                  <a:pt x="494" y="38809"/>
                </a:lnTo>
                <a:lnTo>
                  <a:pt x="0" y="29407"/>
                </a:lnTo>
                <a:lnTo>
                  <a:pt x="2310" y="20081"/>
                </a:lnTo>
                <a:lnTo>
                  <a:pt x="7280" y="11814"/>
                </a:lnTo>
                <a:lnTo>
                  <a:pt x="14269" y="5481"/>
                </a:lnTo>
                <a:lnTo>
                  <a:pt x="22769" y="1428"/>
                </a:lnTo>
                <a:lnTo>
                  <a:pt x="32273" y="0"/>
                </a:lnTo>
                <a:lnTo>
                  <a:pt x="44935" y="2556"/>
                </a:lnTo>
                <a:lnTo>
                  <a:pt x="55253" y="9522"/>
                </a:lnTo>
                <a:lnTo>
                  <a:pt x="62198" y="19844"/>
                </a:lnTo>
                <a:lnTo>
                  <a:pt x="64742" y="32467"/>
                </a:lnTo>
                <a:lnTo>
                  <a:pt x="63315" y="41997"/>
                </a:lnTo>
                <a:lnTo>
                  <a:pt x="36463" y="64935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37108" y="1942644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561" y="64890"/>
                </a:moveTo>
                <a:lnTo>
                  <a:pt x="23902" y="64890"/>
                </a:lnTo>
                <a:lnTo>
                  <a:pt x="15613" y="61566"/>
                </a:lnTo>
                <a:lnTo>
                  <a:pt x="9375" y="55373"/>
                </a:lnTo>
                <a:lnTo>
                  <a:pt x="3648" y="47629"/>
                </a:lnTo>
                <a:lnTo>
                  <a:pt x="483" y="38741"/>
                </a:lnTo>
                <a:lnTo>
                  <a:pt x="0" y="29323"/>
                </a:lnTo>
                <a:lnTo>
                  <a:pt x="2316" y="19990"/>
                </a:lnTo>
                <a:lnTo>
                  <a:pt x="7267" y="11776"/>
                </a:lnTo>
                <a:lnTo>
                  <a:pt x="14259" y="5470"/>
                </a:lnTo>
                <a:lnTo>
                  <a:pt x="22770" y="1426"/>
                </a:lnTo>
                <a:lnTo>
                  <a:pt x="32281" y="0"/>
                </a:lnTo>
                <a:lnTo>
                  <a:pt x="44942" y="2543"/>
                </a:lnTo>
                <a:lnTo>
                  <a:pt x="55260" y="9488"/>
                </a:lnTo>
                <a:lnTo>
                  <a:pt x="62204" y="19806"/>
                </a:lnTo>
                <a:lnTo>
                  <a:pt x="64748" y="32468"/>
                </a:lnTo>
                <a:lnTo>
                  <a:pt x="63321" y="41952"/>
                </a:lnTo>
                <a:lnTo>
                  <a:pt x="36561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85241" y="1942644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76" y="64890"/>
                </a:moveTo>
                <a:lnTo>
                  <a:pt x="23862" y="64890"/>
                </a:lnTo>
                <a:lnTo>
                  <a:pt x="15574" y="61566"/>
                </a:lnTo>
                <a:lnTo>
                  <a:pt x="9381" y="55373"/>
                </a:lnTo>
                <a:lnTo>
                  <a:pt x="3635" y="47629"/>
                </a:lnTo>
                <a:lnTo>
                  <a:pt x="473" y="38741"/>
                </a:lnTo>
                <a:lnTo>
                  <a:pt x="0" y="29323"/>
                </a:lnTo>
                <a:lnTo>
                  <a:pt x="2323" y="19990"/>
                </a:lnTo>
                <a:lnTo>
                  <a:pt x="7248" y="11776"/>
                </a:lnTo>
                <a:lnTo>
                  <a:pt x="14231" y="5470"/>
                </a:lnTo>
                <a:lnTo>
                  <a:pt x="22751" y="1426"/>
                </a:lnTo>
                <a:lnTo>
                  <a:pt x="32287" y="0"/>
                </a:lnTo>
                <a:lnTo>
                  <a:pt x="44910" y="2543"/>
                </a:lnTo>
                <a:lnTo>
                  <a:pt x="55232" y="9488"/>
                </a:lnTo>
                <a:lnTo>
                  <a:pt x="62198" y="19806"/>
                </a:lnTo>
                <a:lnTo>
                  <a:pt x="64755" y="32468"/>
                </a:lnTo>
                <a:lnTo>
                  <a:pt x="63327" y="41952"/>
                </a:lnTo>
                <a:lnTo>
                  <a:pt x="36476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33301" y="1942644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554" y="64890"/>
                </a:moveTo>
                <a:lnTo>
                  <a:pt x="23941" y="64890"/>
                </a:lnTo>
                <a:lnTo>
                  <a:pt x="15607" y="61566"/>
                </a:lnTo>
                <a:lnTo>
                  <a:pt x="9368" y="55373"/>
                </a:lnTo>
                <a:lnTo>
                  <a:pt x="3661" y="47629"/>
                </a:lnTo>
                <a:lnTo>
                  <a:pt x="494" y="38741"/>
                </a:lnTo>
                <a:lnTo>
                  <a:pt x="0" y="29323"/>
                </a:lnTo>
                <a:lnTo>
                  <a:pt x="2310" y="19990"/>
                </a:lnTo>
                <a:lnTo>
                  <a:pt x="7280" y="11776"/>
                </a:lnTo>
                <a:lnTo>
                  <a:pt x="14269" y="5470"/>
                </a:lnTo>
                <a:lnTo>
                  <a:pt x="22769" y="1426"/>
                </a:lnTo>
                <a:lnTo>
                  <a:pt x="32273" y="0"/>
                </a:lnTo>
                <a:lnTo>
                  <a:pt x="44935" y="2543"/>
                </a:lnTo>
                <a:lnTo>
                  <a:pt x="55253" y="9488"/>
                </a:lnTo>
                <a:lnTo>
                  <a:pt x="62198" y="19806"/>
                </a:lnTo>
                <a:lnTo>
                  <a:pt x="64742" y="32468"/>
                </a:lnTo>
                <a:lnTo>
                  <a:pt x="63315" y="41952"/>
                </a:lnTo>
                <a:lnTo>
                  <a:pt x="36554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37108" y="2325799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515" y="64935"/>
                </a:moveTo>
                <a:lnTo>
                  <a:pt x="23856" y="64935"/>
                </a:lnTo>
                <a:lnTo>
                  <a:pt x="15568" y="61611"/>
                </a:lnTo>
                <a:lnTo>
                  <a:pt x="9375" y="55373"/>
                </a:lnTo>
                <a:lnTo>
                  <a:pt x="3648" y="47662"/>
                </a:lnTo>
                <a:lnTo>
                  <a:pt x="483" y="38803"/>
                </a:lnTo>
                <a:lnTo>
                  <a:pt x="0" y="29406"/>
                </a:lnTo>
                <a:lnTo>
                  <a:pt x="2316" y="20081"/>
                </a:lnTo>
                <a:lnTo>
                  <a:pt x="7267" y="11814"/>
                </a:lnTo>
                <a:lnTo>
                  <a:pt x="14259" y="5481"/>
                </a:lnTo>
                <a:lnTo>
                  <a:pt x="22770" y="1428"/>
                </a:lnTo>
                <a:lnTo>
                  <a:pt x="32281" y="0"/>
                </a:lnTo>
                <a:lnTo>
                  <a:pt x="44942" y="2556"/>
                </a:lnTo>
                <a:lnTo>
                  <a:pt x="55260" y="9522"/>
                </a:lnTo>
                <a:lnTo>
                  <a:pt x="62204" y="19844"/>
                </a:lnTo>
                <a:lnTo>
                  <a:pt x="64748" y="32467"/>
                </a:lnTo>
                <a:lnTo>
                  <a:pt x="63321" y="41997"/>
                </a:lnTo>
                <a:lnTo>
                  <a:pt x="36515" y="64935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85241" y="2325799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30" y="64935"/>
                </a:moveTo>
                <a:lnTo>
                  <a:pt x="23816" y="64935"/>
                </a:lnTo>
                <a:lnTo>
                  <a:pt x="15528" y="61611"/>
                </a:lnTo>
                <a:lnTo>
                  <a:pt x="9381" y="55373"/>
                </a:lnTo>
                <a:lnTo>
                  <a:pt x="3635" y="47662"/>
                </a:lnTo>
                <a:lnTo>
                  <a:pt x="473" y="38803"/>
                </a:lnTo>
                <a:lnTo>
                  <a:pt x="0" y="29406"/>
                </a:lnTo>
                <a:lnTo>
                  <a:pt x="2323" y="20081"/>
                </a:lnTo>
                <a:lnTo>
                  <a:pt x="7248" y="11814"/>
                </a:lnTo>
                <a:lnTo>
                  <a:pt x="14231" y="5481"/>
                </a:lnTo>
                <a:lnTo>
                  <a:pt x="22751" y="1428"/>
                </a:lnTo>
                <a:lnTo>
                  <a:pt x="32287" y="0"/>
                </a:lnTo>
                <a:lnTo>
                  <a:pt x="44910" y="2556"/>
                </a:lnTo>
                <a:lnTo>
                  <a:pt x="55232" y="9522"/>
                </a:lnTo>
                <a:lnTo>
                  <a:pt x="62198" y="19844"/>
                </a:lnTo>
                <a:lnTo>
                  <a:pt x="64755" y="32467"/>
                </a:lnTo>
                <a:lnTo>
                  <a:pt x="63327" y="41997"/>
                </a:lnTo>
                <a:lnTo>
                  <a:pt x="36430" y="64935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33301" y="2325799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508" y="64935"/>
                </a:moveTo>
                <a:lnTo>
                  <a:pt x="23894" y="64935"/>
                </a:lnTo>
                <a:lnTo>
                  <a:pt x="15607" y="61611"/>
                </a:lnTo>
                <a:lnTo>
                  <a:pt x="9368" y="55373"/>
                </a:lnTo>
                <a:lnTo>
                  <a:pt x="3661" y="47662"/>
                </a:lnTo>
                <a:lnTo>
                  <a:pt x="494" y="38803"/>
                </a:lnTo>
                <a:lnTo>
                  <a:pt x="0" y="29406"/>
                </a:lnTo>
                <a:lnTo>
                  <a:pt x="2310" y="20081"/>
                </a:lnTo>
                <a:lnTo>
                  <a:pt x="7280" y="11814"/>
                </a:lnTo>
                <a:lnTo>
                  <a:pt x="14269" y="5481"/>
                </a:lnTo>
                <a:lnTo>
                  <a:pt x="22769" y="1428"/>
                </a:lnTo>
                <a:lnTo>
                  <a:pt x="32273" y="0"/>
                </a:lnTo>
                <a:lnTo>
                  <a:pt x="44935" y="2556"/>
                </a:lnTo>
                <a:lnTo>
                  <a:pt x="55253" y="9522"/>
                </a:lnTo>
                <a:lnTo>
                  <a:pt x="62198" y="19844"/>
                </a:lnTo>
                <a:lnTo>
                  <a:pt x="64742" y="32467"/>
                </a:lnTo>
                <a:lnTo>
                  <a:pt x="63315" y="41997"/>
                </a:lnTo>
                <a:lnTo>
                  <a:pt x="36508" y="64935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7108" y="2709047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515" y="64890"/>
                </a:moveTo>
                <a:lnTo>
                  <a:pt x="23902" y="64890"/>
                </a:lnTo>
                <a:lnTo>
                  <a:pt x="15568" y="61566"/>
                </a:lnTo>
                <a:lnTo>
                  <a:pt x="9375" y="55373"/>
                </a:lnTo>
                <a:lnTo>
                  <a:pt x="3648" y="47629"/>
                </a:lnTo>
                <a:lnTo>
                  <a:pt x="483" y="38741"/>
                </a:lnTo>
                <a:lnTo>
                  <a:pt x="0" y="29323"/>
                </a:lnTo>
                <a:lnTo>
                  <a:pt x="2316" y="19990"/>
                </a:lnTo>
                <a:lnTo>
                  <a:pt x="7267" y="11776"/>
                </a:lnTo>
                <a:lnTo>
                  <a:pt x="14259" y="5470"/>
                </a:lnTo>
                <a:lnTo>
                  <a:pt x="22770" y="1426"/>
                </a:lnTo>
                <a:lnTo>
                  <a:pt x="32281" y="0"/>
                </a:lnTo>
                <a:lnTo>
                  <a:pt x="44942" y="2543"/>
                </a:lnTo>
                <a:lnTo>
                  <a:pt x="55260" y="9488"/>
                </a:lnTo>
                <a:lnTo>
                  <a:pt x="62204" y="19806"/>
                </a:lnTo>
                <a:lnTo>
                  <a:pt x="64748" y="32468"/>
                </a:lnTo>
                <a:lnTo>
                  <a:pt x="63321" y="41952"/>
                </a:lnTo>
                <a:lnTo>
                  <a:pt x="36515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85241" y="2709047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76" y="64890"/>
                </a:moveTo>
                <a:lnTo>
                  <a:pt x="23862" y="64890"/>
                </a:lnTo>
                <a:lnTo>
                  <a:pt x="15574" y="61566"/>
                </a:lnTo>
                <a:lnTo>
                  <a:pt x="9381" y="55373"/>
                </a:lnTo>
                <a:lnTo>
                  <a:pt x="3635" y="47629"/>
                </a:lnTo>
                <a:lnTo>
                  <a:pt x="473" y="38741"/>
                </a:lnTo>
                <a:lnTo>
                  <a:pt x="0" y="29323"/>
                </a:lnTo>
                <a:lnTo>
                  <a:pt x="2323" y="19990"/>
                </a:lnTo>
                <a:lnTo>
                  <a:pt x="7267" y="11776"/>
                </a:lnTo>
                <a:lnTo>
                  <a:pt x="14248" y="5470"/>
                </a:lnTo>
                <a:lnTo>
                  <a:pt x="22757" y="1426"/>
                </a:lnTo>
                <a:lnTo>
                  <a:pt x="32287" y="0"/>
                </a:lnTo>
                <a:lnTo>
                  <a:pt x="44910" y="2543"/>
                </a:lnTo>
                <a:lnTo>
                  <a:pt x="55232" y="9488"/>
                </a:lnTo>
                <a:lnTo>
                  <a:pt x="62198" y="19806"/>
                </a:lnTo>
                <a:lnTo>
                  <a:pt x="64755" y="32468"/>
                </a:lnTo>
                <a:lnTo>
                  <a:pt x="63327" y="41952"/>
                </a:lnTo>
                <a:lnTo>
                  <a:pt x="36476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33301" y="2709047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508" y="64890"/>
                </a:moveTo>
                <a:lnTo>
                  <a:pt x="23894" y="64890"/>
                </a:lnTo>
                <a:lnTo>
                  <a:pt x="15561" y="61566"/>
                </a:lnTo>
                <a:lnTo>
                  <a:pt x="9368" y="55373"/>
                </a:lnTo>
                <a:lnTo>
                  <a:pt x="3661" y="47629"/>
                </a:lnTo>
                <a:lnTo>
                  <a:pt x="494" y="38741"/>
                </a:lnTo>
                <a:lnTo>
                  <a:pt x="0" y="29323"/>
                </a:lnTo>
                <a:lnTo>
                  <a:pt x="2310" y="19990"/>
                </a:lnTo>
                <a:lnTo>
                  <a:pt x="7280" y="11776"/>
                </a:lnTo>
                <a:lnTo>
                  <a:pt x="14269" y="5470"/>
                </a:lnTo>
                <a:lnTo>
                  <a:pt x="22769" y="1426"/>
                </a:lnTo>
                <a:lnTo>
                  <a:pt x="32273" y="0"/>
                </a:lnTo>
                <a:lnTo>
                  <a:pt x="44935" y="2543"/>
                </a:lnTo>
                <a:lnTo>
                  <a:pt x="55253" y="9488"/>
                </a:lnTo>
                <a:lnTo>
                  <a:pt x="62198" y="19806"/>
                </a:lnTo>
                <a:lnTo>
                  <a:pt x="64742" y="32468"/>
                </a:lnTo>
                <a:lnTo>
                  <a:pt x="63315" y="41952"/>
                </a:lnTo>
                <a:lnTo>
                  <a:pt x="36508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37108" y="3092202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70" y="64890"/>
                </a:moveTo>
                <a:lnTo>
                  <a:pt x="23856" y="64890"/>
                </a:lnTo>
                <a:lnTo>
                  <a:pt x="15523" y="61611"/>
                </a:lnTo>
                <a:lnTo>
                  <a:pt x="9375" y="55373"/>
                </a:lnTo>
                <a:lnTo>
                  <a:pt x="3648" y="47662"/>
                </a:lnTo>
                <a:lnTo>
                  <a:pt x="483" y="38803"/>
                </a:lnTo>
                <a:lnTo>
                  <a:pt x="0" y="29406"/>
                </a:lnTo>
                <a:lnTo>
                  <a:pt x="2316" y="20081"/>
                </a:lnTo>
                <a:lnTo>
                  <a:pt x="7267" y="11814"/>
                </a:lnTo>
                <a:lnTo>
                  <a:pt x="14259" y="5481"/>
                </a:lnTo>
                <a:lnTo>
                  <a:pt x="22770" y="1428"/>
                </a:lnTo>
                <a:lnTo>
                  <a:pt x="32281" y="0"/>
                </a:lnTo>
                <a:lnTo>
                  <a:pt x="44942" y="2556"/>
                </a:lnTo>
                <a:lnTo>
                  <a:pt x="55260" y="9522"/>
                </a:lnTo>
                <a:lnTo>
                  <a:pt x="62204" y="19844"/>
                </a:lnTo>
                <a:lnTo>
                  <a:pt x="64748" y="32467"/>
                </a:lnTo>
                <a:lnTo>
                  <a:pt x="63321" y="41978"/>
                </a:lnTo>
                <a:lnTo>
                  <a:pt x="36470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85241" y="3092202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30" y="64890"/>
                </a:moveTo>
                <a:lnTo>
                  <a:pt x="23816" y="64890"/>
                </a:lnTo>
                <a:lnTo>
                  <a:pt x="15528" y="61611"/>
                </a:lnTo>
                <a:lnTo>
                  <a:pt x="9381" y="55373"/>
                </a:lnTo>
                <a:lnTo>
                  <a:pt x="3635" y="47662"/>
                </a:lnTo>
                <a:lnTo>
                  <a:pt x="473" y="38803"/>
                </a:lnTo>
                <a:lnTo>
                  <a:pt x="0" y="29406"/>
                </a:lnTo>
                <a:lnTo>
                  <a:pt x="2323" y="20081"/>
                </a:lnTo>
                <a:lnTo>
                  <a:pt x="7267" y="11814"/>
                </a:lnTo>
                <a:lnTo>
                  <a:pt x="14248" y="5481"/>
                </a:lnTo>
                <a:lnTo>
                  <a:pt x="22757" y="1428"/>
                </a:lnTo>
                <a:lnTo>
                  <a:pt x="32287" y="0"/>
                </a:lnTo>
                <a:lnTo>
                  <a:pt x="44910" y="2556"/>
                </a:lnTo>
                <a:lnTo>
                  <a:pt x="55232" y="9522"/>
                </a:lnTo>
                <a:lnTo>
                  <a:pt x="62198" y="19844"/>
                </a:lnTo>
                <a:lnTo>
                  <a:pt x="64755" y="32467"/>
                </a:lnTo>
                <a:lnTo>
                  <a:pt x="63327" y="41978"/>
                </a:lnTo>
                <a:lnTo>
                  <a:pt x="36430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33301" y="3092202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63" y="64890"/>
                </a:moveTo>
                <a:lnTo>
                  <a:pt x="23849" y="64890"/>
                </a:lnTo>
                <a:lnTo>
                  <a:pt x="15561" y="61611"/>
                </a:lnTo>
                <a:lnTo>
                  <a:pt x="9368" y="55373"/>
                </a:lnTo>
                <a:lnTo>
                  <a:pt x="3661" y="47662"/>
                </a:lnTo>
                <a:lnTo>
                  <a:pt x="494" y="38803"/>
                </a:lnTo>
                <a:lnTo>
                  <a:pt x="0" y="29406"/>
                </a:lnTo>
                <a:lnTo>
                  <a:pt x="2310" y="20081"/>
                </a:lnTo>
                <a:lnTo>
                  <a:pt x="7280" y="11814"/>
                </a:lnTo>
                <a:lnTo>
                  <a:pt x="14269" y="5481"/>
                </a:lnTo>
                <a:lnTo>
                  <a:pt x="22769" y="1428"/>
                </a:lnTo>
                <a:lnTo>
                  <a:pt x="32273" y="0"/>
                </a:lnTo>
                <a:lnTo>
                  <a:pt x="44935" y="2556"/>
                </a:lnTo>
                <a:lnTo>
                  <a:pt x="55253" y="9522"/>
                </a:lnTo>
                <a:lnTo>
                  <a:pt x="62198" y="19844"/>
                </a:lnTo>
                <a:lnTo>
                  <a:pt x="64742" y="32467"/>
                </a:lnTo>
                <a:lnTo>
                  <a:pt x="63315" y="41978"/>
                </a:lnTo>
                <a:lnTo>
                  <a:pt x="36463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11692" y="1573422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76" y="64890"/>
                </a:moveTo>
                <a:lnTo>
                  <a:pt x="23862" y="64890"/>
                </a:lnTo>
                <a:lnTo>
                  <a:pt x="15575" y="61566"/>
                </a:lnTo>
                <a:lnTo>
                  <a:pt x="9381" y="55373"/>
                </a:lnTo>
                <a:lnTo>
                  <a:pt x="3636" y="47649"/>
                </a:lnTo>
                <a:lnTo>
                  <a:pt x="473" y="38763"/>
                </a:lnTo>
                <a:lnTo>
                  <a:pt x="0" y="29348"/>
                </a:lnTo>
                <a:lnTo>
                  <a:pt x="2323" y="20036"/>
                </a:lnTo>
                <a:lnTo>
                  <a:pt x="7274" y="11795"/>
                </a:lnTo>
                <a:lnTo>
                  <a:pt x="14265" y="5475"/>
                </a:lnTo>
                <a:lnTo>
                  <a:pt x="22777" y="1427"/>
                </a:lnTo>
                <a:lnTo>
                  <a:pt x="32287" y="0"/>
                </a:lnTo>
                <a:lnTo>
                  <a:pt x="44910" y="2543"/>
                </a:lnTo>
                <a:lnTo>
                  <a:pt x="55232" y="9488"/>
                </a:lnTo>
                <a:lnTo>
                  <a:pt x="62198" y="19806"/>
                </a:lnTo>
                <a:lnTo>
                  <a:pt x="64755" y="32468"/>
                </a:lnTo>
                <a:lnTo>
                  <a:pt x="63327" y="41972"/>
                </a:lnTo>
                <a:lnTo>
                  <a:pt x="36476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59740" y="1573422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521" y="64890"/>
                </a:moveTo>
                <a:lnTo>
                  <a:pt x="23862" y="64890"/>
                </a:lnTo>
                <a:lnTo>
                  <a:pt x="15574" y="61566"/>
                </a:lnTo>
                <a:lnTo>
                  <a:pt x="9381" y="55373"/>
                </a:lnTo>
                <a:lnTo>
                  <a:pt x="3635" y="47629"/>
                </a:lnTo>
                <a:lnTo>
                  <a:pt x="473" y="38741"/>
                </a:lnTo>
                <a:lnTo>
                  <a:pt x="0" y="29323"/>
                </a:lnTo>
                <a:lnTo>
                  <a:pt x="2323" y="19990"/>
                </a:lnTo>
                <a:lnTo>
                  <a:pt x="7294" y="11776"/>
                </a:lnTo>
                <a:lnTo>
                  <a:pt x="14288" y="5470"/>
                </a:lnTo>
                <a:lnTo>
                  <a:pt x="22802" y="1426"/>
                </a:lnTo>
                <a:lnTo>
                  <a:pt x="32332" y="0"/>
                </a:lnTo>
                <a:lnTo>
                  <a:pt x="44948" y="2556"/>
                </a:lnTo>
                <a:lnTo>
                  <a:pt x="55254" y="9523"/>
                </a:lnTo>
                <a:lnTo>
                  <a:pt x="62205" y="19845"/>
                </a:lnTo>
                <a:lnTo>
                  <a:pt x="64754" y="32468"/>
                </a:lnTo>
                <a:lnTo>
                  <a:pt x="63327" y="41972"/>
                </a:lnTo>
                <a:lnTo>
                  <a:pt x="36521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07857" y="1573422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97" y="64890"/>
                </a:moveTo>
                <a:lnTo>
                  <a:pt x="23882" y="64890"/>
                </a:lnTo>
                <a:lnTo>
                  <a:pt x="15595" y="61566"/>
                </a:lnTo>
                <a:lnTo>
                  <a:pt x="9310" y="55373"/>
                </a:lnTo>
                <a:lnTo>
                  <a:pt x="3617" y="47649"/>
                </a:lnTo>
                <a:lnTo>
                  <a:pt x="476" y="38763"/>
                </a:lnTo>
                <a:lnTo>
                  <a:pt x="0" y="29348"/>
                </a:lnTo>
                <a:lnTo>
                  <a:pt x="2298" y="20036"/>
                </a:lnTo>
                <a:lnTo>
                  <a:pt x="7256" y="11795"/>
                </a:lnTo>
                <a:lnTo>
                  <a:pt x="14263" y="5475"/>
                </a:lnTo>
                <a:lnTo>
                  <a:pt x="22790" y="1427"/>
                </a:lnTo>
                <a:lnTo>
                  <a:pt x="32307" y="0"/>
                </a:lnTo>
                <a:lnTo>
                  <a:pt x="44949" y="2543"/>
                </a:lnTo>
                <a:lnTo>
                  <a:pt x="55269" y="9488"/>
                </a:lnTo>
                <a:lnTo>
                  <a:pt x="62225" y="19806"/>
                </a:lnTo>
                <a:lnTo>
                  <a:pt x="64775" y="32468"/>
                </a:lnTo>
                <a:lnTo>
                  <a:pt x="63348" y="41972"/>
                </a:lnTo>
                <a:lnTo>
                  <a:pt x="36497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11692" y="1956579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31" y="64935"/>
                </a:moveTo>
                <a:lnTo>
                  <a:pt x="23817" y="64935"/>
                </a:lnTo>
                <a:lnTo>
                  <a:pt x="15529" y="61611"/>
                </a:lnTo>
                <a:lnTo>
                  <a:pt x="9381" y="55373"/>
                </a:lnTo>
                <a:lnTo>
                  <a:pt x="3636" y="47662"/>
                </a:lnTo>
                <a:lnTo>
                  <a:pt x="473" y="38803"/>
                </a:lnTo>
                <a:lnTo>
                  <a:pt x="0" y="29406"/>
                </a:lnTo>
                <a:lnTo>
                  <a:pt x="2323" y="20081"/>
                </a:lnTo>
                <a:lnTo>
                  <a:pt x="7274" y="11814"/>
                </a:lnTo>
                <a:lnTo>
                  <a:pt x="14265" y="5481"/>
                </a:lnTo>
                <a:lnTo>
                  <a:pt x="22777" y="1428"/>
                </a:lnTo>
                <a:lnTo>
                  <a:pt x="32287" y="0"/>
                </a:lnTo>
                <a:lnTo>
                  <a:pt x="44910" y="2556"/>
                </a:lnTo>
                <a:lnTo>
                  <a:pt x="55232" y="9522"/>
                </a:lnTo>
                <a:lnTo>
                  <a:pt x="62198" y="19844"/>
                </a:lnTo>
                <a:lnTo>
                  <a:pt x="64755" y="32467"/>
                </a:lnTo>
                <a:lnTo>
                  <a:pt x="63327" y="41997"/>
                </a:lnTo>
                <a:lnTo>
                  <a:pt x="36431" y="64935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59740" y="1956579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76" y="64935"/>
                </a:moveTo>
                <a:lnTo>
                  <a:pt x="23862" y="64935"/>
                </a:lnTo>
                <a:lnTo>
                  <a:pt x="15574" y="61611"/>
                </a:lnTo>
                <a:lnTo>
                  <a:pt x="9381" y="55373"/>
                </a:lnTo>
                <a:lnTo>
                  <a:pt x="3635" y="47662"/>
                </a:lnTo>
                <a:lnTo>
                  <a:pt x="473" y="38803"/>
                </a:lnTo>
                <a:lnTo>
                  <a:pt x="0" y="29406"/>
                </a:lnTo>
                <a:lnTo>
                  <a:pt x="2323" y="20081"/>
                </a:lnTo>
                <a:lnTo>
                  <a:pt x="7294" y="11814"/>
                </a:lnTo>
                <a:lnTo>
                  <a:pt x="14288" y="5481"/>
                </a:lnTo>
                <a:lnTo>
                  <a:pt x="22802" y="1428"/>
                </a:lnTo>
                <a:lnTo>
                  <a:pt x="32332" y="0"/>
                </a:lnTo>
                <a:lnTo>
                  <a:pt x="44948" y="2556"/>
                </a:lnTo>
                <a:lnTo>
                  <a:pt x="55254" y="9522"/>
                </a:lnTo>
                <a:lnTo>
                  <a:pt x="62205" y="19844"/>
                </a:lnTo>
                <a:lnTo>
                  <a:pt x="64754" y="32467"/>
                </a:lnTo>
                <a:lnTo>
                  <a:pt x="63327" y="42003"/>
                </a:lnTo>
                <a:lnTo>
                  <a:pt x="36476" y="64935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07857" y="1956579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97" y="64935"/>
                </a:moveTo>
                <a:lnTo>
                  <a:pt x="23837" y="64935"/>
                </a:lnTo>
                <a:lnTo>
                  <a:pt x="15549" y="61611"/>
                </a:lnTo>
                <a:lnTo>
                  <a:pt x="9310" y="55373"/>
                </a:lnTo>
                <a:lnTo>
                  <a:pt x="3617" y="47662"/>
                </a:lnTo>
                <a:lnTo>
                  <a:pt x="476" y="38803"/>
                </a:lnTo>
                <a:lnTo>
                  <a:pt x="0" y="29406"/>
                </a:lnTo>
                <a:lnTo>
                  <a:pt x="2298" y="20081"/>
                </a:lnTo>
                <a:lnTo>
                  <a:pt x="7256" y="11814"/>
                </a:lnTo>
                <a:lnTo>
                  <a:pt x="14263" y="5481"/>
                </a:lnTo>
                <a:lnTo>
                  <a:pt x="22790" y="1428"/>
                </a:lnTo>
                <a:lnTo>
                  <a:pt x="32307" y="0"/>
                </a:lnTo>
                <a:lnTo>
                  <a:pt x="44949" y="2556"/>
                </a:lnTo>
                <a:lnTo>
                  <a:pt x="55269" y="9522"/>
                </a:lnTo>
                <a:lnTo>
                  <a:pt x="62225" y="19844"/>
                </a:lnTo>
                <a:lnTo>
                  <a:pt x="64775" y="32467"/>
                </a:lnTo>
                <a:lnTo>
                  <a:pt x="63348" y="41997"/>
                </a:lnTo>
                <a:lnTo>
                  <a:pt x="36497" y="64935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11692" y="2339825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31" y="64890"/>
                </a:moveTo>
                <a:lnTo>
                  <a:pt x="23817" y="64890"/>
                </a:lnTo>
                <a:lnTo>
                  <a:pt x="15529" y="61611"/>
                </a:lnTo>
                <a:lnTo>
                  <a:pt x="9381" y="55373"/>
                </a:lnTo>
                <a:lnTo>
                  <a:pt x="3636" y="47661"/>
                </a:lnTo>
                <a:lnTo>
                  <a:pt x="473" y="38797"/>
                </a:lnTo>
                <a:lnTo>
                  <a:pt x="0" y="29387"/>
                </a:lnTo>
                <a:lnTo>
                  <a:pt x="2323" y="20036"/>
                </a:lnTo>
                <a:lnTo>
                  <a:pt x="7255" y="11795"/>
                </a:lnTo>
                <a:lnTo>
                  <a:pt x="14248" y="5475"/>
                </a:lnTo>
                <a:lnTo>
                  <a:pt x="22770" y="1427"/>
                </a:lnTo>
                <a:lnTo>
                  <a:pt x="32287" y="0"/>
                </a:lnTo>
                <a:lnTo>
                  <a:pt x="44910" y="2543"/>
                </a:lnTo>
                <a:lnTo>
                  <a:pt x="55232" y="9488"/>
                </a:lnTo>
                <a:lnTo>
                  <a:pt x="62198" y="19806"/>
                </a:lnTo>
                <a:lnTo>
                  <a:pt x="64755" y="32467"/>
                </a:lnTo>
                <a:lnTo>
                  <a:pt x="63327" y="41971"/>
                </a:lnTo>
                <a:lnTo>
                  <a:pt x="36431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59740" y="2339825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76" y="64890"/>
                </a:moveTo>
                <a:lnTo>
                  <a:pt x="23862" y="64890"/>
                </a:lnTo>
                <a:lnTo>
                  <a:pt x="15574" y="61611"/>
                </a:lnTo>
                <a:lnTo>
                  <a:pt x="9381" y="55373"/>
                </a:lnTo>
                <a:lnTo>
                  <a:pt x="3635" y="47648"/>
                </a:lnTo>
                <a:lnTo>
                  <a:pt x="473" y="38763"/>
                </a:lnTo>
                <a:lnTo>
                  <a:pt x="0" y="29348"/>
                </a:lnTo>
                <a:lnTo>
                  <a:pt x="2323" y="20036"/>
                </a:lnTo>
                <a:lnTo>
                  <a:pt x="7294" y="11795"/>
                </a:lnTo>
                <a:lnTo>
                  <a:pt x="14288" y="5475"/>
                </a:lnTo>
                <a:lnTo>
                  <a:pt x="22802" y="1427"/>
                </a:lnTo>
                <a:lnTo>
                  <a:pt x="32332" y="0"/>
                </a:lnTo>
                <a:lnTo>
                  <a:pt x="44948" y="2556"/>
                </a:lnTo>
                <a:lnTo>
                  <a:pt x="55254" y="9522"/>
                </a:lnTo>
                <a:lnTo>
                  <a:pt x="62205" y="19844"/>
                </a:lnTo>
                <a:lnTo>
                  <a:pt x="64754" y="32467"/>
                </a:lnTo>
                <a:lnTo>
                  <a:pt x="63327" y="41971"/>
                </a:lnTo>
                <a:lnTo>
                  <a:pt x="36476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07857" y="2339825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97" y="64890"/>
                </a:moveTo>
                <a:lnTo>
                  <a:pt x="23837" y="64890"/>
                </a:lnTo>
                <a:lnTo>
                  <a:pt x="15549" y="61611"/>
                </a:lnTo>
                <a:lnTo>
                  <a:pt x="9310" y="55373"/>
                </a:lnTo>
                <a:lnTo>
                  <a:pt x="3617" y="47661"/>
                </a:lnTo>
                <a:lnTo>
                  <a:pt x="476" y="38797"/>
                </a:lnTo>
                <a:lnTo>
                  <a:pt x="0" y="29387"/>
                </a:lnTo>
                <a:lnTo>
                  <a:pt x="2298" y="20036"/>
                </a:lnTo>
                <a:lnTo>
                  <a:pt x="7256" y="11795"/>
                </a:lnTo>
                <a:lnTo>
                  <a:pt x="14263" y="5475"/>
                </a:lnTo>
                <a:lnTo>
                  <a:pt x="22790" y="1427"/>
                </a:lnTo>
                <a:lnTo>
                  <a:pt x="32307" y="0"/>
                </a:lnTo>
                <a:lnTo>
                  <a:pt x="44949" y="2543"/>
                </a:lnTo>
                <a:lnTo>
                  <a:pt x="55269" y="9488"/>
                </a:lnTo>
                <a:lnTo>
                  <a:pt x="62225" y="19806"/>
                </a:lnTo>
                <a:lnTo>
                  <a:pt x="64775" y="32467"/>
                </a:lnTo>
                <a:lnTo>
                  <a:pt x="63348" y="41971"/>
                </a:lnTo>
                <a:lnTo>
                  <a:pt x="36497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11921" y="2722844"/>
            <a:ext cx="64135" cy="65405"/>
          </a:xfrm>
          <a:custGeom>
            <a:avLst/>
            <a:gdLst/>
            <a:ahLst/>
            <a:cxnLst/>
            <a:rect l="l" t="t" r="r" b="b"/>
            <a:pathLst>
              <a:path w="64134" h="65405">
                <a:moveTo>
                  <a:pt x="33788" y="64936"/>
                </a:moveTo>
                <a:lnTo>
                  <a:pt x="32057" y="64936"/>
                </a:lnTo>
                <a:lnTo>
                  <a:pt x="20805" y="62915"/>
                </a:lnTo>
                <a:lnTo>
                  <a:pt x="11127" y="57269"/>
                </a:lnTo>
                <a:lnTo>
                  <a:pt x="3901" y="48626"/>
                </a:lnTo>
                <a:lnTo>
                  <a:pt x="0" y="37613"/>
                </a:lnTo>
                <a:lnTo>
                  <a:pt x="503" y="24743"/>
                </a:lnTo>
                <a:lnTo>
                  <a:pt x="30418" y="0"/>
                </a:lnTo>
                <a:lnTo>
                  <a:pt x="32148" y="0"/>
                </a:lnTo>
                <a:lnTo>
                  <a:pt x="43368" y="2027"/>
                </a:lnTo>
                <a:lnTo>
                  <a:pt x="53017" y="7684"/>
                </a:lnTo>
                <a:lnTo>
                  <a:pt x="60223" y="16329"/>
                </a:lnTo>
                <a:lnTo>
                  <a:pt x="64116" y="27322"/>
                </a:lnTo>
                <a:lnTo>
                  <a:pt x="63594" y="40179"/>
                </a:lnTo>
                <a:lnTo>
                  <a:pt x="33788" y="64936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59558" y="2723482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5">
                <a:moveTo>
                  <a:pt x="32741" y="64890"/>
                </a:moveTo>
                <a:lnTo>
                  <a:pt x="32377" y="64890"/>
                </a:lnTo>
                <a:lnTo>
                  <a:pt x="19871" y="62371"/>
                </a:lnTo>
                <a:lnTo>
                  <a:pt x="9614" y="55498"/>
                </a:lnTo>
                <a:lnTo>
                  <a:pt x="2644" y="45295"/>
                </a:lnTo>
                <a:lnTo>
                  <a:pt x="0" y="32786"/>
                </a:lnTo>
                <a:lnTo>
                  <a:pt x="2403" y="20120"/>
                </a:lnTo>
                <a:lnTo>
                  <a:pt x="9255" y="9733"/>
                </a:lnTo>
                <a:lnTo>
                  <a:pt x="19505" y="2676"/>
                </a:lnTo>
                <a:lnTo>
                  <a:pt x="32103" y="0"/>
                </a:lnTo>
                <a:lnTo>
                  <a:pt x="32331" y="0"/>
                </a:lnTo>
                <a:lnTo>
                  <a:pt x="44917" y="2513"/>
                </a:lnTo>
                <a:lnTo>
                  <a:pt x="55219" y="9380"/>
                </a:lnTo>
                <a:lnTo>
                  <a:pt x="62217" y="19595"/>
                </a:lnTo>
                <a:lnTo>
                  <a:pt x="64890" y="32149"/>
                </a:lnTo>
                <a:lnTo>
                  <a:pt x="62467" y="44795"/>
                </a:lnTo>
                <a:lnTo>
                  <a:pt x="55612" y="55179"/>
                </a:lnTo>
                <a:lnTo>
                  <a:pt x="45359" y="62233"/>
                </a:lnTo>
                <a:lnTo>
                  <a:pt x="32741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007742" y="2722981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5">
                <a:moveTo>
                  <a:pt x="32422" y="64890"/>
                </a:moveTo>
                <a:lnTo>
                  <a:pt x="19787" y="62347"/>
                </a:lnTo>
                <a:lnTo>
                  <a:pt x="9483" y="55407"/>
                </a:lnTo>
                <a:lnTo>
                  <a:pt x="2542" y="45103"/>
                </a:lnTo>
                <a:lnTo>
                  <a:pt x="0" y="32467"/>
                </a:lnTo>
                <a:lnTo>
                  <a:pt x="2542" y="19844"/>
                </a:lnTo>
                <a:lnTo>
                  <a:pt x="9483" y="9522"/>
                </a:lnTo>
                <a:lnTo>
                  <a:pt x="19787" y="2556"/>
                </a:lnTo>
                <a:lnTo>
                  <a:pt x="32422" y="0"/>
                </a:lnTo>
                <a:lnTo>
                  <a:pt x="45064" y="2556"/>
                </a:lnTo>
                <a:lnTo>
                  <a:pt x="55384" y="9522"/>
                </a:lnTo>
                <a:lnTo>
                  <a:pt x="62340" y="19844"/>
                </a:lnTo>
                <a:lnTo>
                  <a:pt x="64890" y="32467"/>
                </a:lnTo>
                <a:lnTo>
                  <a:pt x="62340" y="45103"/>
                </a:lnTo>
                <a:lnTo>
                  <a:pt x="55384" y="55407"/>
                </a:lnTo>
                <a:lnTo>
                  <a:pt x="45064" y="62347"/>
                </a:lnTo>
                <a:lnTo>
                  <a:pt x="32422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11919" y="3106000"/>
            <a:ext cx="64135" cy="65405"/>
          </a:xfrm>
          <a:custGeom>
            <a:avLst/>
            <a:gdLst/>
            <a:ahLst/>
            <a:cxnLst/>
            <a:rect l="l" t="t" r="r" b="b"/>
            <a:pathLst>
              <a:path w="64134" h="65405">
                <a:moveTo>
                  <a:pt x="33697" y="64936"/>
                </a:moveTo>
                <a:lnTo>
                  <a:pt x="31967" y="64936"/>
                </a:lnTo>
                <a:lnTo>
                  <a:pt x="20748" y="62915"/>
                </a:lnTo>
                <a:lnTo>
                  <a:pt x="11099" y="57274"/>
                </a:lnTo>
                <a:lnTo>
                  <a:pt x="3893" y="48645"/>
                </a:lnTo>
                <a:lnTo>
                  <a:pt x="0" y="37659"/>
                </a:lnTo>
                <a:lnTo>
                  <a:pt x="542" y="24775"/>
                </a:lnTo>
                <a:lnTo>
                  <a:pt x="30373" y="0"/>
                </a:lnTo>
                <a:lnTo>
                  <a:pt x="32057" y="0"/>
                </a:lnTo>
                <a:lnTo>
                  <a:pt x="43310" y="2021"/>
                </a:lnTo>
                <a:lnTo>
                  <a:pt x="52988" y="7667"/>
                </a:lnTo>
                <a:lnTo>
                  <a:pt x="60215" y="16310"/>
                </a:lnTo>
                <a:lnTo>
                  <a:pt x="64116" y="27322"/>
                </a:lnTo>
                <a:lnTo>
                  <a:pt x="63594" y="40186"/>
                </a:lnTo>
                <a:lnTo>
                  <a:pt x="33697" y="64936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59558" y="3106684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5">
                <a:moveTo>
                  <a:pt x="32696" y="64935"/>
                </a:moveTo>
                <a:lnTo>
                  <a:pt x="32513" y="64935"/>
                </a:lnTo>
                <a:lnTo>
                  <a:pt x="19915" y="62422"/>
                </a:lnTo>
                <a:lnTo>
                  <a:pt x="9597" y="55555"/>
                </a:lnTo>
                <a:lnTo>
                  <a:pt x="2608" y="45340"/>
                </a:lnTo>
                <a:lnTo>
                  <a:pt x="0" y="32786"/>
                </a:lnTo>
                <a:lnTo>
                  <a:pt x="2403" y="20113"/>
                </a:lnTo>
                <a:lnTo>
                  <a:pt x="9255" y="9716"/>
                </a:lnTo>
                <a:lnTo>
                  <a:pt x="19505" y="2657"/>
                </a:lnTo>
                <a:lnTo>
                  <a:pt x="32103" y="0"/>
                </a:lnTo>
                <a:lnTo>
                  <a:pt x="32467" y="0"/>
                </a:lnTo>
                <a:lnTo>
                  <a:pt x="44975" y="2519"/>
                </a:lnTo>
                <a:lnTo>
                  <a:pt x="55236" y="9397"/>
                </a:lnTo>
                <a:lnTo>
                  <a:pt x="62219" y="19614"/>
                </a:lnTo>
                <a:lnTo>
                  <a:pt x="64890" y="32149"/>
                </a:lnTo>
                <a:lnTo>
                  <a:pt x="62448" y="44789"/>
                </a:lnTo>
                <a:lnTo>
                  <a:pt x="55595" y="55162"/>
                </a:lnTo>
                <a:lnTo>
                  <a:pt x="45353" y="62214"/>
                </a:lnTo>
                <a:lnTo>
                  <a:pt x="32741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007742" y="3106228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5">
                <a:moveTo>
                  <a:pt x="32422" y="64890"/>
                </a:moveTo>
                <a:lnTo>
                  <a:pt x="19787" y="62341"/>
                </a:lnTo>
                <a:lnTo>
                  <a:pt x="9483" y="55390"/>
                </a:lnTo>
                <a:lnTo>
                  <a:pt x="2542" y="45084"/>
                </a:lnTo>
                <a:lnTo>
                  <a:pt x="0" y="32468"/>
                </a:lnTo>
                <a:lnTo>
                  <a:pt x="2542" y="19825"/>
                </a:lnTo>
                <a:lnTo>
                  <a:pt x="9483" y="9505"/>
                </a:lnTo>
                <a:lnTo>
                  <a:pt x="19787" y="2550"/>
                </a:lnTo>
                <a:lnTo>
                  <a:pt x="32422" y="0"/>
                </a:lnTo>
                <a:lnTo>
                  <a:pt x="45064" y="2550"/>
                </a:lnTo>
                <a:lnTo>
                  <a:pt x="55384" y="9505"/>
                </a:lnTo>
                <a:lnTo>
                  <a:pt x="62340" y="19825"/>
                </a:lnTo>
                <a:lnTo>
                  <a:pt x="64890" y="32468"/>
                </a:lnTo>
                <a:lnTo>
                  <a:pt x="62340" y="45084"/>
                </a:lnTo>
                <a:lnTo>
                  <a:pt x="55384" y="55390"/>
                </a:lnTo>
                <a:lnTo>
                  <a:pt x="45064" y="62341"/>
                </a:lnTo>
                <a:lnTo>
                  <a:pt x="32422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37108" y="3519120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70" y="64935"/>
                </a:moveTo>
                <a:lnTo>
                  <a:pt x="23856" y="64935"/>
                </a:lnTo>
                <a:lnTo>
                  <a:pt x="15523" y="61611"/>
                </a:lnTo>
                <a:lnTo>
                  <a:pt x="9375" y="55418"/>
                </a:lnTo>
                <a:lnTo>
                  <a:pt x="3648" y="47681"/>
                </a:lnTo>
                <a:lnTo>
                  <a:pt x="483" y="38809"/>
                </a:lnTo>
                <a:lnTo>
                  <a:pt x="0" y="29407"/>
                </a:lnTo>
                <a:lnTo>
                  <a:pt x="2316" y="20081"/>
                </a:lnTo>
                <a:lnTo>
                  <a:pt x="7267" y="11814"/>
                </a:lnTo>
                <a:lnTo>
                  <a:pt x="14259" y="5481"/>
                </a:lnTo>
                <a:lnTo>
                  <a:pt x="22770" y="1427"/>
                </a:lnTo>
                <a:lnTo>
                  <a:pt x="32281" y="0"/>
                </a:lnTo>
                <a:lnTo>
                  <a:pt x="44942" y="2556"/>
                </a:lnTo>
                <a:lnTo>
                  <a:pt x="55260" y="9522"/>
                </a:lnTo>
                <a:lnTo>
                  <a:pt x="62204" y="19844"/>
                </a:lnTo>
                <a:lnTo>
                  <a:pt x="64748" y="32467"/>
                </a:lnTo>
                <a:lnTo>
                  <a:pt x="63321" y="41997"/>
                </a:lnTo>
                <a:lnTo>
                  <a:pt x="36470" y="64935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85241" y="3519120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30" y="64935"/>
                </a:moveTo>
                <a:lnTo>
                  <a:pt x="23816" y="64935"/>
                </a:lnTo>
                <a:lnTo>
                  <a:pt x="15528" y="61611"/>
                </a:lnTo>
                <a:lnTo>
                  <a:pt x="9381" y="55418"/>
                </a:lnTo>
                <a:lnTo>
                  <a:pt x="3635" y="47681"/>
                </a:lnTo>
                <a:lnTo>
                  <a:pt x="473" y="38809"/>
                </a:lnTo>
                <a:lnTo>
                  <a:pt x="0" y="29407"/>
                </a:lnTo>
                <a:lnTo>
                  <a:pt x="2323" y="20081"/>
                </a:lnTo>
                <a:lnTo>
                  <a:pt x="7267" y="11814"/>
                </a:lnTo>
                <a:lnTo>
                  <a:pt x="14248" y="5481"/>
                </a:lnTo>
                <a:lnTo>
                  <a:pt x="22757" y="1427"/>
                </a:lnTo>
                <a:lnTo>
                  <a:pt x="32287" y="0"/>
                </a:lnTo>
                <a:lnTo>
                  <a:pt x="44910" y="2556"/>
                </a:lnTo>
                <a:lnTo>
                  <a:pt x="55232" y="9522"/>
                </a:lnTo>
                <a:lnTo>
                  <a:pt x="62198" y="19844"/>
                </a:lnTo>
                <a:lnTo>
                  <a:pt x="64755" y="32467"/>
                </a:lnTo>
                <a:lnTo>
                  <a:pt x="63327" y="41997"/>
                </a:lnTo>
                <a:lnTo>
                  <a:pt x="36430" y="64935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33301" y="3519120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63" y="64935"/>
                </a:moveTo>
                <a:lnTo>
                  <a:pt x="23849" y="64935"/>
                </a:lnTo>
                <a:lnTo>
                  <a:pt x="15561" y="61611"/>
                </a:lnTo>
                <a:lnTo>
                  <a:pt x="9368" y="55418"/>
                </a:lnTo>
                <a:lnTo>
                  <a:pt x="3661" y="47681"/>
                </a:lnTo>
                <a:lnTo>
                  <a:pt x="494" y="38809"/>
                </a:lnTo>
                <a:lnTo>
                  <a:pt x="0" y="29407"/>
                </a:lnTo>
                <a:lnTo>
                  <a:pt x="2310" y="20081"/>
                </a:lnTo>
                <a:lnTo>
                  <a:pt x="7280" y="11814"/>
                </a:lnTo>
                <a:lnTo>
                  <a:pt x="14269" y="5481"/>
                </a:lnTo>
                <a:lnTo>
                  <a:pt x="22769" y="1427"/>
                </a:lnTo>
                <a:lnTo>
                  <a:pt x="32273" y="0"/>
                </a:lnTo>
                <a:lnTo>
                  <a:pt x="44935" y="2556"/>
                </a:lnTo>
                <a:lnTo>
                  <a:pt x="55253" y="9522"/>
                </a:lnTo>
                <a:lnTo>
                  <a:pt x="62198" y="19844"/>
                </a:lnTo>
                <a:lnTo>
                  <a:pt x="64742" y="32467"/>
                </a:lnTo>
                <a:lnTo>
                  <a:pt x="63315" y="41997"/>
                </a:lnTo>
                <a:lnTo>
                  <a:pt x="36463" y="64935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37108" y="3902367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561" y="64890"/>
                </a:moveTo>
                <a:lnTo>
                  <a:pt x="23902" y="64890"/>
                </a:lnTo>
                <a:lnTo>
                  <a:pt x="15613" y="61566"/>
                </a:lnTo>
                <a:lnTo>
                  <a:pt x="9375" y="55373"/>
                </a:lnTo>
                <a:lnTo>
                  <a:pt x="3648" y="47629"/>
                </a:lnTo>
                <a:lnTo>
                  <a:pt x="483" y="38740"/>
                </a:lnTo>
                <a:lnTo>
                  <a:pt x="0" y="29323"/>
                </a:lnTo>
                <a:lnTo>
                  <a:pt x="2316" y="19990"/>
                </a:lnTo>
                <a:lnTo>
                  <a:pt x="7267" y="11776"/>
                </a:lnTo>
                <a:lnTo>
                  <a:pt x="14259" y="5470"/>
                </a:lnTo>
                <a:lnTo>
                  <a:pt x="22770" y="1426"/>
                </a:lnTo>
                <a:lnTo>
                  <a:pt x="32281" y="0"/>
                </a:lnTo>
                <a:lnTo>
                  <a:pt x="44942" y="2543"/>
                </a:lnTo>
                <a:lnTo>
                  <a:pt x="55260" y="9488"/>
                </a:lnTo>
                <a:lnTo>
                  <a:pt x="62204" y="19806"/>
                </a:lnTo>
                <a:lnTo>
                  <a:pt x="64748" y="32467"/>
                </a:lnTo>
                <a:lnTo>
                  <a:pt x="63321" y="41952"/>
                </a:lnTo>
                <a:lnTo>
                  <a:pt x="36561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585241" y="3902367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76" y="64890"/>
                </a:moveTo>
                <a:lnTo>
                  <a:pt x="23862" y="64890"/>
                </a:lnTo>
                <a:lnTo>
                  <a:pt x="15574" y="61566"/>
                </a:lnTo>
                <a:lnTo>
                  <a:pt x="9381" y="55373"/>
                </a:lnTo>
                <a:lnTo>
                  <a:pt x="3635" y="47629"/>
                </a:lnTo>
                <a:lnTo>
                  <a:pt x="473" y="38740"/>
                </a:lnTo>
                <a:lnTo>
                  <a:pt x="0" y="29323"/>
                </a:lnTo>
                <a:lnTo>
                  <a:pt x="2323" y="19990"/>
                </a:lnTo>
                <a:lnTo>
                  <a:pt x="7248" y="11776"/>
                </a:lnTo>
                <a:lnTo>
                  <a:pt x="14231" y="5470"/>
                </a:lnTo>
                <a:lnTo>
                  <a:pt x="22751" y="1426"/>
                </a:lnTo>
                <a:lnTo>
                  <a:pt x="32287" y="0"/>
                </a:lnTo>
                <a:lnTo>
                  <a:pt x="44910" y="2543"/>
                </a:lnTo>
                <a:lnTo>
                  <a:pt x="55232" y="9488"/>
                </a:lnTo>
                <a:lnTo>
                  <a:pt x="62198" y="19806"/>
                </a:lnTo>
                <a:lnTo>
                  <a:pt x="64755" y="32467"/>
                </a:lnTo>
                <a:lnTo>
                  <a:pt x="63327" y="41952"/>
                </a:lnTo>
                <a:lnTo>
                  <a:pt x="36476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033301" y="3902367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554" y="64890"/>
                </a:moveTo>
                <a:lnTo>
                  <a:pt x="23941" y="64890"/>
                </a:lnTo>
                <a:lnTo>
                  <a:pt x="15607" y="61566"/>
                </a:lnTo>
                <a:lnTo>
                  <a:pt x="9368" y="55373"/>
                </a:lnTo>
                <a:lnTo>
                  <a:pt x="3661" y="47629"/>
                </a:lnTo>
                <a:lnTo>
                  <a:pt x="494" y="38740"/>
                </a:lnTo>
                <a:lnTo>
                  <a:pt x="0" y="29323"/>
                </a:lnTo>
                <a:lnTo>
                  <a:pt x="2310" y="19990"/>
                </a:lnTo>
                <a:lnTo>
                  <a:pt x="7280" y="11776"/>
                </a:lnTo>
                <a:lnTo>
                  <a:pt x="14269" y="5470"/>
                </a:lnTo>
                <a:lnTo>
                  <a:pt x="22769" y="1426"/>
                </a:lnTo>
                <a:lnTo>
                  <a:pt x="32273" y="0"/>
                </a:lnTo>
                <a:lnTo>
                  <a:pt x="44935" y="2543"/>
                </a:lnTo>
                <a:lnTo>
                  <a:pt x="55253" y="9488"/>
                </a:lnTo>
                <a:lnTo>
                  <a:pt x="62198" y="19806"/>
                </a:lnTo>
                <a:lnTo>
                  <a:pt x="64742" y="32467"/>
                </a:lnTo>
                <a:lnTo>
                  <a:pt x="63315" y="41952"/>
                </a:lnTo>
                <a:lnTo>
                  <a:pt x="36554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137108" y="4285522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515" y="64935"/>
                </a:moveTo>
                <a:lnTo>
                  <a:pt x="23856" y="64935"/>
                </a:lnTo>
                <a:lnTo>
                  <a:pt x="15568" y="61611"/>
                </a:lnTo>
                <a:lnTo>
                  <a:pt x="9375" y="55372"/>
                </a:lnTo>
                <a:lnTo>
                  <a:pt x="3648" y="47662"/>
                </a:lnTo>
                <a:lnTo>
                  <a:pt x="483" y="38803"/>
                </a:lnTo>
                <a:lnTo>
                  <a:pt x="0" y="29406"/>
                </a:lnTo>
                <a:lnTo>
                  <a:pt x="2316" y="20081"/>
                </a:lnTo>
                <a:lnTo>
                  <a:pt x="7267" y="11814"/>
                </a:lnTo>
                <a:lnTo>
                  <a:pt x="14259" y="5481"/>
                </a:lnTo>
                <a:lnTo>
                  <a:pt x="22770" y="1428"/>
                </a:lnTo>
                <a:lnTo>
                  <a:pt x="32281" y="0"/>
                </a:lnTo>
                <a:lnTo>
                  <a:pt x="44942" y="2556"/>
                </a:lnTo>
                <a:lnTo>
                  <a:pt x="55260" y="9522"/>
                </a:lnTo>
                <a:lnTo>
                  <a:pt x="62204" y="19844"/>
                </a:lnTo>
                <a:lnTo>
                  <a:pt x="64748" y="32467"/>
                </a:lnTo>
                <a:lnTo>
                  <a:pt x="63321" y="41997"/>
                </a:lnTo>
                <a:lnTo>
                  <a:pt x="36515" y="64935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585241" y="4285522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30" y="64935"/>
                </a:moveTo>
                <a:lnTo>
                  <a:pt x="23816" y="64935"/>
                </a:lnTo>
                <a:lnTo>
                  <a:pt x="15528" y="61611"/>
                </a:lnTo>
                <a:lnTo>
                  <a:pt x="9381" y="55372"/>
                </a:lnTo>
                <a:lnTo>
                  <a:pt x="3635" y="47662"/>
                </a:lnTo>
                <a:lnTo>
                  <a:pt x="473" y="38803"/>
                </a:lnTo>
                <a:lnTo>
                  <a:pt x="0" y="29406"/>
                </a:lnTo>
                <a:lnTo>
                  <a:pt x="2323" y="20081"/>
                </a:lnTo>
                <a:lnTo>
                  <a:pt x="7248" y="11814"/>
                </a:lnTo>
                <a:lnTo>
                  <a:pt x="14231" y="5481"/>
                </a:lnTo>
                <a:lnTo>
                  <a:pt x="22751" y="1428"/>
                </a:lnTo>
                <a:lnTo>
                  <a:pt x="32287" y="0"/>
                </a:lnTo>
                <a:lnTo>
                  <a:pt x="44910" y="2556"/>
                </a:lnTo>
                <a:lnTo>
                  <a:pt x="55232" y="9522"/>
                </a:lnTo>
                <a:lnTo>
                  <a:pt x="62198" y="19844"/>
                </a:lnTo>
                <a:lnTo>
                  <a:pt x="64755" y="32467"/>
                </a:lnTo>
                <a:lnTo>
                  <a:pt x="63327" y="41997"/>
                </a:lnTo>
                <a:lnTo>
                  <a:pt x="36430" y="64935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033301" y="4285522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508" y="64935"/>
                </a:moveTo>
                <a:lnTo>
                  <a:pt x="23894" y="64935"/>
                </a:lnTo>
                <a:lnTo>
                  <a:pt x="15607" y="61611"/>
                </a:lnTo>
                <a:lnTo>
                  <a:pt x="9368" y="55372"/>
                </a:lnTo>
                <a:lnTo>
                  <a:pt x="3661" y="47662"/>
                </a:lnTo>
                <a:lnTo>
                  <a:pt x="494" y="38803"/>
                </a:lnTo>
                <a:lnTo>
                  <a:pt x="0" y="29406"/>
                </a:lnTo>
                <a:lnTo>
                  <a:pt x="2310" y="20081"/>
                </a:lnTo>
                <a:lnTo>
                  <a:pt x="7280" y="11814"/>
                </a:lnTo>
                <a:lnTo>
                  <a:pt x="14269" y="5481"/>
                </a:lnTo>
                <a:lnTo>
                  <a:pt x="22769" y="1428"/>
                </a:lnTo>
                <a:lnTo>
                  <a:pt x="32273" y="0"/>
                </a:lnTo>
                <a:lnTo>
                  <a:pt x="44935" y="2556"/>
                </a:lnTo>
                <a:lnTo>
                  <a:pt x="55253" y="9522"/>
                </a:lnTo>
                <a:lnTo>
                  <a:pt x="62198" y="19844"/>
                </a:lnTo>
                <a:lnTo>
                  <a:pt x="64742" y="32467"/>
                </a:lnTo>
                <a:lnTo>
                  <a:pt x="63315" y="41997"/>
                </a:lnTo>
                <a:lnTo>
                  <a:pt x="36508" y="64935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137108" y="4668770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515" y="64890"/>
                </a:moveTo>
                <a:lnTo>
                  <a:pt x="23902" y="64890"/>
                </a:lnTo>
                <a:lnTo>
                  <a:pt x="15568" y="61566"/>
                </a:lnTo>
                <a:lnTo>
                  <a:pt x="9375" y="55373"/>
                </a:lnTo>
                <a:lnTo>
                  <a:pt x="3648" y="47629"/>
                </a:lnTo>
                <a:lnTo>
                  <a:pt x="483" y="38740"/>
                </a:lnTo>
                <a:lnTo>
                  <a:pt x="0" y="29323"/>
                </a:lnTo>
                <a:lnTo>
                  <a:pt x="2316" y="19990"/>
                </a:lnTo>
                <a:lnTo>
                  <a:pt x="7267" y="11776"/>
                </a:lnTo>
                <a:lnTo>
                  <a:pt x="14259" y="5470"/>
                </a:lnTo>
                <a:lnTo>
                  <a:pt x="22770" y="1426"/>
                </a:lnTo>
                <a:lnTo>
                  <a:pt x="32281" y="0"/>
                </a:lnTo>
                <a:lnTo>
                  <a:pt x="44942" y="2543"/>
                </a:lnTo>
                <a:lnTo>
                  <a:pt x="55260" y="9488"/>
                </a:lnTo>
                <a:lnTo>
                  <a:pt x="62204" y="19806"/>
                </a:lnTo>
                <a:lnTo>
                  <a:pt x="64748" y="32468"/>
                </a:lnTo>
                <a:lnTo>
                  <a:pt x="63321" y="41952"/>
                </a:lnTo>
                <a:lnTo>
                  <a:pt x="36515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585241" y="4668770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76" y="64890"/>
                </a:moveTo>
                <a:lnTo>
                  <a:pt x="23862" y="64890"/>
                </a:lnTo>
                <a:lnTo>
                  <a:pt x="15574" y="61566"/>
                </a:lnTo>
                <a:lnTo>
                  <a:pt x="9381" y="55373"/>
                </a:lnTo>
                <a:lnTo>
                  <a:pt x="3635" y="47629"/>
                </a:lnTo>
                <a:lnTo>
                  <a:pt x="473" y="38740"/>
                </a:lnTo>
                <a:lnTo>
                  <a:pt x="0" y="29323"/>
                </a:lnTo>
                <a:lnTo>
                  <a:pt x="2323" y="19990"/>
                </a:lnTo>
                <a:lnTo>
                  <a:pt x="7267" y="11776"/>
                </a:lnTo>
                <a:lnTo>
                  <a:pt x="14248" y="5470"/>
                </a:lnTo>
                <a:lnTo>
                  <a:pt x="22757" y="1426"/>
                </a:lnTo>
                <a:lnTo>
                  <a:pt x="32287" y="0"/>
                </a:lnTo>
                <a:lnTo>
                  <a:pt x="44910" y="2543"/>
                </a:lnTo>
                <a:lnTo>
                  <a:pt x="55232" y="9488"/>
                </a:lnTo>
                <a:lnTo>
                  <a:pt x="62198" y="19806"/>
                </a:lnTo>
                <a:lnTo>
                  <a:pt x="64755" y="32468"/>
                </a:lnTo>
                <a:lnTo>
                  <a:pt x="63327" y="41952"/>
                </a:lnTo>
                <a:lnTo>
                  <a:pt x="36476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033301" y="4668770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508" y="64890"/>
                </a:moveTo>
                <a:lnTo>
                  <a:pt x="23894" y="64890"/>
                </a:lnTo>
                <a:lnTo>
                  <a:pt x="15561" y="61566"/>
                </a:lnTo>
                <a:lnTo>
                  <a:pt x="9368" y="55373"/>
                </a:lnTo>
                <a:lnTo>
                  <a:pt x="3661" y="47629"/>
                </a:lnTo>
                <a:lnTo>
                  <a:pt x="494" y="38740"/>
                </a:lnTo>
                <a:lnTo>
                  <a:pt x="0" y="29323"/>
                </a:lnTo>
                <a:lnTo>
                  <a:pt x="2310" y="19990"/>
                </a:lnTo>
                <a:lnTo>
                  <a:pt x="7280" y="11776"/>
                </a:lnTo>
                <a:lnTo>
                  <a:pt x="14269" y="5470"/>
                </a:lnTo>
                <a:lnTo>
                  <a:pt x="22769" y="1426"/>
                </a:lnTo>
                <a:lnTo>
                  <a:pt x="32273" y="0"/>
                </a:lnTo>
                <a:lnTo>
                  <a:pt x="44935" y="2543"/>
                </a:lnTo>
                <a:lnTo>
                  <a:pt x="55253" y="9488"/>
                </a:lnTo>
                <a:lnTo>
                  <a:pt x="62198" y="19806"/>
                </a:lnTo>
                <a:lnTo>
                  <a:pt x="64742" y="32468"/>
                </a:lnTo>
                <a:lnTo>
                  <a:pt x="63315" y="41952"/>
                </a:lnTo>
                <a:lnTo>
                  <a:pt x="36508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137108" y="5051926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70" y="64890"/>
                </a:moveTo>
                <a:lnTo>
                  <a:pt x="23856" y="64890"/>
                </a:lnTo>
                <a:lnTo>
                  <a:pt x="15523" y="61611"/>
                </a:lnTo>
                <a:lnTo>
                  <a:pt x="9375" y="55372"/>
                </a:lnTo>
                <a:lnTo>
                  <a:pt x="3648" y="47662"/>
                </a:lnTo>
                <a:lnTo>
                  <a:pt x="483" y="38803"/>
                </a:lnTo>
                <a:lnTo>
                  <a:pt x="0" y="29405"/>
                </a:lnTo>
                <a:lnTo>
                  <a:pt x="2316" y="20081"/>
                </a:lnTo>
                <a:lnTo>
                  <a:pt x="7267" y="11814"/>
                </a:lnTo>
                <a:lnTo>
                  <a:pt x="14259" y="5481"/>
                </a:lnTo>
                <a:lnTo>
                  <a:pt x="22770" y="1427"/>
                </a:lnTo>
                <a:lnTo>
                  <a:pt x="32281" y="0"/>
                </a:lnTo>
                <a:lnTo>
                  <a:pt x="44942" y="2556"/>
                </a:lnTo>
                <a:lnTo>
                  <a:pt x="55260" y="9522"/>
                </a:lnTo>
                <a:lnTo>
                  <a:pt x="62204" y="19844"/>
                </a:lnTo>
                <a:lnTo>
                  <a:pt x="64748" y="32467"/>
                </a:lnTo>
                <a:lnTo>
                  <a:pt x="63321" y="41977"/>
                </a:lnTo>
                <a:lnTo>
                  <a:pt x="36470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585241" y="5051926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30" y="64890"/>
                </a:moveTo>
                <a:lnTo>
                  <a:pt x="23816" y="64890"/>
                </a:lnTo>
                <a:lnTo>
                  <a:pt x="15528" y="61611"/>
                </a:lnTo>
                <a:lnTo>
                  <a:pt x="9381" y="55372"/>
                </a:lnTo>
                <a:lnTo>
                  <a:pt x="3635" y="47662"/>
                </a:lnTo>
                <a:lnTo>
                  <a:pt x="473" y="38803"/>
                </a:lnTo>
                <a:lnTo>
                  <a:pt x="0" y="29405"/>
                </a:lnTo>
                <a:lnTo>
                  <a:pt x="2323" y="20081"/>
                </a:lnTo>
                <a:lnTo>
                  <a:pt x="7267" y="11814"/>
                </a:lnTo>
                <a:lnTo>
                  <a:pt x="14248" y="5481"/>
                </a:lnTo>
                <a:lnTo>
                  <a:pt x="22757" y="1427"/>
                </a:lnTo>
                <a:lnTo>
                  <a:pt x="32287" y="0"/>
                </a:lnTo>
                <a:lnTo>
                  <a:pt x="44910" y="2556"/>
                </a:lnTo>
                <a:lnTo>
                  <a:pt x="55232" y="9522"/>
                </a:lnTo>
                <a:lnTo>
                  <a:pt x="62198" y="19844"/>
                </a:lnTo>
                <a:lnTo>
                  <a:pt x="64755" y="32467"/>
                </a:lnTo>
                <a:lnTo>
                  <a:pt x="63327" y="41977"/>
                </a:lnTo>
                <a:lnTo>
                  <a:pt x="36430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033301" y="5051926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63" y="64890"/>
                </a:moveTo>
                <a:lnTo>
                  <a:pt x="23849" y="64890"/>
                </a:lnTo>
                <a:lnTo>
                  <a:pt x="15561" y="61611"/>
                </a:lnTo>
                <a:lnTo>
                  <a:pt x="9368" y="55372"/>
                </a:lnTo>
                <a:lnTo>
                  <a:pt x="3661" y="47662"/>
                </a:lnTo>
                <a:lnTo>
                  <a:pt x="494" y="38803"/>
                </a:lnTo>
                <a:lnTo>
                  <a:pt x="0" y="29405"/>
                </a:lnTo>
                <a:lnTo>
                  <a:pt x="2310" y="20081"/>
                </a:lnTo>
                <a:lnTo>
                  <a:pt x="7280" y="11814"/>
                </a:lnTo>
                <a:lnTo>
                  <a:pt x="14269" y="5481"/>
                </a:lnTo>
                <a:lnTo>
                  <a:pt x="22769" y="1427"/>
                </a:lnTo>
                <a:lnTo>
                  <a:pt x="32273" y="0"/>
                </a:lnTo>
                <a:lnTo>
                  <a:pt x="44935" y="2556"/>
                </a:lnTo>
                <a:lnTo>
                  <a:pt x="55253" y="9522"/>
                </a:lnTo>
                <a:lnTo>
                  <a:pt x="62198" y="19844"/>
                </a:lnTo>
                <a:lnTo>
                  <a:pt x="64742" y="32467"/>
                </a:lnTo>
                <a:lnTo>
                  <a:pt x="63315" y="41977"/>
                </a:lnTo>
                <a:lnTo>
                  <a:pt x="36463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111692" y="3533145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76" y="64890"/>
                </a:moveTo>
                <a:lnTo>
                  <a:pt x="23862" y="64890"/>
                </a:lnTo>
                <a:lnTo>
                  <a:pt x="15575" y="61566"/>
                </a:lnTo>
                <a:lnTo>
                  <a:pt x="9381" y="55373"/>
                </a:lnTo>
                <a:lnTo>
                  <a:pt x="3636" y="47649"/>
                </a:lnTo>
                <a:lnTo>
                  <a:pt x="473" y="38763"/>
                </a:lnTo>
                <a:lnTo>
                  <a:pt x="0" y="29348"/>
                </a:lnTo>
                <a:lnTo>
                  <a:pt x="2323" y="20036"/>
                </a:lnTo>
                <a:lnTo>
                  <a:pt x="7274" y="11795"/>
                </a:lnTo>
                <a:lnTo>
                  <a:pt x="14265" y="5475"/>
                </a:lnTo>
                <a:lnTo>
                  <a:pt x="22777" y="1427"/>
                </a:lnTo>
                <a:lnTo>
                  <a:pt x="32287" y="0"/>
                </a:lnTo>
                <a:lnTo>
                  <a:pt x="44910" y="2543"/>
                </a:lnTo>
                <a:lnTo>
                  <a:pt x="55232" y="9488"/>
                </a:lnTo>
                <a:lnTo>
                  <a:pt x="62198" y="19806"/>
                </a:lnTo>
                <a:lnTo>
                  <a:pt x="64755" y="32468"/>
                </a:lnTo>
                <a:lnTo>
                  <a:pt x="63327" y="41972"/>
                </a:lnTo>
                <a:lnTo>
                  <a:pt x="36476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59740" y="3533145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521" y="64890"/>
                </a:moveTo>
                <a:lnTo>
                  <a:pt x="23862" y="64890"/>
                </a:lnTo>
                <a:lnTo>
                  <a:pt x="15574" y="61566"/>
                </a:lnTo>
                <a:lnTo>
                  <a:pt x="9381" y="55373"/>
                </a:lnTo>
                <a:lnTo>
                  <a:pt x="3635" y="47629"/>
                </a:lnTo>
                <a:lnTo>
                  <a:pt x="473" y="38741"/>
                </a:lnTo>
                <a:lnTo>
                  <a:pt x="0" y="29323"/>
                </a:lnTo>
                <a:lnTo>
                  <a:pt x="2323" y="19990"/>
                </a:lnTo>
                <a:lnTo>
                  <a:pt x="7294" y="11776"/>
                </a:lnTo>
                <a:lnTo>
                  <a:pt x="14288" y="5470"/>
                </a:lnTo>
                <a:lnTo>
                  <a:pt x="22802" y="1426"/>
                </a:lnTo>
                <a:lnTo>
                  <a:pt x="32332" y="0"/>
                </a:lnTo>
                <a:lnTo>
                  <a:pt x="44948" y="2556"/>
                </a:lnTo>
                <a:lnTo>
                  <a:pt x="55254" y="9523"/>
                </a:lnTo>
                <a:lnTo>
                  <a:pt x="62205" y="19845"/>
                </a:lnTo>
                <a:lnTo>
                  <a:pt x="64754" y="32468"/>
                </a:lnTo>
                <a:lnTo>
                  <a:pt x="63327" y="41972"/>
                </a:lnTo>
                <a:lnTo>
                  <a:pt x="36521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007857" y="3533145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97" y="64890"/>
                </a:moveTo>
                <a:lnTo>
                  <a:pt x="23882" y="64890"/>
                </a:lnTo>
                <a:lnTo>
                  <a:pt x="15595" y="61566"/>
                </a:lnTo>
                <a:lnTo>
                  <a:pt x="9310" y="55373"/>
                </a:lnTo>
                <a:lnTo>
                  <a:pt x="3617" y="47649"/>
                </a:lnTo>
                <a:lnTo>
                  <a:pt x="476" y="38763"/>
                </a:lnTo>
                <a:lnTo>
                  <a:pt x="0" y="29348"/>
                </a:lnTo>
                <a:lnTo>
                  <a:pt x="2298" y="20036"/>
                </a:lnTo>
                <a:lnTo>
                  <a:pt x="7256" y="11795"/>
                </a:lnTo>
                <a:lnTo>
                  <a:pt x="14263" y="5475"/>
                </a:lnTo>
                <a:lnTo>
                  <a:pt x="22790" y="1427"/>
                </a:lnTo>
                <a:lnTo>
                  <a:pt x="32307" y="0"/>
                </a:lnTo>
                <a:lnTo>
                  <a:pt x="44949" y="2543"/>
                </a:lnTo>
                <a:lnTo>
                  <a:pt x="55269" y="9488"/>
                </a:lnTo>
                <a:lnTo>
                  <a:pt x="62225" y="19806"/>
                </a:lnTo>
                <a:lnTo>
                  <a:pt x="64775" y="32468"/>
                </a:lnTo>
                <a:lnTo>
                  <a:pt x="63348" y="41972"/>
                </a:lnTo>
                <a:lnTo>
                  <a:pt x="36497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111692" y="3916302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31" y="64935"/>
                </a:moveTo>
                <a:lnTo>
                  <a:pt x="23817" y="64935"/>
                </a:lnTo>
                <a:lnTo>
                  <a:pt x="15529" y="61611"/>
                </a:lnTo>
                <a:lnTo>
                  <a:pt x="9381" y="55372"/>
                </a:lnTo>
                <a:lnTo>
                  <a:pt x="3636" y="47662"/>
                </a:lnTo>
                <a:lnTo>
                  <a:pt x="473" y="38803"/>
                </a:lnTo>
                <a:lnTo>
                  <a:pt x="0" y="29406"/>
                </a:lnTo>
                <a:lnTo>
                  <a:pt x="2323" y="20081"/>
                </a:lnTo>
                <a:lnTo>
                  <a:pt x="7274" y="11814"/>
                </a:lnTo>
                <a:lnTo>
                  <a:pt x="14265" y="5481"/>
                </a:lnTo>
                <a:lnTo>
                  <a:pt x="22777" y="1428"/>
                </a:lnTo>
                <a:lnTo>
                  <a:pt x="32287" y="0"/>
                </a:lnTo>
                <a:lnTo>
                  <a:pt x="44910" y="2556"/>
                </a:lnTo>
                <a:lnTo>
                  <a:pt x="55232" y="9522"/>
                </a:lnTo>
                <a:lnTo>
                  <a:pt x="62198" y="19844"/>
                </a:lnTo>
                <a:lnTo>
                  <a:pt x="64755" y="32467"/>
                </a:lnTo>
                <a:lnTo>
                  <a:pt x="63327" y="41997"/>
                </a:lnTo>
                <a:lnTo>
                  <a:pt x="36431" y="64935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559740" y="3916302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76" y="64935"/>
                </a:moveTo>
                <a:lnTo>
                  <a:pt x="23862" y="64935"/>
                </a:lnTo>
                <a:lnTo>
                  <a:pt x="15574" y="61611"/>
                </a:lnTo>
                <a:lnTo>
                  <a:pt x="9381" y="55372"/>
                </a:lnTo>
                <a:lnTo>
                  <a:pt x="3635" y="47662"/>
                </a:lnTo>
                <a:lnTo>
                  <a:pt x="473" y="38803"/>
                </a:lnTo>
                <a:lnTo>
                  <a:pt x="0" y="29406"/>
                </a:lnTo>
                <a:lnTo>
                  <a:pt x="2323" y="20081"/>
                </a:lnTo>
                <a:lnTo>
                  <a:pt x="7294" y="11814"/>
                </a:lnTo>
                <a:lnTo>
                  <a:pt x="14288" y="5481"/>
                </a:lnTo>
                <a:lnTo>
                  <a:pt x="22802" y="1428"/>
                </a:lnTo>
                <a:lnTo>
                  <a:pt x="32332" y="0"/>
                </a:lnTo>
                <a:lnTo>
                  <a:pt x="44948" y="2556"/>
                </a:lnTo>
                <a:lnTo>
                  <a:pt x="55254" y="9522"/>
                </a:lnTo>
                <a:lnTo>
                  <a:pt x="62205" y="19844"/>
                </a:lnTo>
                <a:lnTo>
                  <a:pt x="64754" y="32467"/>
                </a:lnTo>
                <a:lnTo>
                  <a:pt x="63327" y="42003"/>
                </a:lnTo>
                <a:lnTo>
                  <a:pt x="36476" y="64935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007857" y="3916302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97" y="64935"/>
                </a:moveTo>
                <a:lnTo>
                  <a:pt x="23837" y="64935"/>
                </a:lnTo>
                <a:lnTo>
                  <a:pt x="15549" y="61611"/>
                </a:lnTo>
                <a:lnTo>
                  <a:pt x="9310" y="55372"/>
                </a:lnTo>
                <a:lnTo>
                  <a:pt x="3617" y="47662"/>
                </a:lnTo>
                <a:lnTo>
                  <a:pt x="476" y="38803"/>
                </a:lnTo>
                <a:lnTo>
                  <a:pt x="0" y="29406"/>
                </a:lnTo>
                <a:lnTo>
                  <a:pt x="2298" y="20081"/>
                </a:lnTo>
                <a:lnTo>
                  <a:pt x="7256" y="11814"/>
                </a:lnTo>
                <a:lnTo>
                  <a:pt x="14263" y="5481"/>
                </a:lnTo>
                <a:lnTo>
                  <a:pt x="22790" y="1428"/>
                </a:lnTo>
                <a:lnTo>
                  <a:pt x="32307" y="0"/>
                </a:lnTo>
                <a:lnTo>
                  <a:pt x="44949" y="2556"/>
                </a:lnTo>
                <a:lnTo>
                  <a:pt x="55269" y="9522"/>
                </a:lnTo>
                <a:lnTo>
                  <a:pt x="62225" y="19844"/>
                </a:lnTo>
                <a:lnTo>
                  <a:pt x="64775" y="32467"/>
                </a:lnTo>
                <a:lnTo>
                  <a:pt x="63348" y="41997"/>
                </a:lnTo>
                <a:lnTo>
                  <a:pt x="36497" y="64935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111692" y="4299548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31" y="64890"/>
                </a:moveTo>
                <a:lnTo>
                  <a:pt x="23817" y="64890"/>
                </a:lnTo>
                <a:lnTo>
                  <a:pt x="15529" y="61612"/>
                </a:lnTo>
                <a:lnTo>
                  <a:pt x="9381" y="55373"/>
                </a:lnTo>
                <a:lnTo>
                  <a:pt x="3636" y="47661"/>
                </a:lnTo>
                <a:lnTo>
                  <a:pt x="473" y="38797"/>
                </a:lnTo>
                <a:lnTo>
                  <a:pt x="0" y="29387"/>
                </a:lnTo>
                <a:lnTo>
                  <a:pt x="2323" y="20036"/>
                </a:lnTo>
                <a:lnTo>
                  <a:pt x="7255" y="11795"/>
                </a:lnTo>
                <a:lnTo>
                  <a:pt x="14248" y="5475"/>
                </a:lnTo>
                <a:lnTo>
                  <a:pt x="22770" y="1427"/>
                </a:lnTo>
                <a:lnTo>
                  <a:pt x="32287" y="0"/>
                </a:lnTo>
                <a:lnTo>
                  <a:pt x="44910" y="2543"/>
                </a:lnTo>
                <a:lnTo>
                  <a:pt x="55232" y="9488"/>
                </a:lnTo>
                <a:lnTo>
                  <a:pt x="62198" y="19806"/>
                </a:lnTo>
                <a:lnTo>
                  <a:pt x="64755" y="32468"/>
                </a:lnTo>
                <a:lnTo>
                  <a:pt x="63327" y="41972"/>
                </a:lnTo>
                <a:lnTo>
                  <a:pt x="36431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559740" y="4299548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76" y="64890"/>
                </a:moveTo>
                <a:lnTo>
                  <a:pt x="23862" y="64890"/>
                </a:lnTo>
                <a:lnTo>
                  <a:pt x="15574" y="61612"/>
                </a:lnTo>
                <a:lnTo>
                  <a:pt x="9381" y="55373"/>
                </a:lnTo>
                <a:lnTo>
                  <a:pt x="3635" y="47649"/>
                </a:lnTo>
                <a:lnTo>
                  <a:pt x="473" y="38763"/>
                </a:lnTo>
                <a:lnTo>
                  <a:pt x="0" y="29349"/>
                </a:lnTo>
                <a:lnTo>
                  <a:pt x="2323" y="20036"/>
                </a:lnTo>
                <a:lnTo>
                  <a:pt x="7294" y="11795"/>
                </a:lnTo>
                <a:lnTo>
                  <a:pt x="14288" y="5475"/>
                </a:lnTo>
                <a:lnTo>
                  <a:pt x="22802" y="1427"/>
                </a:lnTo>
                <a:lnTo>
                  <a:pt x="32332" y="0"/>
                </a:lnTo>
                <a:lnTo>
                  <a:pt x="44948" y="2556"/>
                </a:lnTo>
                <a:lnTo>
                  <a:pt x="55254" y="9523"/>
                </a:lnTo>
                <a:lnTo>
                  <a:pt x="62205" y="19845"/>
                </a:lnTo>
                <a:lnTo>
                  <a:pt x="64754" y="32468"/>
                </a:lnTo>
                <a:lnTo>
                  <a:pt x="63327" y="41972"/>
                </a:lnTo>
                <a:lnTo>
                  <a:pt x="36476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007857" y="4299548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97" y="64890"/>
                </a:moveTo>
                <a:lnTo>
                  <a:pt x="23837" y="64890"/>
                </a:lnTo>
                <a:lnTo>
                  <a:pt x="15549" y="61612"/>
                </a:lnTo>
                <a:lnTo>
                  <a:pt x="9310" y="55373"/>
                </a:lnTo>
                <a:lnTo>
                  <a:pt x="3617" y="47661"/>
                </a:lnTo>
                <a:lnTo>
                  <a:pt x="476" y="38797"/>
                </a:lnTo>
                <a:lnTo>
                  <a:pt x="0" y="29387"/>
                </a:lnTo>
                <a:lnTo>
                  <a:pt x="2298" y="20036"/>
                </a:lnTo>
                <a:lnTo>
                  <a:pt x="7256" y="11795"/>
                </a:lnTo>
                <a:lnTo>
                  <a:pt x="14263" y="5475"/>
                </a:lnTo>
                <a:lnTo>
                  <a:pt x="22790" y="1427"/>
                </a:lnTo>
                <a:lnTo>
                  <a:pt x="32307" y="0"/>
                </a:lnTo>
                <a:lnTo>
                  <a:pt x="44949" y="2543"/>
                </a:lnTo>
                <a:lnTo>
                  <a:pt x="55269" y="9488"/>
                </a:lnTo>
                <a:lnTo>
                  <a:pt x="62225" y="19806"/>
                </a:lnTo>
                <a:lnTo>
                  <a:pt x="64775" y="32468"/>
                </a:lnTo>
                <a:lnTo>
                  <a:pt x="63348" y="41972"/>
                </a:lnTo>
                <a:lnTo>
                  <a:pt x="36497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111921" y="4682567"/>
            <a:ext cx="64135" cy="65405"/>
          </a:xfrm>
          <a:custGeom>
            <a:avLst/>
            <a:gdLst/>
            <a:ahLst/>
            <a:cxnLst/>
            <a:rect l="l" t="t" r="r" b="b"/>
            <a:pathLst>
              <a:path w="64134" h="65404">
                <a:moveTo>
                  <a:pt x="33788" y="64936"/>
                </a:moveTo>
                <a:lnTo>
                  <a:pt x="32057" y="64936"/>
                </a:lnTo>
                <a:lnTo>
                  <a:pt x="20805" y="62915"/>
                </a:lnTo>
                <a:lnTo>
                  <a:pt x="11127" y="57269"/>
                </a:lnTo>
                <a:lnTo>
                  <a:pt x="3901" y="48626"/>
                </a:lnTo>
                <a:lnTo>
                  <a:pt x="0" y="37614"/>
                </a:lnTo>
                <a:lnTo>
                  <a:pt x="503" y="24744"/>
                </a:lnTo>
                <a:lnTo>
                  <a:pt x="30418" y="0"/>
                </a:lnTo>
                <a:lnTo>
                  <a:pt x="32148" y="0"/>
                </a:lnTo>
                <a:lnTo>
                  <a:pt x="43368" y="2027"/>
                </a:lnTo>
                <a:lnTo>
                  <a:pt x="53017" y="7684"/>
                </a:lnTo>
                <a:lnTo>
                  <a:pt x="60223" y="16329"/>
                </a:lnTo>
                <a:lnTo>
                  <a:pt x="64116" y="27322"/>
                </a:lnTo>
                <a:lnTo>
                  <a:pt x="63594" y="40179"/>
                </a:lnTo>
                <a:lnTo>
                  <a:pt x="33788" y="64936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559558" y="4683205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741" y="64890"/>
                </a:moveTo>
                <a:lnTo>
                  <a:pt x="32377" y="64890"/>
                </a:lnTo>
                <a:lnTo>
                  <a:pt x="19871" y="62371"/>
                </a:lnTo>
                <a:lnTo>
                  <a:pt x="9614" y="55498"/>
                </a:lnTo>
                <a:lnTo>
                  <a:pt x="2644" y="45295"/>
                </a:lnTo>
                <a:lnTo>
                  <a:pt x="0" y="32786"/>
                </a:lnTo>
                <a:lnTo>
                  <a:pt x="2403" y="20120"/>
                </a:lnTo>
                <a:lnTo>
                  <a:pt x="9255" y="9733"/>
                </a:lnTo>
                <a:lnTo>
                  <a:pt x="19505" y="2676"/>
                </a:lnTo>
                <a:lnTo>
                  <a:pt x="32103" y="0"/>
                </a:lnTo>
                <a:lnTo>
                  <a:pt x="32331" y="0"/>
                </a:lnTo>
                <a:lnTo>
                  <a:pt x="44917" y="2513"/>
                </a:lnTo>
                <a:lnTo>
                  <a:pt x="55219" y="9380"/>
                </a:lnTo>
                <a:lnTo>
                  <a:pt x="62217" y="19595"/>
                </a:lnTo>
                <a:lnTo>
                  <a:pt x="64890" y="32149"/>
                </a:lnTo>
                <a:lnTo>
                  <a:pt x="62467" y="44795"/>
                </a:lnTo>
                <a:lnTo>
                  <a:pt x="55612" y="55179"/>
                </a:lnTo>
                <a:lnTo>
                  <a:pt x="45359" y="62233"/>
                </a:lnTo>
                <a:lnTo>
                  <a:pt x="32741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007742" y="4682704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422" y="64890"/>
                </a:moveTo>
                <a:lnTo>
                  <a:pt x="19787" y="62347"/>
                </a:lnTo>
                <a:lnTo>
                  <a:pt x="9483" y="55407"/>
                </a:lnTo>
                <a:lnTo>
                  <a:pt x="2542" y="45103"/>
                </a:lnTo>
                <a:lnTo>
                  <a:pt x="0" y="32467"/>
                </a:lnTo>
                <a:lnTo>
                  <a:pt x="2542" y="19844"/>
                </a:lnTo>
                <a:lnTo>
                  <a:pt x="9483" y="9522"/>
                </a:lnTo>
                <a:lnTo>
                  <a:pt x="19787" y="2556"/>
                </a:lnTo>
                <a:lnTo>
                  <a:pt x="32422" y="0"/>
                </a:lnTo>
                <a:lnTo>
                  <a:pt x="45064" y="2556"/>
                </a:lnTo>
                <a:lnTo>
                  <a:pt x="55384" y="9522"/>
                </a:lnTo>
                <a:lnTo>
                  <a:pt x="62340" y="19844"/>
                </a:lnTo>
                <a:lnTo>
                  <a:pt x="64890" y="32467"/>
                </a:lnTo>
                <a:lnTo>
                  <a:pt x="62340" y="45103"/>
                </a:lnTo>
                <a:lnTo>
                  <a:pt x="55384" y="55407"/>
                </a:lnTo>
                <a:lnTo>
                  <a:pt x="45064" y="62347"/>
                </a:lnTo>
                <a:lnTo>
                  <a:pt x="32422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111919" y="5065723"/>
            <a:ext cx="64135" cy="65405"/>
          </a:xfrm>
          <a:custGeom>
            <a:avLst/>
            <a:gdLst/>
            <a:ahLst/>
            <a:cxnLst/>
            <a:rect l="l" t="t" r="r" b="b"/>
            <a:pathLst>
              <a:path w="64134" h="65404">
                <a:moveTo>
                  <a:pt x="33697" y="64936"/>
                </a:moveTo>
                <a:lnTo>
                  <a:pt x="31967" y="64936"/>
                </a:lnTo>
                <a:lnTo>
                  <a:pt x="20748" y="62915"/>
                </a:lnTo>
                <a:lnTo>
                  <a:pt x="11099" y="57274"/>
                </a:lnTo>
                <a:lnTo>
                  <a:pt x="3893" y="48645"/>
                </a:lnTo>
                <a:lnTo>
                  <a:pt x="0" y="37659"/>
                </a:lnTo>
                <a:lnTo>
                  <a:pt x="542" y="24776"/>
                </a:lnTo>
                <a:lnTo>
                  <a:pt x="30373" y="0"/>
                </a:lnTo>
                <a:lnTo>
                  <a:pt x="32057" y="0"/>
                </a:lnTo>
                <a:lnTo>
                  <a:pt x="43310" y="2021"/>
                </a:lnTo>
                <a:lnTo>
                  <a:pt x="52988" y="7667"/>
                </a:lnTo>
                <a:lnTo>
                  <a:pt x="60215" y="16310"/>
                </a:lnTo>
                <a:lnTo>
                  <a:pt x="64116" y="27322"/>
                </a:lnTo>
                <a:lnTo>
                  <a:pt x="63594" y="40186"/>
                </a:lnTo>
                <a:lnTo>
                  <a:pt x="33697" y="64936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559558" y="5066407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696" y="64935"/>
                </a:moveTo>
                <a:lnTo>
                  <a:pt x="32513" y="64935"/>
                </a:lnTo>
                <a:lnTo>
                  <a:pt x="19915" y="62422"/>
                </a:lnTo>
                <a:lnTo>
                  <a:pt x="9597" y="55555"/>
                </a:lnTo>
                <a:lnTo>
                  <a:pt x="2608" y="45340"/>
                </a:lnTo>
                <a:lnTo>
                  <a:pt x="0" y="32786"/>
                </a:lnTo>
                <a:lnTo>
                  <a:pt x="2403" y="20113"/>
                </a:lnTo>
                <a:lnTo>
                  <a:pt x="9255" y="9716"/>
                </a:lnTo>
                <a:lnTo>
                  <a:pt x="19505" y="2657"/>
                </a:lnTo>
                <a:lnTo>
                  <a:pt x="32103" y="0"/>
                </a:lnTo>
                <a:lnTo>
                  <a:pt x="32467" y="0"/>
                </a:lnTo>
                <a:lnTo>
                  <a:pt x="44975" y="2519"/>
                </a:lnTo>
                <a:lnTo>
                  <a:pt x="55236" y="9397"/>
                </a:lnTo>
                <a:lnTo>
                  <a:pt x="62219" y="19614"/>
                </a:lnTo>
                <a:lnTo>
                  <a:pt x="64890" y="32149"/>
                </a:lnTo>
                <a:lnTo>
                  <a:pt x="62448" y="44789"/>
                </a:lnTo>
                <a:lnTo>
                  <a:pt x="55595" y="55162"/>
                </a:lnTo>
                <a:lnTo>
                  <a:pt x="45353" y="62214"/>
                </a:lnTo>
                <a:lnTo>
                  <a:pt x="32741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007742" y="5065951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422" y="64890"/>
                </a:moveTo>
                <a:lnTo>
                  <a:pt x="19787" y="62341"/>
                </a:lnTo>
                <a:lnTo>
                  <a:pt x="9483" y="55390"/>
                </a:lnTo>
                <a:lnTo>
                  <a:pt x="2542" y="45084"/>
                </a:lnTo>
                <a:lnTo>
                  <a:pt x="0" y="32468"/>
                </a:lnTo>
                <a:lnTo>
                  <a:pt x="2542" y="19826"/>
                </a:lnTo>
                <a:lnTo>
                  <a:pt x="9483" y="9505"/>
                </a:lnTo>
                <a:lnTo>
                  <a:pt x="19787" y="2550"/>
                </a:lnTo>
                <a:lnTo>
                  <a:pt x="32422" y="0"/>
                </a:lnTo>
                <a:lnTo>
                  <a:pt x="45064" y="2550"/>
                </a:lnTo>
                <a:lnTo>
                  <a:pt x="55384" y="9505"/>
                </a:lnTo>
                <a:lnTo>
                  <a:pt x="62340" y="19826"/>
                </a:lnTo>
                <a:lnTo>
                  <a:pt x="64890" y="32468"/>
                </a:lnTo>
                <a:lnTo>
                  <a:pt x="62340" y="45084"/>
                </a:lnTo>
                <a:lnTo>
                  <a:pt x="55384" y="55390"/>
                </a:lnTo>
                <a:lnTo>
                  <a:pt x="45064" y="62341"/>
                </a:lnTo>
                <a:lnTo>
                  <a:pt x="32422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913127" y="1559396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70" y="64935"/>
                </a:moveTo>
                <a:lnTo>
                  <a:pt x="23856" y="64935"/>
                </a:lnTo>
                <a:lnTo>
                  <a:pt x="15522" y="61611"/>
                </a:lnTo>
                <a:lnTo>
                  <a:pt x="9375" y="55418"/>
                </a:lnTo>
                <a:lnTo>
                  <a:pt x="3648" y="47681"/>
                </a:lnTo>
                <a:lnTo>
                  <a:pt x="483" y="38809"/>
                </a:lnTo>
                <a:lnTo>
                  <a:pt x="0" y="29407"/>
                </a:lnTo>
                <a:lnTo>
                  <a:pt x="2316" y="20081"/>
                </a:lnTo>
                <a:lnTo>
                  <a:pt x="7267" y="11814"/>
                </a:lnTo>
                <a:lnTo>
                  <a:pt x="14259" y="5481"/>
                </a:lnTo>
                <a:lnTo>
                  <a:pt x="22770" y="1428"/>
                </a:lnTo>
                <a:lnTo>
                  <a:pt x="32280" y="0"/>
                </a:lnTo>
                <a:lnTo>
                  <a:pt x="44942" y="2556"/>
                </a:lnTo>
                <a:lnTo>
                  <a:pt x="55260" y="9522"/>
                </a:lnTo>
                <a:lnTo>
                  <a:pt x="62205" y="19844"/>
                </a:lnTo>
                <a:lnTo>
                  <a:pt x="64749" y="32467"/>
                </a:lnTo>
                <a:lnTo>
                  <a:pt x="63321" y="41997"/>
                </a:lnTo>
                <a:lnTo>
                  <a:pt x="36470" y="64935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361260" y="1559396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31" y="64935"/>
                </a:moveTo>
                <a:lnTo>
                  <a:pt x="23817" y="64935"/>
                </a:lnTo>
                <a:lnTo>
                  <a:pt x="15529" y="61611"/>
                </a:lnTo>
                <a:lnTo>
                  <a:pt x="9381" y="55418"/>
                </a:lnTo>
                <a:lnTo>
                  <a:pt x="3636" y="47681"/>
                </a:lnTo>
                <a:lnTo>
                  <a:pt x="473" y="38809"/>
                </a:lnTo>
                <a:lnTo>
                  <a:pt x="0" y="29407"/>
                </a:lnTo>
                <a:lnTo>
                  <a:pt x="2323" y="20081"/>
                </a:lnTo>
                <a:lnTo>
                  <a:pt x="7267" y="11814"/>
                </a:lnTo>
                <a:lnTo>
                  <a:pt x="14248" y="5481"/>
                </a:lnTo>
                <a:lnTo>
                  <a:pt x="22757" y="1428"/>
                </a:lnTo>
                <a:lnTo>
                  <a:pt x="32287" y="0"/>
                </a:lnTo>
                <a:lnTo>
                  <a:pt x="44910" y="2556"/>
                </a:lnTo>
                <a:lnTo>
                  <a:pt x="55232" y="9522"/>
                </a:lnTo>
                <a:lnTo>
                  <a:pt x="62199" y="19844"/>
                </a:lnTo>
                <a:lnTo>
                  <a:pt x="64755" y="32467"/>
                </a:lnTo>
                <a:lnTo>
                  <a:pt x="63327" y="41997"/>
                </a:lnTo>
                <a:lnTo>
                  <a:pt x="36431" y="64935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809320" y="1559396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63" y="64935"/>
                </a:moveTo>
                <a:lnTo>
                  <a:pt x="23849" y="64935"/>
                </a:lnTo>
                <a:lnTo>
                  <a:pt x="15561" y="61611"/>
                </a:lnTo>
                <a:lnTo>
                  <a:pt x="9368" y="55418"/>
                </a:lnTo>
                <a:lnTo>
                  <a:pt x="3661" y="47681"/>
                </a:lnTo>
                <a:lnTo>
                  <a:pt x="494" y="38809"/>
                </a:lnTo>
                <a:lnTo>
                  <a:pt x="0" y="29407"/>
                </a:lnTo>
                <a:lnTo>
                  <a:pt x="2310" y="20081"/>
                </a:lnTo>
                <a:lnTo>
                  <a:pt x="7280" y="11814"/>
                </a:lnTo>
                <a:lnTo>
                  <a:pt x="14269" y="5481"/>
                </a:lnTo>
                <a:lnTo>
                  <a:pt x="22770" y="1428"/>
                </a:lnTo>
                <a:lnTo>
                  <a:pt x="32274" y="0"/>
                </a:lnTo>
                <a:lnTo>
                  <a:pt x="44935" y="2556"/>
                </a:lnTo>
                <a:lnTo>
                  <a:pt x="55253" y="9522"/>
                </a:lnTo>
                <a:lnTo>
                  <a:pt x="62198" y="19844"/>
                </a:lnTo>
                <a:lnTo>
                  <a:pt x="64742" y="32467"/>
                </a:lnTo>
                <a:lnTo>
                  <a:pt x="63314" y="41997"/>
                </a:lnTo>
                <a:lnTo>
                  <a:pt x="36463" y="64935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257446" y="1559396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76" y="64935"/>
                </a:moveTo>
                <a:lnTo>
                  <a:pt x="23816" y="64935"/>
                </a:lnTo>
                <a:lnTo>
                  <a:pt x="15574" y="61611"/>
                </a:lnTo>
                <a:lnTo>
                  <a:pt x="9381" y="55418"/>
                </a:lnTo>
                <a:lnTo>
                  <a:pt x="3636" y="47681"/>
                </a:lnTo>
                <a:lnTo>
                  <a:pt x="473" y="38809"/>
                </a:lnTo>
                <a:lnTo>
                  <a:pt x="0" y="29407"/>
                </a:lnTo>
                <a:lnTo>
                  <a:pt x="2323" y="20081"/>
                </a:lnTo>
                <a:lnTo>
                  <a:pt x="7293" y="11814"/>
                </a:lnTo>
                <a:lnTo>
                  <a:pt x="14282" y="5481"/>
                </a:lnTo>
                <a:lnTo>
                  <a:pt x="22783" y="1428"/>
                </a:lnTo>
                <a:lnTo>
                  <a:pt x="32287" y="0"/>
                </a:lnTo>
                <a:lnTo>
                  <a:pt x="44929" y="2556"/>
                </a:lnTo>
                <a:lnTo>
                  <a:pt x="55250" y="9522"/>
                </a:lnTo>
                <a:lnTo>
                  <a:pt x="62206" y="19844"/>
                </a:lnTo>
                <a:lnTo>
                  <a:pt x="64756" y="32467"/>
                </a:lnTo>
                <a:lnTo>
                  <a:pt x="63328" y="41997"/>
                </a:lnTo>
                <a:lnTo>
                  <a:pt x="36476" y="64935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705357" y="1559396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2468" y="64935"/>
                </a:moveTo>
                <a:lnTo>
                  <a:pt x="19845" y="62379"/>
                </a:lnTo>
                <a:lnTo>
                  <a:pt x="9523" y="55413"/>
                </a:lnTo>
                <a:lnTo>
                  <a:pt x="2556" y="45091"/>
                </a:lnTo>
                <a:lnTo>
                  <a:pt x="0" y="32467"/>
                </a:lnTo>
                <a:lnTo>
                  <a:pt x="1427" y="22938"/>
                </a:lnTo>
                <a:lnTo>
                  <a:pt x="28324" y="0"/>
                </a:lnTo>
                <a:lnTo>
                  <a:pt x="32514" y="0"/>
                </a:lnTo>
                <a:lnTo>
                  <a:pt x="40938" y="0"/>
                </a:lnTo>
                <a:lnTo>
                  <a:pt x="64755" y="35528"/>
                </a:lnTo>
                <a:lnTo>
                  <a:pt x="62432" y="44854"/>
                </a:lnTo>
                <a:lnTo>
                  <a:pt x="57482" y="53121"/>
                </a:lnTo>
                <a:lnTo>
                  <a:pt x="50490" y="59454"/>
                </a:lnTo>
                <a:lnTo>
                  <a:pt x="41979" y="63507"/>
                </a:lnTo>
                <a:lnTo>
                  <a:pt x="32468" y="64935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913127" y="1942644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561" y="64890"/>
                </a:moveTo>
                <a:lnTo>
                  <a:pt x="23901" y="64890"/>
                </a:lnTo>
                <a:lnTo>
                  <a:pt x="15613" y="61566"/>
                </a:lnTo>
                <a:lnTo>
                  <a:pt x="9375" y="55373"/>
                </a:lnTo>
                <a:lnTo>
                  <a:pt x="3648" y="47629"/>
                </a:lnTo>
                <a:lnTo>
                  <a:pt x="483" y="38741"/>
                </a:lnTo>
                <a:lnTo>
                  <a:pt x="0" y="29323"/>
                </a:lnTo>
                <a:lnTo>
                  <a:pt x="2316" y="19990"/>
                </a:lnTo>
                <a:lnTo>
                  <a:pt x="7267" y="11776"/>
                </a:lnTo>
                <a:lnTo>
                  <a:pt x="14259" y="5470"/>
                </a:lnTo>
                <a:lnTo>
                  <a:pt x="22770" y="1426"/>
                </a:lnTo>
                <a:lnTo>
                  <a:pt x="32280" y="0"/>
                </a:lnTo>
                <a:lnTo>
                  <a:pt x="44942" y="2543"/>
                </a:lnTo>
                <a:lnTo>
                  <a:pt x="55260" y="9488"/>
                </a:lnTo>
                <a:lnTo>
                  <a:pt x="62205" y="19806"/>
                </a:lnTo>
                <a:lnTo>
                  <a:pt x="64749" y="32468"/>
                </a:lnTo>
                <a:lnTo>
                  <a:pt x="63322" y="41952"/>
                </a:lnTo>
                <a:lnTo>
                  <a:pt x="36561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361260" y="1942644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76" y="64890"/>
                </a:moveTo>
                <a:lnTo>
                  <a:pt x="23862" y="64890"/>
                </a:lnTo>
                <a:lnTo>
                  <a:pt x="15574" y="61566"/>
                </a:lnTo>
                <a:lnTo>
                  <a:pt x="9381" y="55373"/>
                </a:lnTo>
                <a:lnTo>
                  <a:pt x="3636" y="47629"/>
                </a:lnTo>
                <a:lnTo>
                  <a:pt x="473" y="38741"/>
                </a:lnTo>
                <a:lnTo>
                  <a:pt x="0" y="29323"/>
                </a:lnTo>
                <a:lnTo>
                  <a:pt x="2323" y="19990"/>
                </a:lnTo>
                <a:lnTo>
                  <a:pt x="7248" y="11776"/>
                </a:lnTo>
                <a:lnTo>
                  <a:pt x="14231" y="5470"/>
                </a:lnTo>
                <a:lnTo>
                  <a:pt x="22751" y="1426"/>
                </a:lnTo>
                <a:lnTo>
                  <a:pt x="32287" y="0"/>
                </a:lnTo>
                <a:lnTo>
                  <a:pt x="44910" y="2543"/>
                </a:lnTo>
                <a:lnTo>
                  <a:pt x="55232" y="9488"/>
                </a:lnTo>
                <a:lnTo>
                  <a:pt x="62199" y="19806"/>
                </a:lnTo>
                <a:lnTo>
                  <a:pt x="64755" y="32468"/>
                </a:lnTo>
                <a:lnTo>
                  <a:pt x="63327" y="41952"/>
                </a:lnTo>
                <a:lnTo>
                  <a:pt x="36476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809320" y="1942644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554" y="64890"/>
                </a:moveTo>
                <a:lnTo>
                  <a:pt x="23940" y="64890"/>
                </a:lnTo>
                <a:lnTo>
                  <a:pt x="15607" y="61566"/>
                </a:lnTo>
                <a:lnTo>
                  <a:pt x="9368" y="55373"/>
                </a:lnTo>
                <a:lnTo>
                  <a:pt x="3661" y="47629"/>
                </a:lnTo>
                <a:lnTo>
                  <a:pt x="494" y="38741"/>
                </a:lnTo>
                <a:lnTo>
                  <a:pt x="0" y="29323"/>
                </a:lnTo>
                <a:lnTo>
                  <a:pt x="2310" y="19990"/>
                </a:lnTo>
                <a:lnTo>
                  <a:pt x="7280" y="11776"/>
                </a:lnTo>
                <a:lnTo>
                  <a:pt x="14269" y="5470"/>
                </a:lnTo>
                <a:lnTo>
                  <a:pt x="22770" y="1426"/>
                </a:lnTo>
                <a:lnTo>
                  <a:pt x="32274" y="0"/>
                </a:lnTo>
                <a:lnTo>
                  <a:pt x="44935" y="2543"/>
                </a:lnTo>
                <a:lnTo>
                  <a:pt x="55253" y="9488"/>
                </a:lnTo>
                <a:lnTo>
                  <a:pt x="62198" y="19806"/>
                </a:lnTo>
                <a:lnTo>
                  <a:pt x="64742" y="32468"/>
                </a:lnTo>
                <a:lnTo>
                  <a:pt x="63315" y="41952"/>
                </a:lnTo>
                <a:lnTo>
                  <a:pt x="36554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257446" y="1942644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76" y="64890"/>
                </a:moveTo>
                <a:lnTo>
                  <a:pt x="23863" y="64890"/>
                </a:lnTo>
                <a:lnTo>
                  <a:pt x="15574" y="61566"/>
                </a:lnTo>
                <a:lnTo>
                  <a:pt x="9381" y="55373"/>
                </a:lnTo>
                <a:lnTo>
                  <a:pt x="3636" y="47629"/>
                </a:lnTo>
                <a:lnTo>
                  <a:pt x="473" y="38741"/>
                </a:lnTo>
                <a:lnTo>
                  <a:pt x="0" y="29323"/>
                </a:lnTo>
                <a:lnTo>
                  <a:pt x="2323" y="19990"/>
                </a:lnTo>
                <a:lnTo>
                  <a:pt x="7255" y="11776"/>
                </a:lnTo>
                <a:lnTo>
                  <a:pt x="14248" y="5470"/>
                </a:lnTo>
                <a:lnTo>
                  <a:pt x="22770" y="1426"/>
                </a:lnTo>
                <a:lnTo>
                  <a:pt x="32287" y="0"/>
                </a:lnTo>
                <a:lnTo>
                  <a:pt x="44929" y="2543"/>
                </a:lnTo>
                <a:lnTo>
                  <a:pt x="55250" y="9488"/>
                </a:lnTo>
                <a:lnTo>
                  <a:pt x="62206" y="19806"/>
                </a:lnTo>
                <a:lnTo>
                  <a:pt x="64756" y="32468"/>
                </a:lnTo>
                <a:lnTo>
                  <a:pt x="63328" y="41952"/>
                </a:lnTo>
                <a:lnTo>
                  <a:pt x="36476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705525" y="1942644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536" y="64890"/>
                </a:moveTo>
                <a:lnTo>
                  <a:pt x="23921" y="64890"/>
                </a:lnTo>
                <a:lnTo>
                  <a:pt x="15588" y="61566"/>
                </a:lnTo>
                <a:lnTo>
                  <a:pt x="9350" y="55373"/>
                </a:lnTo>
                <a:lnTo>
                  <a:pt x="3643" y="47629"/>
                </a:lnTo>
                <a:lnTo>
                  <a:pt x="481" y="38741"/>
                </a:lnTo>
                <a:lnTo>
                  <a:pt x="0" y="29323"/>
                </a:lnTo>
                <a:lnTo>
                  <a:pt x="2336" y="19990"/>
                </a:lnTo>
                <a:lnTo>
                  <a:pt x="7281" y="11776"/>
                </a:lnTo>
                <a:lnTo>
                  <a:pt x="14262" y="5470"/>
                </a:lnTo>
                <a:lnTo>
                  <a:pt x="22771" y="1426"/>
                </a:lnTo>
                <a:lnTo>
                  <a:pt x="32300" y="0"/>
                </a:lnTo>
                <a:lnTo>
                  <a:pt x="44936" y="2543"/>
                </a:lnTo>
                <a:lnTo>
                  <a:pt x="55240" y="9488"/>
                </a:lnTo>
                <a:lnTo>
                  <a:pt x="62180" y="19806"/>
                </a:lnTo>
                <a:lnTo>
                  <a:pt x="64723" y="32468"/>
                </a:lnTo>
                <a:lnTo>
                  <a:pt x="63303" y="41952"/>
                </a:lnTo>
                <a:lnTo>
                  <a:pt x="36536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913127" y="2325799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515" y="64935"/>
                </a:moveTo>
                <a:lnTo>
                  <a:pt x="23856" y="64935"/>
                </a:lnTo>
                <a:lnTo>
                  <a:pt x="15568" y="61611"/>
                </a:lnTo>
                <a:lnTo>
                  <a:pt x="9375" y="55373"/>
                </a:lnTo>
                <a:lnTo>
                  <a:pt x="3648" y="47662"/>
                </a:lnTo>
                <a:lnTo>
                  <a:pt x="483" y="38803"/>
                </a:lnTo>
                <a:lnTo>
                  <a:pt x="0" y="29406"/>
                </a:lnTo>
                <a:lnTo>
                  <a:pt x="2316" y="20081"/>
                </a:lnTo>
                <a:lnTo>
                  <a:pt x="7267" y="11814"/>
                </a:lnTo>
                <a:lnTo>
                  <a:pt x="14259" y="5481"/>
                </a:lnTo>
                <a:lnTo>
                  <a:pt x="22770" y="1428"/>
                </a:lnTo>
                <a:lnTo>
                  <a:pt x="32280" y="0"/>
                </a:lnTo>
                <a:lnTo>
                  <a:pt x="44942" y="2556"/>
                </a:lnTo>
                <a:lnTo>
                  <a:pt x="55260" y="9522"/>
                </a:lnTo>
                <a:lnTo>
                  <a:pt x="62205" y="19844"/>
                </a:lnTo>
                <a:lnTo>
                  <a:pt x="64749" y="32467"/>
                </a:lnTo>
                <a:lnTo>
                  <a:pt x="63322" y="41997"/>
                </a:lnTo>
                <a:lnTo>
                  <a:pt x="36515" y="64935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361260" y="2325799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31" y="64935"/>
                </a:moveTo>
                <a:lnTo>
                  <a:pt x="23817" y="64935"/>
                </a:lnTo>
                <a:lnTo>
                  <a:pt x="15529" y="61611"/>
                </a:lnTo>
                <a:lnTo>
                  <a:pt x="9381" y="55373"/>
                </a:lnTo>
                <a:lnTo>
                  <a:pt x="3636" y="47662"/>
                </a:lnTo>
                <a:lnTo>
                  <a:pt x="473" y="38803"/>
                </a:lnTo>
                <a:lnTo>
                  <a:pt x="0" y="29406"/>
                </a:lnTo>
                <a:lnTo>
                  <a:pt x="2323" y="20081"/>
                </a:lnTo>
                <a:lnTo>
                  <a:pt x="7248" y="11814"/>
                </a:lnTo>
                <a:lnTo>
                  <a:pt x="14231" y="5481"/>
                </a:lnTo>
                <a:lnTo>
                  <a:pt x="22751" y="1428"/>
                </a:lnTo>
                <a:lnTo>
                  <a:pt x="32287" y="0"/>
                </a:lnTo>
                <a:lnTo>
                  <a:pt x="44910" y="2556"/>
                </a:lnTo>
                <a:lnTo>
                  <a:pt x="55232" y="9522"/>
                </a:lnTo>
                <a:lnTo>
                  <a:pt x="62199" y="19844"/>
                </a:lnTo>
                <a:lnTo>
                  <a:pt x="64755" y="32467"/>
                </a:lnTo>
                <a:lnTo>
                  <a:pt x="63327" y="41997"/>
                </a:lnTo>
                <a:lnTo>
                  <a:pt x="36431" y="64935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809320" y="2325799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508" y="64935"/>
                </a:moveTo>
                <a:lnTo>
                  <a:pt x="23895" y="64935"/>
                </a:lnTo>
                <a:lnTo>
                  <a:pt x="15607" y="61611"/>
                </a:lnTo>
                <a:lnTo>
                  <a:pt x="9368" y="55373"/>
                </a:lnTo>
                <a:lnTo>
                  <a:pt x="3661" y="47662"/>
                </a:lnTo>
                <a:lnTo>
                  <a:pt x="494" y="38803"/>
                </a:lnTo>
                <a:lnTo>
                  <a:pt x="0" y="29406"/>
                </a:lnTo>
                <a:lnTo>
                  <a:pt x="2310" y="20081"/>
                </a:lnTo>
                <a:lnTo>
                  <a:pt x="7280" y="11814"/>
                </a:lnTo>
                <a:lnTo>
                  <a:pt x="14269" y="5481"/>
                </a:lnTo>
                <a:lnTo>
                  <a:pt x="22770" y="1428"/>
                </a:lnTo>
                <a:lnTo>
                  <a:pt x="32274" y="0"/>
                </a:lnTo>
                <a:lnTo>
                  <a:pt x="44935" y="2556"/>
                </a:lnTo>
                <a:lnTo>
                  <a:pt x="55253" y="9522"/>
                </a:lnTo>
                <a:lnTo>
                  <a:pt x="62198" y="19844"/>
                </a:lnTo>
                <a:lnTo>
                  <a:pt x="64742" y="32467"/>
                </a:lnTo>
                <a:lnTo>
                  <a:pt x="63315" y="41997"/>
                </a:lnTo>
                <a:lnTo>
                  <a:pt x="36508" y="64935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257446" y="2325799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76" y="64935"/>
                </a:moveTo>
                <a:lnTo>
                  <a:pt x="23816" y="64935"/>
                </a:lnTo>
                <a:lnTo>
                  <a:pt x="15574" y="61611"/>
                </a:lnTo>
                <a:lnTo>
                  <a:pt x="9381" y="55373"/>
                </a:lnTo>
                <a:lnTo>
                  <a:pt x="3636" y="47662"/>
                </a:lnTo>
                <a:lnTo>
                  <a:pt x="473" y="38803"/>
                </a:lnTo>
                <a:lnTo>
                  <a:pt x="0" y="29406"/>
                </a:lnTo>
                <a:lnTo>
                  <a:pt x="2323" y="20081"/>
                </a:lnTo>
                <a:lnTo>
                  <a:pt x="7255" y="11814"/>
                </a:lnTo>
                <a:lnTo>
                  <a:pt x="14248" y="5481"/>
                </a:lnTo>
                <a:lnTo>
                  <a:pt x="22770" y="1428"/>
                </a:lnTo>
                <a:lnTo>
                  <a:pt x="32287" y="0"/>
                </a:lnTo>
                <a:lnTo>
                  <a:pt x="44929" y="2556"/>
                </a:lnTo>
                <a:lnTo>
                  <a:pt x="55250" y="9522"/>
                </a:lnTo>
                <a:lnTo>
                  <a:pt x="62206" y="19844"/>
                </a:lnTo>
                <a:lnTo>
                  <a:pt x="64756" y="32467"/>
                </a:lnTo>
                <a:lnTo>
                  <a:pt x="63328" y="41997"/>
                </a:lnTo>
                <a:lnTo>
                  <a:pt x="36476" y="64935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705525" y="2325799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90" y="64935"/>
                </a:moveTo>
                <a:lnTo>
                  <a:pt x="23876" y="64935"/>
                </a:lnTo>
                <a:lnTo>
                  <a:pt x="15588" y="61611"/>
                </a:lnTo>
                <a:lnTo>
                  <a:pt x="9350" y="55373"/>
                </a:lnTo>
                <a:lnTo>
                  <a:pt x="3643" y="47662"/>
                </a:lnTo>
                <a:lnTo>
                  <a:pt x="481" y="38803"/>
                </a:lnTo>
                <a:lnTo>
                  <a:pt x="0" y="29406"/>
                </a:lnTo>
                <a:lnTo>
                  <a:pt x="2336" y="20081"/>
                </a:lnTo>
                <a:lnTo>
                  <a:pt x="7281" y="11814"/>
                </a:lnTo>
                <a:lnTo>
                  <a:pt x="14262" y="5481"/>
                </a:lnTo>
                <a:lnTo>
                  <a:pt x="22771" y="1428"/>
                </a:lnTo>
                <a:lnTo>
                  <a:pt x="32300" y="0"/>
                </a:lnTo>
                <a:lnTo>
                  <a:pt x="44936" y="2556"/>
                </a:lnTo>
                <a:lnTo>
                  <a:pt x="55240" y="9522"/>
                </a:lnTo>
                <a:lnTo>
                  <a:pt x="62180" y="19844"/>
                </a:lnTo>
                <a:lnTo>
                  <a:pt x="64723" y="32467"/>
                </a:lnTo>
                <a:lnTo>
                  <a:pt x="63303" y="41997"/>
                </a:lnTo>
                <a:lnTo>
                  <a:pt x="36490" y="64935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913127" y="2709047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515" y="64890"/>
                </a:moveTo>
                <a:lnTo>
                  <a:pt x="23901" y="64890"/>
                </a:lnTo>
                <a:lnTo>
                  <a:pt x="15568" y="61566"/>
                </a:lnTo>
                <a:lnTo>
                  <a:pt x="9375" y="55373"/>
                </a:lnTo>
                <a:lnTo>
                  <a:pt x="3648" y="47629"/>
                </a:lnTo>
                <a:lnTo>
                  <a:pt x="483" y="38741"/>
                </a:lnTo>
                <a:lnTo>
                  <a:pt x="0" y="29323"/>
                </a:lnTo>
                <a:lnTo>
                  <a:pt x="2316" y="19990"/>
                </a:lnTo>
                <a:lnTo>
                  <a:pt x="7267" y="11776"/>
                </a:lnTo>
                <a:lnTo>
                  <a:pt x="14259" y="5470"/>
                </a:lnTo>
                <a:lnTo>
                  <a:pt x="22770" y="1426"/>
                </a:lnTo>
                <a:lnTo>
                  <a:pt x="32280" y="0"/>
                </a:lnTo>
                <a:lnTo>
                  <a:pt x="44942" y="2543"/>
                </a:lnTo>
                <a:lnTo>
                  <a:pt x="55260" y="9488"/>
                </a:lnTo>
                <a:lnTo>
                  <a:pt x="62205" y="19806"/>
                </a:lnTo>
                <a:lnTo>
                  <a:pt x="64749" y="32468"/>
                </a:lnTo>
                <a:lnTo>
                  <a:pt x="63321" y="41952"/>
                </a:lnTo>
                <a:lnTo>
                  <a:pt x="36515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361260" y="2709047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76" y="64890"/>
                </a:moveTo>
                <a:lnTo>
                  <a:pt x="23862" y="64890"/>
                </a:lnTo>
                <a:lnTo>
                  <a:pt x="15574" y="61566"/>
                </a:lnTo>
                <a:lnTo>
                  <a:pt x="9381" y="55373"/>
                </a:lnTo>
                <a:lnTo>
                  <a:pt x="3636" y="47629"/>
                </a:lnTo>
                <a:lnTo>
                  <a:pt x="473" y="38741"/>
                </a:lnTo>
                <a:lnTo>
                  <a:pt x="0" y="29323"/>
                </a:lnTo>
                <a:lnTo>
                  <a:pt x="2323" y="19990"/>
                </a:lnTo>
                <a:lnTo>
                  <a:pt x="7267" y="11776"/>
                </a:lnTo>
                <a:lnTo>
                  <a:pt x="14248" y="5470"/>
                </a:lnTo>
                <a:lnTo>
                  <a:pt x="22757" y="1426"/>
                </a:lnTo>
                <a:lnTo>
                  <a:pt x="32287" y="0"/>
                </a:lnTo>
                <a:lnTo>
                  <a:pt x="44910" y="2543"/>
                </a:lnTo>
                <a:lnTo>
                  <a:pt x="55232" y="9488"/>
                </a:lnTo>
                <a:lnTo>
                  <a:pt x="62199" y="19806"/>
                </a:lnTo>
                <a:lnTo>
                  <a:pt x="64755" y="32468"/>
                </a:lnTo>
                <a:lnTo>
                  <a:pt x="63327" y="41952"/>
                </a:lnTo>
                <a:lnTo>
                  <a:pt x="36476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809320" y="2709047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508" y="64890"/>
                </a:moveTo>
                <a:lnTo>
                  <a:pt x="23895" y="64890"/>
                </a:lnTo>
                <a:lnTo>
                  <a:pt x="15561" y="61566"/>
                </a:lnTo>
                <a:lnTo>
                  <a:pt x="9368" y="55373"/>
                </a:lnTo>
                <a:lnTo>
                  <a:pt x="3661" y="47629"/>
                </a:lnTo>
                <a:lnTo>
                  <a:pt x="494" y="38741"/>
                </a:lnTo>
                <a:lnTo>
                  <a:pt x="0" y="29323"/>
                </a:lnTo>
                <a:lnTo>
                  <a:pt x="2310" y="19990"/>
                </a:lnTo>
                <a:lnTo>
                  <a:pt x="7280" y="11776"/>
                </a:lnTo>
                <a:lnTo>
                  <a:pt x="14269" y="5470"/>
                </a:lnTo>
                <a:lnTo>
                  <a:pt x="22770" y="1426"/>
                </a:lnTo>
                <a:lnTo>
                  <a:pt x="32274" y="0"/>
                </a:lnTo>
                <a:lnTo>
                  <a:pt x="44935" y="2543"/>
                </a:lnTo>
                <a:lnTo>
                  <a:pt x="55253" y="9488"/>
                </a:lnTo>
                <a:lnTo>
                  <a:pt x="62198" y="19806"/>
                </a:lnTo>
                <a:lnTo>
                  <a:pt x="64742" y="32468"/>
                </a:lnTo>
                <a:lnTo>
                  <a:pt x="63314" y="41952"/>
                </a:lnTo>
                <a:lnTo>
                  <a:pt x="36508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257446" y="2709047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76" y="64890"/>
                </a:moveTo>
                <a:lnTo>
                  <a:pt x="23863" y="64890"/>
                </a:lnTo>
                <a:lnTo>
                  <a:pt x="15574" y="61566"/>
                </a:lnTo>
                <a:lnTo>
                  <a:pt x="9381" y="55373"/>
                </a:lnTo>
                <a:lnTo>
                  <a:pt x="3636" y="47629"/>
                </a:lnTo>
                <a:lnTo>
                  <a:pt x="473" y="38741"/>
                </a:lnTo>
                <a:lnTo>
                  <a:pt x="0" y="29323"/>
                </a:lnTo>
                <a:lnTo>
                  <a:pt x="2323" y="19990"/>
                </a:lnTo>
                <a:lnTo>
                  <a:pt x="7293" y="11776"/>
                </a:lnTo>
                <a:lnTo>
                  <a:pt x="14282" y="5470"/>
                </a:lnTo>
                <a:lnTo>
                  <a:pt x="22783" y="1426"/>
                </a:lnTo>
                <a:lnTo>
                  <a:pt x="32287" y="0"/>
                </a:lnTo>
                <a:lnTo>
                  <a:pt x="44929" y="2543"/>
                </a:lnTo>
                <a:lnTo>
                  <a:pt x="55250" y="9488"/>
                </a:lnTo>
                <a:lnTo>
                  <a:pt x="62206" y="19806"/>
                </a:lnTo>
                <a:lnTo>
                  <a:pt x="64756" y="32468"/>
                </a:lnTo>
                <a:lnTo>
                  <a:pt x="63328" y="41952"/>
                </a:lnTo>
                <a:lnTo>
                  <a:pt x="36476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705525" y="2709047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90" y="64890"/>
                </a:moveTo>
                <a:lnTo>
                  <a:pt x="23876" y="64890"/>
                </a:lnTo>
                <a:lnTo>
                  <a:pt x="15543" y="61566"/>
                </a:lnTo>
                <a:lnTo>
                  <a:pt x="9350" y="55373"/>
                </a:lnTo>
                <a:lnTo>
                  <a:pt x="3643" y="47629"/>
                </a:lnTo>
                <a:lnTo>
                  <a:pt x="481" y="38741"/>
                </a:lnTo>
                <a:lnTo>
                  <a:pt x="0" y="29323"/>
                </a:lnTo>
                <a:lnTo>
                  <a:pt x="2336" y="19990"/>
                </a:lnTo>
                <a:lnTo>
                  <a:pt x="7281" y="11776"/>
                </a:lnTo>
                <a:lnTo>
                  <a:pt x="14262" y="5470"/>
                </a:lnTo>
                <a:lnTo>
                  <a:pt x="22771" y="1426"/>
                </a:lnTo>
                <a:lnTo>
                  <a:pt x="32300" y="0"/>
                </a:lnTo>
                <a:lnTo>
                  <a:pt x="44936" y="2543"/>
                </a:lnTo>
                <a:lnTo>
                  <a:pt x="55240" y="9488"/>
                </a:lnTo>
                <a:lnTo>
                  <a:pt x="62180" y="19806"/>
                </a:lnTo>
                <a:lnTo>
                  <a:pt x="64723" y="32468"/>
                </a:lnTo>
                <a:lnTo>
                  <a:pt x="63302" y="41952"/>
                </a:lnTo>
                <a:lnTo>
                  <a:pt x="36490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913127" y="3092202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70" y="64890"/>
                </a:moveTo>
                <a:lnTo>
                  <a:pt x="23856" y="64890"/>
                </a:lnTo>
                <a:lnTo>
                  <a:pt x="15522" y="61611"/>
                </a:lnTo>
                <a:lnTo>
                  <a:pt x="9375" y="55373"/>
                </a:lnTo>
                <a:lnTo>
                  <a:pt x="3648" y="47662"/>
                </a:lnTo>
                <a:lnTo>
                  <a:pt x="483" y="38803"/>
                </a:lnTo>
                <a:lnTo>
                  <a:pt x="0" y="29406"/>
                </a:lnTo>
                <a:lnTo>
                  <a:pt x="2316" y="20081"/>
                </a:lnTo>
                <a:lnTo>
                  <a:pt x="7267" y="11814"/>
                </a:lnTo>
                <a:lnTo>
                  <a:pt x="14259" y="5481"/>
                </a:lnTo>
                <a:lnTo>
                  <a:pt x="22770" y="1428"/>
                </a:lnTo>
                <a:lnTo>
                  <a:pt x="32280" y="0"/>
                </a:lnTo>
                <a:lnTo>
                  <a:pt x="44942" y="2556"/>
                </a:lnTo>
                <a:lnTo>
                  <a:pt x="55260" y="9522"/>
                </a:lnTo>
                <a:lnTo>
                  <a:pt x="62205" y="19844"/>
                </a:lnTo>
                <a:lnTo>
                  <a:pt x="64749" y="32467"/>
                </a:lnTo>
                <a:lnTo>
                  <a:pt x="63321" y="41978"/>
                </a:lnTo>
                <a:lnTo>
                  <a:pt x="36470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361260" y="3092202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31" y="64890"/>
                </a:moveTo>
                <a:lnTo>
                  <a:pt x="23817" y="64890"/>
                </a:lnTo>
                <a:lnTo>
                  <a:pt x="15529" y="61611"/>
                </a:lnTo>
                <a:lnTo>
                  <a:pt x="9381" y="55373"/>
                </a:lnTo>
                <a:lnTo>
                  <a:pt x="3636" y="47662"/>
                </a:lnTo>
                <a:lnTo>
                  <a:pt x="473" y="38803"/>
                </a:lnTo>
                <a:lnTo>
                  <a:pt x="0" y="29406"/>
                </a:lnTo>
                <a:lnTo>
                  <a:pt x="2323" y="20081"/>
                </a:lnTo>
                <a:lnTo>
                  <a:pt x="7267" y="11814"/>
                </a:lnTo>
                <a:lnTo>
                  <a:pt x="14248" y="5481"/>
                </a:lnTo>
                <a:lnTo>
                  <a:pt x="22757" y="1428"/>
                </a:lnTo>
                <a:lnTo>
                  <a:pt x="32287" y="0"/>
                </a:lnTo>
                <a:lnTo>
                  <a:pt x="44910" y="2556"/>
                </a:lnTo>
                <a:lnTo>
                  <a:pt x="55232" y="9522"/>
                </a:lnTo>
                <a:lnTo>
                  <a:pt x="62199" y="19844"/>
                </a:lnTo>
                <a:lnTo>
                  <a:pt x="64755" y="32467"/>
                </a:lnTo>
                <a:lnTo>
                  <a:pt x="63327" y="41978"/>
                </a:lnTo>
                <a:lnTo>
                  <a:pt x="36431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809320" y="3092202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63" y="64890"/>
                </a:moveTo>
                <a:lnTo>
                  <a:pt x="23849" y="64890"/>
                </a:lnTo>
                <a:lnTo>
                  <a:pt x="15561" y="61611"/>
                </a:lnTo>
                <a:lnTo>
                  <a:pt x="9368" y="55373"/>
                </a:lnTo>
                <a:lnTo>
                  <a:pt x="3661" y="47662"/>
                </a:lnTo>
                <a:lnTo>
                  <a:pt x="494" y="38803"/>
                </a:lnTo>
                <a:lnTo>
                  <a:pt x="0" y="29406"/>
                </a:lnTo>
                <a:lnTo>
                  <a:pt x="2310" y="20081"/>
                </a:lnTo>
                <a:lnTo>
                  <a:pt x="7280" y="11814"/>
                </a:lnTo>
                <a:lnTo>
                  <a:pt x="14269" y="5481"/>
                </a:lnTo>
                <a:lnTo>
                  <a:pt x="22770" y="1428"/>
                </a:lnTo>
                <a:lnTo>
                  <a:pt x="32274" y="0"/>
                </a:lnTo>
                <a:lnTo>
                  <a:pt x="44935" y="2556"/>
                </a:lnTo>
                <a:lnTo>
                  <a:pt x="55253" y="9522"/>
                </a:lnTo>
                <a:lnTo>
                  <a:pt x="62198" y="19844"/>
                </a:lnTo>
                <a:lnTo>
                  <a:pt x="64742" y="32467"/>
                </a:lnTo>
                <a:lnTo>
                  <a:pt x="63314" y="41978"/>
                </a:lnTo>
                <a:lnTo>
                  <a:pt x="36463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257446" y="3092202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76" y="64890"/>
                </a:moveTo>
                <a:lnTo>
                  <a:pt x="23816" y="64890"/>
                </a:lnTo>
                <a:lnTo>
                  <a:pt x="15574" y="61611"/>
                </a:lnTo>
                <a:lnTo>
                  <a:pt x="9381" y="55373"/>
                </a:lnTo>
                <a:lnTo>
                  <a:pt x="3636" y="47662"/>
                </a:lnTo>
                <a:lnTo>
                  <a:pt x="473" y="38803"/>
                </a:lnTo>
                <a:lnTo>
                  <a:pt x="0" y="29406"/>
                </a:lnTo>
                <a:lnTo>
                  <a:pt x="2323" y="20081"/>
                </a:lnTo>
                <a:lnTo>
                  <a:pt x="7293" y="11814"/>
                </a:lnTo>
                <a:lnTo>
                  <a:pt x="14282" y="5481"/>
                </a:lnTo>
                <a:lnTo>
                  <a:pt x="22783" y="1428"/>
                </a:lnTo>
                <a:lnTo>
                  <a:pt x="32287" y="0"/>
                </a:lnTo>
                <a:lnTo>
                  <a:pt x="44929" y="2556"/>
                </a:lnTo>
                <a:lnTo>
                  <a:pt x="55250" y="9522"/>
                </a:lnTo>
                <a:lnTo>
                  <a:pt x="62206" y="19844"/>
                </a:lnTo>
                <a:lnTo>
                  <a:pt x="64756" y="32467"/>
                </a:lnTo>
                <a:lnTo>
                  <a:pt x="63328" y="41978"/>
                </a:lnTo>
                <a:lnTo>
                  <a:pt x="36476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705525" y="3092202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90" y="64890"/>
                </a:moveTo>
                <a:lnTo>
                  <a:pt x="23830" y="64890"/>
                </a:lnTo>
                <a:lnTo>
                  <a:pt x="15543" y="61611"/>
                </a:lnTo>
                <a:lnTo>
                  <a:pt x="9350" y="55373"/>
                </a:lnTo>
                <a:lnTo>
                  <a:pt x="3643" y="47662"/>
                </a:lnTo>
                <a:lnTo>
                  <a:pt x="481" y="38803"/>
                </a:lnTo>
                <a:lnTo>
                  <a:pt x="0" y="29406"/>
                </a:lnTo>
                <a:lnTo>
                  <a:pt x="2336" y="20081"/>
                </a:lnTo>
                <a:lnTo>
                  <a:pt x="7281" y="11814"/>
                </a:lnTo>
                <a:lnTo>
                  <a:pt x="14262" y="5481"/>
                </a:lnTo>
                <a:lnTo>
                  <a:pt x="22771" y="1428"/>
                </a:lnTo>
                <a:lnTo>
                  <a:pt x="32300" y="0"/>
                </a:lnTo>
                <a:lnTo>
                  <a:pt x="44936" y="2556"/>
                </a:lnTo>
                <a:lnTo>
                  <a:pt x="55240" y="9522"/>
                </a:lnTo>
                <a:lnTo>
                  <a:pt x="62180" y="19844"/>
                </a:lnTo>
                <a:lnTo>
                  <a:pt x="64723" y="32467"/>
                </a:lnTo>
                <a:lnTo>
                  <a:pt x="63302" y="41978"/>
                </a:lnTo>
                <a:lnTo>
                  <a:pt x="36490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887711" y="1573422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76" y="64890"/>
                </a:moveTo>
                <a:lnTo>
                  <a:pt x="23862" y="64890"/>
                </a:lnTo>
                <a:lnTo>
                  <a:pt x="15574" y="61566"/>
                </a:lnTo>
                <a:lnTo>
                  <a:pt x="9381" y="55373"/>
                </a:lnTo>
                <a:lnTo>
                  <a:pt x="3635" y="47649"/>
                </a:lnTo>
                <a:lnTo>
                  <a:pt x="473" y="38763"/>
                </a:lnTo>
                <a:lnTo>
                  <a:pt x="0" y="29348"/>
                </a:lnTo>
                <a:lnTo>
                  <a:pt x="2323" y="20036"/>
                </a:lnTo>
                <a:lnTo>
                  <a:pt x="7273" y="11795"/>
                </a:lnTo>
                <a:lnTo>
                  <a:pt x="14265" y="5475"/>
                </a:lnTo>
                <a:lnTo>
                  <a:pt x="22776" y="1427"/>
                </a:lnTo>
                <a:lnTo>
                  <a:pt x="32286" y="0"/>
                </a:lnTo>
                <a:lnTo>
                  <a:pt x="44910" y="2543"/>
                </a:lnTo>
                <a:lnTo>
                  <a:pt x="55232" y="9488"/>
                </a:lnTo>
                <a:lnTo>
                  <a:pt x="62199" y="19806"/>
                </a:lnTo>
                <a:lnTo>
                  <a:pt x="64755" y="32468"/>
                </a:lnTo>
                <a:lnTo>
                  <a:pt x="63328" y="41972"/>
                </a:lnTo>
                <a:lnTo>
                  <a:pt x="36476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335759" y="1573422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521" y="64890"/>
                </a:moveTo>
                <a:lnTo>
                  <a:pt x="23862" y="64890"/>
                </a:lnTo>
                <a:lnTo>
                  <a:pt x="15574" y="61566"/>
                </a:lnTo>
                <a:lnTo>
                  <a:pt x="9381" y="55373"/>
                </a:lnTo>
                <a:lnTo>
                  <a:pt x="3635" y="47629"/>
                </a:lnTo>
                <a:lnTo>
                  <a:pt x="473" y="38741"/>
                </a:lnTo>
                <a:lnTo>
                  <a:pt x="0" y="29323"/>
                </a:lnTo>
                <a:lnTo>
                  <a:pt x="2323" y="19990"/>
                </a:lnTo>
                <a:lnTo>
                  <a:pt x="7293" y="11776"/>
                </a:lnTo>
                <a:lnTo>
                  <a:pt x="14288" y="5470"/>
                </a:lnTo>
                <a:lnTo>
                  <a:pt x="22802" y="1426"/>
                </a:lnTo>
                <a:lnTo>
                  <a:pt x="32332" y="0"/>
                </a:lnTo>
                <a:lnTo>
                  <a:pt x="44948" y="2556"/>
                </a:lnTo>
                <a:lnTo>
                  <a:pt x="55255" y="9523"/>
                </a:lnTo>
                <a:lnTo>
                  <a:pt x="62206" y="19845"/>
                </a:lnTo>
                <a:lnTo>
                  <a:pt x="64755" y="32468"/>
                </a:lnTo>
                <a:lnTo>
                  <a:pt x="63328" y="41972"/>
                </a:lnTo>
                <a:lnTo>
                  <a:pt x="36521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783876" y="1573422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96" y="64890"/>
                </a:moveTo>
                <a:lnTo>
                  <a:pt x="23883" y="64890"/>
                </a:lnTo>
                <a:lnTo>
                  <a:pt x="15595" y="61566"/>
                </a:lnTo>
                <a:lnTo>
                  <a:pt x="9310" y="55373"/>
                </a:lnTo>
                <a:lnTo>
                  <a:pt x="3617" y="47649"/>
                </a:lnTo>
                <a:lnTo>
                  <a:pt x="476" y="38763"/>
                </a:lnTo>
                <a:lnTo>
                  <a:pt x="0" y="29348"/>
                </a:lnTo>
                <a:lnTo>
                  <a:pt x="2298" y="20036"/>
                </a:lnTo>
                <a:lnTo>
                  <a:pt x="7256" y="11795"/>
                </a:lnTo>
                <a:lnTo>
                  <a:pt x="14263" y="5475"/>
                </a:lnTo>
                <a:lnTo>
                  <a:pt x="22790" y="1427"/>
                </a:lnTo>
                <a:lnTo>
                  <a:pt x="32307" y="0"/>
                </a:lnTo>
                <a:lnTo>
                  <a:pt x="44949" y="2543"/>
                </a:lnTo>
                <a:lnTo>
                  <a:pt x="55269" y="9488"/>
                </a:lnTo>
                <a:lnTo>
                  <a:pt x="62225" y="19806"/>
                </a:lnTo>
                <a:lnTo>
                  <a:pt x="64775" y="32468"/>
                </a:lnTo>
                <a:lnTo>
                  <a:pt x="63348" y="41972"/>
                </a:lnTo>
                <a:lnTo>
                  <a:pt x="36496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231970" y="1573422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96" y="64890"/>
                </a:moveTo>
                <a:lnTo>
                  <a:pt x="23882" y="64890"/>
                </a:lnTo>
                <a:lnTo>
                  <a:pt x="15548" y="61566"/>
                </a:lnTo>
                <a:lnTo>
                  <a:pt x="9355" y="55373"/>
                </a:lnTo>
                <a:lnTo>
                  <a:pt x="3629" y="47629"/>
                </a:lnTo>
                <a:lnTo>
                  <a:pt x="470" y="38741"/>
                </a:lnTo>
                <a:lnTo>
                  <a:pt x="0" y="29323"/>
                </a:lnTo>
                <a:lnTo>
                  <a:pt x="2343" y="19990"/>
                </a:lnTo>
                <a:lnTo>
                  <a:pt x="7287" y="11776"/>
                </a:lnTo>
                <a:lnTo>
                  <a:pt x="14267" y="5470"/>
                </a:lnTo>
                <a:lnTo>
                  <a:pt x="22777" y="1426"/>
                </a:lnTo>
                <a:lnTo>
                  <a:pt x="32306" y="0"/>
                </a:lnTo>
                <a:lnTo>
                  <a:pt x="44968" y="2543"/>
                </a:lnTo>
                <a:lnTo>
                  <a:pt x="55286" y="9488"/>
                </a:lnTo>
                <a:lnTo>
                  <a:pt x="62231" y="19806"/>
                </a:lnTo>
                <a:lnTo>
                  <a:pt x="64775" y="32468"/>
                </a:lnTo>
                <a:lnTo>
                  <a:pt x="63347" y="41972"/>
                </a:lnTo>
                <a:lnTo>
                  <a:pt x="36496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679947" y="1573422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2468" y="64890"/>
                </a:moveTo>
                <a:lnTo>
                  <a:pt x="19807" y="62341"/>
                </a:lnTo>
                <a:lnTo>
                  <a:pt x="9489" y="55390"/>
                </a:lnTo>
                <a:lnTo>
                  <a:pt x="2543" y="45083"/>
                </a:lnTo>
                <a:lnTo>
                  <a:pt x="0" y="32467"/>
                </a:lnTo>
                <a:lnTo>
                  <a:pt x="1426" y="22938"/>
                </a:lnTo>
                <a:lnTo>
                  <a:pt x="28233" y="0"/>
                </a:lnTo>
                <a:lnTo>
                  <a:pt x="32423" y="0"/>
                </a:lnTo>
                <a:lnTo>
                  <a:pt x="40892" y="0"/>
                </a:lnTo>
                <a:lnTo>
                  <a:pt x="64749" y="35522"/>
                </a:lnTo>
                <a:lnTo>
                  <a:pt x="62432" y="44854"/>
                </a:lnTo>
                <a:lnTo>
                  <a:pt x="57475" y="53114"/>
                </a:lnTo>
                <a:lnTo>
                  <a:pt x="50473" y="59431"/>
                </a:lnTo>
                <a:lnTo>
                  <a:pt x="41960" y="63469"/>
                </a:lnTo>
                <a:lnTo>
                  <a:pt x="32468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887711" y="1956579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30" y="64935"/>
                </a:moveTo>
                <a:lnTo>
                  <a:pt x="23816" y="64935"/>
                </a:lnTo>
                <a:lnTo>
                  <a:pt x="15528" y="61611"/>
                </a:lnTo>
                <a:lnTo>
                  <a:pt x="9381" y="55373"/>
                </a:lnTo>
                <a:lnTo>
                  <a:pt x="3635" y="47662"/>
                </a:lnTo>
                <a:lnTo>
                  <a:pt x="473" y="38803"/>
                </a:lnTo>
                <a:lnTo>
                  <a:pt x="0" y="29406"/>
                </a:lnTo>
                <a:lnTo>
                  <a:pt x="2323" y="20081"/>
                </a:lnTo>
                <a:lnTo>
                  <a:pt x="7273" y="11814"/>
                </a:lnTo>
                <a:lnTo>
                  <a:pt x="14265" y="5481"/>
                </a:lnTo>
                <a:lnTo>
                  <a:pt x="22776" y="1428"/>
                </a:lnTo>
                <a:lnTo>
                  <a:pt x="32286" y="0"/>
                </a:lnTo>
                <a:lnTo>
                  <a:pt x="44910" y="2556"/>
                </a:lnTo>
                <a:lnTo>
                  <a:pt x="55232" y="9522"/>
                </a:lnTo>
                <a:lnTo>
                  <a:pt x="62199" y="19844"/>
                </a:lnTo>
                <a:lnTo>
                  <a:pt x="64755" y="32467"/>
                </a:lnTo>
                <a:lnTo>
                  <a:pt x="63328" y="41997"/>
                </a:lnTo>
                <a:lnTo>
                  <a:pt x="36430" y="64935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335759" y="1956579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76" y="64935"/>
                </a:moveTo>
                <a:lnTo>
                  <a:pt x="23862" y="64935"/>
                </a:lnTo>
                <a:lnTo>
                  <a:pt x="15574" y="61611"/>
                </a:lnTo>
                <a:lnTo>
                  <a:pt x="9381" y="55373"/>
                </a:lnTo>
                <a:lnTo>
                  <a:pt x="3635" y="47662"/>
                </a:lnTo>
                <a:lnTo>
                  <a:pt x="473" y="38803"/>
                </a:lnTo>
                <a:lnTo>
                  <a:pt x="0" y="29406"/>
                </a:lnTo>
                <a:lnTo>
                  <a:pt x="2323" y="20081"/>
                </a:lnTo>
                <a:lnTo>
                  <a:pt x="7293" y="11814"/>
                </a:lnTo>
                <a:lnTo>
                  <a:pt x="14288" y="5481"/>
                </a:lnTo>
                <a:lnTo>
                  <a:pt x="22802" y="1428"/>
                </a:lnTo>
                <a:lnTo>
                  <a:pt x="32332" y="0"/>
                </a:lnTo>
                <a:lnTo>
                  <a:pt x="44948" y="2556"/>
                </a:lnTo>
                <a:lnTo>
                  <a:pt x="55255" y="9522"/>
                </a:lnTo>
                <a:lnTo>
                  <a:pt x="62206" y="19844"/>
                </a:lnTo>
                <a:lnTo>
                  <a:pt x="64755" y="32467"/>
                </a:lnTo>
                <a:lnTo>
                  <a:pt x="63328" y="42003"/>
                </a:lnTo>
                <a:lnTo>
                  <a:pt x="36476" y="64935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783876" y="1956579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96" y="64935"/>
                </a:moveTo>
                <a:lnTo>
                  <a:pt x="23837" y="64935"/>
                </a:lnTo>
                <a:lnTo>
                  <a:pt x="15549" y="61611"/>
                </a:lnTo>
                <a:lnTo>
                  <a:pt x="9310" y="55373"/>
                </a:lnTo>
                <a:lnTo>
                  <a:pt x="3617" y="47662"/>
                </a:lnTo>
                <a:lnTo>
                  <a:pt x="476" y="38803"/>
                </a:lnTo>
                <a:lnTo>
                  <a:pt x="0" y="29406"/>
                </a:lnTo>
                <a:lnTo>
                  <a:pt x="2298" y="20081"/>
                </a:lnTo>
                <a:lnTo>
                  <a:pt x="7256" y="11814"/>
                </a:lnTo>
                <a:lnTo>
                  <a:pt x="14263" y="5481"/>
                </a:lnTo>
                <a:lnTo>
                  <a:pt x="22790" y="1428"/>
                </a:lnTo>
                <a:lnTo>
                  <a:pt x="32307" y="0"/>
                </a:lnTo>
                <a:lnTo>
                  <a:pt x="44949" y="2556"/>
                </a:lnTo>
                <a:lnTo>
                  <a:pt x="55269" y="9522"/>
                </a:lnTo>
                <a:lnTo>
                  <a:pt x="62225" y="19844"/>
                </a:lnTo>
                <a:lnTo>
                  <a:pt x="64775" y="32467"/>
                </a:lnTo>
                <a:lnTo>
                  <a:pt x="63348" y="41997"/>
                </a:lnTo>
                <a:lnTo>
                  <a:pt x="36496" y="64935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231970" y="1956579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51" y="64935"/>
                </a:moveTo>
                <a:lnTo>
                  <a:pt x="23836" y="64935"/>
                </a:lnTo>
                <a:lnTo>
                  <a:pt x="15548" y="61611"/>
                </a:lnTo>
                <a:lnTo>
                  <a:pt x="9355" y="55373"/>
                </a:lnTo>
                <a:lnTo>
                  <a:pt x="3629" y="47662"/>
                </a:lnTo>
                <a:lnTo>
                  <a:pt x="470" y="38803"/>
                </a:lnTo>
                <a:lnTo>
                  <a:pt x="0" y="29406"/>
                </a:lnTo>
                <a:lnTo>
                  <a:pt x="2343" y="20081"/>
                </a:lnTo>
                <a:lnTo>
                  <a:pt x="7287" y="11814"/>
                </a:lnTo>
                <a:lnTo>
                  <a:pt x="14267" y="5481"/>
                </a:lnTo>
                <a:lnTo>
                  <a:pt x="22777" y="1428"/>
                </a:lnTo>
                <a:lnTo>
                  <a:pt x="32306" y="0"/>
                </a:lnTo>
                <a:lnTo>
                  <a:pt x="44968" y="2556"/>
                </a:lnTo>
                <a:lnTo>
                  <a:pt x="55286" y="9522"/>
                </a:lnTo>
                <a:lnTo>
                  <a:pt x="62231" y="19844"/>
                </a:lnTo>
                <a:lnTo>
                  <a:pt x="64775" y="32467"/>
                </a:lnTo>
                <a:lnTo>
                  <a:pt x="63347" y="42003"/>
                </a:lnTo>
                <a:lnTo>
                  <a:pt x="36451" y="64935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680069" y="1956579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89" y="64935"/>
                </a:moveTo>
                <a:lnTo>
                  <a:pt x="23876" y="64935"/>
                </a:lnTo>
                <a:lnTo>
                  <a:pt x="15588" y="61611"/>
                </a:lnTo>
                <a:lnTo>
                  <a:pt x="9349" y="55373"/>
                </a:lnTo>
                <a:lnTo>
                  <a:pt x="3648" y="47662"/>
                </a:lnTo>
                <a:lnTo>
                  <a:pt x="492" y="38803"/>
                </a:lnTo>
                <a:lnTo>
                  <a:pt x="0" y="29406"/>
                </a:lnTo>
                <a:lnTo>
                  <a:pt x="2291" y="20081"/>
                </a:lnTo>
                <a:lnTo>
                  <a:pt x="7269" y="11814"/>
                </a:lnTo>
                <a:lnTo>
                  <a:pt x="14279" y="5481"/>
                </a:lnTo>
                <a:lnTo>
                  <a:pt x="22808" y="1428"/>
                </a:lnTo>
                <a:lnTo>
                  <a:pt x="32346" y="0"/>
                </a:lnTo>
                <a:lnTo>
                  <a:pt x="44962" y="2556"/>
                </a:lnTo>
                <a:lnTo>
                  <a:pt x="55269" y="9522"/>
                </a:lnTo>
                <a:lnTo>
                  <a:pt x="62220" y="19844"/>
                </a:lnTo>
                <a:lnTo>
                  <a:pt x="64769" y="32467"/>
                </a:lnTo>
                <a:lnTo>
                  <a:pt x="63348" y="41997"/>
                </a:lnTo>
                <a:lnTo>
                  <a:pt x="36489" y="64935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887711" y="2339825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30" y="64890"/>
                </a:moveTo>
                <a:lnTo>
                  <a:pt x="23816" y="64890"/>
                </a:lnTo>
                <a:lnTo>
                  <a:pt x="15528" y="61611"/>
                </a:lnTo>
                <a:lnTo>
                  <a:pt x="9381" y="55373"/>
                </a:lnTo>
                <a:lnTo>
                  <a:pt x="3635" y="47661"/>
                </a:lnTo>
                <a:lnTo>
                  <a:pt x="473" y="38797"/>
                </a:lnTo>
                <a:lnTo>
                  <a:pt x="0" y="29387"/>
                </a:lnTo>
                <a:lnTo>
                  <a:pt x="2323" y="20036"/>
                </a:lnTo>
                <a:lnTo>
                  <a:pt x="7254" y="11795"/>
                </a:lnTo>
                <a:lnTo>
                  <a:pt x="14248" y="5475"/>
                </a:lnTo>
                <a:lnTo>
                  <a:pt x="22770" y="1427"/>
                </a:lnTo>
                <a:lnTo>
                  <a:pt x="32286" y="0"/>
                </a:lnTo>
                <a:lnTo>
                  <a:pt x="44910" y="2543"/>
                </a:lnTo>
                <a:lnTo>
                  <a:pt x="55232" y="9488"/>
                </a:lnTo>
                <a:lnTo>
                  <a:pt x="62199" y="19806"/>
                </a:lnTo>
                <a:lnTo>
                  <a:pt x="64755" y="32467"/>
                </a:lnTo>
                <a:lnTo>
                  <a:pt x="63328" y="41971"/>
                </a:lnTo>
                <a:lnTo>
                  <a:pt x="36430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335759" y="2339825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76" y="64890"/>
                </a:moveTo>
                <a:lnTo>
                  <a:pt x="23862" y="64890"/>
                </a:lnTo>
                <a:lnTo>
                  <a:pt x="15574" y="61611"/>
                </a:lnTo>
                <a:lnTo>
                  <a:pt x="9381" y="55373"/>
                </a:lnTo>
                <a:lnTo>
                  <a:pt x="3635" y="47648"/>
                </a:lnTo>
                <a:lnTo>
                  <a:pt x="473" y="38763"/>
                </a:lnTo>
                <a:lnTo>
                  <a:pt x="0" y="29348"/>
                </a:lnTo>
                <a:lnTo>
                  <a:pt x="2323" y="20036"/>
                </a:lnTo>
                <a:lnTo>
                  <a:pt x="7293" y="11795"/>
                </a:lnTo>
                <a:lnTo>
                  <a:pt x="14288" y="5475"/>
                </a:lnTo>
                <a:lnTo>
                  <a:pt x="22802" y="1427"/>
                </a:lnTo>
                <a:lnTo>
                  <a:pt x="32332" y="0"/>
                </a:lnTo>
                <a:lnTo>
                  <a:pt x="44948" y="2556"/>
                </a:lnTo>
                <a:lnTo>
                  <a:pt x="55255" y="9522"/>
                </a:lnTo>
                <a:lnTo>
                  <a:pt x="62206" y="19844"/>
                </a:lnTo>
                <a:lnTo>
                  <a:pt x="64755" y="32467"/>
                </a:lnTo>
                <a:lnTo>
                  <a:pt x="63328" y="41971"/>
                </a:lnTo>
                <a:lnTo>
                  <a:pt x="36476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783876" y="2339825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96" y="64890"/>
                </a:moveTo>
                <a:lnTo>
                  <a:pt x="23837" y="64890"/>
                </a:lnTo>
                <a:lnTo>
                  <a:pt x="15549" y="61611"/>
                </a:lnTo>
                <a:lnTo>
                  <a:pt x="9310" y="55373"/>
                </a:lnTo>
                <a:lnTo>
                  <a:pt x="3617" y="47661"/>
                </a:lnTo>
                <a:lnTo>
                  <a:pt x="476" y="38797"/>
                </a:lnTo>
                <a:lnTo>
                  <a:pt x="0" y="29387"/>
                </a:lnTo>
                <a:lnTo>
                  <a:pt x="2298" y="20036"/>
                </a:lnTo>
                <a:lnTo>
                  <a:pt x="7256" y="11795"/>
                </a:lnTo>
                <a:lnTo>
                  <a:pt x="14263" y="5475"/>
                </a:lnTo>
                <a:lnTo>
                  <a:pt x="22790" y="1427"/>
                </a:lnTo>
                <a:lnTo>
                  <a:pt x="32307" y="0"/>
                </a:lnTo>
                <a:lnTo>
                  <a:pt x="44949" y="2543"/>
                </a:lnTo>
                <a:lnTo>
                  <a:pt x="55269" y="9488"/>
                </a:lnTo>
                <a:lnTo>
                  <a:pt x="62225" y="19806"/>
                </a:lnTo>
                <a:lnTo>
                  <a:pt x="64775" y="32467"/>
                </a:lnTo>
                <a:lnTo>
                  <a:pt x="63348" y="41971"/>
                </a:lnTo>
                <a:lnTo>
                  <a:pt x="36496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231970" y="2339825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96" y="64890"/>
                </a:moveTo>
                <a:lnTo>
                  <a:pt x="23882" y="64890"/>
                </a:lnTo>
                <a:lnTo>
                  <a:pt x="15548" y="61611"/>
                </a:lnTo>
                <a:lnTo>
                  <a:pt x="9355" y="55373"/>
                </a:lnTo>
                <a:lnTo>
                  <a:pt x="3629" y="47648"/>
                </a:lnTo>
                <a:lnTo>
                  <a:pt x="470" y="38763"/>
                </a:lnTo>
                <a:lnTo>
                  <a:pt x="0" y="29348"/>
                </a:lnTo>
                <a:lnTo>
                  <a:pt x="2343" y="20036"/>
                </a:lnTo>
                <a:lnTo>
                  <a:pt x="7287" y="11795"/>
                </a:lnTo>
                <a:lnTo>
                  <a:pt x="14267" y="5475"/>
                </a:lnTo>
                <a:lnTo>
                  <a:pt x="22777" y="1427"/>
                </a:lnTo>
                <a:lnTo>
                  <a:pt x="32306" y="0"/>
                </a:lnTo>
                <a:lnTo>
                  <a:pt x="44929" y="2556"/>
                </a:lnTo>
                <a:lnTo>
                  <a:pt x="55252" y="9522"/>
                </a:lnTo>
                <a:lnTo>
                  <a:pt x="62218" y="19844"/>
                </a:lnTo>
                <a:lnTo>
                  <a:pt x="64775" y="32467"/>
                </a:lnTo>
                <a:lnTo>
                  <a:pt x="63347" y="41971"/>
                </a:lnTo>
                <a:lnTo>
                  <a:pt x="36496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680069" y="2339825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5">
                <a:moveTo>
                  <a:pt x="36489" y="64890"/>
                </a:moveTo>
                <a:lnTo>
                  <a:pt x="23876" y="64890"/>
                </a:lnTo>
                <a:lnTo>
                  <a:pt x="15588" y="61611"/>
                </a:lnTo>
                <a:lnTo>
                  <a:pt x="9349" y="55373"/>
                </a:lnTo>
                <a:lnTo>
                  <a:pt x="3648" y="47661"/>
                </a:lnTo>
                <a:lnTo>
                  <a:pt x="492" y="38797"/>
                </a:lnTo>
                <a:lnTo>
                  <a:pt x="0" y="29387"/>
                </a:lnTo>
                <a:lnTo>
                  <a:pt x="2291" y="20036"/>
                </a:lnTo>
                <a:lnTo>
                  <a:pt x="7269" y="11795"/>
                </a:lnTo>
                <a:lnTo>
                  <a:pt x="14279" y="5475"/>
                </a:lnTo>
                <a:lnTo>
                  <a:pt x="22808" y="1427"/>
                </a:lnTo>
                <a:lnTo>
                  <a:pt x="32346" y="0"/>
                </a:lnTo>
                <a:lnTo>
                  <a:pt x="44962" y="2543"/>
                </a:lnTo>
                <a:lnTo>
                  <a:pt x="55269" y="9488"/>
                </a:lnTo>
                <a:lnTo>
                  <a:pt x="62220" y="19806"/>
                </a:lnTo>
                <a:lnTo>
                  <a:pt x="64769" y="32467"/>
                </a:lnTo>
                <a:lnTo>
                  <a:pt x="63348" y="41971"/>
                </a:lnTo>
                <a:lnTo>
                  <a:pt x="36489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887939" y="2722844"/>
            <a:ext cx="64135" cy="65405"/>
          </a:xfrm>
          <a:custGeom>
            <a:avLst/>
            <a:gdLst/>
            <a:ahLst/>
            <a:cxnLst/>
            <a:rect l="l" t="t" r="r" b="b"/>
            <a:pathLst>
              <a:path w="64135" h="65405">
                <a:moveTo>
                  <a:pt x="33788" y="64936"/>
                </a:moveTo>
                <a:lnTo>
                  <a:pt x="32058" y="64936"/>
                </a:lnTo>
                <a:lnTo>
                  <a:pt x="20805" y="62915"/>
                </a:lnTo>
                <a:lnTo>
                  <a:pt x="11128" y="57269"/>
                </a:lnTo>
                <a:lnTo>
                  <a:pt x="3901" y="48626"/>
                </a:lnTo>
                <a:lnTo>
                  <a:pt x="0" y="37613"/>
                </a:lnTo>
                <a:lnTo>
                  <a:pt x="503" y="24743"/>
                </a:lnTo>
                <a:lnTo>
                  <a:pt x="30418" y="0"/>
                </a:lnTo>
                <a:lnTo>
                  <a:pt x="32149" y="0"/>
                </a:lnTo>
                <a:lnTo>
                  <a:pt x="43368" y="2027"/>
                </a:lnTo>
                <a:lnTo>
                  <a:pt x="53016" y="7684"/>
                </a:lnTo>
                <a:lnTo>
                  <a:pt x="60223" y="16329"/>
                </a:lnTo>
                <a:lnTo>
                  <a:pt x="64116" y="27322"/>
                </a:lnTo>
                <a:lnTo>
                  <a:pt x="63594" y="40179"/>
                </a:lnTo>
                <a:lnTo>
                  <a:pt x="33788" y="64936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335577" y="2723482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5">
                <a:moveTo>
                  <a:pt x="32741" y="64890"/>
                </a:moveTo>
                <a:lnTo>
                  <a:pt x="32376" y="64890"/>
                </a:lnTo>
                <a:lnTo>
                  <a:pt x="19870" y="62371"/>
                </a:lnTo>
                <a:lnTo>
                  <a:pt x="9613" y="55498"/>
                </a:lnTo>
                <a:lnTo>
                  <a:pt x="2644" y="45295"/>
                </a:lnTo>
                <a:lnTo>
                  <a:pt x="0" y="32786"/>
                </a:lnTo>
                <a:lnTo>
                  <a:pt x="2403" y="20120"/>
                </a:lnTo>
                <a:lnTo>
                  <a:pt x="9255" y="9733"/>
                </a:lnTo>
                <a:lnTo>
                  <a:pt x="19505" y="2676"/>
                </a:lnTo>
                <a:lnTo>
                  <a:pt x="32103" y="0"/>
                </a:lnTo>
                <a:lnTo>
                  <a:pt x="32331" y="0"/>
                </a:lnTo>
                <a:lnTo>
                  <a:pt x="44917" y="2513"/>
                </a:lnTo>
                <a:lnTo>
                  <a:pt x="55219" y="9380"/>
                </a:lnTo>
                <a:lnTo>
                  <a:pt x="62217" y="19595"/>
                </a:lnTo>
                <a:lnTo>
                  <a:pt x="64890" y="32149"/>
                </a:lnTo>
                <a:lnTo>
                  <a:pt x="62467" y="44795"/>
                </a:lnTo>
                <a:lnTo>
                  <a:pt x="55612" y="55179"/>
                </a:lnTo>
                <a:lnTo>
                  <a:pt x="45359" y="62233"/>
                </a:lnTo>
                <a:lnTo>
                  <a:pt x="32741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783761" y="2722981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5">
                <a:moveTo>
                  <a:pt x="32422" y="64890"/>
                </a:moveTo>
                <a:lnTo>
                  <a:pt x="19787" y="62347"/>
                </a:lnTo>
                <a:lnTo>
                  <a:pt x="9483" y="55407"/>
                </a:lnTo>
                <a:lnTo>
                  <a:pt x="2542" y="45103"/>
                </a:lnTo>
                <a:lnTo>
                  <a:pt x="0" y="32467"/>
                </a:lnTo>
                <a:lnTo>
                  <a:pt x="2542" y="19844"/>
                </a:lnTo>
                <a:lnTo>
                  <a:pt x="9483" y="9522"/>
                </a:lnTo>
                <a:lnTo>
                  <a:pt x="19787" y="2556"/>
                </a:lnTo>
                <a:lnTo>
                  <a:pt x="32422" y="0"/>
                </a:lnTo>
                <a:lnTo>
                  <a:pt x="45064" y="2556"/>
                </a:lnTo>
                <a:lnTo>
                  <a:pt x="55384" y="9522"/>
                </a:lnTo>
                <a:lnTo>
                  <a:pt x="62340" y="19844"/>
                </a:lnTo>
                <a:lnTo>
                  <a:pt x="64890" y="32467"/>
                </a:lnTo>
                <a:lnTo>
                  <a:pt x="62340" y="45103"/>
                </a:lnTo>
                <a:lnTo>
                  <a:pt x="55384" y="55407"/>
                </a:lnTo>
                <a:lnTo>
                  <a:pt x="45064" y="62347"/>
                </a:lnTo>
                <a:lnTo>
                  <a:pt x="32422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231809" y="2722981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5">
                <a:moveTo>
                  <a:pt x="32467" y="64890"/>
                </a:moveTo>
                <a:lnTo>
                  <a:pt x="19844" y="62347"/>
                </a:lnTo>
                <a:lnTo>
                  <a:pt x="9522" y="55407"/>
                </a:lnTo>
                <a:lnTo>
                  <a:pt x="2556" y="45103"/>
                </a:lnTo>
                <a:lnTo>
                  <a:pt x="0" y="32467"/>
                </a:lnTo>
                <a:lnTo>
                  <a:pt x="2556" y="19844"/>
                </a:lnTo>
                <a:lnTo>
                  <a:pt x="9522" y="9522"/>
                </a:lnTo>
                <a:lnTo>
                  <a:pt x="19844" y="2556"/>
                </a:lnTo>
                <a:lnTo>
                  <a:pt x="32467" y="0"/>
                </a:lnTo>
                <a:lnTo>
                  <a:pt x="45129" y="2556"/>
                </a:lnTo>
                <a:lnTo>
                  <a:pt x="55447" y="9522"/>
                </a:lnTo>
                <a:lnTo>
                  <a:pt x="62392" y="19844"/>
                </a:lnTo>
                <a:lnTo>
                  <a:pt x="64935" y="32467"/>
                </a:lnTo>
                <a:lnTo>
                  <a:pt x="62392" y="45103"/>
                </a:lnTo>
                <a:lnTo>
                  <a:pt x="55447" y="55407"/>
                </a:lnTo>
                <a:lnTo>
                  <a:pt x="45129" y="62347"/>
                </a:lnTo>
                <a:lnTo>
                  <a:pt x="32467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679947" y="2722981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5">
                <a:moveTo>
                  <a:pt x="32467" y="64890"/>
                </a:moveTo>
                <a:lnTo>
                  <a:pt x="19806" y="62347"/>
                </a:lnTo>
                <a:lnTo>
                  <a:pt x="9489" y="55407"/>
                </a:lnTo>
                <a:lnTo>
                  <a:pt x="2543" y="45103"/>
                </a:lnTo>
                <a:lnTo>
                  <a:pt x="0" y="32467"/>
                </a:lnTo>
                <a:lnTo>
                  <a:pt x="2543" y="19844"/>
                </a:lnTo>
                <a:lnTo>
                  <a:pt x="9489" y="9522"/>
                </a:lnTo>
                <a:lnTo>
                  <a:pt x="19806" y="2556"/>
                </a:lnTo>
                <a:lnTo>
                  <a:pt x="32467" y="0"/>
                </a:lnTo>
                <a:lnTo>
                  <a:pt x="45084" y="2556"/>
                </a:lnTo>
                <a:lnTo>
                  <a:pt x="55390" y="9522"/>
                </a:lnTo>
                <a:lnTo>
                  <a:pt x="62341" y="19844"/>
                </a:lnTo>
                <a:lnTo>
                  <a:pt x="64890" y="32467"/>
                </a:lnTo>
                <a:lnTo>
                  <a:pt x="62341" y="45103"/>
                </a:lnTo>
                <a:lnTo>
                  <a:pt x="55390" y="55407"/>
                </a:lnTo>
                <a:lnTo>
                  <a:pt x="45084" y="62347"/>
                </a:lnTo>
                <a:lnTo>
                  <a:pt x="32467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887940" y="3106000"/>
            <a:ext cx="64135" cy="65405"/>
          </a:xfrm>
          <a:custGeom>
            <a:avLst/>
            <a:gdLst/>
            <a:ahLst/>
            <a:cxnLst/>
            <a:rect l="l" t="t" r="r" b="b"/>
            <a:pathLst>
              <a:path w="64135" h="65405">
                <a:moveTo>
                  <a:pt x="33697" y="64936"/>
                </a:moveTo>
                <a:lnTo>
                  <a:pt x="31967" y="64936"/>
                </a:lnTo>
                <a:lnTo>
                  <a:pt x="20748" y="62915"/>
                </a:lnTo>
                <a:lnTo>
                  <a:pt x="11099" y="57274"/>
                </a:lnTo>
                <a:lnTo>
                  <a:pt x="3893" y="48645"/>
                </a:lnTo>
                <a:lnTo>
                  <a:pt x="0" y="37659"/>
                </a:lnTo>
                <a:lnTo>
                  <a:pt x="542" y="24775"/>
                </a:lnTo>
                <a:lnTo>
                  <a:pt x="30373" y="0"/>
                </a:lnTo>
                <a:lnTo>
                  <a:pt x="32058" y="0"/>
                </a:lnTo>
                <a:lnTo>
                  <a:pt x="43310" y="2021"/>
                </a:lnTo>
                <a:lnTo>
                  <a:pt x="52988" y="7667"/>
                </a:lnTo>
                <a:lnTo>
                  <a:pt x="60215" y="16310"/>
                </a:lnTo>
                <a:lnTo>
                  <a:pt x="64116" y="27322"/>
                </a:lnTo>
                <a:lnTo>
                  <a:pt x="63594" y="40186"/>
                </a:lnTo>
                <a:lnTo>
                  <a:pt x="33697" y="64936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335577" y="3106684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5">
                <a:moveTo>
                  <a:pt x="32695" y="64935"/>
                </a:moveTo>
                <a:lnTo>
                  <a:pt x="32513" y="64935"/>
                </a:lnTo>
                <a:lnTo>
                  <a:pt x="19915" y="62422"/>
                </a:lnTo>
                <a:lnTo>
                  <a:pt x="9596" y="55555"/>
                </a:lnTo>
                <a:lnTo>
                  <a:pt x="2608" y="45340"/>
                </a:lnTo>
                <a:lnTo>
                  <a:pt x="0" y="32786"/>
                </a:lnTo>
                <a:lnTo>
                  <a:pt x="2403" y="20113"/>
                </a:lnTo>
                <a:lnTo>
                  <a:pt x="9255" y="9716"/>
                </a:lnTo>
                <a:lnTo>
                  <a:pt x="19505" y="2657"/>
                </a:lnTo>
                <a:lnTo>
                  <a:pt x="32103" y="0"/>
                </a:lnTo>
                <a:lnTo>
                  <a:pt x="32467" y="0"/>
                </a:lnTo>
                <a:lnTo>
                  <a:pt x="44975" y="2519"/>
                </a:lnTo>
                <a:lnTo>
                  <a:pt x="55236" y="9397"/>
                </a:lnTo>
                <a:lnTo>
                  <a:pt x="62219" y="19614"/>
                </a:lnTo>
                <a:lnTo>
                  <a:pt x="64890" y="32149"/>
                </a:lnTo>
                <a:lnTo>
                  <a:pt x="62447" y="44789"/>
                </a:lnTo>
                <a:lnTo>
                  <a:pt x="55595" y="55162"/>
                </a:lnTo>
                <a:lnTo>
                  <a:pt x="45352" y="62214"/>
                </a:lnTo>
                <a:lnTo>
                  <a:pt x="32741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783761" y="3106228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5">
                <a:moveTo>
                  <a:pt x="32422" y="64890"/>
                </a:moveTo>
                <a:lnTo>
                  <a:pt x="19787" y="62341"/>
                </a:lnTo>
                <a:lnTo>
                  <a:pt x="9483" y="55390"/>
                </a:lnTo>
                <a:lnTo>
                  <a:pt x="2542" y="45084"/>
                </a:lnTo>
                <a:lnTo>
                  <a:pt x="0" y="32468"/>
                </a:lnTo>
                <a:lnTo>
                  <a:pt x="2542" y="19825"/>
                </a:lnTo>
                <a:lnTo>
                  <a:pt x="9483" y="9505"/>
                </a:lnTo>
                <a:lnTo>
                  <a:pt x="19787" y="2550"/>
                </a:lnTo>
                <a:lnTo>
                  <a:pt x="32422" y="0"/>
                </a:lnTo>
                <a:lnTo>
                  <a:pt x="45064" y="2550"/>
                </a:lnTo>
                <a:lnTo>
                  <a:pt x="55384" y="9505"/>
                </a:lnTo>
                <a:lnTo>
                  <a:pt x="62340" y="19825"/>
                </a:lnTo>
                <a:lnTo>
                  <a:pt x="64890" y="32468"/>
                </a:lnTo>
                <a:lnTo>
                  <a:pt x="62340" y="45084"/>
                </a:lnTo>
                <a:lnTo>
                  <a:pt x="55384" y="55390"/>
                </a:lnTo>
                <a:lnTo>
                  <a:pt x="45064" y="62341"/>
                </a:lnTo>
                <a:lnTo>
                  <a:pt x="32422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231809" y="3106228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5">
                <a:moveTo>
                  <a:pt x="32467" y="64890"/>
                </a:moveTo>
                <a:lnTo>
                  <a:pt x="19844" y="62341"/>
                </a:lnTo>
                <a:lnTo>
                  <a:pt x="9522" y="55390"/>
                </a:lnTo>
                <a:lnTo>
                  <a:pt x="2556" y="45084"/>
                </a:lnTo>
                <a:lnTo>
                  <a:pt x="0" y="32468"/>
                </a:lnTo>
                <a:lnTo>
                  <a:pt x="2556" y="19825"/>
                </a:lnTo>
                <a:lnTo>
                  <a:pt x="9522" y="9505"/>
                </a:lnTo>
                <a:lnTo>
                  <a:pt x="19844" y="2550"/>
                </a:lnTo>
                <a:lnTo>
                  <a:pt x="32467" y="0"/>
                </a:lnTo>
                <a:lnTo>
                  <a:pt x="45129" y="2550"/>
                </a:lnTo>
                <a:lnTo>
                  <a:pt x="55447" y="9505"/>
                </a:lnTo>
                <a:lnTo>
                  <a:pt x="62392" y="19825"/>
                </a:lnTo>
                <a:lnTo>
                  <a:pt x="64935" y="32468"/>
                </a:lnTo>
                <a:lnTo>
                  <a:pt x="62392" y="45084"/>
                </a:lnTo>
                <a:lnTo>
                  <a:pt x="55447" y="55390"/>
                </a:lnTo>
                <a:lnTo>
                  <a:pt x="45129" y="62341"/>
                </a:lnTo>
                <a:lnTo>
                  <a:pt x="32467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679947" y="3106228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5">
                <a:moveTo>
                  <a:pt x="32467" y="64890"/>
                </a:moveTo>
                <a:lnTo>
                  <a:pt x="19806" y="62341"/>
                </a:lnTo>
                <a:lnTo>
                  <a:pt x="9489" y="55390"/>
                </a:lnTo>
                <a:lnTo>
                  <a:pt x="2543" y="45084"/>
                </a:lnTo>
                <a:lnTo>
                  <a:pt x="0" y="32468"/>
                </a:lnTo>
                <a:lnTo>
                  <a:pt x="2543" y="19825"/>
                </a:lnTo>
                <a:lnTo>
                  <a:pt x="9489" y="9505"/>
                </a:lnTo>
                <a:lnTo>
                  <a:pt x="19806" y="2550"/>
                </a:lnTo>
                <a:lnTo>
                  <a:pt x="32467" y="0"/>
                </a:lnTo>
                <a:lnTo>
                  <a:pt x="45084" y="2550"/>
                </a:lnTo>
                <a:lnTo>
                  <a:pt x="55390" y="9505"/>
                </a:lnTo>
                <a:lnTo>
                  <a:pt x="62341" y="19825"/>
                </a:lnTo>
                <a:lnTo>
                  <a:pt x="64890" y="32468"/>
                </a:lnTo>
                <a:lnTo>
                  <a:pt x="62341" y="45084"/>
                </a:lnTo>
                <a:lnTo>
                  <a:pt x="55390" y="55390"/>
                </a:lnTo>
                <a:lnTo>
                  <a:pt x="45084" y="62341"/>
                </a:lnTo>
                <a:lnTo>
                  <a:pt x="32467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913127" y="3519120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70" y="64935"/>
                </a:moveTo>
                <a:lnTo>
                  <a:pt x="23856" y="64935"/>
                </a:lnTo>
                <a:lnTo>
                  <a:pt x="15522" y="61611"/>
                </a:lnTo>
                <a:lnTo>
                  <a:pt x="9375" y="55418"/>
                </a:lnTo>
                <a:lnTo>
                  <a:pt x="3648" y="47681"/>
                </a:lnTo>
                <a:lnTo>
                  <a:pt x="483" y="38809"/>
                </a:lnTo>
                <a:lnTo>
                  <a:pt x="0" y="29407"/>
                </a:lnTo>
                <a:lnTo>
                  <a:pt x="2316" y="20081"/>
                </a:lnTo>
                <a:lnTo>
                  <a:pt x="7267" y="11814"/>
                </a:lnTo>
                <a:lnTo>
                  <a:pt x="14259" y="5481"/>
                </a:lnTo>
                <a:lnTo>
                  <a:pt x="22770" y="1427"/>
                </a:lnTo>
                <a:lnTo>
                  <a:pt x="32280" y="0"/>
                </a:lnTo>
                <a:lnTo>
                  <a:pt x="44942" y="2556"/>
                </a:lnTo>
                <a:lnTo>
                  <a:pt x="55260" y="9522"/>
                </a:lnTo>
                <a:lnTo>
                  <a:pt x="62205" y="19844"/>
                </a:lnTo>
                <a:lnTo>
                  <a:pt x="64749" y="32467"/>
                </a:lnTo>
                <a:lnTo>
                  <a:pt x="63321" y="41997"/>
                </a:lnTo>
                <a:lnTo>
                  <a:pt x="36470" y="64935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361260" y="3519120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31" y="64935"/>
                </a:moveTo>
                <a:lnTo>
                  <a:pt x="23817" y="64935"/>
                </a:lnTo>
                <a:lnTo>
                  <a:pt x="15529" y="61611"/>
                </a:lnTo>
                <a:lnTo>
                  <a:pt x="9381" y="55418"/>
                </a:lnTo>
                <a:lnTo>
                  <a:pt x="3636" y="47681"/>
                </a:lnTo>
                <a:lnTo>
                  <a:pt x="473" y="38809"/>
                </a:lnTo>
                <a:lnTo>
                  <a:pt x="0" y="29407"/>
                </a:lnTo>
                <a:lnTo>
                  <a:pt x="2323" y="20081"/>
                </a:lnTo>
                <a:lnTo>
                  <a:pt x="7267" y="11814"/>
                </a:lnTo>
                <a:lnTo>
                  <a:pt x="14248" y="5481"/>
                </a:lnTo>
                <a:lnTo>
                  <a:pt x="22757" y="1427"/>
                </a:lnTo>
                <a:lnTo>
                  <a:pt x="32287" y="0"/>
                </a:lnTo>
                <a:lnTo>
                  <a:pt x="44910" y="2556"/>
                </a:lnTo>
                <a:lnTo>
                  <a:pt x="55232" y="9522"/>
                </a:lnTo>
                <a:lnTo>
                  <a:pt x="62199" y="19844"/>
                </a:lnTo>
                <a:lnTo>
                  <a:pt x="64755" y="32467"/>
                </a:lnTo>
                <a:lnTo>
                  <a:pt x="63327" y="41997"/>
                </a:lnTo>
                <a:lnTo>
                  <a:pt x="36431" y="64935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809320" y="3519120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63" y="64935"/>
                </a:moveTo>
                <a:lnTo>
                  <a:pt x="23849" y="64935"/>
                </a:lnTo>
                <a:lnTo>
                  <a:pt x="15561" y="61611"/>
                </a:lnTo>
                <a:lnTo>
                  <a:pt x="9368" y="55418"/>
                </a:lnTo>
                <a:lnTo>
                  <a:pt x="3661" y="47681"/>
                </a:lnTo>
                <a:lnTo>
                  <a:pt x="494" y="38809"/>
                </a:lnTo>
                <a:lnTo>
                  <a:pt x="0" y="29407"/>
                </a:lnTo>
                <a:lnTo>
                  <a:pt x="2310" y="20081"/>
                </a:lnTo>
                <a:lnTo>
                  <a:pt x="7280" y="11814"/>
                </a:lnTo>
                <a:lnTo>
                  <a:pt x="14269" y="5481"/>
                </a:lnTo>
                <a:lnTo>
                  <a:pt x="22770" y="1427"/>
                </a:lnTo>
                <a:lnTo>
                  <a:pt x="32274" y="0"/>
                </a:lnTo>
                <a:lnTo>
                  <a:pt x="44935" y="2556"/>
                </a:lnTo>
                <a:lnTo>
                  <a:pt x="55253" y="9522"/>
                </a:lnTo>
                <a:lnTo>
                  <a:pt x="62198" y="19844"/>
                </a:lnTo>
                <a:lnTo>
                  <a:pt x="64742" y="32467"/>
                </a:lnTo>
                <a:lnTo>
                  <a:pt x="63314" y="41997"/>
                </a:lnTo>
                <a:lnTo>
                  <a:pt x="36463" y="64935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257446" y="3519120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76" y="64935"/>
                </a:moveTo>
                <a:lnTo>
                  <a:pt x="23816" y="64935"/>
                </a:lnTo>
                <a:lnTo>
                  <a:pt x="15574" y="61611"/>
                </a:lnTo>
                <a:lnTo>
                  <a:pt x="9381" y="55418"/>
                </a:lnTo>
                <a:lnTo>
                  <a:pt x="3636" y="47681"/>
                </a:lnTo>
                <a:lnTo>
                  <a:pt x="473" y="38809"/>
                </a:lnTo>
                <a:lnTo>
                  <a:pt x="0" y="29407"/>
                </a:lnTo>
                <a:lnTo>
                  <a:pt x="2323" y="20081"/>
                </a:lnTo>
                <a:lnTo>
                  <a:pt x="7293" y="11814"/>
                </a:lnTo>
                <a:lnTo>
                  <a:pt x="14282" y="5481"/>
                </a:lnTo>
                <a:lnTo>
                  <a:pt x="22783" y="1427"/>
                </a:lnTo>
                <a:lnTo>
                  <a:pt x="32287" y="0"/>
                </a:lnTo>
                <a:lnTo>
                  <a:pt x="44929" y="2556"/>
                </a:lnTo>
                <a:lnTo>
                  <a:pt x="55250" y="9522"/>
                </a:lnTo>
                <a:lnTo>
                  <a:pt x="62206" y="19844"/>
                </a:lnTo>
                <a:lnTo>
                  <a:pt x="64756" y="32467"/>
                </a:lnTo>
                <a:lnTo>
                  <a:pt x="63328" y="41997"/>
                </a:lnTo>
                <a:lnTo>
                  <a:pt x="36476" y="64935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705357" y="3519120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2468" y="64935"/>
                </a:moveTo>
                <a:lnTo>
                  <a:pt x="19845" y="62379"/>
                </a:lnTo>
                <a:lnTo>
                  <a:pt x="9523" y="55412"/>
                </a:lnTo>
                <a:lnTo>
                  <a:pt x="2556" y="45090"/>
                </a:lnTo>
                <a:lnTo>
                  <a:pt x="0" y="32467"/>
                </a:lnTo>
                <a:lnTo>
                  <a:pt x="1427" y="22938"/>
                </a:lnTo>
                <a:lnTo>
                  <a:pt x="28324" y="0"/>
                </a:lnTo>
                <a:lnTo>
                  <a:pt x="32514" y="0"/>
                </a:lnTo>
                <a:lnTo>
                  <a:pt x="40938" y="0"/>
                </a:lnTo>
                <a:lnTo>
                  <a:pt x="64755" y="35529"/>
                </a:lnTo>
                <a:lnTo>
                  <a:pt x="62432" y="44854"/>
                </a:lnTo>
                <a:lnTo>
                  <a:pt x="57482" y="53121"/>
                </a:lnTo>
                <a:lnTo>
                  <a:pt x="50490" y="59454"/>
                </a:lnTo>
                <a:lnTo>
                  <a:pt x="41979" y="63507"/>
                </a:lnTo>
                <a:lnTo>
                  <a:pt x="32468" y="64935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913127" y="3902367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561" y="64890"/>
                </a:moveTo>
                <a:lnTo>
                  <a:pt x="23901" y="64890"/>
                </a:lnTo>
                <a:lnTo>
                  <a:pt x="15613" y="61566"/>
                </a:lnTo>
                <a:lnTo>
                  <a:pt x="9375" y="55373"/>
                </a:lnTo>
                <a:lnTo>
                  <a:pt x="3648" y="47629"/>
                </a:lnTo>
                <a:lnTo>
                  <a:pt x="483" y="38740"/>
                </a:lnTo>
                <a:lnTo>
                  <a:pt x="0" y="29323"/>
                </a:lnTo>
                <a:lnTo>
                  <a:pt x="2316" y="19990"/>
                </a:lnTo>
                <a:lnTo>
                  <a:pt x="7267" y="11776"/>
                </a:lnTo>
                <a:lnTo>
                  <a:pt x="14259" y="5470"/>
                </a:lnTo>
                <a:lnTo>
                  <a:pt x="22770" y="1426"/>
                </a:lnTo>
                <a:lnTo>
                  <a:pt x="32280" y="0"/>
                </a:lnTo>
                <a:lnTo>
                  <a:pt x="44942" y="2543"/>
                </a:lnTo>
                <a:lnTo>
                  <a:pt x="55260" y="9488"/>
                </a:lnTo>
                <a:lnTo>
                  <a:pt x="62205" y="19806"/>
                </a:lnTo>
                <a:lnTo>
                  <a:pt x="64749" y="32467"/>
                </a:lnTo>
                <a:lnTo>
                  <a:pt x="63322" y="41952"/>
                </a:lnTo>
                <a:lnTo>
                  <a:pt x="36561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361260" y="3902367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76" y="64890"/>
                </a:moveTo>
                <a:lnTo>
                  <a:pt x="23862" y="64890"/>
                </a:lnTo>
                <a:lnTo>
                  <a:pt x="15574" y="61566"/>
                </a:lnTo>
                <a:lnTo>
                  <a:pt x="9381" y="55373"/>
                </a:lnTo>
                <a:lnTo>
                  <a:pt x="3636" y="47629"/>
                </a:lnTo>
                <a:lnTo>
                  <a:pt x="473" y="38740"/>
                </a:lnTo>
                <a:lnTo>
                  <a:pt x="0" y="29323"/>
                </a:lnTo>
                <a:lnTo>
                  <a:pt x="2323" y="19990"/>
                </a:lnTo>
                <a:lnTo>
                  <a:pt x="7248" y="11776"/>
                </a:lnTo>
                <a:lnTo>
                  <a:pt x="14231" y="5470"/>
                </a:lnTo>
                <a:lnTo>
                  <a:pt x="22751" y="1426"/>
                </a:lnTo>
                <a:lnTo>
                  <a:pt x="32287" y="0"/>
                </a:lnTo>
                <a:lnTo>
                  <a:pt x="44910" y="2543"/>
                </a:lnTo>
                <a:lnTo>
                  <a:pt x="55232" y="9488"/>
                </a:lnTo>
                <a:lnTo>
                  <a:pt x="62199" y="19806"/>
                </a:lnTo>
                <a:lnTo>
                  <a:pt x="64755" y="32467"/>
                </a:lnTo>
                <a:lnTo>
                  <a:pt x="63327" y="41952"/>
                </a:lnTo>
                <a:lnTo>
                  <a:pt x="36476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809320" y="3902367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554" y="64890"/>
                </a:moveTo>
                <a:lnTo>
                  <a:pt x="23940" y="64890"/>
                </a:lnTo>
                <a:lnTo>
                  <a:pt x="15607" y="61566"/>
                </a:lnTo>
                <a:lnTo>
                  <a:pt x="9368" y="55373"/>
                </a:lnTo>
                <a:lnTo>
                  <a:pt x="3661" y="47629"/>
                </a:lnTo>
                <a:lnTo>
                  <a:pt x="494" y="38740"/>
                </a:lnTo>
                <a:lnTo>
                  <a:pt x="0" y="29323"/>
                </a:lnTo>
                <a:lnTo>
                  <a:pt x="2310" y="19990"/>
                </a:lnTo>
                <a:lnTo>
                  <a:pt x="7280" y="11776"/>
                </a:lnTo>
                <a:lnTo>
                  <a:pt x="14269" y="5470"/>
                </a:lnTo>
                <a:lnTo>
                  <a:pt x="22770" y="1426"/>
                </a:lnTo>
                <a:lnTo>
                  <a:pt x="32274" y="0"/>
                </a:lnTo>
                <a:lnTo>
                  <a:pt x="44935" y="2543"/>
                </a:lnTo>
                <a:lnTo>
                  <a:pt x="55253" y="9488"/>
                </a:lnTo>
                <a:lnTo>
                  <a:pt x="62198" y="19806"/>
                </a:lnTo>
                <a:lnTo>
                  <a:pt x="64742" y="32467"/>
                </a:lnTo>
                <a:lnTo>
                  <a:pt x="63315" y="41952"/>
                </a:lnTo>
                <a:lnTo>
                  <a:pt x="36554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257446" y="3902367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76" y="64890"/>
                </a:moveTo>
                <a:lnTo>
                  <a:pt x="23863" y="64890"/>
                </a:lnTo>
                <a:lnTo>
                  <a:pt x="15574" y="61566"/>
                </a:lnTo>
                <a:lnTo>
                  <a:pt x="9381" y="55373"/>
                </a:lnTo>
                <a:lnTo>
                  <a:pt x="3636" y="47629"/>
                </a:lnTo>
                <a:lnTo>
                  <a:pt x="473" y="38740"/>
                </a:lnTo>
                <a:lnTo>
                  <a:pt x="0" y="29323"/>
                </a:lnTo>
                <a:lnTo>
                  <a:pt x="2323" y="19990"/>
                </a:lnTo>
                <a:lnTo>
                  <a:pt x="7255" y="11776"/>
                </a:lnTo>
                <a:lnTo>
                  <a:pt x="14248" y="5470"/>
                </a:lnTo>
                <a:lnTo>
                  <a:pt x="22770" y="1426"/>
                </a:lnTo>
                <a:lnTo>
                  <a:pt x="32287" y="0"/>
                </a:lnTo>
                <a:lnTo>
                  <a:pt x="44929" y="2543"/>
                </a:lnTo>
                <a:lnTo>
                  <a:pt x="55250" y="9488"/>
                </a:lnTo>
                <a:lnTo>
                  <a:pt x="62206" y="19806"/>
                </a:lnTo>
                <a:lnTo>
                  <a:pt x="64756" y="32467"/>
                </a:lnTo>
                <a:lnTo>
                  <a:pt x="63328" y="41952"/>
                </a:lnTo>
                <a:lnTo>
                  <a:pt x="36476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705525" y="3902367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536" y="64890"/>
                </a:moveTo>
                <a:lnTo>
                  <a:pt x="23921" y="64890"/>
                </a:lnTo>
                <a:lnTo>
                  <a:pt x="15588" y="61566"/>
                </a:lnTo>
                <a:lnTo>
                  <a:pt x="9350" y="55373"/>
                </a:lnTo>
                <a:lnTo>
                  <a:pt x="3643" y="47629"/>
                </a:lnTo>
                <a:lnTo>
                  <a:pt x="481" y="38740"/>
                </a:lnTo>
                <a:lnTo>
                  <a:pt x="0" y="29323"/>
                </a:lnTo>
                <a:lnTo>
                  <a:pt x="2336" y="19990"/>
                </a:lnTo>
                <a:lnTo>
                  <a:pt x="7281" y="11776"/>
                </a:lnTo>
                <a:lnTo>
                  <a:pt x="14262" y="5470"/>
                </a:lnTo>
                <a:lnTo>
                  <a:pt x="22771" y="1426"/>
                </a:lnTo>
                <a:lnTo>
                  <a:pt x="32300" y="0"/>
                </a:lnTo>
                <a:lnTo>
                  <a:pt x="44936" y="2543"/>
                </a:lnTo>
                <a:lnTo>
                  <a:pt x="55240" y="9488"/>
                </a:lnTo>
                <a:lnTo>
                  <a:pt x="62180" y="19806"/>
                </a:lnTo>
                <a:lnTo>
                  <a:pt x="64723" y="32467"/>
                </a:lnTo>
                <a:lnTo>
                  <a:pt x="63303" y="41952"/>
                </a:lnTo>
                <a:lnTo>
                  <a:pt x="36536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913127" y="4285522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515" y="64935"/>
                </a:moveTo>
                <a:lnTo>
                  <a:pt x="23856" y="64935"/>
                </a:lnTo>
                <a:lnTo>
                  <a:pt x="15568" y="61611"/>
                </a:lnTo>
                <a:lnTo>
                  <a:pt x="9375" y="55372"/>
                </a:lnTo>
                <a:lnTo>
                  <a:pt x="3648" y="47662"/>
                </a:lnTo>
                <a:lnTo>
                  <a:pt x="483" y="38803"/>
                </a:lnTo>
                <a:lnTo>
                  <a:pt x="0" y="29406"/>
                </a:lnTo>
                <a:lnTo>
                  <a:pt x="2316" y="20081"/>
                </a:lnTo>
                <a:lnTo>
                  <a:pt x="7267" y="11814"/>
                </a:lnTo>
                <a:lnTo>
                  <a:pt x="14259" y="5481"/>
                </a:lnTo>
                <a:lnTo>
                  <a:pt x="22770" y="1428"/>
                </a:lnTo>
                <a:lnTo>
                  <a:pt x="32280" y="0"/>
                </a:lnTo>
                <a:lnTo>
                  <a:pt x="44942" y="2556"/>
                </a:lnTo>
                <a:lnTo>
                  <a:pt x="55260" y="9522"/>
                </a:lnTo>
                <a:lnTo>
                  <a:pt x="62205" y="19844"/>
                </a:lnTo>
                <a:lnTo>
                  <a:pt x="64749" y="32467"/>
                </a:lnTo>
                <a:lnTo>
                  <a:pt x="63322" y="41997"/>
                </a:lnTo>
                <a:lnTo>
                  <a:pt x="36515" y="64935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361260" y="4285522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31" y="64935"/>
                </a:moveTo>
                <a:lnTo>
                  <a:pt x="23817" y="64935"/>
                </a:lnTo>
                <a:lnTo>
                  <a:pt x="15529" y="61611"/>
                </a:lnTo>
                <a:lnTo>
                  <a:pt x="9381" y="55372"/>
                </a:lnTo>
                <a:lnTo>
                  <a:pt x="3636" y="47662"/>
                </a:lnTo>
                <a:lnTo>
                  <a:pt x="473" y="38803"/>
                </a:lnTo>
                <a:lnTo>
                  <a:pt x="0" y="29406"/>
                </a:lnTo>
                <a:lnTo>
                  <a:pt x="2323" y="20081"/>
                </a:lnTo>
                <a:lnTo>
                  <a:pt x="7248" y="11814"/>
                </a:lnTo>
                <a:lnTo>
                  <a:pt x="14231" y="5481"/>
                </a:lnTo>
                <a:lnTo>
                  <a:pt x="22751" y="1428"/>
                </a:lnTo>
                <a:lnTo>
                  <a:pt x="32287" y="0"/>
                </a:lnTo>
                <a:lnTo>
                  <a:pt x="44910" y="2556"/>
                </a:lnTo>
                <a:lnTo>
                  <a:pt x="55232" y="9522"/>
                </a:lnTo>
                <a:lnTo>
                  <a:pt x="62199" y="19844"/>
                </a:lnTo>
                <a:lnTo>
                  <a:pt x="64755" y="32467"/>
                </a:lnTo>
                <a:lnTo>
                  <a:pt x="63327" y="41997"/>
                </a:lnTo>
                <a:lnTo>
                  <a:pt x="36431" y="64935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809320" y="4285522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508" y="64935"/>
                </a:moveTo>
                <a:lnTo>
                  <a:pt x="23895" y="64935"/>
                </a:lnTo>
                <a:lnTo>
                  <a:pt x="15607" y="61611"/>
                </a:lnTo>
                <a:lnTo>
                  <a:pt x="9368" y="55372"/>
                </a:lnTo>
                <a:lnTo>
                  <a:pt x="3661" y="47662"/>
                </a:lnTo>
                <a:lnTo>
                  <a:pt x="494" y="38803"/>
                </a:lnTo>
                <a:lnTo>
                  <a:pt x="0" y="29406"/>
                </a:lnTo>
                <a:lnTo>
                  <a:pt x="2310" y="20081"/>
                </a:lnTo>
                <a:lnTo>
                  <a:pt x="7280" y="11814"/>
                </a:lnTo>
                <a:lnTo>
                  <a:pt x="14269" y="5481"/>
                </a:lnTo>
                <a:lnTo>
                  <a:pt x="22770" y="1428"/>
                </a:lnTo>
                <a:lnTo>
                  <a:pt x="32274" y="0"/>
                </a:lnTo>
                <a:lnTo>
                  <a:pt x="44935" y="2556"/>
                </a:lnTo>
                <a:lnTo>
                  <a:pt x="55253" y="9522"/>
                </a:lnTo>
                <a:lnTo>
                  <a:pt x="62198" y="19844"/>
                </a:lnTo>
                <a:lnTo>
                  <a:pt x="64742" y="32467"/>
                </a:lnTo>
                <a:lnTo>
                  <a:pt x="63315" y="41997"/>
                </a:lnTo>
                <a:lnTo>
                  <a:pt x="36508" y="64935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257446" y="4285522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76" y="64935"/>
                </a:moveTo>
                <a:lnTo>
                  <a:pt x="23816" y="64935"/>
                </a:lnTo>
                <a:lnTo>
                  <a:pt x="15574" y="61611"/>
                </a:lnTo>
                <a:lnTo>
                  <a:pt x="9381" y="55372"/>
                </a:lnTo>
                <a:lnTo>
                  <a:pt x="3636" y="47662"/>
                </a:lnTo>
                <a:lnTo>
                  <a:pt x="473" y="38803"/>
                </a:lnTo>
                <a:lnTo>
                  <a:pt x="0" y="29406"/>
                </a:lnTo>
                <a:lnTo>
                  <a:pt x="2323" y="20081"/>
                </a:lnTo>
                <a:lnTo>
                  <a:pt x="7255" y="11814"/>
                </a:lnTo>
                <a:lnTo>
                  <a:pt x="14248" y="5481"/>
                </a:lnTo>
                <a:lnTo>
                  <a:pt x="22770" y="1428"/>
                </a:lnTo>
                <a:lnTo>
                  <a:pt x="32287" y="0"/>
                </a:lnTo>
                <a:lnTo>
                  <a:pt x="44929" y="2556"/>
                </a:lnTo>
                <a:lnTo>
                  <a:pt x="55250" y="9522"/>
                </a:lnTo>
                <a:lnTo>
                  <a:pt x="62206" y="19844"/>
                </a:lnTo>
                <a:lnTo>
                  <a:pt x="64756" y="32467"/>
                </a:lnTo>
                <a:lnTo>
                  <a:pt x="63328" y="41997"/>
                </a:lnTo>
                <a:lnTo>
                  <a:pt x="36476" y="64935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705525" y="4285522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90" y="64935"/>
                </a:moveTo>
                <a:lnTo>
                  <a:pt x="23876" y="64935"/>
                </a:lnTo>
                <a:lnTo>
                  <a:pt x="15588" y="61611"/>
                </a:lnTo>
                <a:lnTo>
                  <a:pt x="9350" y="55372"/>
                </a:lnTo>
                <a:lnTo>
                  <a:pt x="3643" y="47662"/>
                </a:lnTo>
                <a:lnTo>
                  <a:pt x="481" y="38803"/>
                </a:lnTo>
                <a:lnTo>
                  <a:pt x="0" y="29406"/>
                </a:lnTo>
                <a:lnTo>
                  <a:pt x="2336" y="20081"/>
                </a:lnTo>
                <a:lnTo>
                  <a:pt x="7281" y="11814"/>
                </a:lnTo>
                <a:lnTo>
                  <a:pt x="14262" y="5481"/>
                </a:lnTo>
                <a:lnTo>
                  <a:pt x="22771" y="1428"/>
                </a:lnTo>
                <a:lnTo>
                  <a:pt x="32300" y="0"/>
                </a:lnTo>
                <a:lnTo>
                  <a:pt x="44936" y="2556"/>
                </a:lnTo>
                <a:lnTo>
                  <a:pt x="55240" y="9522"/>
                </a:lnTo>
                <a:lnTo>
                  <a:pt x="62180" y="19844"/>
                </a:lnTo>
                <a:lnTo>
                  <a:pt x="64723" y="32467"/>
                </a:lnTo>
                <a:lnTo>
                  <a:pt x="63303" y="41997"/>
                </a:lnTo>
                <a:lnTo>
                  <a:pt x="36490" y="64935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913127" y="4668770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515" y="64890"/>
                </a:moveTo>
                <a:lnTo>
                  <a:pt x="23901" y="64890"/>
                </a:lnTo>
                <a:lnTo>
                  <a:pt x="15568" y="61566"/>
                </a:lnTo>
                <a:lnTo>
                  <a:pt x="9375" y="55373"/>
                </a:lnTo>
                <a:lnTo>
                  <a:pt x="3648" y="47629"/>
                </a:lnTo>
                <a:lnTo>
                  <a:pt x="483" y="38740"/>
                </a:lnTo>
                <a:lnTo>
                  <a:pt x="0" y="29323"/>
                </a:lnTo>
                <a:lnTo>
                  <a:pt x="2316" y="19990"/>
                </a:lnTo>
                <a:lnTo>
                  <a:pt x="7267" y="11776"/>
                </a:lnTo>
                <a:lnTo>
                  <a:pt x="14259" y="5470"/>
                </a:lnTo>
                <a:lnTo>
                  <a:pt x="22770" y="1426"/>
                </a:lnTo>
                <a:lnTo>
                  <a:pt x="32280" y="0"/>
                </a:lnTo>
                <a:lnTo>
                  <a:pt x="44942" y="2543"/>
                </a:lnTo>
                <a:lnTo>
                  <a:pt x="55260" y="9488"/>
                </a:lnTo>
                <a:lnTo>
                  <a:pt x="62205" y="19806"/>
                </a:lnTo>
                <a:lnTo>
                  <a:pt x="64749" y="32468"/>
                </a:lnTo>
                <a:lnTo>
                  <a:pt x="63321" y="41952"/>
                </a:lnTo>
                <a:lnTo>
                  <a:pt x="36515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361260" y="4668770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76" y="64890"/>
                </a:moveTo>
                <a:lnTo>
                  <a:pt x="23862" y="64890"/>
                </a:lnTo>
                <a:lnTo>
                  <a:pt x="15574" y="61566"/>
                </a:lnTo>
                <a:lnTo>
                  <a:pt x="9381" y="55373"/>
                </a:lnTo>
                <a:lnTo>
                  <a:pt x="3636" y="47629"/>
                </a:lnTo>
                <a:lnTo>
                  <a:pt x="473" y="38740"/>
                </a:lnTo>
                <a:lnTo>
                  <a:pt x="0" y="29323"/>
                </a:lnTo>
                <a:lnTo>
                  <a:pt x="2323" y="19990"/>
                </a:lnTo>
                <a:lnTo>
                  <a:pt x="7267" y="11776"/>
                </a:lnTo>
                <a:lnTo>
                  <a:pt x="14248" y="5470"/>
                </a:lnTo>
                <a:lnTo>
                  <a:pt x="22757" y="1426"/>
                </a:lnTo>
                <a:lnTo>
                  <a:pt x="32287" y="0"/>
                </a:lnTo>
                <a:lnTo>
                  <a:pt x="44910" y="2543"/>
                </a:lnTo>
                <a:lnTo>
                  <a:pt x="55232" y="9488"/>
                </a:lnTo>
                <a:lnTo>
                  <a:pt x="62199" y="19806"/>
                </a:lnTo>
                <a:lnTo>
                  <a:pt x="64755" y="32468"/>
                </a:lnTo>
                <a:lnTo>
                  <a:pt x="63327" y="41952"/>
                </a:lnTo>
                <a:lnTo>
                  <a:pt x="36476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809320" y="4668770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508" y="64890"/>
                </a:moveTo>
                <a:lnTo>
                  <a:pt x="23895" y="64890"/>
                </a:lnTo>
                <a:lnTo>
                  <a:pt x="15561" y="61566"/>
                </a:lnTo>
                <a:lnTo>
                  <a:pt x="9368" y="55373"/>
                </a:lnTo>
                <a:lnTo>
                  <a:pt x="3661" y="47629"/>
                </a:lnTo>
                <a:lnTo>
                  <a:pt x="494" y="38740"/>
                </a:lnTo>
                <a:lnTo>
                  <a:pt x="0" y="29323"/>
                </a:lnTo>
                <a:lnTo>
                  <a:pt x="2310" y="19990"/>
                </a:lnTo>
                <a:lnTo>
                  <a:pt x="7280" y="11776"/>
                </a:lnTo>
                <a:lnTo>
                  <a:pt x="14269" y="5470"/>
                </a:lnTo>
                <a:lnTo>
                  <a:pt x="22770" y="1426"/>
                </a:lnTo>
                <a:lnTo>
                  <a:pt x="32274" y="0"/>
                </a:lnTo>
                <a:lnTo>
                  <a:pt x="44935" y="2543"/>
                </a:lnTo>
                <a:lnTo>
                  <a:pt x="55253" y="9488"/>
                </a:lnTo>
                <a:lnTo>
                  <a:pt x="62198" y="19806"/>
                </a:lnTo>
                <a:lnTo>
                  <a:pt x="64742" y="32468"/>
                </a:lnTo>
                <a:lnTo>
                  <a:pt x="63314" y="41952"/>
                </a:lnTo>
                <a:lnTo>
                  <a:pt x="36508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257446" y="4668770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76" y="64890"/>
                </a:moveTo>
                <a:lnTo>
                  <a:pt x="23863" y="64890"/>
                </a:lnTo>
                <a:lnTo>
                  <a:pt x="15574" y="61566"/>
                </a:lnTo>
                <a:lnTo>
                  <a:pt x="9381" y="55373"/>
                </a:lnTo>
                <a:lnTo>
                  <a:pt x="3636" y="47629"/>
                </a:lnTo>
                <a:lnTo>
                  <a:pt x="473" y="38740"/>
                </a:lnTo>
                <a:lnTo>
                  <a:pt x="0" y="29323"/>
                </a:lnTo>
                <a:lnTo>
                  <a:pt x="2323" y="19990"/>
                </a:lnTo>
                <a:lnTo>
                  <a:pt x="7293" y="11776"/>
                </a:lnTo>
                <a:lnTo>
                  <a:pt x="14282" y="5470"/>
                </a:lnTo>
                <a:lnTo>
                  <a:pt x="22783" y="1426"/>
                </a:lnTo>
                <a:lnTo>
                  <a:pt x="32287" y="0"/>
                </a:lnTo>
                <a:lnTo>
                  <a:pt x="44929" y="2543"/>
                </a:lnTo>
                <a:lnTo>
                  <a:pt x="55250" y="9488"/>
                </a:lnTo>
                <a:lnTo>
                  <a:pt x="62206" y="19806"/>
                </a:lnTo>
                <a:lnTo>
                  <a:pt x="64756" y="32468"/>
                </a:lnTo>
                <a:lnTo>
                  <a:pt x="63328" y="41952"/>
                </a:lnTo>
                <a:lnTo>
                  <a:pt x="36476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705525" y="4668770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90" y="64890"/>
                </a:moveTo>
                <a:lnTo>
                  <a:pt x="23876" y="64890"/>
                </a:lnTo>
                <a:lnTo>
                  <a:pt x="15543" y="61566"/>
                </a:lnTo>
                <a:lnTo>
                  <a:pt x="9350" y="55373"/>
                </a:lnTo>
                <a:lnTo>
                  <a:pt x="3643" y="47629"/>
                </a:lnTo>
                <a:lnTo>
                  <a:pt x="481" y="38740"/>
                </a:lnTo>
                <a:lnTo>
                  <a:pt x="0" y="29323"/>
                </a:lnTo>
                <a:lnTo>
                  <a:pt x="2336" y="19990"/>
                </a:lnTo>
                <a:lnTo>
                  <a:pt x="7281" y="11776"/>
                </a:lnTo>
                <a:lnTo>
                  <a:pt x="14262" y="5470"/>
                </a:lnTo>
                <a:lnTo>
                  <a:pt x="22771" y="1426"/>
                </a:lnTo>
                <a:lnTo>
                  <a:pt x="32300" y="0"/>
                </a:lnTo>
                <a:lnTo>
                  <a:pt x="44936" y="2543"/>
                </a:lnTo>
                <a:lnTo>
                  <a:pt x="55240" y="9488"/>
                </a:lnTo>
                <a:lnTo>
                  <a:pt x="62180" y="19806"/>
                </a:lnTo>
                <a:lnTo>
                  <a:pt x="64723" y="32468"/>
                </a:lnTo>
                <a:lnTo>
                  <a:pt x="63302" y="41952"/>
                </a:lnTo>
                <a:lnTo>
                  <a:pt x="36490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913127" y="5051926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70" y="64890"/>
                </a:moveTo>
                <a:lnTo>
                  <a:pt x="23856" y="64890"/>
                </a:lnTo>
                <a:lnTo>
                  <a:pt x="15522" y="61611"/>
                </a:lnTo>
                <a:lnTo>
                  <a:pt x="9375" y="55372"/>
                </a:lnTo>
                <a:lnTo>
                  <a:pt x="3648" y="47662"/>
                </a:lnTo>
                <a:lnTo>
                  <a:pt x="483" y="38803"/>
                </a:lnTo>
                <a:lnTo>
                  <a:pt x="0" y="29405"/>
                </a:lnTo>
                <a:lnTo>
                  <a:pt x="2316" y="20081"/>
                </a:lnTo>
                <a:lnTo>
                  <a:pt x="7267" y="11814"/>
                </a:lnTo>
                <a:lnTo>
                  <a:pt x="14259" y="5481"/>
                </a:lnTo>
                <a:lnTo>
                  <a:pt x="22770" y="1427"/>
                </a:lnTo>
                <a:lnTo>
                  <a:pt x="32280" y="0"/>
                </a:lnTo>
                <a:lnTo>
                  <a:pt x="44942" y="2556"/>
                </a:lnTo>
                <a:lnTo>
                  <a:pt x="55260" y="9522"/>
                </a:lnTo>
                <a:lnTo>
                  <a:pt x="62205" y="19844"/>
                </a:lnTo>
                <a:lnTo>
                  <a:pt x="64749" y="32467"/>
                </a:lnTo>
                <a:lnTo>
                  <a:pt x="63321" y="41977"/>
                </a:lnTo>
                <a:lnTo>
                  <a:pt x="36470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361260" y="5051926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31" y="64890"/>
                </a:moveTo>
                <a:lnTo>
                  <a:pt x="23817" y="64890"/>
                </a:lnTo>
                <a:lnTo>
                  <a:pt x="15529" y="61611"/>
                </a:lnTo>
                <a:lnTo>
                  <a:pt x="9381" y="55372"/>
                </a:lnTo>
                <a:lnTo>
                  <a:pt x="3636" y="47662"/>
                </a:lnTo>
                <a:lnTo>
                  <a:pt x="473" y="38803"/>
                </a:lnTo>
                <a:lnTo>
                  <a:pt x="0" y="29405"/>
                </a:lnTo>
                <a:lnTo>
                  <a:pt x="2323" y="20081"/>
                </a:lnTo>
                <a:lnTo>
                  <a:pt x="7267" y="11814"/>
                </a:lnTo>
                <a:lnTo>
                  <a:pt x="14248" y="5481"/>
                </a:lnTo>
                <a:lnTo>
                  <a:pt x="22757" y="1427"/>
                </a:lnTo>
                <a:lnTo>
                  <a:pt x="32287" y="0"/>
                </a:lnTo>
                <a:lnTo>
                  <a:pt x="44910" y="2556"/>
                </a:lnTo>
                <a:lnTo>
                  <a:pt x="55232" y="9522"/>
                </a:lnTo>
                <a:lnTo>
                  <a:pt x="62199" y="19844"/>
                </a:lnTo>
                <a:lnTo>
                  <a:pt x="64755" y="32467"/>
                </a:lnTo>
                <a:lnTo>
                  <a:pt x="63327" y="41977"/>
                </a:lnTo>
                <a:lnTo>
                  <a:pt x="36431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809320" y="5051926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63" y="64890"/>
                </a:moveTo>
                <a:lnTo>
                  <a:pt x="23849" y="64890"/>
                </a:lnTo>
                <a:lnTo>
                  <a:pt x="15561" y="61611"/>
                </a:lnTo>
                <a:lnTo>
                  <a:pt x="9368" y="55372"/>
                </a:lnTo>
                <a:lnTo>
                  <a:pt x="3661" y="47662"/>
                </a:lnTo>
                <a:lnTo>
                  <a:pt x="494" y="38803"/>
                </a:lnTo>
                <a:lnTo>
                  <a:pt x="0" y="29405"/>
                </a:lnTo>
                <a:lnTo>
                  <a:pt x="2310" y="20081"/>
                </a:lnTo>
                <a:lnTo>
                  <a:pt x="7280" y="11814"/>
                </a:lnTo>
                <a:lnTo>
                  <a:pt x="14269" y="5481"/>
                </a:lnTo>
                <a:lnTo>
                  <a:pt x="22770" y="1427"/>
                </a:lnTo>
                <a:lnTo>
                  <a:pt x="32274" y="0"/>
                </a:lnTo>
                <a:lnTo>
                  <a:pt x="44935" y="2556"/>
                </a:lnTo>
                <a:lnTo>
                  <a:pt x="55253" y="9522"/>
                </a:lnTo>
                <a:lnTo>
                  <a:pt x="62198" y="19844"/>
                </a:lnTo>
                <a:lnTo>
                  <a:pt x="64742" y="32467"/>
                </a:lnTo>
                <a:lnTo>
                  <a:pt x="63314" y="41977"/>
                </a:lnTo>
                <a:lnTo>
                  <a:pt x="36463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257446" y="5051926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76" y="64890"/>
                </a:moveTo>
                <a:lnTo>
                  <a:pt x="23816" y="64890"/>
                </a:lnTo>
                <a:lnTo>
                  <a:pt x="15574" y="61611"/>
                </a:lnTo>
                <a:lnTo>
                  <a:pt x="9381" y="55372"/>
                </a:lnTo>
                <a:lnTo>
                  <a:pt x="3636" y="47662"/>
                </a:lnTo>
                <a:lnTo>
                  <a:pt x="473" y="38803"/>
                </a:lnTo>
                <a:lnTo>
                  <a:pt x="0" y="29405"/>
                </a:lnTo>
                <a:lnTo>
                  <a:pt x="2323" y="20081"/>
                </a:lnTo>
                <a:lnTo>
                  <a:pt x="7293" y="11814"/>
                </a:lnTo>
                <a:lnTo>
                  <a:pt x="14282" y="5481"/>
                </a:lnTo>
                <a:lnTo>
                  <a:pt x="22783" y="1427"/>
                </a:lnTo>
                <a:lnTo>
                  <a:pt x="32287" y="0"/>
                </a:lnTo>
                <a:lnTo>
                  <a:pt x="44929" y="2556"/>
                </a:lnTo>
                <a:lnTo>
                  <a:pt x="55250" y="9522"/>
                </a:lnTo>
                <a:lnTo>
                  <a:pt x="62206" y="19844"/>
                </a:lnTo>
                <a:lnTo>
                  <a:pt x="64756" y="32467"/>
                </a:lnTo>
                <a:lnTo>
                  <a:pt x="63328" y="41977"/>
                </a:lnTo>
                <a:lnTo>
                  <a:pt x="36476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705525" y="5051926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90" y="64890"/>
                </a:moveTo>
                <a:lnTo>
                  <a:pt x="23830" y="64890"/>
                </a:lnTo>
                <a:lnTo>
                  <a:pt x="15543" y="61611"/>
                </a:lnTo>
                <a:lnTo>
                  <a:pt x="9350" y="55372"/>
                </a:lnTo>
                <a:lnTo>
                  <a:pt x="3643" y="47662"/>
                </a:lnTo>
                <a:lnTo>
                  <a:pt x="481" y="38803"/>
                </a:lnTo>
                <a:lnTo>
                  <a:pt x="0" y="29405"/>
                </a:lnTo>
                <a:lnTo>
                  <a:pt x="2336" y="20081"/>
                </a:lnTo>
                <a:lnTo>
                  <a:pt x="7281" y="11814"/>
                </a:lnTo>
                <a:lnTo>
                  <a:pt x="14262" y="5481"/>
                </a:lnTo>
                <a:lnTo>
                  <a:pt x="22771" y="1427"/>
                </a:lnTo>
                <a:lnTo>
                  <a:pt x="32300" y="0"/>
                </a:lnTo>
                <a:lnTo>
                  <a:pt x="44936" y="2556"/>
                </a:lnTo>
                <a:lnTo>
                  <a:pt x="55240" y="9522"/>
                </a:lnTo>
                <a:lnTo>
                  <a:pt x="62180" y="19844"/>
                </a:lnTo>
                <a:lnTo>
                  <a:pt x="64723" y="32467"/>
                </a:lnTo>
                <a:lnTo>
                  <a:pt x="63302" y="41977"/>
                </a:lnTo>
                <a:lnTo>
                  <a:pt x="36490" y="64890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887711" y="3533145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76" y="64890"/>
                </a:moveTo>
                <a:lnTo>
                  <a:pt x="23862" y="64890"/>
                </a:lnTo>
                <a:lnTo>
                  <a:pt x="15574" y="61566"/>
                </a:lnTo>
                <a:lnTo>
                  <a:pt x="9381" y="55373"/>
                </a:lnTo>
                <a:lnTo>
                  <a:pt x="3635" y="47649"/>
                </a:lnTo>
                <a:lnTo>
                  <a:pt x="473" y="38763"/>
                </a:lnTo>
                <a:lnTo>
                  <a:pt x="0" y="29348"/>
                </a:lnTo>
                <a:lnTo>
                  <a:pt x="2323" y="20036"/>
                </a:lnTo>
                <a:lnTo>
                  <a:pt x="7273" y="11795"/>
                </a:lnTo>
                <a:lnTo>
                  <a:pt x="14265" y="5475"/>
                </a:lnTo>
                <a:lnTo>
                  <a:pt x="22776" y="1427"/>
                </a:lnTo>
                <a:lnTo>
                  <a:pt x="32286" y="0"/>
                </a:lnTo>
                <a:lnTo>
                  <a:pt x="44910" y="2543"/>
                </a:lnTo>
                <a:lnTo>
                  <a:pt x="55232" y="9488"/>
                </a:lnTo>
                <a:lnTo>
                  <a:pt x="62199" y="19806"/>
                </a:lnTo>
                <a:lnTo>
                  <a:pt x="64755" y="32468"/>
                </a:lnTo>
                <a:lnTo>
                  <a:pt x="63328" y="41972"/>
                </a:lnTo>
                <a:lnTo>
                  <a:pt x="36476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335759" y="3533145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521" y="64890"/>
                </a:moveTo>
                <a:lnTo>
                  <a:pt x="23862" y="64890"/>
                </a:lnTo>
                <a:lnTo>
                  <a:pt x="15574" y="61566"/>
                </a:lnTo>
                <a:lnTo>
                  <a:pt x="9381" y="55373"/>
                </a:lnTo>
                <a:lnTo>
                  <a:pt x="3635" y="47629"/>
                </a:lnTo>
                <a:lnTo>
                  <a:pt x="473" y="38741"/>
                </a:lnTo>
                <a:lnTo>
                  <a:pt x="0" y="29323"/>
                </a:lnTo>
                <a:lnTo>
                  <a:pt x="2323" y="19990"/>
                </a:lnTo>
                <a:lnTo>
                  <a:pt x="7293" y="11776"/>
                </a:lnTo>
                <a:lnTo>
                  <a:pt x="14288" y="5470"/>
                </a:lnTo>
                <a:lnTo>
                  <a:pt x="22802" y="1426"/>
                </a:lnTo>
                <a:lnTo>
                  <a:pt x="32332" y="0"/>
                </a:lnTo>
                <a:lnTo>
                  <a:pt x="44948" y="2556"/>
                </a:lnTo>
                <a:lnTo>
                  <a:pt x="55255" y="9523"/>
                </a:lnTo>
                <a:lnTo>
                  <a:pt x="62206" y="19845"/>
                </a:lnTo>
                <a:lnTo>
                  <a:pt x="64755" y="32468"/>
                </a:lnTo>
                <a:lnTo>
                  <a:pt x="63328" y="41972"/>
                </a:lnTo>
                <a:lnTo>
                  <a:pt x="36521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783876" y="3533145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96" y="64890"/>
                </a:moveTo>
                <a:lnTo>
                  <a:pt x="23883" y="64890"/>
                </a:lnTo>
                <a:lnTo>
                  <a:pt x="15595" y="61566"/>
                </a:lnTo>
                <a:lnTo>
                  <a:pt x="9310" y="55373"/>
                </a:lnTo>
                <a:lnTo>
                  <a:pt x="3617" y="47649"/>
                </a:lnTo>
                <a:lnTo>
                  <a:pt x="476" y="38763"/>
                </a:lnTo>
                <a:lnTo>
                  <a:pt x="0" y="29348"/>
                </a:lnTo>
                <a:lnTo>
                  <a:pt x="2298" y="20036"/>
                </a:lnTo>
                <a:lnTo>
                  <a:pt x="7256" y="11795"/>
                </a:lnTo>
                <a:lnTo>
                  <a:pt x="14263" y="5475"/>
                </a:lnTo>
                <a:lnTo>
                  <a:pt x="22790" y="1427"/>
                </a:lnTo>
                <a:lnTo>
                  <a:pt x="32307" y="0"/>
                </a:lnTo>
                <a:lnTo>
                  <a:pt x="44949" y="2543"/>
                </a:lnTo>
                <a:lnTo>
                  <a:pt x="55269" y="9488"/>
                </a:lnTo>
                <a:lnTo>
                  <a:pt x="62225" y="19806"/>
                </a:lnTo>
                <a:lnTo>
                  <a:pt x="64775" y="32468"/>
                </a:lnTo>
                <a:lnTo>
                  <a:pt x="63348" y="41972"/>
                </a:lnTo>
                <a:lnTo>
                  <a:pt x="36496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231970" y="3533145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96" y="64890"/>
                </a:moveTo>
                <a:lnTo>
                  <a:pt x="23882" y="64890"/>
                </a:lnTo>
                <a:lnTo>
                  <a:pt x="15548" y="61566"/>
                </a:lnTo>
                <a:lnTo>
                  <a:pt x="9355" y="55373"/>
                </a:lnTo>
                <a:lnTo>
                  <a:pt x="3629" y="47629"/>
                </a:lnTo>
                <a:lnTo>
                  <a:pt x="470" y="38741"/>
                </a:lnTo>
                <a:lnTo>
                  <a:pt x="0" y="29323"/>
                </a:lnTo>
                <a:lnTo>
                  <a:pt x="2343" y="19990"/>
                </a:lnTo>
                <a:lnTo>
                  <a:pt x="7287" y="11776"/>
                </a:lnTo>
                <a:lnTo>
                  <a:pt x="14267" y="5470"/>
                </a:lnTo>
                <a:lnTo>
                  <a:pt x="22777" y="1426"/>
                </a:lnTo>
                <a:lnTo>
                  <a:pt x="32306" y="0"/>
                </a:lnTo>
                <a:lnTo>
                  <a:pt x="44968" y="2543"/>
                </a:lnTo>
                <a:lnTo>
                  <a:pt x="55286" y="9488"/>
                </a:lnTo>
                <a:lnTo>
                  <a:pt x="62231" y="19806"/>
                </a:lnTo>
                <a:lnTo>
                  <a:pt x="64775" y="32468"/>
                </a:lnTo>
                <a:lnTo>
                  <a:pt x="63347" y="41972"/>
                </a:lnTo>
                <a:lnTo>
                  <a:pt x="36496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679947" y="3533145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2468" y="64890"/>
                </a:moveTo>
                <a:lnTo>
                  <a:pt x="19807" y="62340"/>
                </a:lnTo>
                <a:lnTo>
                  <a:pt x="9489" y="55390"/>
                </a:lnTo>
                <a:lnTo>
                  <a:pt x="2543" y="45083"/>
                </a:lnTo>
                <a:lnTo>
                  <a:pt x="0" y="32467"/>
                </a:lnTo>
                <a:lnTo>
                  <a:pt x="1426" y="22938"/>
                </a:lnTo>
                <a:lnTo>
                  <a:pt x="28233" y="0"/>
                </a:lnTo>
                <a:lnTo>
                  <a:pt x="32423" y="0"/>
                </a:lnTo>
                <a:lnTo>
                  <a:pt x="40892" y="0"/>
                </a:lnTo>
                <a:lnTo>
                  <a:pt x="64749" y="35522"/>
                </a:lnTo>
                <a:lnTo>
                  <a:pt x="62432" y="44853"/>
                </a:lnTo>
                <a:lnTo>
                  <a:pt x="57475" y="53114"/>
                </a:lnTo>
                <a:lnTo>
                  <a:pt x="50473" y="59431"/>
                </a:lnTo>
                <a:lnTo>
                  <a:pt x="41960" y="63469"/>
                </a:lnTo>
                <a:lnTo>
                  <a:pt x="32468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887711" y="3916302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30" y="64935"/>
                </a:moveTo>
                <a:lnTo>
                  <a:pt x="23816" y="64935"/>
                </a:lnTo>
                <a:lnTo>
                  <a:pt x="15528" y="61611"/>
                </a:lnTo>
                <a:lnTo>
                  <a:pt x="9381" y="55372"/>
                </a:lnTo>
                <a:lnTo>
                  <a:pt x="3635" y="47662"/>
                </a:lnTo>
                <a:lnTo>
                  <a:pt x="473" y="38803"/>
                </a:lnTo>
                <a:lnTo>
                  <a:pt x="0" y="29406"/>
                </a:lnTo>
                <a:lnTo>
                  <a:pt x="2323" y="20081"/>
                </a:lnTo>
                <a:lnTo>
                  <a:pt x="7273" y="11814"/>
                </a:lnTo>
                <a:lnTo>
                  <a:pt x="14265" y="5481"/>
                </a:lnTo>
                <a:lnTo>
                  <a:pt x="22776" y="1428"/>
                </a:lnTo>
                <a:lnTo>
                  <a:pt x="32286" y="0"/>
                </a:lnTo>
                <a:lnTo>
                  <a:pt x="44910" y="2556"/>
                </a:lnTo>
                <a:lnTo>
                  <a:pt x="55232" y="9522"/>
                </a:lnTo>
                <a:lnTo>
                  <a:pt x="62199" y="19844"/>
                </a:lnTo>
                <a:lnTo>
                  <a:pt x="64755" y="32467"/>
                </a:lnTo>
                <a:lnTo>
                  <a:pt x="63328" y="41997"/>
                </a:lnTo>
                <a:lnTo>
                  <a:pt x="36430" y="64935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335759" y="3916302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76" y="64935"/>
                </a:moveTo>
                <a:lnTo>
                  <a:pt x="23862" y="64935"/>
                </a:lnTo>
                <a:lnTo>
                  <a:pt x="15574" y="61611"/>
                </a:lnTo>
                <a:lnTo>
                  <a:pt x="9381" y="55372"/>
                </a:lnTo>
                <a:lnTo>
                  <a:pt x="3635" y="47662"/>
                </a:lnTo>
                <a:lnTo>
                  <a:pt x="473" y="38803"/>
                </a:lnTo>
                <a:lnTo>
                  <a:pt x="0" y="29406"/>
                </a:lnTo>
                <a:lnTo>
                  <a:pt x="2323" y="20081"/>
                </a:lnTo>
                <a:lnTo>
                  <a:pt x="7293" y="11814"/>
                </a:lnTo>
                <a:lnTo>
                  <a:pt x="14288" y="5481"/>
                </a:lnTo>
                <a:lnTo>
                  <a:pt x="22802" y="1428"/>
                </a:lnTo>
                <a:lnTo>
                  <a:pt x="32332" y="0"/>
                </a:lnTo>
                <a:lnTo>
                  <a:pt x="44948" y="2556"/>
                </a:lnTo>
                <a:lnTo>
                  <a:pt x="55255" y="9522"/>
                </a:lnTo>
                <a:lnTo>
                  <a:pt x="62206" y="19844"/>
                </a:lnTo>
                <a:lnTo>
                  <a:pt x="64755" y="32467"/>
                </a:lnTo>
                <a:lnTo>
                  <a:pt x="63328" y="42003"/>
                </a:lnTo>
                <a:lnTo>
                  <a:pt x="36476" y="64935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783876" y="3916302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96" y="64935"/>
                </a:moveTo>
                <a:lnTo>
                  <a:pt x="23837" y="64935"/>
                </a:lnTo>
                <a:lnTo>
                  <a:pt x="15549" y="61611"/>
                </a:lnTo>
                <a:lnTo>
                  <a:pt x="9310" y="55372"/>
                </a:lnTo>
                <a:lnTo>
                  <a:pt x="3617" y="47662"/>
                </a:lnTo>
                <a:lnTo>
                  <a:pt x="476" y="38803"/>
                </a:lnTo>
                <a:lnTo>
                  <a:pt x="0" y="29406"/>
                </a:lnTo>
                <a:lnTo>
                  <a:pt x="2298" y="20081"/>
                </a:lnTo>
                <a:lnTo>
                  <a:pt x="7256" y="11814"/>
                </a:lnTo>
                <a:lnTo>
                  <a:pt x="14263" y="5481"/>
                </a:lnTo>
                <a:lnTo>
                  <a:pt x="22790" y="1428"/>
                </a:lnTo>
                <a:lnTo>
                  <a:pt x="32307" y="0"/>
                </a:lnTo>
                <a:lnTo>
                  <a:pt x="44949" y="2556"/>
                </a:lnTo>
                <a:lnTo>
                  <a:pt x="55269" y="9522"/>
                </a:lnTo>
                <a:lnTo>
                  <a:pt x="62225" y="19844"/>
                </a:lnTo>
                <a:lnTo>
                  <a:pt x="64775" y="32467"/>
                </a:lnTo>
                <a:lnTo>
                  <a:pt x="63348" y="41997"/>
                </a:lnTo>
                <a:lnTo>
                  <a:pt x="36496" y="64935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231970" y="3916302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51" y="64935"/>
                </a:moveTo>
                <a:lnTo>
                  <a:pt x="23836" y="64935"/>
                </a:lnTo>
                <a:lnTo>
                  <a:pt x="15548" y="61611"/>
                </a:lnTo>
                <a:lnTo>
                  <a:pt x="9355" y="55372"/>
                </a:lnTo>
                <a:lnTo>
                  <a:pt x="3629" y="47662"/>
                </a:lnTo>
                <a:lnTo>
                  <a:pt x="470" y="38803"/>
                </a:lnTo>
                <a:lnTo>
                  <a:pt x="0" y="29406"/>
                </a:lnTo>
                <a:lnTo>
                  <a:pt x="2343" y="20081"/>
                </a:lnTo>
                <a:lnTo>
                  <a:pt x="7287" y="11814"/>
                </a:lnTo>
                <a:lnTo>
                  <a:pt x="14267" y="5481"/>
                </a:lnTo>
                <a:lnTo>
                  <a:pt x="22777" y="1428"/>
                </a:lnTo>
                <a:lnTo>
                  <a:pt x="32306" y="0"/>
                </a:lnTo>
                <a:lnTo>
                  <a:pt x="44968" y="2556"/>
                </a:lnTo>
                <a:lnTo>
                  <a:pt x="55286" y="9522"/>
                </a:lnTo>
                <a:lnTo>
                  <a:pt x="62231" y="19844"/>
                </a:lnTo>
                <a:lnTo>
                  <a:pt x="64775" y="32467"/>
                </a:lnTo>
                <a:lnTo>
                  <a:pt x="63347" y="42003"/>
                </a:lnTo>
                <a:lnTo>
                  <a:pt x="36451" y="64935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680069" y="3916302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89" y="64935"/>
                </a:moveTo>
                <a:lnTo>
                  <a:pt x="23876" y="64935"/>
                </a:lnTo>
                <a:lnTo>
                  <a:pt x="15588" y="61611"/>
                </a:lnTo>
                <a:lnTo>
                  <a:pt x="9349" y="55372"/>
                </a:lnTo>
                <a:lnTo>
                  <a:pt x="3648" y="47662"/>
                </a:lnTo>
                <a:lnTo>
                  <a:pt x="492" y="38803"/>
                </a:lnTo>
                <a:lnTo>
                  <a:pt x="0" y="29406"/>
                </a:lnTo>
                <a:lnTo>
                  <a:pt x="2291" y="20081"/>
                </a:lnTo>
                <a:lnTo>
                  <a:pt x="7269" y="11814"/>
                </a:lnTo>
                <a:lnTo>
                  <a:pt x="14279" y="5481"/>
                </a:lnTo>
                <a:lnTo>
                  <a:pt x="22808" y="1428"/>
                </a:lnTo>
                <a:lnTo>
                  <a:pt x="32346" y="0"/>
                </a:lnTo>
                <a:lnTo>
                  <a:pt x="44962" y="2556"/>
                </a:lnTo>
                <a:lnTo>
                  <a:pt x="55269" y="9522"/>
                </a:lnTo>
                <a:lnTo>
                  <a:pt x="62220" y="19844"/>
                </a:lnTo>
                <a:lnTo>
                  <a:pt x="64769" y="32467"/>
                </a:lnTo>
                <a:lnTo>
                  <a:pt x="63348" y="41997"/>
                </a:lnTo>
                <a:lnTo>
                  <a:pt x="36489" y="64935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887711" y="4299548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30" y="64890"/>
                </a:moveTo>
                <a:lnTo>
                  <a:pt x="23816" y="64890"/>
                </a:lnTo>
                <a:lnTo>
                  <a:pt x="15528" y="61612"/>
                </a:lnTo>
                <a:lnTo>
                  <a:pt x="9381" y="55373"/>
                </a:lnTo>
                <a:lnTo>
                  <a:pt x="3635" y="47661"/>
                </a:lnTo>
                <a:lnTo>
                  <a:pt x="473" y="38797"/>
                </a:lnTo>
                <a:lnTo>
                  <a:pt x="0" y="29387"/>
                </a:lnTo>
                <a:lnTo>
                  <a:pt x="2323" y="20036"/>
                </a:lnTo>
                <a:lnTo>
                  <a:pt x="7254" y="11795"/>
                </a:lnTo>
                <a:lnTo>
                  <a:pt x="14248" y="5475"/>
                </a:lnTo>
                <a:lnTo>
                  <a:pt x="22770" y="1427"/>
                </a:lnTo>
                <a:lnTo>
                  <a:pt x="32286" y="0"/>
                </a:lnTo>
                <a:lnTo>
                  <a:pt x="44910" y="2543"/>
                </a:lnTo>
                <a:lnTo>
                  <a:pt x="55232" y="9488"/>
                </a:lnTo>
                <a:lnTo>
                  <a:pt x="62199" y="19806"/>
                </a:lnTo>
                <a:lnTo>
                  <a:pt x="64755" y="32468"/>
                </a:lnTo>
                <a:lnTo>
                  <a:pt x="63328" y="41972"/>
                </a:lnTo>
                <a:lnTo>
                  <a:pt x="36430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335759" y="4299548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76" y="64890"/>
                </a:moveTo>
                <a:lnTo>
                  <a:pt x="23862" y="64890"/>
                </a:lnTo>
                <a:lnTo>
                  <a:pt x="15574" y="61612"/>
                </a:lnTo>
                <a:lnTo>
                  <a:pt x="9381" y="55373"/>
                </a:lnTo>
                <a:lnTo>
                  <a:pt x="3635" y="47649"/>
                </a:lnTo>
                <a:lnTo>
                  <a:pt x="473" y="38763"/>
                </a:lnTo>
                <a:lnTo>
                  <a:pt x="0" y="29349"/>
                </a:lnTo>
                <a:lnTo>
                  <a:pt x="2323" y="20036"/>
                </a:lnTo>
                <a:lnTo>
                  <a:pt x="7293" y="11795"/>
                </a:lnTo>
                <a:lnTo>
                  <a:pt x="14288" y="5475"/>
                </a:lnTo>
                <a:lnTo>
                  <a:pt x="22802" y="1427"/>
                </a:lnTo>
                <a:lnTo>
                  <a:pt x="32332" y="0"/>
                </a:lnTo>
                <a:lnTo>
                  <a:pt x="44948" y="2556"/>
                </a:lnTo>
                <a:lnTo>
                  <a:pt x="55255" y="9523"/>
                </a:lnTo>
                <a:lnTo>
                  <a:pt x="62206" y="19845"/>
                </a:lnTo>
                <a:lnTo>
                  <a:pt x="64755" y="32468"/>
                </a:lnTo>
                <a:lnTo>
                  <a:pt x="63328" y="41972"/>
                </a:lnTo>
                <a:lnTo>
                  <a:pt x="36476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783876" y="4299548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96" y="64890"/>
                </a:moveTo>
                <a:lnTo>
                  <a:pt x="23837" y="64890"/>
                </a:lnTo>
                <a:lnTo>
                  <a:pt x="15549" y="61612"/>
                </a:lnTo>
                <a:lnTo>
                  <a:pt x="9310" y="55373"/>
                </a:lnTo>
                <a:lnTo>
                  <a:pt x="3617" y="47661"/>
                </a:lnTo>
                <a:lnTo>
                  <a:pt x="476" y="38797"/>
                </a:lnTo>
                <a:lnTo>
                  <a:pt x="0" y="29387"/>
                </a:lnTo>
                <a:lnTo>
                  <a:pt x="2298" y="20036"/>
                </a:lnTo>
                <a:lnTo>
                  <a:pt x="7256" y="11795"/>
                </a:lnTo>
                <a:lnTo>
                  <a:pt x="14263" y="5475"/>
                </a:lnTo>
                <a:lnTo>
                  <a:pt x="22790" y="1427"/>
                </a:lnTo>
                <a:lnTo>
                  <a:pt x="32307" y="0"/>
                </a:lnTo>
                <a:lnTo>
                  <a:pt x="44949" y="2543"/>
                </a:lnTo>
                <a:lnTo>
                  <a:pt x="55269" y="9488"/>
                </a:lnTo>
                <a:lnTo>
                  <a:pt x="62225" y="19806"/>
                </a:lnTo>
                <a:lnTo>
                  <a:pt x="64775" y="32468"/>
                </a:lnTo>
                <a:lnTo>
                  <a:pt x="63348" y="41972"/>
                </a:lnTo>
                <a:lnTo>
                  <a:pt x="36496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231970" y="4299548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96" y="64890"/>
                </a:moveTo>
                <a:lnTo>
                  <a:pt x="23882" y="64890"/>
                </a:lnTo>
                <a:lnTo>
                  <a:pt x="15548" y="61612"/>
                </a:lnTo>
                <a:lnTo>
                  <a:pt x="9355" y="55373"/>
                </a:lnTo>
                <a:lnTo>
                  <a:pt x="3629" y="47649"/>
                </a:lnTo>
                <a:lnTo>
                  <a:pt x="470" y="38763"/>
                </a:lnTo>
                <a:lnTo>
                  <a:pt x="0" y="29349"/>
                </a:lnTo>
                <a:lnTo>
                  <a:pt x="2343" y="20036"/>
                </a:lnTo>
                <a:lnTo>
                  <a:pt x="7287" y="11795"/>
                </a:lnTo>
                <a:lnTo>
                  <a:pt x="14267" y="5475"/>
                </a:lnTo>
                <a:lnTo>
                  <a:pt x="22777" y="1427"/>
                </a:lnTo>
                <a:lnTo>
                  <a:pt x="32306" y="0"/>
                </a:lnTo>
                <a:lnTo>
                  <a:pt x="44929" y="2556"/>
                </a:lnTo>
                <a:lnTo>
                  <a:pt x="55252" y="9523"/>
                </a:lnTo>
                <a:lnTo>
                  <a:pt x="62218" y="19845"/>
                </a:lnTo>
                <a:lnTo>
                  <a:pt x="64775" y="32468"/>
                </a:lnTo>
                <a:lnTo>
                  <a:pt x="63347" y="41972"/>
                </a:lnTo>
                <a:lnTo>
                  <a:pt x="36496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680069" y="4299548"/>
            <a:ext cx="64769" cy="65405"/>
          </a:xfrm>
          <a:custGeom>
            <a:avLst/>
            <a:gdLst/>
            <a:ahLst/>
            <a:cxnLst/>
            <a:rect l="l" t="t" r="r" b="b"/>
            <a:pathLst>
              <a:path w="64770" h="65404">
                <a:moveTo>
                  <a:pt x="36489" y="64890"/>
                </a:moveTo>
                <a:lnTo>
                  <a:pt x="23876" y="64890"/>
                </a:lnTo>
                <a:lnTo>
                  <a:pt x="15588" y="61612"/>
                </a:lnTo>
                <a:lnTo>
                  <a:pt x="9349" y="55373"/>
                </a:lnTo>
                <a:lnTo>
                  <a:pt x="3648" y="47661"/>
                </a:lnTo>
                <a:lnTo>
                  <a:pt x="492" y="38797"/>
                </a:lnTo>
                <a:lnTo>
                  <a:pt x="0" y="29387"/>
                </a:lnTo>
                <a:lnTo>
                  <a:pt x="2291" y="20036"/>
                </a:lnTo>
                <a:lnTo>
                  <a:pt x="7269" y="11795"/>
                </a:lnTo>
                <a:lnTo>
                  <a:pt x="14279" y="5475"/>
                </a:lnTo>
                <a:lnTo>
                  <a:pt x="22808" y="1427"/>
                </a:lnTo>
                <a:lnTo>
                  <a:pt x="32346" y="0"/>
                </a:lnTo>
                <a:lnTo>
                  <a:pt x="44962" y="2543"/>
                </a:lnTo>
                <a:lnTo>
                  <a:pt x="55269" y="9488"/>
                </a:lnTo>
                <a:lnTo>
                  <a:pt x="62220" y="19806"/>
                </a:lnTo>
                <a:lnTo>
                  <a:pt x="64769" y="32468"/>
                </a:lnTo>
                <a:lnTo>
                  <a:pt x="63348" y="41972"/>
                </a:lnTo>
                <a:lnTo>
                  <a:pt x="36489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887939" y="4682567"/>
            <a:ext cx="64135" cy="65405"/>
          </a:xfrm>
          <a:custGeom>
            <a:avLst/>
            <a:gdLst/>
            <a:ahLst/>
            <a:cxnLst/>
            <a:rect l="l" t="t" r="r" b="b"/>
            <a:pathLst>
              <a:path w="64135" h="65404">
                <a:moveTo>
                  <a:pt x="33788" y="64936"/>
                </a:moveTo>
                <a:lnTo>
                  <a:pt x="32058" y="64936"/>
                </a:lnTo>
                <a:lnTo>
                  <a:pt x="20805" y="62915"/>
                </a:lnTo>
                <a:lnTo>
                  <a:pt x="11128" y="57269"/>
                </a:lnTo>
                <a:lnTo>
                  <a:pt x="3901" y="48626"/>
                </a:lnTo>
                <a:lnTo>
                  <a:pt x="0" y="37614"/>
                </a:lnTo>
                <a:lnTo>
                  <a:pt x="503" y="24744"/>
                </a:lnTo>
                <a:lnTo>
                  <a:pt x="30418" y="0"/>
                </a:lnTo>
                <a:lnTo>
                  <a:pt x="32149" y="0"/>
                </a:lnTo>
                <a:lnTo>
                  <a:pt x="43368" y="2027"/>
                </a:lnTo>
                <a:lnTo>
                  <a:pt x="53016" y="7684"/>
                </a:lnTo>
                <a:lnTo>
                  <a:pt x="60223" y="16329"/>
                </a:lnTo>
                <a:lnTo>
                  <a:pt x="64116" y="27322"/>
                </a:lnTo>
                <a:lnTo>
                  <a:pt x="63594" y="40179"/>
                </a:lnTo>
                <a:lnTo>
                  <a:pt x="33788" y="64936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335577" y="4683205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741" y="64890"/>
                </a:moveTo>
                <a:lnTo>
                  <a:pt x="32376" y="64890"/>
                </a:lnTo>
                <a:lnTo>
                  <a:pt x="19870" y="62371"/>
                </a:lnTo>
                <a:lnTo>
                  <a:pt x="9613" y="55498"/>
                </a:lnTo>
                <a:lnTo>
                  <a:pt x="2644" y="45295"/>
                </a:lnTo>
                <a:lnTo>
                  <a:pt x="0" y="32786"/>
                </a:lnTo>
                <a:lnTo>
                  <a:pt x="2403" y="20120"/>
                </a:lnTo>
                <a:lnTo>
                  <a:pt x="9255" y="9733"/>
                </a:lnTo>
                <a:lnTo>
                  <a:pt x="19505" y="2676"/>
                </a:lnTo>
                <a:lnTo>
                  <a:pt x="32103" y="0"/>
                </a:lnTo>
                <a:lnTo>
                  <a:pt x="32331" y="0"/>
                </a:lnTo>
                <a:lnTo>
                  <a:pt x="44917" y="2513"/>
                </a:lnTo>
                <a:lnTo>
                  <a:pt x="55219" y="9380"/>
                </a:lnTo>
                <a:lnTo>
                  <a:pt x="62217" y="19595"/>
                </a:lnTo>
                <a:lnTo>
                  <a:pt x="64890" y="32149"/>
                </a:lnTo>
                <a:lnTo>
                  <a:pt x="62467" y="44795"/>
                </a:lnTo>
                <a:lnTo>
                  <a:pt x="55612" y="55179"/>
                </a:lnTo>
                <a:lnTo>
                  <a:pt x="45359" y="62233"/>
                </a:lnTo>
                <a:lnTo>
                  <a:pt x="32741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783761" y="4682704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422" y="64890"/>
                </a:moveTo>
                <a:lnTo>
                  <a:pt x="19787" y="62347"/>
                </a:lnTo>
                <a:lnTo>
                  <a:pt x="9483" y="55407"/>
                </a:lnTo>
                <a:lnTo>
                  <a:pt x="2542" y="45103"/>
                </a:lnTo>
                <a:lnTo>
                  <a:pt x="0" y="32467"/>
                </a:lnTo>
                <a:lnTo>
                  <a:pt x="2542" y="19844"/>
                </a:lnTo>
                <a:lnTo>
                  <a:pt x="9483" y="9522"/>
                </a:lnTo>
                <a:lnTo>
                  <a:pt x="19787" y="2556"/>
                </a:lnTo>
                <a:lnTo>
                  <a:pt x="32422" y="0"/>
                </a:lnTo>
                <a:lnTo>
                  <a:pt x="45064" y="2556"/>
                </a:lnTo>
                <a:lnTo>
                  <a:pt x="55384" y="9522"/>
                </a:lnTo>
                <a:lnTo>
                  <a:pt x="62340" y="19844"/>
                </a:lnTo>
                <a:lnTo>
                  <a:pt x="64890" y="32467"/>
                </a:lnTo>
                <a:lnTo>
                  <a:pt x="62340" y="45103"/>
                </a:lnTo>
                <a:lnTo>
                  <a:pt x="55384" y="55407"/>
                </a:lnTo>
                <a:lnTo>
                  <a:pt x="45064" y="62347"/>
                </a:lnTo>
                <a:lnTo>
                  <a:pt x="32422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231809" y="4682704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467" y="64890"/>
                </a:moveTo>
                <a:lnTo>
                  <a:pt x="19844" y="62347"/>
                </a:lnTo>
                <a:lnTo>
                  <a:pt x="9522" y="55407"/>
                </a:lnTo>
                <a:lnTo>
                  <a:pt x="2556" y="45103"/>
                </a:lnTo>
                <a:lnTo>
                  <a:pt x="0" y="32467"/>
                </a:lnTo>
                <a:lnTo>
                  <a:pt x="2556" y="19844"/>
                </a:lnTo>
                <a:lnTo>
                  <a:pt x="9522" y="9522"/>
                </a:lnTo>
                <a:lnTo>
                  <a:pt x="19844" y="2556"/>
                </a:lnTo>
                <a:lnTo>
                  <a:pt x="32467" y="0"/>
                </a:lnTo>
                <a:lnTo>
                  <a:pt x="45129" y="2556"/>
                </a:lnTo>
                <a:lnTo>
                  <a:pt x="55447" y="9522"/>
                </a:lnTo>
                <a:lnTo>
                  <a:pt x="62392" y="19844"/>
                </a:lnTo>
                <a:lnTo>
                  <a:pt x="64935" y="32467"/>
                </a:lnTo>
                <a:lnTo>
                  <a:pt x="62392" y="45103"/>
                </a:lnTo>
                <a:lnTo>
                  <a:pt x="55447" y="55407"/>
                </a:lnTo>
                <a:lnTo>
                  <a:pt x="45129" y="62347"/>
                </a:lnTo>
                <a:lnTo>
                  <a:pt x="32467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679947" y="4682704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467" y="64890"/>
                </a:moveTo>
                <a:lnTo>
                  <a:pt x="19806" y="62347"/>
                </a:lnTo>
                <a:lnTo>
                  <a:pt x="9489" y="55407"/>
                </a:lnTo>
                <a:lnTo>
                  <a:pt x="2543" y="45103"/>
                </a:lnTo>
                <a:lnTo>
                  <a:pt x="0" y="32467"/>
                </a:lnTo>
                <a:lnTo>
                  <a:pt x="2543" y="19844"/>
                </a:lnTo>
                <a:lnTo>
                  <a:pt x="9489" y="9522"/>
                </a:lnTo>
                <a:lnTo>
                  <a:pt x="19806" y="2556"/>
                </a:lnTo>
                <a:lnTo>
                  <a:pt x="32467" y="0"/>
                </a:lnTo>
                <a:lnTo>
                  <a:pt x="45084" y="2556"/>
                </a:lnTo>
                <a:lnTo>
                  <a:pt x="55390" y="9522"/>
                </a:lnTo>
                <a:lnTo>
                  <a:pt x="62341" y="19844"/>
                </a:lnTo>
                <a:lnTo>
                  <a:pt x="64890" y="32467"/>
                </a:lnTo>
                <a:lnTo>
                  <a:pt x="62341" y="45103"/>
                </a:lnTo>
                <a:lnTo>
                  <a:pt x="55390" y="55407"/>
                </a:lnTo>
                <a:lnTo>
                  <a:pt x="45084" y="62347"/>
                </a:lnTo>
                <a:lnTo>
                  <a:pt x="32467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887940" y="5065723"/>
            <a:ext cx="64135" cy="65405"/>
          </a:xfrm>
          <a:custGeom>
            <a:avLst/>
            <a:gdLst/>
            <a:ahLst/>
            <a:cxnLst/>
            <a:rect l="l" t="t" r="r" b="b"/>
            <a:pathLst>
              <a:path w="64135" h="65404">
                <a:moveTo>
                  <a:pt x="33697" y="64936"/>
                </a:moveTo>
                <a:lnTo>
                  <a:pt x="31967" y="64936"/>
                </a:lnTo>
                <a:lnTo>
                  <a:pt x="20748" y="62915"/>
                </a:lnTo>
                <a:lnTo>
                  <a:pt x="11099" y="57274"/>
                </a:lnTo>
                <a:lnTo>
                  <a:pt x="3893" y="48645"/>
                </a:lnTo>
                <a:lnTo>
                  <a:pt x="0" y="37659"/>
                </a:lnTo>
                <a:lnTo>
                  <a:pt x="542" y="24776"/>
                </a:lnTo>
                <a:lnTo>
                  <a:pt x="30373" y="0"/>
                </a:lnTo>
                <a:lnTo>
                  <a:pt x="32058" y="0"/>
                </a:lnTo>
                <a:lnTo>
                  <a:pt x="43310" y="2021"/>
                </a:lnTo>
                <a:lnTo>
                  <a:pt x="52988" y="7667"/>
                </a:lnTo>
                <a:lnTo>
                  <a:pt x="60215" y="16310"/>
                </a:lnTo>
                <a:lnTo>
                  <a:pt x="64116" y="27322"/>
                </a:lnTo>
                <a:lnTo>
                  <a:pt x="63594" y="40186"/>
                </a:lnTo>
                <a:lnTo>
                  <a:pt x="33697" y="64936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335577" y="5066407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695" y="64935"/>
                </a:moveTo>
                <a:lnTo>
                  <a:pt x="32513" y="64935"/>
                </a:lnTo>
                <a:lnTo>
                  <a:pt x="19915" y="62422"/>
                </a:lnTo>
                <a:lnTo>
                  <a:pt x="9596" y="55555"/>
                </a:lnTo>
                <a:lnTo>
                  <a:pt x="2608" y="45340"/>
                </a:lnTo>
                <a:lnTo>
                  <a:pt x="0" y="32786"/>
                </a:lnTo>
                <a:lnTo>
                  <a:pt x="2403" y="20113"/>
                </a:lnTo>
                <a:lnTo>
                  <a:pt x="9255" y="9716"/>
                </a:lnTo>
                <a:lnTo>
                  <a:pt x="19505" y="2657"/>
                </a:lnTo>
                <a:lnTo>
                  <a:pt x="32103" y="0"/>
                </a:lnTo>
                <a:lnTo>
                  <a:pt x="32467" y="0"/>
                </a:lnTo>
                <a:lnTo>
                  <a:pt x="44975" y="2519"/>
                </a:lnTo>
                <a:lnTo>
                  <a:pt x="55236" y="9397"/>
                </a:lnTo>
                <a:lnTo>
                  <a:pt x="62219" y="19614"/>
                </a:lnTo>
                <a:lnTo>
                  <a:pt x="64890" y="32149"/>
                </a:lnTo>
                <a:lnTo>
                  <a:pt x="62447" y="44789"/>
                </a:lnTo>
                <a:lnTo>
                  <a:pt x="55595" y="55162"/>
                </a:lnTo>
                <a:lnTo>
                  <a:pt x="45352" y="62214"/>
                </a:lnTo>
                <a:lnTo>
                  <a:pt x="32741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783761" y="5065951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422" y="64890"/>
                </a:moveTo>
                <a:lnTo>
                  <a:pt x="19787" y="62341"/>
                </a:lnTo>
                <a:lnTo>
                  <a:pt x="9483" y="55390"/>
                </a:lnTo>
                <a:lnTo>
                  <a:pt x="2542" y="45084"/>
                </a:lnTo>
                <a:lnTo>
                  <a:pt x="0" y="32468"/>
                </a:lnTo>
                <a:lnTo>
                  <a:pt x="2542" y="19826"/>
                </a:lnTo>
                <a:lnTo>
                  <a:pt x="9483" y="9505"/>
                </a:lnTo>
                <a:lnTo>
                  <a:pt x="19787" y="2550"/>
                </a:lnTo>
                <a:lnTo>
                  <a:pt x="32422" y="0"/>
                </a:lnTo>
                <a:lnTo>
                  <a:pt x="45064" y="2550"/>
                </a:lnTo>
                <a:lnTo>
                  <a:pt x="55384" y="9505"/>
                </a:lnTo>
                <a:lnTo>
                  <a:pt x="62340" y="19826"/>
                </a:lnTo>
                <a:lnTo>
                  <a:pt x="64890" y="32468"/>
                </a:lnTo>
                <a:lnTo>
                  <a:pt x="62340" y="45084"/>
                </a:lnTo>
                <a:lnTo>
                  <a:pt x="55384" y="55390"/>
                </a:lnTo>
                <a:lnTo>
                  <a:pt x="45064" y="62341"/>
                </a:lnTo>
                <a:lnTo>
                  <a:pt x="32422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231809" y="5065951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467" y="64890"/>
                </a:moveTo>
                <a:lnTo>
                  <a:pt x="19844" y="62341"/>
                </a:lnTo>
                <a:lnTo>
                  <a:pt x="9522" y="55390"/>
                </a:lnTo>
                <a:lnTo>
                  <a:pt x="2556" y="45084"/>
                </a:lnTo>
                <a:lnTo>
                  <a:pt x="0" y="32468"/>
                </a:lnTo>
                <a:lnTo>
                  <a:pt x="2556" y="19826"/>
                </a:lnTo>
                <a:lnTo>
                  <a:pt x="9522" y="9505"/>
                </a:lnTo>
                <a:lnTo>
                  <a:pt x="19844" y="2550"/>
                </a:lnTo>
                <a:lnTo>
                  <a:pt x="32467" y="0"/>
                </a:lnTo>
                <a:lnTo>
                  <a:pt x="45129" y="2550"/>
                </a:lnTo>
                <a:lnTo>
                  <a:pt x="55447" y="9505"/>
                </a:lnTo>
                <a:lnTo>
                  <a:pt x="62392" y="19826"/>
                </a:lnTo>
                <a:lnTo>
                  <a:pt x="64935" y="32468"/>
                </a:lnTo>
                <a:lnTo>
                  <a:pt x="62392" y="45084"/>
                </a:lnTo>
                <a:lnTo>
                  <a:pt x="55447" y="55390"/>
                </a:lnTo>
                <a:lnTo>
                  <a:pt x="45129" y="62341"/>
                </a:lnTo>
                <a:lnTo>
                  <a:pt x="32467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679947" y="5065951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4" h="65404">
                <a:moveTo>
                  <a:pt x="32467" y="64890"/>
                </a:moveTo>
                <a:lnTo>
                  <a:pt x="19806" y="62341"/>
                </a:lnTo>
                <a:lnTo>
                  <a:pt x="9489" y="55390"/>
                </a:lnTo>
                <a:lnTo>
                  <a:pt x="2543" y="45084"/>
                </a:lnTo>
                <a:lnTo>
                  <a:pt x="0" y="32468"/>
                </a:lnTo>
                <a:lnTo>
                  <a:pt x="2543" y="19826"/>
                </a:lnTo>
                <a:lnTo>
                  <a:pt x="9489" y="9505"/>
                </a:lnTo>
                <a:lnTo>
                  <a:pt x="19806" y="2550"/>
                </a:lnTo>
                <a:lnTo>
                  <a:pt x="32467" y="0"/>
                </a:lnTo>
                <a:lnTo>
                  <a:pt x="45084" y="2550"/>
                </a:lnTo>
                <a:lnTo>
                  <a:pt x="55390" y="9505"/>
                </a:lnTo>
                <a:lnTo>
                  <a:pt x="62341" y="19826"/>
                </a:lnTo>
                <a:lnTo>
                  <a:pt x="64890" y="32468"/>
                </a:lnTo>
                <a:lnTo>
                  <a:pt x="62341" y="45084"/>
                </a:lnTo>
                <a:lnTo>
                  <a:pt x="55390" y="55390"/>
                </a:lnTo>
                <a:lnTo>
                  <a:pt x="45084" y="62341"/>
                </a:lnTo>
                <a:lnTo>
                  <a:pt x="32467" y="64890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2" name="object 162"/>
          <p:cNvGrpSpPr/>
          <p:nvPr/>
        </p:nvGrpSpPr>
        <p:grpSpPr>
          <a:xfrm>
            <a:off x="377050" y="1333439"/>
            <a:ext cx="8390255" cy="3810635"/>
            <a:chOff x="377050" y="1333439"/>
            <a:chExt cx="8390255" cy="3810635"/>
          </a:xfrm>
        </p:grpSpPr>
        <p:sp>
          <p:nvSpPr>
            <p:cNvPr id="163" name="object 163"/>
            <p:cNvSpPr/>
            <p:nvPr/>
          </p:nvSpPr>
          <p:spPr>
            <a:xfrm>
              <a:off x="377050" y="1333439"/>
              <a:ext cx="4467860" cy="3810635"/>
            </a:xfrm>
            <a:custGeom>
              <a:avLst/>
              <a:gdLst/>
              <a:ahLst/>
              <a:cxnLst/>
              <a:rect l="l" t="t" r="r" b="b"/>
              <a:pathLst>
                <a:path w="4467860" h="3810635">
                  <a:moveTo>
                    <a:pt x="4467391" y="3810135"/>
                  </a:moveTo>
                  <a:lnTo>
                    <a:pt x="0" y="3810135"/>
                  </a:lnTo>
                  <a:lnTo>
                    <a:pt x="0" y="0"/>
                  </a:lnTo>
                  <a:lnTo>
                    <a:pt x="52057" y="253"/>
                  </a:lnTo>
                  <a:lnTo>
                    <a:pt x="103972" y="1011"/>
                  </a:lnTo>
                  <a:lnTo>
                    <a:pt x="155742" y="2271"/>
                  </a:lnTo>
                  <a:lnTo>
                    <a:pt x="207363" y="4031"/>
                  </a:lnTo>
                  <a:lnTo>
                    <a:pt x="258833" y="6287"/>
                  </a:lnTo>
                  <a:lnTo>
                    <a:pt x="310147" y="9037"/>
                  </a:lnTo>
                  <a:lnTo>
                    <a:pt x="361303" y="12278"/>
                  </a:lnTo>
                  <a:lnTo>
                    <a:pt x="412297" y="16008"/>
                  </a:lnTo>
                  <a:lnTo>
                    <a:pt x="463126" y="20223"/>
                  </a:lnTo>
                  <a:lnTo>
                    <a:pt x="513788" y="24921"/>
                  </a:lnTo>
                  <a:lnTo>
                    <a:pt x="564278" y="30100"/>
                  </a:lnTo>
                  <a:lnTo>
                    <a:pt x="614594" y="35756"/>
                  </a:lnTo>
                  <a:lnTo>
                    <a:pt x="664732" y="41886"/>
                  </a:lnTo>
                  <a:lnTo>
                    <a:pt x="714690" y="48488"/>
                  </a:lnTo>
                  <a:lnTo>
                    <a:pt x="764463" y="55560"/>
                  </a:lnTo>
                  <a:lnTo>
                    <a:pt x="814049" y="63098"/>
                  </a:lnTo>
                  <a:lnTo>
                    <a:pt x="863445" y="71100"/>
                  </a:lnTo>
                  <a:lnTo>
                    <a:pt x="912647" y="79563"/>
                  </a:lnTo>
                  <a:lnTo>
                    <a:pt x="961652" y="88484"/>
                  </a:lnTo>
                  <a:lnTo>
                    <a:pt x="1010457" y="97861"/>
                  </a:lnTo>
                  <a:lnTo>
                    <a:pt x="1059059" y="107690"/>
                  </a:lnTo>
                  <a:lnTo>
                    <a:pt x="1107454" y="117970"/>
                  </a:lnTo>
                  <a:lnTo>
                    <a:pt x="1155640" y="128697"/>
                  </a:lnTo>
                  <a:lnTo>
                    <a:pt x="1203613" y="139868"/>
                  </a:lnTo>
                  <a:lnTo>
                    <a:pt x="1251369" y="151481"/>
                  </a:lnTo>
                  <a:lnTo>
                    <a:pt x="1298906" y="163534"/>
                  </a:lnTo>
                  <a:lnTo>
                    <a:pt x="1346221" y="176022"/>
                  </a:lnTo>
                  <a:lnTo>
                    <a:pt x="1393309" y="188944"/>
                  </a:lnTo>
                  <a:lnTo>
                    <a:pt x="1440169" y="202298"/>
                  </a:lnTo>
                  <a:lnTo>
                    <a:pt x="1486797" y="216079"/>
                  </a:lnTo>
                  <a:lnTo>
                    <a:pt x="1533189" y="230286"/>
                  </a:lnTo>
                  <a:lnTo>
                    <a:pt x="1579342" y="244915"/>
                  </a:lnTo>
                  <a:lnTo>
                    <a:pt x="1625254" y="259964"/>
                  </a:lnTo>
                  <a:lnTo>
                    <a:pt x="1670921" y="275430"/>
                  </a:lnTo>
                  <a:lnTo>
                    <a:pt x="1716339" y="291311"/>
                  </a:lnTo>
                  <a:lnTo>
                    <a:pt x="1761506" y="307604"/>
                  </a:lnTo>
                  <a:lnTo>
                    <a:pt x="1806418" y="324305"/>
                  </a:lnTo>
                  <a:lnTo>
                    <a:pt x="1851072" y="341413"/>
                  </a:lnTo>
                  <a:lnTo>
                    <a:pt x="1895466" y="358924"/>
                  </a:lnTo>
                  <a:lnTo>
                    <a:pt x="1939594" y="376836"/>
                  </a:lnTo>
                  <a:lnTo>
                    <a:pt x="1983456" y="395146"/>
                  </a:lnTo>
                  <a:lnTo>
                    <a:pt x="2027046" y="413851"/>
                  </a:lnTo>
                  <a:lnTo>
                    <a:pt x="2070363" y="432949"/>
                  </a:lnTo>
                  <a:lnTo>
                    <a:pt x="2113402" y="452437"/>
                  </a:lnTo>
                  <a:lnTo>
                    <a:pt x="2156161" y="472311"/>
                  </a:lnTo>
                  <a:lnTo>
                    <a:pt x="2198637" y="492570"/>
                  </a:lnTo>
                  <a:lnTo>
                    <a:pt x="2240826" y="513210"/>
                  </a:lnTo>
                  <a:lnTo>
                    <a:pt x="2282724" y="534230"/>
                  </a:lnTo>
                  <a:lnTo>
                    <a:pt x="2324330" y="555625"/>
                  </a:lnTo>
                  <a:lnTo>
                    <a:pt x="2365639" y="577394"/>
                  </a:lnTo>
                  <a:lnTo>
                    <a:pt x="2406648" y="599533"/>
                  </a:lnTo>
                  <a:lnTo>
                    <a:pt x="2447354" y="622040"/>
                  </a:lnTo>
                  <a:lnTo>
                    <a:pt x="2487755" y="644912"/>
                  </a:lnTo>
                  <a:lnTo>
                    <a:pt x="2527846" y="668147"/>
                  </a:lnTo>
                  <a:lnTo>
                    <a:pt x="2567624" y="691741"/>
                  </a:lnTo>
                  <a:lnTo>
                    <a:pt x="2607087" y="715693"/>
                  </a:lnTo>
                  <a:lnTo>
                    <a:pt x="2646231" y="739998"/>
                  </a:lnTo>
                  <a:lnTo>
                    <a:pt x="2685053" y="764655"/>
                  </a:lnTo>
                  <a:lnTo>
                    <a:pt x="2723550" y="789661"/>
                  </a:lnTo>
                  <a:lnTo>
                    <a:pt x="2761718" y="815012"/>
                  </a:lnTo>
                  <a:lnTo>
                    <a:pt x="2799554" y="840707"/>
                  </a:lnTo>
                  <a:lnTo>
                    <a:pt x="2837055" y="866742"/>
                  </a:lnTo>
                  <a:lnTo>
                    <a:pt x="2874218" y="893115"/>
                  </a:lnTo>
                  <a:lnTo>
                    <a:pt x="2911040" y="919823"/>
                  </a:lnTo>
                  <a:lnTo>
                    <a:pt x="2947516" y="946863"/>
                  </a:lnTo>
                  <a:lnTo>
                    <a:pt x="2983646" y="974233"/>
                  </a:lnTo>
                  <a:lnTo>
                    <a:pt x="3019424" y="1001930"/>
                  </a:lnTo>
                  <a:lnTo>
                    <a:pt x="3054848" y="1029950"/>
                  </a:lnTo>
                  <a:lnTo>
                    <a:pt x="3089914" y="1058292"/>
                  </a:lnTo>
                  <a:lnTo>
                    <a:pt x="3124620" y="1086953"/>
                  </a:lnTo>
                  <a:lnTo>
                    <a:pt x="3158962" y="1115929"/>
                  </a:lnTo>
                  <a:lnTo>
                    <a:pt x="3192936" y="1145218"/>
                  </a:lnTo>
                  <a:lnTo>
                    <a:pt x="3226541" y="1174818"/>
                  </a:lnTo>
                  <a:lnTo>
                    <a:pt x="3259772" y="1204725"/>
                  </a:lnTo>
                  <a:lnTo>
                    <a:pt x="3292626" y="1234937"/>
                  </a:lnTo>
                  <a:lnTo>
                    <a:pt x="3325100" y="1265452"/>
                  </a:lnTo>
                  <a:lnTo>
                    <a:pt x="3357191" y="1296265"/>
                  </a:lnTo>
                  <a:lnTo>
                    <a:pt x="3388896" y="1327376"/>
                  </a:lnTo>
                  <a:lnTo>
                    <a:pt x="3420211" y="1358780"/>
                  </a:lnTo>
                  <a:lnTo>
                    <a:pt x="3451134" y="1390476"/>
                  </a:lnTo>
                  <a:lnTo>
                    <a:pt x="3481660" y="1422460"/>
                  </a:lnTo>
                  <a:lnTo>
                    <a:pt x="3511787" y="1454729"/>
                  </a:lnTo>
                  <a:lnTo>
                    <a:pt x="3541512" y="1487282"/>
                  </a:lnTo>
                  <a:lnTo>
                    <a:pt x="3570831" y="1520114"/>
                  </a:lnTo>
                  <a:lnTo>
                    <a:pt x="3599741" y="1553225"/>
                  </a:lnTo>
                  <a:lnTo>
                    <a:pt x="3628239" y="1586610"/>
                  </a:lnTo>
                  <a:lnTo>
                    <a:pt x="3656322" y="1620267"/>
                  </a:lnTo>
                  <a:lnTo>
                    <a:pt x="3683987" y="1654193"/>
                  </a:lnTo>
                  <a:lnTo>
                    <a:pt x="3711229" y="1688386"/>
                  </a:lnTo>
                  <a:lnTo>
                    <a:pt x="3738047" y="1722842"/>
                  </a:lnTo>
                  <a:lnTo>
                    <a:pt x="3764437" y="1757560"/>
                  </a:lnTo>
                  <a:lnTo>
                    <a:pt x="3790395" y="1792536"/>
                  </a:lnTo>
                  <a:lnTo>
                    <a:pt x="3815919" y="1827767"/>
                  </a:lnTo>
                  <a:lnTo>
                    <a:pt x="3841005" y="1863252"/>
                  </a:lnTo>
                  <a:lnTo>
                    <a:pt x="3865650" y="1898986"/>
                  </a:lnTo>
                  <a:lnTo>
                    <a:pt x="3889851" y="1934968"/>
                  </a:lnTo>
                  <a:lnTo>
                    <a:pt x="3913605" y="1971194"/>
                  </a:lnTo>
                  <a:lnTo>
                    <a:pt x="3936908" y="2007662"/>
                  </a:lnTo>
                  <a:lnTo>
                    <a:pt x="3959757" y="2044370"/>
                  </a:lnTo>
                  <a:lnTo>
                    <a:pt x="3982149" y="2081313"/>
                  </a:lnTo>
                  <a:lnTo>
                    <a:pt x="4004081" y="2118491"/>
                  </a:lnTo>
                  <a:lnTo>
                    <a:pt x="4025549" y="2155899"/>
                  </a:lnTo>
                  <a:lnTo>
                    <a:pt x="4046551" y="2193536"/>
                  </a:lnTo>
                  <a:lnTo>
                    <a:pt x="4067083" y="2231397"/>
                  </a:lnTo>
                  <a:lnTo>
                    <a:pt x="4087142" y="2269482"/>
                  </a:lnTo>
                  <a:lnTo>
                    <a:pt x="4106724" y="2307787"/>
                  </a:lnTo>
                  <a:lnTo>
                    <a:pt x="4125827" y="2346308"/>
                  </a:lnTo>
                  <a:lnTo>
                    <a:pt x="4144448" y="2385045"/>
                  </a:lnTo>
                  <a:lnTo>
                    <a:pt x="4162582" y="2423993"/>
                  </a:lnTo>
                  <a:lnTo>
                    <a:pt x="4180227" y="2463150"/>
                  </a:lnTo>
                  <a:lnTo>
                    <a:pt x="4197380" y="2502513"/>
                  </a:lnTo>
                  <a:lnTo>
                    <a:pt x="4214038" y="2542080"/>
                  </a:lnTo>
                  <a:lnTo>
                    <a:pt x="4230196" y="2581847"/>
                  </a:lnTo>
                  <a:lnTo>
                    <a:pt x="4245853" y="2621813"/>
                  </a:lnTo>
                  <a:lnTo>
                    <a:pt x="4261004" y="2661974"/>
                  </a:lnTo>
                  <a:lnTo>
                    <a:pt x="4275647" y="2702327"/>
                  </a:lnTo>
                  <a:lnTo>
                    <a:pt x="4289778" y="2742871"/>
                  </a:lnTo>
                  <a:lnTo>
                    <a:pt x="4303395" y="2783601"/>
                  </a:lnTo>
                  <a:lnTo>
                    <a:pt x="4316493" y="2824516"/>
                  </a:lnTo>
                  <a:lnTo>
                    <a:pt x="4329071" y="2865612"/>
                  </a:lnTo>
                  <a:lnTo>
                    <a:pt x="4341123" y="2906887"/>
                  </a:lnTo>
                  <a:lnTo>
                    <a:pt x="4352648" y="2948339"/>
                  </a:lnTo>
                  <a:lnTo>
                    <a:pt x="4363643" y="2989964"/>
                  </a:lnTo>
                  <a:lnTo>
                    <a:pt x="4374103" y="3031759"/>
                  </a:lnTo>
                  <a:lnTo>
                    <a:pt x="4384025" y="3073722"/>
                  </a:lnTo>
                  <a:lnTo>
                    <a:pt x="4393408" y="3115851"/>
                  </a:lnTo>
                  <a:lnTo>
                    <a:pt x="4402246" y="3158142"/>
                  </a:lnTo>
                  <a:lnTo>
                    <a:pt x="4410538" y="3200592"/>
                  </a:lnTo>
                  <a:lnTo>
                    <a:pt x="4418279" y="3243200"/>
                  </a:lnTo>
                  <a:lnTo>
                    <a:pt x="4425467" y="3285962"/>
                  </a:lnTo>
                  <a:lnTo>
                    <a:pt x="4432098" y="3328875"/>
                  </a:lnTo>
                  <a:lnTo>
                    <a:pt x="4438170" y="3371937"/>
                  </a:lnTo>
                  <a:lnTo>
                    <a:pt x="4443679" y="3415145"/>
                  </a:lnTo>
                  <a:lnTo>
                    <a:pt x="4448621" y="3458496"/>
                  </a:lnTo>
                  <a:lnTo>
                    <a:pt x="4452994" y="3501988"/>
                  </a:lnTo>
                  <a:lnTo>
                    <a:pt x="4456794" y="3545618"/>
                  </a:lnTo>
                  <a:lnTo>
                    <a:pt x="4460019" y="3589382"/>
                  </a:lnTo>
                  <a:lnTo>
                    <a:pt x="4462664" y="3633279"/>
                  </a:lnTo>
                  <a:lnTo>
                    <a:pt x="4464727" y="3677306"/>
                  </a:lnTo>
                  <a:lnTo>
                    <a:pt x="4466205" y="3721459"/>
                  </a:lnTo>
                  <a:lnTo>
                    <a:pt x="4467094" y="3765736"/>
                  </a:lnTo>
                  <a:lnTo>
                    <a:pt x="4467391" y="3810135"/>
                  </a:lnTo>
                  <a:close/>
                </a:path>
              </a:pathLst>
            </a:custGeom>
            <a:solidFill>
              <a:srgbClr val="E9B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377058" y="2166200"/>
              <a:ext cx="8390255" cy="2388870"/>
            </a:xfrm>
            <a:custGeom>
              <a:avLst/>
              <a:gdLst/>
              <a:ahLst/>
              <a:cxnLst/>
              <a:rect l="l" t="t" r="r" b="b"/>
              <a:pathLst>
                <a:path w="8390255" h="2388870">
                  <a:moveTo>
                    <a:pt x="8389755" y="2388420"/>
                  </a:moveTo>
                  <a:lnTo>
                    <a:pt x="0" y="2388420"/>
                  </a:lnTo>
                  <a:lnTo>
                    <a:pt x="0" y="0"/>
                  </a:lnTo>
                  <a:lnTo>
                    <a:pt x="8389755" y="0"/>
                  </a:lnTo>
                  <a:lnTo>
                    <a:pt x="8389755" y="2388420"/>
                  </a:lnTo>
                  <a:close/>
                </a:path>
              </a:pathLst>
            </a:custGeom>
            <a:solidFill>
              <a:srgbClr val="5EA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5" name="object 165"/>
          <p:cNvSpPr/>
          <p:nvPr/>
        </p:nvSpPr>
        <p:spPr>
          <a:xfrm>
            <a:off x="0" y="1333372"/>
            <a:ext cx="244475" cy="3810635"/>
          </a:xfrm>
          <a:custGeom>
            <a:avLst/>
            <a:gdLst/>
            <a:ahLst/>
            <a:cxnLst/>
            <a:rect l="l" t="t" r="r" b="b"/>
            <a:pathLst>
              <a:path w="244475" h="3810635">
                <a:moveTo>
                  <a:pt x="243840" y="3063062"/>
                </a:moveTo>
                <a:lnTo>
                  <a:pt x="180733" y="2999892"/>
                </a:lnTo>
                <a:lnTo>
                  <a:pt x="0" y="3180613"/>
                </a:lnTo>
                <a:lnTo>
                  <a:pt x="0" y="3306940"/>
                </a:lnTo>
                <a:lnTo>
                  <a:pt x="243840" y="3063062"/>
                </a:lnTo>
                <a:close/>
              </a:path>
              <a:path w="244475" h="3810635">
                <a:moveTo>
                  <a:pt x="243840" y="2463038"/>
                </a:moveTo>
                <a:lnTo>
                  <a:pt x="180733" y="2399855"/>
                </a:lnTo>
                <a:lnTo>
                  <a:pt x="0" y="2580602"/>
                </a:lnTo>
                <a:lnTo>
                  <a:pt x="0" y="2706878"/>
                </a:lnTo>
                <a:lnTo>
                  <a:pt x="243840" y="2463038"/>
                </a:lnTo>
                <a:close/>
              </a:path>
              <a:path w="244475" h="3810635">
                <a:moveTo>
                  <a:pt x="243840" y="1863064"/>
                </a:moveTo>
                <a:lnTo>
                  <a:pt x="180733" y="1799818"/>
                </a:lnTo>
                <a:lnTo>
                  <a:pt x="0" y="1980565"/>
                </a:lnTo>
                <a:lnTo>
                  <a:pt x="0" y="2106879"/>
                </a:lnTo>
                <a:lnTo>
                  <a:pt x="243840" y="1863064"/>
                </a:lnTo>
                <a:close/>
              </a:path>
              <a:path w="244475" h="3810635">
                <a:moveTo>
                  <a:pt x="243840" y="962939"/>
                </a:moveTo>
                <a:lnTo>
                  <a:pt x="180594" y="899909"/>
                </a:lnTo>
                <a:lnTo>
                  <a:pt x="0" y="1080516"/>
                </a:lnTo>
                <a:lnTo>
                  <a:pt x="0" y="1206792"/>
                </a:lnTo>
                <a:lnTo>
                  <a:pt x="243840" y="962939"/>
                </a:lnTo>
                <a:close/>
              </a:path>
              <a:path w="244475" h="3810635">
                <a:moveTo>
                  <a:pt x="243840" y="362978"/>
                </a:moveTo>
                <a:lnTo>
                  <a:pt x="180594" y="299872"/>
                </a:lnTo>
                <a:lnTo>
                  <a:pt x="0" y="480491"/>
                </a:lnTo>
                <a:lnTo>
                  <a:pt x="0" y="606793"/>
                </a:lnTo>
                <a:lnTo>
                  <a:pt x="243840" y="362978"/>
                </a:lnTo>
                <a:close/>
              </a:path>
              <a:path w="244475" h="3810635">
                <a:moveTo>
                  <a:pt x="243916" y="3663315"/>
                </a:moveTo>
                <a:lnTo>
                  <a:pt x="180809" y="3600069"/>
                </a:lnTo>
                <a:lnTo>
                  <a:pt x="0" y="3780917"/>
                </a:lnTo>
                <a:lnTo>
                  <a:pt x="0" y="3810127"/>
                </a:lnTo>
                <a:lnTo>
                  <a:pt x="97078" y="3810127"/>
                </a:lnTo>
                <a:lnTo>
                  <a:pt x="243916" y="3663315"/>
                </a:lnTo>
                <a:close/>
              </a:path>
              <a:path w="244475" h="3810635">
                <a:moveTo>
                  <a:pt x="243916" y="3363226"/>
                </a:moveTo>
                <a:lnTo>
                  <a:pt x="180809" y="3300133"/>
                </a:lnTo>
                <a:lnTo>
                  <a:pt x="0" y="3480968"/>
                </a:lnTo>
                <a:lnTo>
                  <a:pt x="0" y="3607143"/>
                </a:lnTo>
                <a:lnTo>
                  <a:pt x="243916" y="3363226"/>
                </a:lnTo>
                <a:close/>
              </a:path>
              <a:path w="244475" h="3810635">
                <a:moveTo>
                  <a:pt x="243916" y="2763189"/>
                </a:moveTo>
                <a:lnTo>
                  <a:pt x="180809" y="2700159"/>
                </a:lnTo>
                <a:lnTo>
                  <a:pt x="0" y="2880982"/>
                </a:lnTo>
                <a:lnTo>
                  <a:pt x="0" y="3007106"/>
                </a:lnTo>
                <a:lnTo>
                  <a:pt x="243916" y="2763189"/>
                </a:lnTo>
                <a:close/>
              </a:path>
              <a:path w="244475" h="3810635">
                <a:moveTo>
                  <a:pt x="243916" y="2163229"/>
                </a:moveTo>
                <a:lnTo>
                  <a:pt x="180809" y="2100122"/>
                </a:lnTo>
                <a:lnTo>
                  <a:pt x="0" y="2280920"/>
                </a:lnTo>
                <a:lnTo>
                  <a:pt x="0" y="2407120"/>
                </a:lnTo>
                <a:lnTo>
                  <a:pt x="243916" y="2163229"/>
                </a:lnTo>
                <a:close/>
              </a:path>
              <a:path w="244475" h="3810635">
                <a:moveTo>
                  <a:pt x="243916" y="1563192"/>
                </a:moveTo>
                <a:lnTo>
                  <a:pt x="180809" y="1500085"/>
                </a:lnTo>
                <a:lnTo>
                  <a:pt x="0" y="1680908"/>
                </a:lnTo>
                <a:lnTo>
                  <a:pt x="0" y="1807108"/>
                </a:lnTo>
                <a:lnTo>
                  <a:pt x="243916" y="1563192"/>
                </a:lnTo>
                <a:close/>
              </a:path>
              <a:path w="244475" h="3810635">
                <a:moveTo>
                  <a:pt x="243916" y="1263167"/>
                </a:moveTo>
                <a:lnTo>
                  <a:pt x="180809" y="1200073"/>
                </a:lnTo>
                <a:lnTo>
                  <a:pt x="0" y="1380883"/>
                </a:lnTo>
                <a:lnTo>
                  <a:pt x="0" y="1507058"/>
                </a:lnTo>
                <a:lnTo>
                  <a:pt x="243916" y="1263167"/>
                </a:lnTo>
                <a:close/>
              </a:path>
              <a:path w="244475" h="3810635">
                <a:moveTo>
                  <a:pt x="243916" y="663130"/>
                </a:moveTo>
                <a:lnTo>
                  <a:pt x="180809" y="600036"/>
                </a:lnTo>
                <a:lnTo>
                  <a:pt x="0" y="780872"/>
                </a:lnTo>
                <a:lnTo>
                  <a:pt x="0" y="907046"/>
                </a:lnTo>
                <a:lnTo>
                  <a:pt x="243916" y="663130"/>
                </a:lnTo>
                <a:close/>
              </a:path>
              <a:path w="244475" h="3810635">
                <a:moveTo>
                  <a:pt x="243916" y="63093"/>
                </a:moveTo>
                <a:lnTo>
                  <a:pt x="180809" y="0"/>
                </a:lnTo>
                <a:lnTo>
                  <a:pt x="0" y="180835"/>
                </a:lnTo>
                <a:lnTo>
                  <a:pt x="0" y="307009"/>
                </a:lnTo>
                <a:lnTo>
                  <a:pt x="243916" y="63093"/>
                </a:lnTo>
                <a:close/>
              </a:path>
            </a:pathLst>
          </a:custGeom>
          <a:solidFill>
            <a:srgbClr val="6C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25074" y="1559399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4060" y="507914"/>
                </a:moveTo>
                <a:lnTo>
                  <a:pt x="208436" y="503814"/>
                </a:lnTo>
                <a:lnTo>
                  <a:pt x="165471" y="491997"/>
                </a:lnTo>
                <a:lnTo>
                  <a:pt x="125893" y="473185"/>
                </a:lnTo>
                <a:lnTo>
                  <a:pt x="90425" y="448102"/>
                </a:lnTo>
                <a:lnTo>
                  <a:pt x="59791" y="417472"/>
                </a:lnTo>
                <a:lnTo>
                  <a:pt x="34711" y="382020"/>
                </a:lnTo>
                <a:lnTo>
                  <a:pt x="15907" y="342467"/>
                </a:lnTo>
                <a:lnTo>
                  <a:pt x="4220" y="300003"/>
                </a:lnTo>
                <a:lnTo>
                  <a:pt x="0" y="253957"/>
                </a:lnTo>
                <a:lnTo>
                  <a:pt x="4100" y="208335"/>
                </a:lnTo>
                <a:lnTo>
                  <a:pt x="15919" y="165385"/>
                </a:lnTo>
                <a:lnTo>
                  <a:pt x="34733" y="125826"/>
                </a:lnTo>
                <a:lnTo>
                  <a:pt x="59821" y="90378"/>
                </a:lnTo>
                <a:lnTo>
                  <a:pt x="90459" y="59761"/>
                </a:lnTo>
                <a:lnTo>
                  <a:pt x="125925" y="34695"/>
                </a:lnTo>
                <a:lnTo>
                  <a:pt x="165495" y="15900"/>
                </a:lnTo>
                <a:lnTo>
                  <a:pt x="208448" y="4094"/>
                </a:lnTo>
                <a:lnTo>
                  <a:pt x="254060" y="0"/>
                </a:lnTo>
                <a:lnTo>
                  <a:pt x="299588" y="4094"/>
                </a:lnTo>
                <a:lnTo>
                  <a:pt x="342500" y="15900"/>
                </a:lnTo>
                <a:lnTo>
                  <a:pt x="382038" y="34695"/>
                </a:lnTo>
                <a:lnTo>
                  <a:pt x="417485" y="59761"/>
                </a:lnTo>
                <a:lnTo>
                  <a:pt x="448116" y="90378"/>
                </a:lnTo>
                <a:lnTo>
                  <a:pt x="460578" y="107977"/>
                </a:lnTo>
                <a:lnTo>
                  <a:pt x="254060" y="107977"/>
                </a:lnTo>
                <a:lnTo>
                  <a:pt x="207963" y="115431"/>
                </a:lnTo>
                <a:lnTo>
                  <a:pt x="167884" y="136180"/>
                </a:lnTo>
                <a:lnTo>
                  <a:pt x="136249" y="167799"/>
                </a:lnTo>
                <a:lnTo>
                  <a:pt x="115488" y="207866"/>
                </a:lnTo>
                <a:lnTo>
                  <a:pt x="108028" y="253957"/>
                </a:lnTo>
                <a:lnTo>
                  <a:pt x="115413" y="299538"/>
                </a:lnTo>
                <a:lnTo>
                  <a:pt x="136249" y="340052"/>
                </a:lnTo>
                <a:lnTo>
                  <a:pt x="167884" y="371671"/>
                </a:lnTo>
                <a:lnTo>
                  <a:pt x="207963" y="392427"/>
                </a:lnTo>
                <a:lnTo>
                  <a:pt x="254060" y="399886"/>
                </a:lnTo>
                <a:lnTo>
                  <a:pt x="460599" y="399886"/>
                </a:lnTo>
                <a:lnTo>
                  <a:pt x="448158" y="417472"/>
                </a:lnTo>
                <a:lnTo>
                  <a:pt x="417533" y="448102"/>
                </a:lnTo>
                <a:lnTo>
                  <a:pt x="382086" y="473185"/>
                </a:lnTo>
                <a:lnTo>
                  <a:pt x="342543" y="491997"/>
                </a:lnTo>
                <a:lnTo>
                  <a:pt x="299626" y="503814"/>
                </a:lnTo>
                <a:lnTo>
                  <a:pt x="254060" y="507914"/>
                </a:lnTo>
                <a:close/>
              </a:path>
              <a:path w="508000" h="508000">
                <a:moveTo>
                  <a:pt x="460599" y="399886"/>
                </a:moveTo>
                <a:lnTo>
                  <a:pt x="254060" y="399886"/>
                </a:lnTo>
                <a:lnTo>
                  <a:pt x="300121" y="392427"/>
                </a:lnTo>
                <a:lnTo>
                  <a:pt x="340160" y="371671"/>
                </a:lnTo>
                <a:lnTo>
                  <a:pt x="371756" y="340052"/>
                </a:lnTo>
                <a:lnTo>
                  <a:pt x="392488" y="300003"/>
                </a:lnTo>
                <a:lnTo>
                  <a:pt x="399937" y="253957"/>
                </a:lnTo>
                <a:lnTo>
                  <a:pt x="392564" y="208335"/>
                </a:lnTo>
                <a:lnTo>
                  <a:pt x="371756" y="167799"/>
                </a:lnTo>
                <a:lnTo>
                  <a:pt x="340160" y="136180"/>
                </a:lnTo>
                <a:lnTo>
                  <a:pt x="300121" y="115431"/>
                </a:lnTo>
                <a:lnTo>
                  <a:pt x="254060" y="107977"/>
                </a:lnTo>
                <a:lnTo>
                  <a:pt x="460578" y="107977"/>
                </a:lnTo>
                <a:lnTo>
                  <a:pt x="473205" y="125826"/>
                </a:lnTo>
                <a:lnTo>
                  <a:pt x="492029" y="165385"/>
                </a:lnTo>
                <a:lnTo>
                  <a:pt x="503858" y="208335"/>
                </a:lnTo>
                <a:lnTo>
                  <a:pt x="507966" y="253957"/>
                </a:lnTo>
                <a:lnTo>
                  <a:pt x="503866" y="299538"/>
                </a:lnTo>
                <a:lnTo>
                  <a:pt x="492049" y="342467"/>
                </a:lnTo>
                <a:lnTo>
                  <a:pt x="473238" y="382020"/>
                </a:lnTo>
                <a:lnTo>
                  <a:pt x="460599" y="399886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 txBox="1">
            <a:spLocks noGrp="1"/>
          </p:cNvSpPr>
          <p:nvPr>
            <p:ph type="title"/>
          </p:nvPr>
        </p:nvSpPr>
        <p:spPr>
          <a:xfrm>
            <a:off x="2963272" y="857115"/>
            <a:ext cx="3397987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D" dirty="0"/>
              <a:t>POKOK BAHASAN</a:t>
            </a:r>
            <a:endParaRPr spc="-10" dirty="0"/>
          </a:p>
        </p:txBody>
      </p:sp>
      <p:sp>
        <p:nvSpPr>
          <p:cNvPr id="168" name="object 168"/>
          <p:cNvSpPr txBox="1"/>
          <p:nvPr/>
        </p:nvSpPr>
        <p:spPr>
          <a:xfrm>
            <a:off x="2312134" y="2649093"/>
            <a:ext cx="170751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680" marR="5080" indent="-348615">
              <a:lnSpc>
                <a:spcPct val="100000"/>
              </a:lnSpc>
              <a:spcBef>
                <a:spcPts val="100"/>
              </a:spcBef>
            </a:pPr>
            <a:r>
              <a:rPr lang="en-US" sz="2400" b="1" spc="-45" dirty="0" err="1">
                <a:solidFill>
                  <a:srgbClr val="FFFAF3"/>
                </a:solidFill>
                <a:latin typeface="Verdana"/>
                <a:cs typeface="Verdana"/>
              </a:rPr>
              <a:t>lingkungan</a:t>
            </a:r>
            <a:r>
              <a:rPr lang="en-US" sz="2400" b="1" spc="-45" dirty="0">
                <a:solidFill>
                  <a:srgbClr val="FFFAF3"/>
                </a:solidFill>
                <a:latin typeface="Verdana"/>
                <a:cs typeface="Verdana"/>
              </a:rPr>
              <a:t> </a:t>
            </a:r>
            <a:r>
              <a:rPr lang="en-US" sz="2400" b="1" spc="-45" dirty="0" err="1">
                <a:solidFill>
                  <a:srgbClr val="FFFAF3"/>
                </a:solidFill>
                <a:latin typeface="Verdana"/>
                <a:cs typeface="Verdana"/>
              </a:rPr>
              <a:t>fisik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2226841" y="2353818"/>
            <a:ext cx="4222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026920" algn="l"/>
              </a:tabLst>
            </a:pPr>
            <a:r>
              <a:rPr sz="3600" b="1" spc="-15" baseline="12731" dirty="0" err="1">
                <a:solidFill>
                  <a:srgbClr val="FFFAF3"/>
                </a:solidFill>
                <a:latin typeface="Verdana"/>
                <a:cs typeface="Verdana"/>
              </a:rPr>
              <a:t>M</a:t>
            </a:r>
            <a:r>
              <a:rPr lang="en-US" sz="3600" b="1" spc="-15" baseline="12731" dirty="0" err="1">
                <a:solidFill>
                  <a:srgbClr val="FFFAF3"/>
                </a:solidFill>
                <a:latin typeface="Verdana"/>
                <a:cs typeface="Verdana"/>
              </a:rPr>
              <a:t>endesai</a:t>
            </a:r>
            <a:r>
              <a:rPr sz="3600" b="1" spc="-15" baseline="12731" dirty="0" err="1">
                <a:solidFill>
                  <a:srgbClr val="FFFAF3"/>
                </a:solidFill>
                <a:latin typeface="Verdana"/>
                <a:cs typeface="Verdana"/>
              </a:rPr>
              <a:t>n</a:t>
            </a:r>
            <a:r>
              <a:rPr sz="3600" b="1" baseline="12731" dirty="0">
                <a:solidFill>
                  <a:srgbClr val="FFFAF3"/>
                </a:solidFill>
                <a:latin typeface="Verdana"/>
                <a:cs typeface="Verdana"/>
              </a:rPr>
              <a:t>	</a:t>
            </a:r>
            <a:r>
              <a:rPr sz="2400" b="1" spc="-20" dirty="0" err="1">
                <a:solidFill>
                  <a:srgbClr val="FFFAF3"/>
                </a:solidFill>
                <a:latin typeface="Verdana"/>
                <a:cs typeface="Verdana"/>
              </a:rPr>
              <a:t>Mgncipta</a:t>
            </a:r>
            <a:r>
              <a:rPr lang="en-US" sz="2400" b="1" spc="-20" dirty="0" err="1">
                <a:solidFill>
                  <a:srgbClr val="FFFAF3"/>
                </a:solidFill>
                <a:latin typeface="Verdana"/>
                <a:cs typeface="Verdana"/>
              </a:rPr>
              <a:t>k</a:t>
            </a:r>
            <a:r>
              <a:rPr sz="2400" b="1" spc="-20" dirty="0" err="1">
                <a:solidFill>
                  <a:srgbClr val="FFFAF3"/>
                </a:solidFill>
                <a:latin typeface="Verdana"/>
                <a:cs typeface="Verdana"/>
              </a:rPr>
              <a:t>an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4376849" y="2719578"/>
            <a:ext cx="19215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3865" marR="5080" indent="-431800">
              <a:lnSpc>
                <a:spcPct val="100000"/>
              </a:lnSpc>
              <a:spcBef>
                <a:spcPts val="100"/>
              </a:spcBef>
            </a:pPr>
            <a:r>
              <a:rPr sz="2400" b="1" spc="-45" dirty="0" err="1">
                <a:solidFill>
                  <a:srgbClr val="FFFAF3"/>
                </a:solidFill>
                <a:latin typeface="Verdana"/>
                <a:cs typeface="Verdana"/>
              </a:rPr>
              <a:t>ling</a:t>
            </a:r>
            <a:r>
              <a:rPr lang="en-US" sz="2400" b="1" spc="-45" dirty="0" err="1">
                <a:solidFill>
                  <a:srgbClr val="FFFAF3"/>
                </a:solidFill>
                <a:latin typeface="Verdana"/>
                <a:cs typeface="Verdana"/>
              </a:rPr>
              <a:t>k</a:t>
            </a:r>
            <a:r>
              <a:rPr sz="2400" b="1" spc="-45" dirty="0" err="1">
                <a:solidFill>
                  <a:srgbClr val="FFFAF3"/>
                </a:solidFill>
                <a:latin typeface="Verdana"/>
                <a:cs typeface="Verdana"/>
              </a:rPr>
              <a:t>ungan</a:t>
            </a:r>
            <a:r>
              <a:rPr sz="2400" b="1" spc="-45" dirty="0">
                <a:solidFill>
                  <a:srgbClr val="FFFAF3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FFFAF3"/>
                </a:solidFill>
                <a:latin typeface="Verdana"/>
                <a:cs typeface="Verdana"/>
              </a:rPr>
              <a:t>positif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6525842" y="2283333"/>
            <a:ext cx="205105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940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 err="1">
                <a:solidFill>
                  <a:srgbClr val="FFFAF3"/>
                </a:solidFill>
                <a:latin typeface="Verdana"/>
                <a:cs typeface="Verdana"/>
              </a:rPr>
              <a:t>M</a:t>
            </a:r>
            <a:r>
              <a:rPr lang="en-US" sz="2400" b="1" spc="-10" dirty="0" err="1">
                <a:solidFill>
                  <a:srgbClr val="FFFAF3"/>
                </a:solidFill>
                <a:latin typeface="Verdana"/>
                <a:cs typeface="Verdana"/>
              </a:rPr>
              <a:t>e</a:t>
            </a:r>
            <a:r>
              <a:rPr sz="2400" b="1" spc="-10" dirty="0" err="1">
                <a:solidFill>
                  <a:srgbClr val="FFFAF3"/>
                </a:solidFill>
                <a:latin typeface="Verdana"/>
                <a:cs typeface="Verdana"/>
              </a:rPr>
              <a:t>njadi</a:t>
            </a:r>
            <a:r>
              <a:rPr sz="2400" b="1" spc="-10" dirty="0">
                <a:solidFill>
                  <a:srgbClr val="FFFAF3"/>
                </a:solidFill>
                <a:latin typeface="Verdana"/>
                <a:cs typeface="Verdana"/>
              </a:rPr>
              <a:t> </a:t>
            </a:r>
            <a:r>
              <a:rPr lang="en-US" sz="2400" b="1" spc="-55" dirty="0" err="1">
                <a:solidFill>
                  <a:srgbClr val="FFFAF3"/>
                </a:solidFill>
                <a:latin typeface="Verdana"/>
                <a:cs typeface="Verdana"/>
              </a:rPr>
              <a:t>komunikato</a:t>
            </a:r>
            <a:r>
              <a:rPr sz="2400" b="1" dirty="0" err="1">
                <a:solidFill>
                  <a:srgbClr val="FFFAF3"/>
                </a:solidFill>
                <a:latin typeface="Verdana"/>
                <a:cs typeface="Verdana"/>
              </a:rPr>
              <a:t>r</a:t>
            </a:r>
            <a:r>
              <a:rPr sz="2400" b="1" spc="-165" dirty="0">
                <a:solidFill>
                  <a:srgbClr val="FFFAF3"/>
                </a:solidFill>
                <a:latin typeface="Verdana"/>
                <a:cs typeface="Verdana"/>
              </a:rPr>
              <a:t> </a:t>
            </a:r>
            <a:r>
              <a:rPr lang="en-US" sz="2400" b="1" spc="-165" dirty="0">
                <a:solidFill>
                  <a:srgbClr val="FFFAF3"/>
                </a:solidFill>
                <a:latin typeface="Verdana"/>
                <a:cs typeface="Verdana"/>
              </a:rPr>
              <a:t>yang</a:t>
            </a:r>
            <a:r>
              <a:rPr sz="2400" b="1" spc="-105" dirty="0">
                <a:solidFill>
                  <a:srgbClr val="FFFAF3"/>
                </a:solidFill>
                <a:latin typeface="Verdana"/>
                <a:cs typeface="Verdana"/>
              </a:rPr>
              <a:t> </a:t>
            </a:r>
            <a:r>
              <a:rPr lang="en-US" sz="2400" b="1" spc="-10" dirty="0" err="1">
                <a:solidFill>
                  <a:srgbClr val="FFFAF3"/>
                </a:solidFill>
                <a:latin typeface="Verdana"/>
                <a:cs typeface="Verdana"/>
              </a:rPr>
              <a:t>baik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598368" y="2234255"/>
            <a:ext cx="1357630" cy="19902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ID" sz="2400" b="1" spc="-35" dirty="0" err="1">
                <a:solidFill>
                  <a:srgbClr val="FFFAF3"/>
                </a:solidFill>
                <a:latin typeface="Verdana"/>
                <a:cs typeface="Verdana"/>
              </a:rPr>
              <a:t>Mengap</a:t>
            </a:r>
            <a:endParaRPr lang="en-ID" sz="2400" b="1" spc="-35" dirty="0">
              <a:solidFill>
                <a:srgbClr val="FFFAF3"/>
              </a:solidFill>
              <a:latin typeface="Verdana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ID" sz="2400" b="1" spc="-35" dirty="0">
                <a:solidFill>
                  <a:srgbClr val="FFFAF3"/>
                </a:solidFill>
                <a:latin typeface="Verdana"/>
                <a:cs typeface="Verdana"/>
              </a:rPr>
              <a:t>a </a:t>
            </a:r>
            <a:r>
              <a:rPr lang="en-ID" sz="2400" b="1" spc="-35" dirty="0" err="1">
                <a:solidFill>
                  <a:srgbClr val="FFFAF3"/>
                </a:solidFill>
                <a:latin typeface="Verdana"/>
                <a:cs typeface="Verdana"/>
              </a:rPr>
              <a:t>kelas</a:t>
            </a:r>
            <a:endParaRPr lang="en-ID" sz="2400" b="1" spc="-35" dirty="0">
              <a:solidFill>
                <a:srgbClr val="FFFAF3"/>
              </a:solidFill>
              <a:latin typeface="Verdana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ID" sz="2400" b="1" spc="-35" dirty="0" err="1">
                <a:solidFill>
                  <a:srgbClr val="FFFAF3"/>
                </a:solidFill>
                <a:latin typeface="Verdana"/>
                <a:cs typeface="Verdana"/>
              </a:rPr>
              <a:t>perlu</a:t>
            </a:r>
            <a:endParaRPr lang="en-ID" sz="2400" b="1" spc="-35" dirty="0">
              <a:solidFill>
                <a:srgbClr val="FFFAF3"/>
              </a:solidFill>
              <a:latin typeface="Verdana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ID" sz="2400" b="1" spc="-35" dirty="0">
                <a:solidFill>
                  <a:srgbClr val="FFFAF3"/>
                </a:solidFill>
                <a:latin typeface="Verdana"/>
                <a:cs typeface="Verdana"/>
              </a:rPr>
              <a:t>diatur?</a:t>
            </a:r>
            <a:r>
              <a:rPr lang="en-ID" sz="3000" b="1" spc="-525" dirty="0">
                <a:solidFill>
                  <a:srgbClr val="39656C"/>
                </a:solidFill>
                <a:latin typeface="Verdana"/>
                <a:cs typeface="Verdana"/>
              </a:rPr>
              <a:t>01</a:t>
            </a:r>
            <a:endParaRPr lang="en-ID" sz="3000" dirty="0">
              <a:latin typeface="Verdana"/>
              <a:cs typeface="Verdana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2750113" y="3977940"/>
            <a:ext cx="5175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75" dirty="0">
                <a:solidFill>
                  <a:srgbClr val="39656C"/>
                </a:solidFill>
                <a:latin typeface="Verdana"/>
                <a:cs typeface="Verdana"/>
              </a:rPr>
              <a:t>02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4960526" y="3977940"/>
            <a:ext cx="5200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65" dirty="0">
                <a:solidFill>
                  <a:srgbClr val="39656C"/>
                </a:solidFill>
                <a:latin typeface="Verdana"/>
                <a:cs typeface="Verdana"/>
              </a:rPr>
              <a:t>03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7300731" y="3883960"/>
            <a:ext cx="99283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130" dirty="0">
                <a:solidFill>
                  <a:srgbClr val="39656C"/>
                </a:solidFill>
                <a:latin typeface="Verdana"/>
                <a:cs typeface="Verdana"/>
              </a:rPr>
              <a:t>0</a:t>
            </a:r>
            <a:r>
              <a:rPr lang="en-US" sz="3000" b="1" spc="130" dirty="0">
                <a:solidFill>
                  <a:srgbClr val="39656C"/>
                </a:solidFill>
                <a:latin typeface="Verdana"/>
                <a:cs typeface="Verdana"/>
              </a:rPr>
              <a:t>4</a:t>
            </a:r>
            <a:endParaRPr sz="3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7005" y="235432"/>
            <a:ext cx="6452235" cy="4672330"/>
          </a:xfrm>
          <a:custGeom>
            <a:avLst/>
            <a:gdLst/>
            <a:ahLst/>
            <a:cxnLst/>
            <a:rect l="l" t="t" r="r" b="b"/>
            <a:pathLst>
              <a:path w="6452234" h="4672330">
                <a:moveTo>
                  <a:pt x="6451888" y="4671930"/>
                </a:moveTo>
                <a:lnTo>
                  <a:pt x="0" y="4671930"/>
                </a:lnTo>
                <a:lnTo>
                  <a:pt x="0" y="0"/>
                </a:lnTo>
                <a:lnTo>
                  <a:pt x="6451888" y="0"/>
                </a:lnTo>
                <a:lnTo>
                  <a:pt x="6451888" y="4671930"/>
                </a:lnTo>
                <a:close/>
              </a:path>
            </a:pathLst>
          </a:custGeom>
          <a:solidFill>
            <a:srgbClr val="5EA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883363" y="1499048"/>
            <a:ext cx="2021839" cy="3408679"/>
            <a:chOff x="6883363" y="1499048"/>
            <a:chExt cx="2021839" cy="3408679"/>
          </a:xfrm>
        </p:grpSpPr>
        <p:sp>
          <p:nvSpPr>
            <p:cNvPr id="4" name="object 4"/>
            <p:cNvSpPr/>
            <p:nvPr/>
          </p:nvSpPr>
          <p:spPr>
            <a:xfrm>
              <a:off x="6883363" y="1913311"/>
              <a:ext cx="1497330" cy="2994660"/>
            </a:xfrm>
            <a:custGeom>
              <a:avLst/>
              <a:gdLst/>
              <a:ahLst/>
              <a:cxnLst/>
              <a:rect l="l" t="t" r="r" b="b"/>
              <a:pathLst>
                <a:path w="1497329" h="2994660">
                  <a:moveTo>
                    <a:pt x="0" y="2994040"/>
                  </a:moveTo>
                  <a:lnTo>
                    <a:pt x="0" y="0"/>
                  </a:lnTo>
                  <a:lnTo>
                    <a:pt x="48448" y="769"/>
                  </a:lnTo>
                  <a:lnTo>
                    <a:pt x="96513" y="3061"/>
                  </a:lnTo>
                  <a:lnTo>
                    <a:pt x="144170" y="6853"/>
                  </a:lnTo>
                  <a:lnTo>
                    <a:pt x="191395" y="12121"/>
                  </a:lnTo>
                  <a:lnTo>
                    <a:pt x="238167" y="18842"/>
                  </a:lnTo>
                  <a:lnTo>
                    <a:pt x="284462" y="26994"/>
                  </a:lnTo>
                  <a:lnTo>
                    <a:pt x="330255" y="36552"/>
                  </a:lnTo>
                  <a:lnTo>
                    <a:pt x="375525" y="47493"/>
                  </a:lnTo>
                  <a:lnTo>
                    <a:pt x="420248" y="59795"/>
                  </a:lnTo>
                  <a:lnTo>
                    <a:pt x="464401" y="73434"/>
                  </a:lnTo>
                  <a:lnTo>
                    <a:pt x="507960" y="88386"/>
                  </a:lnTo>
                  <a:lnTo>
                    <a:pt x="550902" y="104629"/>
                  </a:lnTo>
                  <a:lnTo>
                    <a:pt x="593205" y="122140"/>
                  </a:lnTo>
                  <a:lnTo>
                    <a:pt x="634844" y="140894"/>
                  </a:lnTo>
                  <a:lnTo>
                    <a:pt x="675797" y="160870"/>
                  </a:lnTo>
                  <a:lnTo>
                    <a:pt x="716040" y="182043"/>
                  </a:lnTo>
                  <a:lnTo>
                    <a:pt x="755550" y="204390"/>
                  </a:lnTo>
                  <a:lnTo>
                    <a:pt x="794304" y="227888"/>
                  </a:lnTo>
                  <a:lnTo>
                    <a:pt x="832278" y="252514"/>
                  </a:lnTo>
                  <a:lnTo>
                    <a:pt x="869450" y="278245"/>
                  </a:lnTo>
                  <a:lnTo>
                    <a:pt x="905797" y="305057"/>
                  </a:lnTo>
                  <a:lnTo>
                    <a:pt x="941294" y="332928"/>
                  </a:lnTo>
                  <a:lnTo>
                    <a:pt x="975919" y="361833"/>
                  </a:lnTo>
                  <a:lnTo>
                    <a:pt x="1009648" y="391750"/>
                  </a:lnTo>
                  <a:lnTo>
                    <a:pt x="1042459" y="422656"/>
                  </a:lnTo>
                  <a:lnTo>
                    <a:pt x="1074327" y="454526"/>
                  </a:lnTo>
                  <a:lnTo>
                    <a:pt x="1105231" y="487339"/>
                  </a:lnTo>
                  <a:lnTo>
                    <a:pt x="1135146" y="521070"/>
                  </a:lnTo>
                  <a:lnTo>
                    <a:pt x="1164049" y="555697"/>
                  </a:lnTo>
                  <a:lnTo>
                    <a:pt x="1191917" y="591197"/>
                  </a:lnTo>
                  <a:lnTo>
                    <a:pt x="1218728" y="627545"/>
                  </a:lnTo>
                  <a:lnTo>
                    <a:pt x="1244457" y="664719"/>
                  </a:lnTo>
                  <a:lnTo>
                    <a:pt x="1269081" y="702695"/>
                  </a:lnTo>
                  <a:lnTo>
                    <a:pt x="1292577" y="741451"/>
                  </a:lnTo>
                  <a:lnTo>
                    <a:pt x="1314923" y="780963"/>
                  </a:lnTo>
                  <a:lnTo>
                    <a:pt x="1336094" y="821208"/>
                  </a:lnTo>
                  <a:lnTo>
                    <a:pt x="1356068" y="862162"/>
                  </a:lnTo>
                  <a:lnTo>
                    <a:pt x="1374820" y="903803"/>
                  </a:lnTo>
                  <a:lnTo>
                    <a:pt x="1392329" y="946107"/>
                  </a:lnTo>
                  <a:lnTo>
                    <a:pt x="1408571" y="989051"/>
                  </a:lnTo>
                  <a:lnTo>
                    <a:pt x="1423522" y="1032611"/>
                  </a:lnTo>
                  <a:lnTo>
                    <a:pt x="1437160" y="1076765"/>
                  </a:lnTo>
                  <a:lnTo>
                    <a:pt x="1449460" y="1121489"/>
                  </a:lnTo>
                  <a:lnTo>
                    <a:pt x="1460401" y="1166760"/>
                  </a:lnTo>
                  <a:lnTo>
                    <a:pt x="1469958" y="1212555"/>
                  </a:lnTo>
                  <a:lnTo>
                    <a:pt x="1478109" y="1258850"/>
                  </a:lnTo>
                  <a:lnTo>
                    <a:pt x="1484829" y="1305622"/>
                  </a:lnTo>
                  <a:lnTo>
                    <a:pt x="1490097" y="1352849"/>
                  </a:lnTo>
                  <a:lnTo>
                    <a:pt x="1493889" y="1400506"/>
                  </a:lnTo>
                  <a:lnTo>
                    <a:pt x="1496180" y="1448571"/>
                  </a:lnTo>
                  <a:lnTo>
                    <a:pt x="1496949" y="1497020"/>
                  </a:lnTo>
                  <a:lnTo>
                    <a:pt x="1496181" y="1545473"/>
                  </a:lnTo>
                  <a:lnTo>
                    <a:pt x="1493889" y="1593541"/>
                  </a:lnTo>
                  <a:lnTo>
                    <a:pt x="1490099" y="1641202"/>
                  </a:lnTo>
                  <a:lnTo>
                    <a:pt x="1484832" y="1688431"/>
                  </a:lnTo>
                  <a:lnTo>
                    <a:pt x="1478112" y="1735206"/>
                  </a:lnTo>
                  <a:lnTo>
                    <a:pt x="1469963" y="1781504"/>
                  </a:lnTo>
                  <a:lnTo>
                    <a:pt x="1460408" y="1827301"/>
                  </a:lnTo>
                  <a:lnTo>
                    <a:pt x="1449469" y="1872574"/>
                  </a:lnTo>
                  <a:lnTo>
                    <a:pt x="1437171" y="1917300"/>
                  </a:lnTo>
                  <a:lnTo>
                    <a:pt x="1423535" y="1961455"/>
                  </a:lnTo>
                  <a:lnTo>
                    <a:pt x="1408587" y="2005017"/>
                  </a:lnTo>
                  <a:lnTo>
                    <a:pt x="1392347" y="2047962"/>
                  </a:lnTo>
                  <a:lnTo>
                    <a:pt x="1374841" y="2090266"/>
                  </a:lnTo>
                  <a:lnTo>
                    <a:pt x="1356091" y="2131908"/>
                  </a:lnTo>
                  <a:lnTo>
                    <a:pt x="1336120" y="2172863"/>
                  </a:lnTo>
                  <a:lnTo>
                    <a:pt x="1314952" y="2213108"/>
                  </a:lnTo>
                  <a:lnTo>
                    <a:pt x="1292609" y="2252620"/>
                  </a:lnTo>
                  <a:lnTo>
                    <a:pt x="1269115" y="2291376"/>
                  </a:lnTo>
                  <a:lnTo>
                    <a:pt x="1244494" y="2329352"/>
                  </a:lnTo>
                  <a:lnTo>
                    <a:pt x="1218767" y="2366526"/>
                  </a:lnTo>
                  <a:lnTo>
                    <a:pt x="1191960" y="2402873"/>
                  </a:lnTo>
                  <a:lnTo>
                    <a:pt x="1164094" y="2438372"/>
                  </a:lnTo>
                  <a:lnTo>
                    <a:pt x="1135193" y="2472998"/>
                  </a:lnTo>
                  <a:lnTo>
                    <a:pt x="1105281" y="2506728"/>
                  </a:lnTo>
                  <a:lnTo>
                    <a:pt x="1074379" y="2539540"/>
                  </a:lnTo>
                  <a:lnTo>
                    <a:pt x="1042513" y="2571410"/>
                  </a:lnTo>
                  <a:lnTo>
                    <a:pt x="1009704" y="2602314"/>
                  </a:lnTo>
                  <a:lnTo>
                    <a:pt x="975976" y="2632230"/>
                  </a:lnTo>
                  <a:lnTo>
                    <a:pt x="941353" y="2661134"/>
                  </a:lnTo>
                  <a:lnTo>
                    <a:pt x="905857" y="2689003"/>
                  </a:lnTo>
                  <a:lnTo>
                    <a:pt x="869512" y="2715814"/>
                  </a:lnTo>
                  <a:lnTo>
                    <a:pt x="832341" y="2741544"/>
                  </a:lnTo>
                  <a:lnTo>
                    <a:pt x="794366" y="2766169"/>
                  </a:lnTo>
                  <a:lnTo>
                    <a:pt x="755613" y="2789665"/>
                  </a:lnTo>
                  <a:lnTo>
                    <a:pt x="716102" y="2812011"/>
                  </a:lnTo>
                  <a:lnTo>
                    <a:pt x="675859" y="2833183"/>
                  </a:lnTo>
                  <a:lnTo>
                    <a:pt x="634905" y="2853157"/>
                  </a:lnTo>
                  <a:lnTo>
                    <a:pt x="593265" y="2871910"/>
                  </a:lnTo>
                  <a:lnTo>
                    <a:pt x="550961" y="2889419"/>
                  </a:lnTo>
                  <a:lnTo>
                    <a:pt x="508016" y="2905661"/>
                  </a:lnTo>
                  <a:lnTo>
                    <a:pt x="464455" y="2920612"/>
                  </a:lnTo>
                  <a:lnTo>
                    <a:pt x="420299" y="2934250"/>
                  </a:lnTo>
                  <a:lnTo>
                    <a:pt x="375573" y="2946551"/>
                  </a:lnTo>
                  <a:lnTo>
                    <a:pt x="330299" y="2957491"/>
                  </a:lnTo>
                  <a:lnTo>
                    <a:pt x="284500" y="2967049"/>
                  </a:lnTo>
                  <a:lnTo>
                    <a:pt x="238201" y="2975199"/>
                  </a:lnTo>
                  <a:lnTo>
                    <a:pt x="191424" y="2981920"/>
                  </a:lnTo>
                  <a:lnTo>
                    <a:pt x="144192" y="2987188"/>
                  </a:lnTo>
                  <a:lnTo>
                    <a:pt x="96528" y="2990979"/>
                  </a:lnTo>
                  <a:lnTo>
                    <a:pt x="48456" y="2993271"/>
                  </a:lnTo>
                  <a:lnTo>
                    <a:pt x="0" y="2994040"/>
                  </a:lnTo>
                  <a:close/>
                </a:path>
              </a:pathLst>
            </a:custGeom>
            <a:solidFill>
              <a:srgbClr val="6C49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55770" y="1499048"/>
              <a:ext cx="1049655" cy="1049655"/>
            </a:xfrm>
            <a:custGeom>
              <a:avLst/>
              <a:gdLst/>
              <a:ahLst/>
              <a:cxnLst/>
              <a:rect l="l" t="t" r="r" b="b"/>
              <a:pathLst>
                <a:path w="1049654" h="1049655">
                  <a:moveTo>
                    <a:pt x="524680" y="1049360"/>
                  </a:moveTo>
                  <a:lnTo>
                    <a:pt x="476982" y="1047212"/>
                  </a:lnTo>
                  <a:lnTo>
                    <a:pt x="430472" y="1040892"/>
                  </a:lnTo>
                  <a:lnTo>
                    <a:pt x="385336" y="1030586"/>
                  </a:lnTo>
                  <a:lnTo>
                    <a:pt x="341761" y="1016481"/>
                  </a:lnTo>
                  <a:lnTo>
                    <a:pt x="299933" y="998765"/>
                  </a:lnTo>
                  <a:lnTo>
                    <a:pt x="260039" y="977623"/>
                  </a:lnTo>
                  <a:lnTo>
                    <a:pt x="222265" y="953242"/>
                  </a:lnTo>
                  <a:lnTo>
                    <a:pt x="186797" y="925809"/>
                  </a:lnTo>
                  <a:lnTo>
                    <a:pt x="153823" y="895511"/>
                  </a:lnTo>
                  <a:lnTo>
                    <a:pt x="123528" y="862534"/>
                  </a:lnTo>
                  <a:lnTo>
                    <a:pt x="96098" y="827064"/>
                  </a:lnTo>
                  <a:lnTo>
                    <a:pt x="71721" y="789290"/>
                  </a:lnTo>
                  <a:lnTo>
                    <a:pt x="50583" y="749396"/>
                  </a:lnTo>
                  <a:lnTo>
                    <a:pt x="32870" y="707571"/>
                  </a:lnTo>
                  <a:lnTo>
                    <a:pt x="18769" y="663999"/>
                  </a:lnTo>
                  <a:lnTo>
                    <a:pt x="8514" y="619082"/>
                  </a:lnTo>
                  <a:lnTo>
                    <a:pt x="8466" y="618870"/>
                  </a:lnTo>
                  <a:lnTo>
                    <a:pt x="2248" y="573111"/>
                  </a:lnTo>
                  <a:lnTo>
                    <a:pt x="2147" y="572367"/>
                  </a:lnTo>
                  <a:lnTo>
                    <a:pt x="0" y="524680"/>
                  </a:lnTo>
                  <a:lnTo>
                    <a:pt x="2147" y="476982"/>
                  </a:lnTo>
                  <a:lnTo>
                    <a:pt x="8466" y="430472"/>
                  </a:lnTo>
                  <a:lnTo>
                    <a:pt x="18769" y="385336"/>
                  </a:lnTo>
                  <a:lnTo>
                    <a:pt x="32870" y="341761"/>
                  </a:lnTo>
                  <a:lnTo>
                    <a:pt x="50583" y="299933"/>
                  </a:lnTo>
                  <a:lnTo>
                    <a:pt x="71721" y="260039"/>
                  </a:lnTo>
                  <a:lnTo>
                    <a:pt x="96098" y="222265"/>
                  </a:lnTo>
                  <a:lnTo>
                    <a:pt x="123528" y="186797"/>
                  </a:lnTo>
                  <a:lnTo>
                    <a:pt x="153823" y="153823"/>
                  </a:lnTo>
                  <a:lnTo>
                    <a:pt x="186797" y="123527"/>
                  </a:lnTo>
                  <a:lnTo>
                    <a:pt x="222265" y="96098"/>
                  </a:lnTo>
                  <a:lnTo>
                    <a:pt x="260039" y="71721"/>
                  </a:lnTo>
                  <a:lnTo>
                    <a:pt x="299933" y="50583"/>
                  </a:lnTo>
                  <a:lnTo>
                    <a:pt x="341761" y="32870"/>
                  </a:lnTo>
                  <a:lnTo>
                    <a:pt x="385336" y="18769"/>
                  </a:lnTo>
                  <a:lnTo>
                    <a:pt x="430472" y="8466"/>
                  </a:lnTo>
                  <a:lnTo>
                    <a:pt x="476982" y="2147"/>
                  </a:lnTo>
                  <a:lnTo>
                    <a:pt x="524680" y="0"/>
                  </a:lnTo>
                  <a:lnTo>
                    <a:pt x="572357" y="2147"/>
                  </a:lnTo>
                  <a:lnTo>
                    <a:pt x="618851" y="8466"/>
                  </a:lnTo>
                  <a:lnTo>
                    <a:pt x="663975" y="18769"/>
                  </a:lnTo>
                  <a:lnTo>
                    <a:pt x="707543" y="32870"/>
                  </a:lnTo>
                  <a:lnTo>
                    <a:pt x="749366" y="50583"/>
                  </a:lnTo>
                  <a:lnTo>
                    <a:pt x="789259" y="71721"/>
                  </a:lnTo>
                  <a:lnTo>
                    <a:pt x="827034" y="96098"/>
                  </a:lnTo>
                  <a:lnTo>
                    <a:pt x="862505" y="123527"/>
                  </a:lnTo>
                  <a:lnTo>
                    <a:pt x="895485" y="153823"/>
                  </a:lnTo>
                  <a:lnTo>
                    <a:pt x="925786" y="186797"/>
                  </a:lnTo>
                  <a:lnTo>
                    <a:pt x="953223" y="222265"/>
                  </a:lnTo>
                  <a:lnTo>
                    <a:pt x="955395" y="225629"/>
                  </a:lnTo>
                  <a:lnTo>
                    <a:pt x="524680" y="225629"/>
                  </a:lnTo>
                  <a:lnTo>
                    <a:pt x="476250" y="229552"/>
                  </a:lnTo>
                  <a:lnTo>
                    <a:pt x="430279" y="240905"/>
                  </a:lnTo>
                  <a:lnTo>
                    <a:pt x="387389" y="259068"/>
                  </a:lnTo>
                  <a:lnTo>
                    <a:pt x="348202" y="283420"/>
                  </a:lnTo>
                  <a:lnTo>
                    <a:pt x="313338" y="313338"/>
                  </a:lnTo>
                  <a:lnTo>
                    <a:pt x="283420" y="348201"/>
                  </a:lnTo>
                  <a:lnTo>
                    <a:pt x="259069" y="387388"/>
                  </a:lnTo>
                  <a:lnTo>
                    <a:pt x="240906" y="430278"/>
                  </a:lnTo>
                  <a:lnTo>
                    <a:pt x="229552" y="476249"/>
                  </a:lnTo>
                  <a:lnTo>
                    <a:pt x="225629" y="524680"/>
                  </a:lnTo>
                  <a:lnTo>
                    <a:pt x="229492" y="572367"/>
                  </a:lnTo>
                  <a:lnTo>
                    <a:pt x="240853" y="618870"/>
                  </a:lnTo>
                  <a:lnTo>
                    <a:pt x="259069" y="661972"/>
                  </a:lnTo>
                  <a:lnTo>
                    <a:pt x="283420" y="701159"/>
                  </a:lnTo>
                  <a:lnTo>
                    <a:pt x="313338" y="736022"/>
                  </a:lnTo>
                  <a:lnTo>
                    <a:pt x="348202" y="765940"/>
                  </a:lnTo>
                  <a:lnTo>
                    <a:pt x="387389" y="790291"/>
                  </a:lnTo>
                  <a:lnTo>
                    <a:pt x="430279" y="808455"/>
                  </a:lnTo>
                  <a:lnTo>
                    <a:pt x="476250" y="819808"/>
                  </a:lnTo>
                  <a:lnTo>
                    <a:pt x="524680" y="823731"/>
                  </a:lnTo>
                  <a:lnTo>
                    <a:pt x="955395" y="823731"/>
                  </a:lnTo>
                  <a:lnTo>
                    <a:pt x="953243" y="827064"/>
                  </a:lnTo>
                  <a:lnTo>
                    <a:pt x="925809" y="862534"/>
                  </a:lnTo>
                  <a:lnTo>
                    <a:pt x="895509" y="895511"/>
                  </a:lnTo>
                  <a:lnTo>
                    <a:pt x="862530" y="925809"/>
                  </a:lnTo>
                  <a:lnTo>
                    <a:pt x="827059" y="953242"/>
                  </a:lnTo>
                  <a:lnTo>
                    <a:pt x="789283" y="977623"/>
                  </a:lnTo>
                  <a:lnTo>
                    <a:pt x="749388" y="998765"/>
                  </a:lnTo>
                  <a:lnTo>
                    <a:pt x="707562" y="1016481"/>
                  </a:lnTo>
                  <a:lnTo>
                    <a:pt x="663991" y="1030586"/>
                  </a:lnTo>
                  <a:lnTo>
                    <a:pt x="618862" y="1040892"/>
                  </a:lnTo>
                  <a:lnTo>
                    <a:pt x="572362" y="1047212"/>
                  </a:lnTo>
                  <a:lnTo>
                    <a:pt x="524680" y="1049360"/>
                  </a:lnTo>
                  <a:close/>
                </a:path>
                <a:path w="1049654" h="1049655">
                  <a:moveTo>
                    <a:pt x="955395" y="823731"/>
                  </a:moveTo>
                  <a:lnTo>
                    <a:pt x="524680" y="823731"/>
                  </a:lnTo>
                  <a:lnTo>
                    <a:pt x="573111" y="819808"/>
                  </a:lnTo>
                  <a:lnTo>
                    <a:pt x="619082" y="808455"/>
                  </a:lnTo>
                  <a:lnTo>
                    <a:pt x="661972" y="790291"/>
                  </a:lnTo>
                  <a:lnTo>
                    <a:pt x="701159" y="765940"/>
                  </a:lnTo>
                  <a:lnTo>
                    <a:pt x="736023" y="736022"/>
                  </a:lnTo>
                  <a:lnTo>
                    <a:pt x="765941" y="701159"/>
                  </a:lnTo>
                  <a:lnTo>
                    <a:pt x="790292" y="661972"/>
                  </a:lnTo>
                  <a:lnTo>
                    <a:pt x="808455" y="619082"/>
                  </a:lnTo>
                  <a:lnTo>
                    <a:pt x="819808" y="573111"/>
                  </a:lnTo>
                  <a:lnTo>
                    <a:pt x="823731" y="524680"/>
                  </a:lnTo>
                  <a:lnTo>
                    <a:pt x="819872" y="476982"/>
                  </a:lnTo>
                  <a:lnTo>
                    <a:pt x="819812" y="476249"/>
                  </a:lnTo>
                  <a:lnTo>
                    <a:pt x="808516" y="430472"/>
                  </a:lnTo>
                  <a:lnTo>
                    <a:pt x="808468" y="430278"/>
                  </a:lnTo>
                  <a:lnTo>
                    <a:pt x="790319" y="387388"/>
                  </a:lnTo>
                  <a:lnTo>
                    <a:pt x="765981" y="348201"/>
                  </a:lnTo>
                  <a:lnTo>
                    <a:pt x="736076" y="313338"/>
                  </a:lnTo>
                  <a:lnTo>
                    <a:pt x="701220" y="283420"/>
                  </a:lnTo>
                  <a:lnTo>
                    <a:pt x="662034" y="259068"/>
                  </a:lnTo>
                  <a:lnTo>
                    <a:pt x="619136" y="240905"/>
                  </a:lnTo>
                  <a:lnTo>
                    <a:pt x="573145" y="229552"/>
                  </a:lnTo>
                  <a:lnTo>
                    <a:pt x="524680" y="225629"/>
                  </a:lnTo>
                  <a:lnTo>
                    <a:pt x="955395" y="225629"/>
                  </a:lnTo>
                  <a:lnTo>
                    <a:pt x="977608" y="260039"/>
                  </a:lnTo>
                  <a:lnTo>
                    <a:pt x="998754" y="299933"/>
                  </a:lnTo>
                  <a:lnTo>
                    <a:pt x="1016474" y="341761"/>
                  </a:lnTo>
                  <a:lnTo>
                    <a:pt x="1030582" y="385336"/>
                  </a:lnTo>
                  <a:lnTo>
                    <a:pt x="1040846" y="430278"/>
                  </a:lnTo>
                  <a:lnTo>
                    <a:pt x="1047112" y="476249"/>
                  </a:lnTo>
                  <a:lnTo>
                    <a:pt x="1049361" y="524680"/>
                  </a:lnTo>
                  <a:lnTo>
                    <a:pt x="1047212" y="572367"/>
                  </a:lnTo>
                  <a:lnTo>
                    <a:pt x="1040892" y="618870"/>
                  </a:lnTo>
                  <a:lnTo>
                    <a:pt x="1030587" y="663999"/>
                  </a:lnTo>
                  <a:lnTo>
                    <a:pt x="1016483" y="707571"/>
                  </a:lnTo>
                  <a:lnTo>
                    <a:pt x="998767" y="749396"/>
                  </a:lnTo>
                  <a:lnTo>
                    <a:pt x="977624" y="789290"/>
                  </a:lnTo>
                  <a:lnTo>
                    <a:pt x="955395" y="823731"/>
                  </a:lnTo>
                  <a:close/>
                </a:path>
              </a:pathLst>
            </a:custGeom>
            <a:solidFill>
              <a:srgbClr val="C52E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6883489" y="235432"/>
            <a:ext cx="2021839" cy="792480"/>
          </a:xfrm>
          <a:custGeom>
            <a:avLst/>
            <a:gdLst/>
            <a:ahLst/>
            <a:cxnLst/>
            <a:rect l="l" t="t" r="r" b="b"/>
            <a:pathLst>
              <a:path w="2021840" h="792480">
                <a:moveTo>
                  <a:pt x="2021636" y="665238"/>
                </a:moveTo>
                <a:lnTo>
                  <a:pt x="1659750" y="388645"/>
                </a:lnTo>
                <a:lnTo>
                  <a:pt x="1335430" y="636511"/>
                </a:lnTo>
                <a:lnTo>
                  <a:pt x="1011034" y="388708"/>
                </a:lnTo>
                <a:lnTo>
                  <a:pt x="686638" y="636511"/>
                </a:lnTo>
                <a:lnTo>
                  <a:pt x="362102" y="388708"/>
                </a:lnTo>
                <a:lnTo>
                  <a:pt x="12" y="665238"/>
                </a:lnTo>
                <a:lnTo>
                  <a:pt x="75120" y="763651"/>
                </a:lnTo>
                <a:lnTo>
                  <a:pt x="362102" y="544525"/>
                </a:lnTo>
                <a:lnTo>
                  <a:pt x="686714" y="792314"/>
                </a:lnTo>
                <a:lnTo>
                  <a:pt x="1011034" y="544525"/>
                </a:lnTo>
                <a:lnTo>
                  <a:pt x="1335430" y="792314"/>
                </a:lnTo>
                <a:lnTo>
                  <a:pt x="1659750" y="544664"/>
                </a:lnTo>
                <a:lnTo>
                  <a:pt x="1946376" y="763651"/>
                </a:lnTo>
                <a:lnTo>
                  <a:pt x="2021636" y="665238"/>
                </a:lnTo>
                <a:close/>
              </a:path>
              <a:path w="2021840" h="792480">
                <a:moveTo>
                  <a:pt x="2021636" y="276466"/>
                </a:moveTo>
                <a:lnTo>
                  <a:pt x="1659750" y="0"/>
                </a:lnTo>
                <a:lnTo>
                  <a:pt x="1335430" y="247802"/>
                </a:lnTo>
                <a:lnTo>
                  <a:pt x="1011034" y="0"/>
                </a:lnTo>
                <a:lnTo>
                  <a:pt x="686638" y="247802"/>
                </a:lnTo>
                <a:lnTo>
                  <a:pt x="362102" y="0"/>
                </a:lnTo>
                <a:lnTo>
                  <a:pt x="0" y="276466"/>
                </a:lnTo>
                <a:lnTo>
                  <a:pt x="75120" y="375018"/>
                </a:lnTo>
                <a:lnTo>
                  <a:pt x="362102" y="155879"/>
                </a:lnTo>
                <a:lnTo>
                  <a:pt x="686701" y="403682"/>
                </a:lnTo>
                <a:lnTo>
                  <a:pt x="1011034" y="155879"/>
                </a:lnTo>
                <a:lnTo>
                  <a:pt x="1335430" y="403682"/>
                </a:lnTo>
                <a:lnTo>
                  <a:pt x="1659750" y="155879"/>
                </a:lnTo>
                <a:lnTo>
                  <a:pt x="1946376" y="374942"/>
                </a:lnTo>
                <a:lnTo>
                  <a:pt x="2021636" y="276466"/>
                </a:lnTo>
                <a:close/>
              </a:path>
            </a:pathLst>
          </a:custGeom>
          <a:solidFill>
            <a:srgbClr val="E9B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68175" y="2258453"/>
            <a:ext cx="2649220" cy="2649855"/>
          </a:xfrm>
          <a:custGeom>
            <a:avLst/>
            <a:gdLst/>
            <a:ahLst/>
            <a:cxnLst/>
            <a:rect l="l" t="t" r="r" b="b"/>
            <a:pathLst>
              <a:path w="2649220" h="2649854">
                <a:moveTo>
                  <a:pt x="2648817" y="2649545"/>
                </a:moveTo>
                <a:lnTo>
                  <a:pt x="0" y="2649545"/>
                </a:lnTo>
                <a:lnTo>
                  <a:pt x="2648817" y="0"/>
                </a:lnTo>
                <a:lnTo>
                  <a:pt x="2648817" y="2649545"/>
                </a:lnTo>
                <a:close/>
              </a:path>
            </a:pathLst>
          </a:custGeom>
          <a:solidFill>
            <a:srgbClr val="E9B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58022"/>
            <a:ext cx="1978025" cy="181610"/>
          </a:xfrm>
          <a:custGeom>
            <a:avLst/>
            <a:gdLst/>
            <a:ahLst/>
            <a:cxnLst/>
            <a:rect l="l" t="t" r="r" b="b"/>
            <a:pathLst>
              <a:path w="1978025" h="181609">
                <a:moveTo>
                  <a:pt x="1977856" y="181153"/>
                </a:moveTo>
                <a:lnTo>
                  <a:pt x="0" y="181153"/>
                </a:lnTo>
                <a:lnTo>
                  <a:pt x="0" y="0"/>
                </a:lnTo>
                <a:lnTo>
                  <a:pt x="1977856" y="0"/>
                </a:lnTo>
                <a:lnTo>
                  <a:pt x="1977856" y="181153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96245" y="1255116"/>
            <a:ext cx="6965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819" dirty="0"/>
              <a:t>01</a:t>
            </a:r>
            <a:endParaRPr sz="4800"/>
          </a:p>
        </p:txBody>
      </p:sp>
      <p:sp>
        <p:nvSpPr>
          <p:cNvPr id="10" name="object 10"/>
          <p:cNvSpPr txBox="1"/>
          <p:nvPr/>
        </p:nvSpPr>
        <p:spPr>
          <a:xfrm>
            <a:off x="382471" y="2090622"/>
            <a:ext cx="62280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4577715" algn="l"/>
              </a:tabLst>
            </a:pPr>
            <a:r>
              <a:rPr lang="en-ID" sz="3600" b="1" spc="-60" dirty="0">
                <a:solidFill>
                  <a:srgbClr val="FFFAF3"/>
                </a:solidFill>
                <a:latin typeface="Verdana"/>
                <a:cs typeface="Verdana"/>
              </a:rPr>
              <a:t>MENGAPA KELAS PELRU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4577715" algn="l"/>
              </a:tabLst>
            </a:pPr>
            <a:r>
              <a:rPr lang="en-ID" sz="3600" b="1" spc="-60" dirty="0">
                <a:solidFill>
                  <a:srgbClr val="FFFAF3"/>
                </a:solidFill>
                <a:latin typeface="Verdana"/>
                <a:cs typeface="Verdana"/>
              </a:rPr>
              <a:t>DIATUR</a:t>
            </a:r>
            <a:endParaRPr sz="3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24339" y="1323899"/>
            <a:ext cx="3820160" cy="3820160"/>
            <a:chOff x="5324339" y="1323899"/>
            <a:chExt cx="3820160" cy="3820160"/>
          </a:xfrm>
        </p:grpSpPr>
        <p:sp>
          <p:nvSpPr>
            <p:cNvPr id="3" name="object 3"/>
            <p:cNvSpPr/>
            <p:nvPr/>
          </p:nvSpPr>
          <p:spPr>
            <a:xfrm>
              <a:off x="5324339" y="1323899"/>
              <a:ext cx="3820160" cy="3820160"/>
            </a:xfrm>
            <a:custGeom>
              <a:avLst/>
              <a:gdLst/>
              <a:ahLst/>
              <a:cxnLst/>
              <a:rect l="l" t="t" r="r" b="b"/>
              <a:pathLst>
                <a:path w="3820159" h="3820160">
                  <a:moveTo>
                    <a:pt x="3819600" y="3819600"/>
                  </a:moveTo>
                  <a:lnTo>
                    <a:pt x="0" y="3819600"/>
                  </a:lnTo>
                  <a:lnTo>
                    <a:pt x="298" y="3771359"/>
                  </a:lnTo>
                  <a:lnTo>
                    <a:pt x="1191" y="3723261"/>
                  </a:lnTo>
                  <a:lnTo>
                    <a:pt x="2674" y="3675310"/>
                  </a:lnTo>
                  <a:lnTo>
                    <a:pt x="4745" y="3627509"/>
                  </a:lnTo>
                  <a:lnTo>
                    <a:pt x="7400" y="3579862"/>
                  </a:lnTo>
                  <a:lnTo>
                    <a:pt x="10635" y="3532372"/>
                  </a:lnTo>
                  <a:lnTo>
                    <a:pt x="14447" y="3485043"/>
                  </a:lnTo>
                  <a:lnTo>
                    <a:pt x="18833" y="3437878"/>
                  </a:lnTo>
                  <a:lnTo>
                    <a:pt x="23788" y="3390881"/>
                  </a:lnTo>
                  <a:lnTo>
                    <a:pt x="29310" y="3344055"/>
                  </a:lnTo>
                  <a:lnTo>
                    <a:pt x="35395" y="3297403"/>
                  </a:lnTo>
                  <a:lnTo>
                    <a:pt x="42039" y="3250930"/>
                  </a:lnTo>
                  <a:lnTo>
                    <a:pt x="49239" y="3204638"/>
                  </a:lnTo>
                  <a:lnTo>
                    <a:pt x="56991" y="3158532"/>
                  </a:lnTo>
                  <a:lnTo>
                    <a:pt x="65292" y="3112614"/>
                  </a:lnTo>
                  <a:lnTo>
                    <a:pt x="74139" y="3066888"/>
                  </a:lnTo>
                  <a:lnTo>
                    <a:pt x="83528" y="3021358"/>
                  </a:lnTo>
                  <a:lnTo>
                    <a:pt x="93455" y="2976028"/>
                  </a:lnTo>
                  <a:lnTo>
                    <a:pt x="103917" y="2930899"/>
                  </a:lnTo>
                  <a:lnTo>
                    <a:pt x="114910" y="2885978"/>
                  </a:lnTo>
                  <a:lnTo>
                    <a:pt x="126431" y="2841265"/>
                  </a:lnTo>
                  <a:lnTo>
                    <a:pt x="138477" y="2796766"/>
                  </a:lnTo>
                  <a:lnTo>
                    <a:pt x="151044" y="2752484"/>
                  </a:lnTo>
                  <a:lnTo>
                    <a:pt x="164128" y="2708421"/>
                  </a:lnTo>
                  <a:lnTo>
                    <a:pt x="177726" y="2664583"/>
                  </a:lnTo>
                  <a:lnTo>
                    <a:pt x="191834" y="2620971"/>
                  </a:lnTo>
                  <a:lnTo>
                    <a:pt x="206449" y="2577590"/>
                  </a:lnTo>
                  <a:lnTo>
                    <a:pt x="221568" y="2534443"/>
                  </a:lnTo>
                  <a:lnTo>
                    <a:pt x="237187" y="2491534"/>
                  </a:lnTo>
                  <a:lnTo>
                    <a:pt x="253302" y="2448866"/>
                  </a:lnTo>
                  <a:lnTo>
                    <a:pt x="269910" y="2406443"/>
                  </a:lnTo>
                  <a:lnTo>
                    <a:pt x="287008" y="2364268"/>
                  </a:lnTo>
                  <a:lnTo>
                    <a:pt x="304591" y="2322344"/>
                  </a:lnTo>
                  <a:lnTo>
                    <a:pt x="322657" y="2280676"/>
                  </a:lnTo>
                  <a:lnTo>
                    <a:pt x="341202" y="2239266"/>
                  </a:lnTo>
                  <a:lnTo>
                    <a:pt x="360223" y="2198118"/>
                  </a:lnTo>
                  <a:lnTo>
                    <a:pt x="379715" y="2157236"/>
                  </a:lnTo>
                  <a:lnTo>
                    <a:pt x="399676" y="2116623"/>
                  </a:lnTo>
                  <a:lnTo>
                    <a:pt x="420102" y="2076282"/>
                  </a:lnTo>
                  <a:lnTo>
                    <a:pt x="440989" y="2036218"/>
                  </a:lnTo>
                  <a:lnTo>
                    <a:pt x="462334" y="1996434"/>
                  </a:lnTo>
                  <a:lnTo>
                    <a:pt x="484134" y="1956932"/>
                  </a:lnTo>
                  <a:lnTo>
                    <a:pt x="506385" y="1917717"/>
                  </a:lnTo>
                  <a:lnTo>
                    <a:pt x="529083" y="1878792"/>
                  </a:lnTo>
                  <a:lnTo>
                    <a:pt x="552225" y="1840161"/>
                  </a:lnTo>
                  <a:lnTo>
                    <a:pt x="575807" y="1801827"/>
                  </a:lnTo>
                  <a:lnTo>
                    <a:pt x="599827" y="1763793"/>
                  </a:lnTo>
                  <a:lnTo>
                    <a:pt x="624280" y="1726063"/>
                  </a:lnTo>
                  <a:lnTo>
                    <a:pt x="649163" y="1688642"/>
                  </a:lnTo>
                  <a:lnTo>
                    <a:pt x="674473" y="1651531"/>
                  </a:lnTo>
                  <a:lnTo>
                    <a:pt x="700206" y="1614734"/>
                  </a:lnTo>
                  <a:lnTo>
                    <a:pt x="726358" y="1578256"/>
                  </a:lnTo>
                  <a:lnTo>
                    <a:pt x="752926" y="1542100"/>
                  </a:lnTo>
                  <a:lnTo>
                    <a:pt x="779906" y="1506268"/>
                  </a:lnTo>
                  <a:lnTo>
                    <a:pt x="807296" y="1470765"/>
                  </a:lnTo>
                  <a:lnTo>
                    <a:pt x="835091" y="1435594"/>
                  </a:lnTo>
                  <a:lnTo>
                    <a:pt x="863288" y="1400759"/>
                  </a:lnTo>
                  <a:lnTo>
                    <a:pt x="891884" y="1366262"/>
                  </a:lnTo>
                  <a:lnTo>
                    <a:pt x="920875" y="1332109"/>
                  </a:lnTo>
                  <a:lnTo>
                    <a:pt x="950257" y="1298301"/>
                  </a:lnTo>
                  <a:lnTo>
                    <a:pt x="980027" y="1264843"/>
                  </a:lnTo>
                  <a:lnTo>
                    <a:pt x="1010182" y="1231738"/>
                  </a:lnTo>
                  <a:lnTo>
                    <a:pt x="1040718" y="1198989"/>
                  </a:lnTo>
                  <a:lnTo>
                    <a:pt x="1071631" y="1166601"/>
                  </a:lnTo>
                  <a:lnTo>
                    <a:pt x="1102918" y="1134576"/>
                  </a:lnTo>
                  <a:lnTo>
                    <a:pt x="1134576" y="1102918"/>
                  </a:lnTo>
                  <a:lnTo>
                    <a:pt x="1166601" y="1071631"/>
                  </a:lnTo>
                  <a:lnTo>
                    <a:pt x="1198990" y="1040717"/>
                  </a:lnTo>
                  <a:lnTo>
                    <a:pt x="1231738" y="1010182"/>
                  </a:lnTo>
                  <a:lnTo>
                    <a:pt x="1264843" y="980027"/>
                  </a:lnTo>
                  <a:lnTo>
                    <a:pt x="1298301" y="950257"/>
                  </a:lnTo>
                  <a:lnTo>
                    <a:pt x="1332109" y="920874"/>
                  </a:lnTo>
                  <a:lnTo>
                    <a:pt x="1366263" y="891884"/>
                  </a:lnTo>
                  <a:lnTo>
                    <a:pt x="1400759" y="863288"/>
                  </a:lnTo>
                  <a:lnTo>
                    <a:pt x="1435594" y="835091"/>
                  </a:lnTo>
                  <a:lnTo>
                    <a:pt x="1470765" y="807296"/>
                  </a:lnTo>
                  <a:lnTo>
                    <a:pt x="1506268" y="779906"/>
                  </a:lnTo>
                  <a:lnTo>
                    <a:pt x="1542100" y="752926"/>
                  </a:lnTo>
                  <a:lnTo>
                    <a:pt x="1578256" y="726357"/>
                  </a:lnTo>
                  <a:lnTo>
                    <a:pt x="1614735" y="700205"/>
                  </a:lnTo>
                  <a:lnTo>
                    <a:pt x="1651531" y="674473"/>
                  </a:lnTo>
                  <a:lnTo>
                    <a:pt x="1688642" y="649163"/>
                  </a:lnTo>
                  <a:lnTo>
                    <a:pt x="1726064" y="624280"/>
                  </a:lnTo>
                  <a:lnTo>
                    <a:pt x="1763793" y="599827"/>
                  </a:lnTo>
                  <a:lnTo>
                    <a:pt x="1801827" y="575807"/>
                  </a:lnTo>
                  <a:lnTo>
                    <a:pt x="1840161" y="552225"/>
                  </a:lnTo>
                  <a:lnTo>
                    <a:pt x="1878792" y="529083"/>
                  </a:lnTo>
                  <a:lnTo>
                    <a:pt x="1917717" y="506384"/>
                  </a:lnTo>
                  <a:lnTo>
                    <a:pt x="1956932" y="484134"/>
                  </a:lnTo>
                  <a:lnTo>
                    <a:pt x="1996434" y="462334"/>
                  </a:lnTo>
                  <a:lnTo>
                    <a:pt x="2036218" y="440989"/>
                  </a:lnTo>
                  <a:lnTo>
                    <a:pt x="2076283" y="420102"/>
                  </a:lnTo>
                  <a:lnTo>
                    <a:pt x="2116623" y="399676"/>
                  </a:lnTo>
                  <a:lnTo>
                    <a:pt x="2157236" y="379715"/>
                  </a:lnTo>
                  <a:lnTo>
                    <a:pt x="2198118" y="360223"/>
                  </a:lnTo>
                  <a:lnTo>
                    <a:pt x="2239266" y="341202"/>
                  </a:lnTo>
                  <a:lnTo>
                    <a:pt x="2280676" y="322657"/>
                  </a:lnTo>
                  <a:lnTo>
                    <a:pt x="2322344" y="304591"/>
                  </a:lnTo>
                  <a:lnTo>
                    <a:pt x="2364268" y="287008"/>
                  </a:lnTo>
                  <a:lnTo>
                    <a:pt x="2406443" y="269910"/>
                  </a:lnTo>
                  <a:lnTo>
                    <a:pt x="2448867" y="253302"/>
                  </a:lnTo>
                  <a:lnTo>
                    <a:pt x="2491535" y="237187"/>
                  </a:lnTo>
                  <a:lnTo>
                    <a:pt x="2534444" y="221568"/>
                  </a:lnTo>
                  <a:lnTo>
                    <a:pt x="2577590" y="206449"/>
                  </a:lnTo>
                  <a:lnTo>
                    <a:pt x="2620971" y="191834"/>
                  </a:lnTo>
                  <a:lnTo>
                    <a:pt x="2664583" y="177726"/>
                  </a:lnTo>
                  <a:lnTo>
                    <a:pt x="2708422" y="164128"/>
                  </a:lnTo>
                  <a:lnTo>
                    <a:pt x="2752484" y="151044"/>
                  </a:lnTo>
                  <a:lnTo>
                    <a:pt x="2796766" y="138477"/>
                  </a:lnTo>
                  <a:lnTo>
                    <a:pt x="2841265" y="126431"/>
                  </a:lnTo>
                  <a:lnTo>
                    <a:pt x="2885978" y="114910"/>
                  </a:lnTo>
                  <a:lnTo>
                    <a:pt x="2930900" y="103917"/>
                  </a:lnTo>
                  <a:lnTo>
                    <a:pt x="2976028" y="93455"/>
                  </a:lnTo>
                  <a:lnTo>
                    <a:pt x="3021359" y="83528"/>
                  </a:lnTo>
                  <a:lnTo>
                    <a:pt x="3066889" y="74139"/>
                  </a:lnTo>
                  <a:lnTo>
                    <a:pt x="3112614" y="65292"/>
                  </a:lnTo>
                  <a:lnTo>
                    <a:pt x="3158532" y="56991"/>
                  </a:lnTo>
                  <a:lnTo>
                    <a:pt x="3204638" y="49239"/>
                  </a:lnTo>
                  <a:lnTo>
                    <a:pt x="3250930" y="42039"/>
                  </a:lnTo>
                  <a:lnTo>
                    <a:pt x="3297403" y="35395"/>
                  </a:lnTo>
                  <a:lnTo>
                    <a:pt x="3344055" y="29310"/>
                  </a:lnTo>
                  <a:lnTo>
                    <a:pt x="3390881" y="23788"/>
                  </a:lnTo>
                  <a:lnTo>
                    <a:pt x="3437878" y="18833"/>
                  </a:lnTo>
                  <a:lnTo>
                    <a:pt x="3485043" y="14447"/>
                  </a:lnTo>
                  <a:lnTo>
                    <a:pt x="3532372" y="10635"/>
                  </a:lnTo>
                  <a:lnTo>
                    <a:pt x="3579862" y="7400"/>
                  </a:lnTo>
                  <a:lnTo>
                    <a:pt x="3627510" y="4745"/>
                  </a:lnTo>
                  <a:lnTo>
                    <a:pt x="3675310" y="2674"/>
                  </a:lnTo>
                  <a:lnTo>
                    <a:pt x="3723261" y="1191"/>
                  </a:lnTo>
                  <a:lnTo>
                    <a:pt x="3771359" y="298"/>
                  </a:lnTo>
                  <a:lnTo>
                    <a:pt x="3819600" y="0"/>
                  </a:lnTo>
                  <a:lnTo>
                    <a:pt x="3819600" y="3819600"/>
                  </a:lnTo>
                  <a:close/>
                </a:path>
              </a:pathLst>
            </a:custGeom>
            <a:solidFill>
              <a:srgbClr val="5EA5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49010" y="4749279"/>
              <a:ext cx="2938145" cy="135890"/>
            </a:xfrm>
            <a:custGeom>
              <a:avLst/>
              <a:gdLst/>
              <a:ahLst/>
              <a:cxnLst/>
              <a:rect l="l" t="t" r="r" b="b"/>
              <a:pathLst>
                <a:path w="2938145" h="135889">
                  <a:moveTo>
                    <a:pt x="135001" y="67703"/>
                  </a:moveTo>
                  <a:lnTo>
                    <a:pt x="129705" y="41376"/>
                  </a:lnTo>
                  <a:lnTo>
                    <a:pt x="115214" y="19862"/>
                  </a:lnTo>
                  <a:lnTo>
                    <a:pt x="93700" y="5334"/>
                  </a:lnTo>
                  <a:lnTo>
                    <a:pt x="67310" y="0"/>
                  </a:lnTo>
                  <a:lnTo>
                    <a:pt x="47472" y="2984"/>
                  </a:lnTo>
                  <a:lnTo>
                    <a:pt x="29730" y="11430"/>
                  </a:lnTo>
                  <a:lnTo>
                    <a:pt x="15151" y="24638"/>
                  </a:lnTo>
                  <a:lnTo>
                    <a:pt x="4826" y="41871"/>
                  </a:lnTo>
                  <a:lnTo>
                    <a:pt x="0" y="61315"/>
                  </a:lnTo>
                  <a:lnTo>
                    <a:pt x="1003" y="80924"/>
                  </a:lnTo>
                  <a:lnTo>
                    <a:pt x="19545" y="115557"/>
                  </a:lnTo>
                  <a:lnTo>
                    <a:pt x="54229" y="134112"/>
                  </a:lnTo>
                  <a:lnTo>
                    <a:pt x="67310" y="135394"/>
                  </a:lnTo>
                  <a:lnTo>
                    <a:pt x="73863" y="135077"/>
                  </a:lnTo>
                  <a:lnTo>
                    <a:pt x="110413" y="119875"/>
                  </a:lnTo>
                  <a:lnTo>
                    <a:pt x="132029" y="87566"/>
                  </a:lnTo>
                  <a:lnTo>
                    <a:pt x="135001" y="67703"/>
                  </a:lnTo>
                  <a:close/>
                </a:path>
                <a:path w="2938145" h="135889">
                  <a:moveTo>
                    <a:pt x="1069403" y="67703"/>
                  </a:moveTo>
                  <a:lnTo>
                    <a:pt x="1064069" y="41376"/>
                  </a:lnTo>
                  <a:lnTo>
                    <a:pt x="1049553" y="19862"/>
                  </a:lnTo>
                  <a:lnTo>
                    <a:pt x="1028026" y="5334"/>
                  </a:lnTo>
                  <a:lnTo>
                    <a:pt x="1001712" y="0"/>
                  </a:lnTo>
                  <a:lnTo>
                    <a:pt x="981837" y="2984"/>
                  </a:lnTo>
                  <a:lnTo>
                    <a:pt x="964095" y="11430"/>
                  </a:lnTo>
                  <a:lnTo>
                    <a:pt x="949540" y="24638"/>
                  </a:lnTo>
                  <a:lnTo>
                    <a:pt x="939228" y="41871"/>
                  </a:lnTo>
                  <a:lnTo>
                    <a:pt x="934389" y="61315"/>
                  </a:lnTo>
                  <a:lnTo>
                    <a:pt x="935367" y="80924"/>
                  </a:lnTo>
                  <a:lnTo>
                    <a:pt x="953947" y="115557"/>
                  </a:lnTo>
                  <a:lnTo>
                    <a:pt x="988555" y="134112"/>
                  </a:lnTo>
                  <a:lnTo>
                    <a:pt x="1001610" y="135394"/>
                  </a:lnTo>
                  <a:lnTo>
                    <a:pt x="1008176" y="135077"/>
                  </a:lnTo>
                  <a:lnTo>
                    <a:pt x="1044765" y="119875"/>
                  </a:lnTo>
                  <a:lnTo>
                    <a:pt x="1066431" y="87566"/>
                  </a:lnTo>
                  <a:lnTo>
                    <a:pt x="1069403" y="67703"/>
                  </a:lnTo>
                  <a:close/>
                </a:path>
                <a:path w="2938145" h="135889">
                  <a:moveTo>
                    <a:pt x="2003615" y="67703"/>
                  </a:moveTo>
                  <a:lnTo>
                    <a:pt x="1998319" y="41376"/>
                  </a:lnTo>
                  <a:lnTo>
                    <a:pt x="1983828" y="19862"/>
                  </a:lnTo>
                  <a:lnTo>
                    <a:pt x="1962315" y="5334"/>
                  </a:lnTo>
                  <a:lnTo>
                    <a:pt x="1935924" y="0"/>
                  </a:lnTo>
                  <a:lnTo>
                    <a:pt x="1916099" y="2984"/>
                  </a:lnTo>
                  <a:lnTo>
                    <a:pt x="1898383" y="11430"/>
                  </a:lnTo>
                  <a:lnTo>
                    <a:pt x="1883803" y="24638"/>
                  </a:lnTo>
                  <a:lnTo>
                    <a:pt x="1873440" y="41871"/>
                  </a:lnTo>
                  <a:lnTo>
                    <a:pt x="1868627" y="61315"/>
                  </a:lnTo>
                  <a:lnTo>
                    <a:pt x="1869655" y="80924"/>
                  </a:lnTo>
                  <a:lnTo>
                    <a:pt x="1888159" y="115557"/>
                  </a:lnTo>
                  <a:lnTo>
                    <a:pt x="1922856" y="134112"/>
                  </a:lnTo>
                  <a:lnTo>
                    <a:pt x="1935924" y="135394"/>
                  </a:lnTo>
                  <a:lnTo>
                    <a:pt x="1942477" y="135077"/>
                  </a:lnTo>
                  <a:lnTo>
                    <a:pt x="1979028" y="119875"/>
                  </a:lnTo>
                  <a:lnTo>
                    <a:pt x="2000643" y="87566"/>
                  </a:lnTo>
                  <a:lnTo>
                    <a:pt x="2003615" y="67703"/>
                  </a:lnTo>
                  <a:close/>
                </a:path>
                <a:path w="2938145" h="135889">
                  <a:moveTo>
                    <a:pt x="2938018" y="67703"/>
                  </a:moveTo>
                  <a:lnTo>
                    <a:pt x="2932696" y="41376"/>
                  </a:lnTo>
                  <a:lnTo>
                    <a:pt x="2918193" y="19862"/>
                  </a:lnTo>
                  <a:lnTo>
                    <a:pt x="2896679" y="5334"/>
                  </a:lnTo>
                  <a:lnTo>
                    <a:pt x="2870314" y="0"/>
                  </a:lnTo>
                  <a:lnTo>
                    <a:pt x="2850502" y="2984"/>
                  </a:lnTo>
                  <a:lnTo>
                    <a:pt x="2832785" y="11430"/>
                  </a:lnTo>
                  <a:lnTo>
                    <a:pt x="2818206" y="24638"/>
                  </a:lnTo>
                  <a:lnTo>
                    <a:pt x="2807843" y="41871"/>
                  </a:lnTo>
                  <a:lnTo>
                    <a:pt x="2803004" y="61315"/>
                  </a:lnTo>
                  <a:lnTo>
                    <a:pt x="2803982" y="80924"/>
                  </a:lnTo>
                  <a:lnTo>
                    <a:pt x="2822562" y="115557"/>
                  </a:lnTo>
                  <a:lnTo>
                    <a:pt x="2857220" y="134112"/>
                  </a:lnTo>
                  <a:lnTo>
                    <a:pt x="2870314" y="135394"/>
                  </a:lnTo>
                  <a:lnTo>
                    <a:pt x="2876867" y="135077"/>
                  </a:lnTo>
                  <a:lnTo>
                    <a:pt x="2913430" y="119875"/>
                  </a:lnTo>
                  <a:lnTo>
                    <a:pt x="2935046" y="87566"/>
                  </a:lnTo>
                  <a:lnTo>
                    <a:pt x="2938018" y="67703"/>
                  </a:lnTo>
                  <a:close/>
                </a:path>
              </a:pathLst>
            </a:custGeom>
            <a:solidFill>
              <a:srgbClr val="C52E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96013" y="4778527"/>
              <a:ext cx="2938145" cy="135890"/>
            </a:xfrm>
            <a:custGeom>
              <a:avLst/>
              <a:gdLst/>
              <a:ahLst/>
              <a:cxnLst/>
              <a:rect l="l" t="t" r="r" b="b"/>
              <a:pathLst>
                <a:path w="2938145" h="135889">
                  <a:moveTo>
                    <a:pt x="135013" y="67703"/>
                  </a:moveTo>
                  <a:lnTo>
                    <a:pt x="129692" y="41300"/>
                  </a:lnTo>
                  <a:lnTo>
                    <a:pt x="115163" y="19786"/>
                  </a:lnTo>
                  <a:lnTo>
                    <a:pt x="93637" y="5308"/>
                  </a:lnTo>
                  <a:lnTo>
                    <a:pt x="67322" y="0"/>
                  </a:lnTo>
                  <a:lnTo>
                    <a:pt x="47485" y="2971"/>
                  </a:lnTo>
                  <a:lnTo>
                    <a:pt x="29743" y="11417"/>
                  </a:lnTo>
                  <a:lnTo>
                    <a:pt x="15163" y="24599"/>
                  </a:lnTo>
                  <a:lnTo>
                    <a:pt x="4838" y="41783"/>
                  </a:lnTo>
                  <a:lnTo>
                    <a:pt x="0" y="61188"/>
                  </a:lnTo>
                  <a:lnTo>
                    <a:pt x="990" y="80822"/>
                  </a:lnTo>
                  <a:lnTo>
                    <a:pt x="19558" y="115455"/>
                  </a:lnTo>
                  <a:lnTo>
                    <a:pt x="54305" y="134023"/>
                  </a:lnTo>
                  <a:lnTo>
                    <a:pt x="67411" y="135305"/>
                  </a:lnTo>
                  <a:lnTo>
                    <a:pt x="73901" y="134988"/>
                  </a:lnTo>
                  <a:lnTo>
                    <a:pt x="110426" y="119811"/>
                  </a:lnTo>
                  <a:lnTo>
                    <a:pt x="132041" y="87515"/>
                  </a:lnTo>
                  <a:lnTo>
                    <a:pt x="135013" y="67703"/>
                  </a:lnTo>
                  <a:close/>
                </a:path>
                <a:path w="2938145" h="135889">
                  <a:moveTo>
                    <a:pt x="1069225" y="67703"/>
                  </a:moveTo>
                  <a:lnTo>
                    <a:pt x="1063917" y="41376"/>
                  </a:lnTo>
                  <a:lnTo>
                    <a:pt x="1049426" y="19850"/>
                  </a:lnTo>
                  <a:lnTo>
                    <a:pt x="1027938" y="5334"/>
                  </a:lnTo>
                  <a:lnTo>
                    <a:pt x="1001623" y="0"/>
                  </a:lnTo>
                  <a:lnTo>
                    <a:pt x="981760" y="2971"/>
                  </a:lnTo>
                  <a:lnTo>
                    <a:pt x="964006" y="11404"/>
                  </a:lnTo>
                  <a:lnTo>
                    <a:pt x="949413" y="24549"/>
                  </a:lnTo>
                  <a:lnTo>
                    <a:pt x="939050" y="41681"/>
                  </a:lnTo>
                  <a:lnTo>
                    <a:pt x="934212" y="61137"/>
                  </a:lnTo>
                  <a:lnTo>
                    <a:pt x="935202" y="80772"/>
                  </a:lnTo>
                  <a:lnTo>
                    <a:pt x="953770" y="115455"/>
                  </a:lnTo>
                  <a:lnTo>
                    <a:pt x="988517" y="134023"/>
                  </a:lnTo>
                  <a:lnTo>
                    <a:pt x="1001623" y="135305"/>
                  </a:lnTo>
                  <a:lnTo>
                    <a:pt x="1008176" y="134988"/>
                  </a:lnTo>
                  <a:lnTo>
                    <a:pt x="1044638" y="119811"/>
                  </a:lnTo>
                  <a:lnTo>
                    <a:pt x="1066253" y="87515"/>
                  </a:lnTo>
                  <a:lnTo>
                    <a:pt x="1069225" y="67703"/>
                  </a:lnTo>
                  <a:close/>
                </a:path>
                <a:path w="2938145" h="135889">
                  <a:moveTo>
                    <a:pt x="2003628" y="67703"/>
                  </a:moveTo>
                  <a:lnTo>
                    <a:pt x="1998319" y="41300"/>
                  </a:lnTo>
                  <a:lnTo>
                    <a:pt x="1983816" y="19786"/>
                  </a:lnTo>
                  <a:lnTo>
                    <a:pt x="1962289" y="5308"/>
                  </a:lnTo>
                  <a:lnTo>
                    <a:pt x="1935937" y="0"/>
                  </a:lnTo>
                  <a:lnTo>
                    <a:pt x="1916087" y="2971"/>
                  </a:lnTo>
                  <a:lnTo>
                    <a:pt x="1898307" y="11417"/>
                  </a:lnTo>
                  <a:lnTo>
                    <a:pt x="1883702" y="24599"/>
                  </a:lnTo>
                  <a:lnTo>
                    <a:pt x="1873364" y="41783"/>
                  </a:lnTo>
                  <a:lnTo>
                    <a:pt x="1868563" y="61188"/>
                  </a:lnTo>
                  <a:lnTo>
                    <a:pt x="1869567" y="80822"/>
                  </a:lnTo>
                  <a:lnTo>
                    <a:pt x="1887982" y="115455"/>
                  </a:lnTo>
                  <a:lnTo>
                    <a:pt x="1922919" y="134023"/>
                  </a:lnTo>
                  <a:lnTo>
                    <a:pt x="1936026" y="135305"/>
                  </a:lnTo>
                  <a:lnTo>
                    <a:pt x="1942528" y="134988"/>
                  </a:lnTo>
                  <a:lnTo>
                    <a:pt x="1979041" y="119811"/>
                  </a:lnTo>
                  <a:lnTo>
                    <a:pt x="2000656" y="87515"/>
                  </a:lnTo>
                  <a:lnTo>
                    <a:pt x="2003628" y="67703"/>
                  </a:lnTo>
                  <a:close/>
                </a:path>
                <a:path w="2938145" h="135889">
                  <a:moveTo>
                    <a:pt x="2937941" y="67703"/>
                  </a:moveTo>
                  <a:lnTo>
                    <a:pt x="2932633" y="41300"/>
                  </a:lnTo>
                  <a:lnTo>
                    <a:pt x="2918155" y="19786"/>
                  </a:lnTo>
                  <a:lnTo>
                    <a:pt x="2896641" y="5308"/>
                  </a:lnTo>
                  <a:lnTo>
                    <a:pt x="2870238" y="0"/>
                  </a:lnTo>
                  <a:lnTo>
                    <a:pt x="2850375" y="2971"/>
                  </a:lnTo>
                  <a:lnTo>
                    <a:pt x="2832633" y="11404"/>
                  </a:lnTo>
                  <a:lnTo>
                    <a:pt x="2818079" y="24549"/>
                  </a:lnTo>
                  <a:lnTo>
                    <a:pt x="2807766" y="41681"/>
                  </a:lnTo>
                  <a:lnTo>
                    <a:pt x="2802877" y="61137"/>
                  </a:lnTo>
                  <a:lnTo>
                    <a:pt x="2803855" y="80772"/>
                  </a:lnTo>
                  <a:lnTo>
                    <a:pt x="2822384" y="115455"/>
                  </a:lnTo>
                  <a:lnTo>
                    <a:pt x="2857169" y="134023"/>
                  </a:lnTo>
                  <a:lnTo>
                    <a:pt x="2870238" y="135305"/>
                  </a:lnTo>
                  <a:lnTo>
                    <a:pt x="2876791" y="134988"/>
                  </a:lnTo>
                  <a:lnTo>
                    <a:pt x="2913303" y="119811"/>
                  </a:lnTo>
                  <a:lnTo>
                    <a:pt x="2934957" y="87515"/>
                  </a:lnTo>
                  <a:lnTo>
                    <a:pt x="2937941" y="67703"/>
                  </a:lnTo>
                  <a:close/>
                </a:path>
              </a:pathLst>
            </a:custGeom>
            <a:solidFill>
              <a:srgbClr val="E9B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402129" y="123469"/>
            <a:ext cx="494665" cy="3161030"/>
          </a:xfrm>
          <a:custGeom>
            <a:avLst/>
            <a:gdLst/>
            <a:ahLst/>
            <a:cxnLst/>
            <a:rect l="l" t="t" r="r" b="b"/>
            <a:pathLst>
              <a:path w="494665" h="3161029">
                <a:moveTo>
                  <a:pt x="494068" y="2269045"/>
                </a:moveTo>
                <a:lnTo>
                  <a:pt x="447332" y="2222246"/>
                </a:lnTo>
                <a:lnTo>
                  <a:pt x="50" y="2669476"/>
                </a:lnTo>
                <a:lnTo>
                  <a:pt x="46850" y="2716326"/>
                </a:lnTo>
                <a:lnTo>
                  <a:pt x="494068" y="2269045"/>
                </a:lnTo>
                <a:close/>
              </a:path>
              <a:path w="494665" h="3161029">
                <a:moveTo>
                  <a:pt x="494068" y="1824545"/>
                </a:moveTo>
                <a:lnTo>
                  <a:pt x="447332" y="1777758"/>
                </a:lnTo>
                <a:lnTo>
                  <a:pt x="50" y="2225040"/>
                </a:lnTo>
                <a:lnTo>
                  <a:pt x="46786" y="2271839"/>
                </a:lnTo>
                <a:lnTo>
                  <a:pt x="494068" y="1824545"/>
                </a:lnTo>
                <a:close/>
              </a:path>
              <a:path w="494665" h="3161029">
                <a:moveTo>
                  <a:pt x="494068" y="1380109"/>
                </a:moveTo>
                <a:lnTo>
                  <a:pt x="447332" y="1333258"/>
                </a:lnTo>
                <a:lnTo>
                  <a:pt x="50" y="1780540"/>
                </a:lnTo>
                <a:lnTo>
                  <a:pt x="46786" y="1827339"/>
                </a:lnTo>
                <a:lnTo>
                  <a:pt x="494068" y="1380109"/>
                </a:lnTo>
                <a:close/>
              </a:path>
              <a:path w="494665" h="3161029">
                <a:moveTo>
                  <a:pt x="494068" y="713320"/>
                </a:moveTo>
                <a:lnTo>
                  <a:pt x="447230" y="666635"/>
                </a:lnTo>
                <a:lnTo>
                  <a:pt x="0" y="1113853"/>
                </a:lnTo>
                <a:lnTo>
                  <a:pt x="46786" y="1160602"/>
                </a:lnTo>
                <a:lnTo>
                  <a:pt x="494068" y="713320"/>
                </a:lnTo>
                <a:close/>
              </a:path>
              <a:path w="494665" h="3161029">
                <a:moveTo>
                  <a:pt x="494068" y="268884"/>
                </a:moveTo>
                <a:lnTo>
                  <a:pt x="447230" y="222135"/>
                </a:lnTo>
                <a:lnTo>
                  <a:pt x="0" y="669417"/>
                </a:lnTo>
                <a:lnTo>
                  <a:pt x="46786" y="716114"/>
                </a:lnTo>
                <a:lnTo>
                  <a:pt x="494068" y="268884"/>
                </a:lnTo>
                <a:close/>
              </a:path>
              <a:path w="494665" h="3161029">
                <a:moveTo>
                  <a:pt x="494131" y="2713698"/>
                </a:moveTo>
                <a:lnTo>
                  <a:pt x="447382" y="2666847"/>
                </a:lnTo>
                <a:lnTo>
                  <a:pt x="152" y="3114129"/>
                </a:lnTo>
                <a:lnTo>
                  <a:pt x="46850" y="3160928"/>
                </a:lnTo>
                <a:lnTo>
                  <a:pt x="494131" y="2713698"/>
                </a:lnTo>
                <a:close/>
              </a:path>
              <a:path w="494665" h="3161029">
                <a:moveTo>
                  <a:pt x="494131" y="2491397"/>
                </a:moveTo>
                <a:lnTo>
                  <a:pt x="447382" y="2444648"/>
                </a:lnTo>
                <a:lnTo>
                  <a:pt x="152" y="2891929"/>
                </a:lnTo>
                <a:lnTo>
                  <a:pt x="46850" y="2938678"/>
                </a:lnTo>
                <a:lnTo>
                  <a:pt x="494131" y="2491397"/>
                </a:lnTo>
                <a:close/>
              </a:path>
              <a:path w="494665" h="3161029">
                <a:moveTo>
                  <a:pt x="494131" y="2046897"/>
                </a:moveTo>
                <a:lnTo>
                  <a:pt x="447382" y="2000211"/>
                </a:lnTo>
                <a:lnTo>
                  <a:pt x="152" y="2447442"/>
                </a:lnTo>
                <a:lnTo>
                  <a:pt x="46850" y="2494191"/>
                </a:lnTo>
                <a:lnTo>
                  <a:pt x="494131" y="2046897"/>
                </a:lnTo>
                <a:close/>
              </a:path>
              <a:path w="494665" h="3161029">
                <a:moveTo>
                  <a:pt x="494131" y="1602460"/>
                </a:moveTo>
                <a:lnTo>
                  <a:pt x="447382" y="1555724"/>
                </a:lnTo>
                <a:lnTo>
                  <a:pt x="152" y="2002891"/>
                </a:lnTo>
                <a:lnTo>
                  <a:pt x="46850" y="2049691"/>
                </a:lnTo>
                <a:lnTo>
                  <a:pt x="494131" y="1602460"/>
                </a:lnTo>
                <a:close/>
              </a:path>
              <a:path w="494665" h="3161029">
                <a:moveTo>
                  <a:pt x="494131" y="1157973"/>
                </a:moveTo>
                <a:lnTo>
                  <a:pt x="447382" y="1111224"/>
                </a:lnTo>
                <a:lnTo>
                  <a:pt x="152" y="1558455"/>
                </a:lnTo>
                <a:lnTo>
                  <a:pt x="46850" y="1605254"/>
                </a:lnTo>
                <a:lnTo>
                  <a:pt x="494131" y="1157973"/>
                </a:lnTo>
                <a:close/>
              </a:path>
              <a:path w="494665" h="3161029">
                <a:moveTo>
                  <a:pt x="494131" y="935723"/>
                </a:moveTo>
                <a:lnTo>
                  <a:pt x="447382" y="888987"/>
                </a:lnTo>
                <a:lnTo>
                  <a:pt x="152" y="1336205"/>
                </a:lnTo>
                <a:lnTo>
                  <a:pt x="46850" y="1382953"/>
                </a:lnTo>
                <a:lnTo>
                  <a:pt x="494131" y="935723"/>
                </a:lnTo>
                <a:close/>
              </a:path>
              <a:path w="494665" h="3161029">
                <a:moveTo>
                  <a:pt x="494131" y="491236"/>
                </a:moveTo>
                <a:lnTo>
                  <a:pt x="447382" y="444487"/>
                </a:lnTo>
                <a:lnTo>
                  <a:pt x="152" y="891768"/>
                </a:lnTo>
                <a:lnTo>
                  <a:pt x="46850" y="938517"/>
                </a:lnTo>
                <a:lnTo>
                  <a:pt x="494131" y="491236"/>
                </a:lnTo>
                <a:close/>
              </a:path>
              <a:path w="494665" h="3161029">
                <a:moveTo>
                  <a:pt x="494131" y="46736"/>
                </a:moveTo>
                <a:lnTo>
                  <a:pt x="447382" y="0"/>
                </a:lnTo>
                <a:lnTo>
                  <a:pt x="152" y="447281"/>
                </a:lnTo>
                <a:lnTo>
                  <a:pt x="46850" y="494017"/>
                </a:lnTo>
                <a:lnTo>
                  <a:pt x="494131" y="46736"/>
                </a:lnTo>
                <a:close/>
              </a:path>
            </a:pathLst>
          </a:custGeom>
          <a:solidFill>
            <a:srgbClr val="C52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356296"/>
            <a:ext cx="284480" cy="572770"/>
          </a:xfrm>
          <a:custGeom>
            <a:avLst/>
            <a:gdLst/>
            <a:ahLst/>
            <a:cxnLst/>
            <a:rect l="l" t="t" r="r" b="b"/>
            <a:pathLst>
              <a:path w="284480" h="572770">
                <a:moveTo>
                  <a:pt x="0" y="572311"/>
                </a:moveTo>
                <a:lnTo>
                  <a:pt x="0" y="450372"/>
                </a:lnTo>
                <a:lnTo>
                  <a:pt x="41255" y="444805"/>
                </a:lnTo>
                <a:lnTo>
                  <a:pt x="80533" y="428182"/>
                </a:lnTo>
                <a:lnTo>
                  <a:pt x="113833" y="402418"/>
                </a:lnTo>
                <a:lnTo>
                  <a:pt x="139574" y="369101"/>
                </a:lnTo>
                <a:lnTo>
                  <a:pt x="156176" y="329817"/>
                </a:lnTo>
                <a:lnTo>
                  <a:pt x="162062" y="286155"/>
                </a:lnTo>
                <a:lnTo>
                  <a:pt x="156176" y="242449"/>
                </a:lnTo>
                <a:lnTo>
                  <a:pt x="139574" y="203143"/>
                </a:lnTo>
                <a:lnTo>
                  <a:pt x="113833" y="169819"/>
                </a:lnTo>
                <a:lnTo>
                  <a:pt x="80533" y="144059"/>
                </a:lnTo>
                <a:lnTo>
                  <a:pt x="41255" y="127444"/>
                </a:lnTo>
                <a:lnTo>
                  <a:pt x="0" y="121881"/>
                </a:lnTo>
                <a:lnTo>
                  <a:pt x="0" y="0"/>
                </a:lnTo>
                <a:lnTo>
                  <a:pt x="43938" y="3557"/>
                </a:lnTo>
                <a:lnTo>
                  <a:pt x="87946" y="14424"/>
                </a:lnTo>
                <a:lnTo>
                  <a:pt x="129005" y="31809"/>
                </a:lnTo>
                <a:lnTo>
                  <a:pt x="166521" y="55120"/>
                </a:lnTo>
                <a:lnTo>
                  <a:pt x="199898" y="83761"/>
                </a:lnTo>
                <a:lnTo>
                  <a:pt x="228541" y="117140"/>
                </a:lnTo>
                <a:lnTo>
                  <a:pt x="251855" y="154663"/>
                </a:lnTo>
                <a:lnTo>
                  <a:pt x="269244" y="195735"/>
                </a:lnTo>
                <a:lnTo>
                  <a:pt x="280115" y="239764"/>
                </a:lnTo>
                <a:lnTo>
                  <a:pt x="283870" y="286155"/>
                </a:lnTo>
                <a:lnTo>
                  <a:pt x="280115" y="332532"/>
                </a:lnTo>
                <a:lnTo>
                  <a:pt x="269244" y="376553"/>
                </a:lnTo>
                <a:lnTo>
                  <a:pt x="251855" y="417622"/>
                </a:lnTo>
                <a:lnTo>
                  <a:pt x="228541" y="455145"/>
                </a:lnTo>
                <a:lnTo>
                  <a:pt x="199898" y="488528"/>
                </a:lnTo>
                <a:lnTo>
                  <a:pt x="166521" y="517174"/>
                </a:lnTo>
                <a:lnTo>
                  <a:pt x="129005" y="540490"/>
                </a:lnTo>
                <a:lnTo>
                  <a:pt x="87946" y="557881"/>
                </a:lnTo>
                <a:lnTo>
                  <a:pt x="43938" y="568752"/>
                </a:lnTo>
                <a:lnTo>
                  <a:pt x="0" y="572311"/>
                </a:lnTo>
                <a:close/>
              </a:path>
            </a:pathLst>
          </a:custGeom>
          <a:solidFill>
            <a:srgbClr val="E9B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690796"/>
            <a:ext cx="284480" cy="572770"/>
          </a:xfrm>
          <a:custGeom>
            <a:avLst/>
            <a:gdLst/>
            <a:ahLst/>
            <a:cxnLst/>
            <a:rect l="l" t="t" r="r" b="b"/>
            <a:pathLst>
              <a:path w="284480" h="572770">
                <a:moveTo>
                  <a:pt x="0" y="572311"/>
                </a:moveTo>
                <a:lnTo>
                  <a:pt x="0" y="450372"/>
                </a:lnTo>
                <a:lnTo>
                  <a:pt x="41255" y="444805"/>
                </a:lnTo>
                <a:lnTo>
                  <a:pt x="80533" y="428182"/>
                </a:lnTo>
                <a:lnTo>
                  <a:pt x="113833" y="402418"/>
                </a:lnTo>
                <a:lnTo>
                  <a:pt x="139574" y="369101"/>
                </a:lnTo>
                <a:lnTo>
                  <a:pt x="156176" y="329817"/>
                </a:lnTo>
                <a:lnTo>
                  <a:pt x="162062" y="286155"/>
                </a:lnTo>
                <a:lnTo>
                  <a:pt x="156176" y="242449"/>
                </a:lnTo>
                <a:lnTo>
                  <a:pt x="139574" y="203143"/>
                </a:lnTo>
                <a:lnTo>
                  <a:pt x="113833" y="169819"/>
                </a:lnTo>
                <a:lnTo>
                  <a:pt x="80533" y="144059"/>
                </a:lnTo>
                <a:lnTo>
                  <a:pt x="41255" y="127444"/>
                </a:lnTo>
                <a:lnTo>
                  <a:pt x="0" y="121881"/>
                </a:lnTo>
                <a:lnTo>
                  <a:pt x="0" y="0"/>
                </a:lnTo>
                <a:lnTo>
                  <a:pt x="43938" y="3557"/>
                </a:lnTo>
                <a:lnTo>
                  <a:pt x="87946" y="14424"/>
                </a:lnTo>
                <a:lnTo>
                  <a:pt x="129005" y="31809"/>
                </a:lnTo>
                <a:lnTo>
                  <a:pt x="166521" y="55120"/>
                </a:lnTo>
                <a:lnTo>
                  <a:pt x="199898" y="83761"/>
                </a:lnTo>
                <a:lnTo>
                  <a:pt x="228541" y="117140"/>
                </a:lnTo>
                <a:lnTo>
                  <a:pt x="251855" y="154663"/>
                </a:lnTo>
                <a:lnTo>
                  <a:pt x="269244" y="195735"/>
                </a:lnTo>
                <a:lnTo>
                  <a:pt x="280115" y="239764"/>
                </a:lnTo>
                <a:lnTo>
                  <a:pt x="283870" y="286155"/>
                </a:lnTo>
                <a:lnTo>
                  <a:pt x="280115" y="332532"/>
                </a:lnTo>
                <a:lnTo>
                  <a:pt x="269244" y="376553"/>
                </a:lnTo>
                <a:lnTo>
                  <a:pt x="251855" y="417622"/>
                </a:lnTo>
                <a:lnTo>
                  <a:pt x="228541" y="455145"/>
                </a:lnTo>
                <a:lnTo>
                  <a:pt x="199898" y="488528"/>
                </a:lnTo>
                <a:lnTo>
                  <a:pt x="166521" y="517174"/>
                </a:lnTo>
                <a:lnTo>
                  <a:pt x="129005" y="540490"/>
                </a:lnTo>
                <a:lnTo>
                  <a:pt x="87946" y="557881"/>
                </a:lnTo>
                <a:lnTo>
                  <a:pt x="43938" y="568752"/>
                </a:lnTo>
                <a:lnTo>
                  <a:pt x="0" y="572311"/>
                </a:lnTo>
                <a:close/>
              </a:path>
            </a:pathLst>
          </a:custGeom>
          <a:solidFill>
            <a:srgbClr val="E9B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025296"/>
            <a:ext cx="284480" cy="572770"/>
          </a:xfrm>
          <a:custGeom>
            <a:avLst/>
            <a:gdLst/>
            <a:ahLst/>
            <a:cxnLst/>
            <a:rect l="l" t="t" r="r" b="b"/>
            <a:pathLst>
              <a:path w="284480" h="572770">
                <a:moveTo>
                  <a:pt x="0" y="572311"/>
                </a:moveTo>
                <a:lnTo>
                  <a:pt x="0" y="450372"/>
                </a:lnTo>
                <a:lnTo>
                  <a:pt x="41255" y="444805"/>
                </a:lnTo>
                <a:lnTo>
                  <a:pt x="80533" y="428182"/>
                </a:lnTo>
                <a:lnTo>
                  <a:pt x="113833" y="402418"/>
                </a:lnTo>
                <a:lnTo>
                  <a:pt x="139574" y="369101"/>
                </a:lnTo>
                <a:lnTo>
                  <a:pt x="156176" y="329817"/>
                </a:lnTo>
                <a:lnTo>
                  <a:pt x="162062" y="286155"/>
                </a:lnTo>
                <a:lnTo>
                  <a:pt x="156176" y="242449"/>
                </a:lnTo>
                <a:lnTo>
                  <a:pt x="139574" y="203143"/>
                </a:lnTo>
                <a:lnTo>
                  <a:pt x="113833" y="169819"/>
                </a:lnTo>
                <a:lnTo>
                  <a:pt x="80533" y="144059"/>
                </a:lnTo>
                <a:lnTo>
                  <a:pt x="41255" y="127444"/>
                </a:lnTo>
                <a:lnTo>
                  <a:pt x="0" y="121880"/>
                </a:lnTo>
                <a:lnTo>
                  <a:pt x="0" y="0"/>
                </a:lnTo>
                <a:lnTo>
                  <a:pt x="43938" y="3557"/>
                </a:lnTo>
                <a:lnTo>
                  <a:pt x="87946" y="14424"/>
                </a:lnTo>
                <a:lnTo>
                  <a:pt x="129005" y="31809"/>
                </a:lnTo>
                <a:lnTo>
                  <a:pt x="166521" y="55120"/>
                </a:lnTo>
                <a:lnTo>
                  <a:pt x="199898" y="83761"/>
                </a:lnTo>
                <a:lnTo>
                  <a:pt x="228541" y="117140"/>
                </a:lnTo>
                <a:lnTo>
                  <a:pt x="251855" y="154663"/>
                </a:lnTo>
                <a:lnTo>
                  <a:pt x="269244" y="195735"/>
                </a:lnTo>
                <a:lnTo>
                  <a:pt x="280115" y="239764"/>
                </a:lnTo>
                <a:lnTo>
                  <a:pt x="283870" y="286155"/>
                </a:lnTo>
                <a:lnTo>
                  <a:pt x="280115" y="332532"/>
                </a:lnTo>
                <a:lnTo>
                  <a:pt x="269244" y="376553"/>
                </a:lnTo>
                <a:lnTo>
                  <a:pt x="251855" y="417622"/>
                </a:lnTo>
                <a:lnTo>
                  <a:pt x="228541" y="455145"/>
                </a:lnTo>
                <a:lnTo>
                  <a:pt x="199898" y="488528"/>
                </a:lnTo>
                <a:lnTo>
                  <a:pt x="166521" y="517174"/>
                </a:lnTo>
                <a:lnTo>
                  <a:pt x="129005" y="540490"/>
                </a:lnTo>
                <a:lnTo>
                  <a:pt x="87946" y="557881"/>
                </a:lnTo>
                <a:lnTo>
                  <a:pt x="43938" y="568752"/>
                </a:lnTo>
                <a:lnTo>
                  <a:pt x="0" y="572311"/>
                </a:lnTo>
                <a:close/>
              </a:path>
            </a:pathLst>
          </a:custGeom>
          <a:solidFill>
            <a:srgbClr val="E9B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30774" y="1279235"/>
            <a:ext cx="3912870" cy="2875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39656C"/>
                </a:solidFill>
                <a:latin typeface="Verdana"/>
                <a:cs typeface="Verdana"/>
              </a:rPr>
              <a:t>Pengertian</a:t>
            </a:r>
            <a:endParaRPr sz="1700">
              <a:latin typeface="Verdana"/>
              <a:cs typeface="Verdana"/>
            </a:endParaRPr>
          </a:p>
          <a:p>
            <a:pPr marL="71755" marR="5080">
              <a:lnSpc>
                <a:spcPct val="100000"/>
              </a:lnSpc>
            </a:pPr>
            <a:r>
              <a:rPr sz="1700" b="1" spc="-70" dirty="0">
                <a:solidFill>
                  <a:srgbClr val="C52E73"/>
                </a:solidFill>
                <a:latin typeface="Verdana"/>
                <a:cs typeface="Verdana"/>
              </a:rPr>
              <a:t>Prosedur</a:t>
            </a:r>
            <a:r>
              <a:rPr sz="1700" b="1" spc="-100" dirty="0">
                <a:solidFill>
                  <a:srgbClr val="C52E73"/>
                </a:solidFill>
                <a:latin typeface="Verdana"/>
                <a:cs typeface="Verdana"/>
              </a:rPr>
              <a:t> </a:t>
            </a:r>
            <a:r>
              <a:rPr sz="1700" b="1" spc="-45" dirty="0">
                <a:solidFill>
                  <a:srgbClr val="C52E73"/>
                </a:solidFill>
                <a:latin typeface="Verdana"/>
                <a:cs typeface="Verdana"/>
              </a:rPr>
              <a:t>untuk</a:t>
            </a:r>
            <a:r>
              <a:rPr sz="1700" b="1" spc="-100" dirty="0">
                <a:solidFill>
                  <a:srgbClr val="C52E73"/>
                </a:solidFill>
                <a:latin typeface="Verdana"/>
                <a:cs typeface="Verdana"/>
              </a:rPr>
              <a:t> </a:t>
            </a:r>
            <a:r>
              <a:rPr sz="1700" b="1" spc="-10" dirty="0">
                <a:solidFill>
                  <a:srgbClr val="C52E73"/>
                </a:solidFill>
                <a:latin typeface="Verdana"/>
                <a:cs typeface="Verdana"/>
              </a:rPr>
              <a:t>menciptakan </a:t>
            </a:r>
            <a:r>
              <a:rPr sz="1700" b="1" spc="-50" dirty="0">
                <a:solidFill>
                  <a:srgbClr val="C52E73"/>
                </a:solidFill>
                <a:latin typeface="Verdana"/>
                <a:cs typeface="Verdana"/>
              </a:rPr>
              <a:t>lingkungan</a:t>
            </a:r>
            <a:r>
              <a:rPr sz="1700" b="1" spc="-55" dirty="0">
                <a:solidFill>
                  <a:srgbClr val="C52E73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belajar</a:t>
            </a:r>
            <a:r>
              <a:rPr sz="1700" spc="-7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mengajar</a:t>
            </a:r>
            <a:r>
              <a:rPr sz="1700" spc="-6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39656C"/>
                </a:solidFill>
                <a:latin typeface="Verdana"/>
                <a:cs typeface="Verdana"/>
              </a:rPr>
              <a:t>yang </a:t>
            </a:r>
            <a:r>
              <a:rPr sz="1700" b="1" spc="-10" dirty="0">
                <a:solidFill>
                  <a:srgbClr val="C52E73"/>
                </a:solidFill>
                <a:latin typeface="Verdana"/>
                <a:cs typeface="Verdana"/>
              </a:rPr>
              <a:t>kondusif</a:t>
            </a:r>
            <a:endParaRPr sz="1700">
              <a:latin typeface="Verdana"/>
              <a:cs typeface="Verdana"/>
            </a:endParaRPr>
          </a:p>
          <a:p>
            <a:pPr marL="71755">
              <a:lnSpc>
                <a:spcPct val="100000"/>
              </a:lnSpc>
              <a:spcBef>
                <a:spcPts val="2039"/>
              </a:spcBef>
            </a:pPr>
            <a:r>
              <a:rPr sz="1700" b="1" spc="-70" dirty="0">
                <a:solidFill>
                  <a:srgbClr val="39656C"/>
                </a:solidFill>
                <a:latin typeface="Verdana"/>
                <a:cs typeface="Verdana"/>
              </a:rPr>
              <a:t>Masalah</a:t>
            </a:r>
            <a:r>
              <a:rPr sz="1700" b="1" spc="-80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b="1" spc="-20" dirty="0">
                <a:solidFill>
                  <a:srgbClr val="39656C"/>
                </a:solidFill>
                <a:latin typeface="Verdana"/>
                <a:cs typeface="Verdana"/>
              </a:rPr>
              <a:t>Umum</a:t>
            </a:r>
            <a:endParaRPr sz="1700">
              <a:latin typeface="Verdana"/>
              <a:cs typeface="Verdana"/>
            </a:endParaRPr>
          </a:p>
          <a:p>
            <a:pPr marL="414655" indent="-401955">
              <a:lnSpc>
                <a:spcPct val="100000"/>
              </a:lnSpc>
              <a:buSzPct val="82352"/>
              <a:buFont typeface="Arial MT"/>
              <a:buAutoNum type="arabicPeriod"/>
              <a:tabLst>
                <a:tab pos="414655" algn="l"/>
              </a:tabLst>
            </a:pP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Kelas</a:t>
            </a:r>
            <a:r>
              <a:rPr sz="1700" spc="-12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ramai</a:t>
            </a:r>
            <a:endParaRPr sz="1700">
              <a:latin typeface="Verdana"/>
              <a:cs typeface="Verdana"/>
            </a:endParaRPr>
          </a:p>
          <a:p>
            <a:pPr marL="414655" indent="-401955">
              <a:lnSpc>
                <a:spcPct val="100000"/>
              </a:lnSpc>
              <a:buSzPct val="82352"/>
              <a:buFont typeface="Arial MT"/>
              <a:buAutoNum type="arabicPeriod"/>
              <a:tabLst>
                <a:tab pos="414655" algn="l"/>
              </a:tabLst>
            </a:pP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Kondisi</a:t>
            </a:r>
            <a:r>
              <a:rPr sz="1700" spc="-3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kelas</a:t>
            </a:r>
            <a:r>
              <a:rPr sz="1700" spc="-3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kacau</a:t>
            </a:r>
            <a:endParaRPr sz="1700">
              <a:latin typeface="Verdana"/>
              <a:cs typeface="Verdana"/>
            </a:endParaRPr>
          </a:p>
          <a:p>
            <a:pPr marL="71755">
              <a:lnSpc>
                <a:spcPct val="100000"/>
              </a:lnSpc>
              <a:spcBef>
                <a:spcPts val="2040"/>
              </a:spcBef>
            </a:pPr>
            <a:r>
              <a:rPr sz="1700" b="1" spc="-60" dirty="0">
                <a:solidFill>
                  <a:srgbClr val="39656C"/>
                </a:solidFill>
                <a:latin typeface="Verdana"/>
                <a:cs typeface="Verdana"/>
              </a:rPr>
              <a:t>Bagaimana</a:t>
            </a:r>
            <a:r>
              <a:rPr sz="1700" b="1" spc="-6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b="1" spc="-10" dirty="0">
                <a:solidFill>
                  <a:srgbClr val="39656C"/>
                </a:solidFill>
                <a:latin typeface="Verdana"/>
                <a:cs typeface="Verdana"/>
              </a:rPr>
              <a:t>mewujudkannya?</a:t>
            </a:r>
            <a:endParaRPr sz="1700">
              <a:latin typeface="Verdana"/>
              <a:cs typeface="Verdana"/>
            </a:endParaRPr>
          </a:p>
          <a:p>
            <a:pPr marL="71755">
              <a:lnSpc>
                <a:spcPct val="100000"/>
              </a:lnSpc>
            </a:pP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Cek</a:t>
            </a:r>
            <a:r>
              <a:rPr sz="1700" spc="-8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9656C"/>
                </a:solidFill>
                <a:latin typeface="Verdana"/>
                <a:cs typeface="Verdana"/>
              </a:rPr>
              <a:t>slide</a:t>
            </a:r>
            <a:r>
              <a:rPr sz="1700" spc="-85" dirty="0">
                <a:solidFill>
                  <a:srgbClr val="39656C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39656C"/>
                </a:solidFill>
                <a:latin typeface="Verdana"/>
                <a:cs typeface="Verdana"/>
              </a:rPr>
              <a:t>berikutnya….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55715" y="419081"/>
            <a:ext cx="6632568" cy="484630"/>
          </a:xfrm>
          <a:prstGeom prst="rect">
            <a:avLst/>
          </a:prstGeom>
        </p:spPr>
        <p:txBody>
          <a:bodyPr vert="horz" wrap="square" lIns="0" tIns="98943" rIns="0" bIns="0" rtlCol="0">
            <a:spAutoFit/>
          </a:bodyPr>
          <a:lstStyle/>
          <a:p>
            <a:pPr marL="1518285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MANAJEMEN KELAS</a:t>
            </a:r>
            <a:endParaRPr spc="-10" dirty="0"/>
          </a:p>
        </p:txBody>
      </p:sp>
      <p:grpSp>
        <p:nvGrpSpPr>
          <p:cNvPr id="12" name="object 12"/>
          <p:cNvGrpSpPr/>
          <p:nvPr/>
        </p:nvGrpSpPr>
        <p:grpSpPr>
          <a:xfrm>
            <a:off x="4399374" y="1214120"/>
            <a:ext cx="3749675" cy="3273425"/>
            <a:chOff x="4399374" y="1214120"/>
            <a:chExt cx="3749675" cy="3273425"/>
          </a:xfrm>
        </p:grpSpPr>
        <p:sp>
          <p:nvSpPr>
            <p:cNvPr id="13" name="object 13"/>
            <p:cNvSpPr/>
            <p:nvPr/>
          </p:nvSpPr>
          <p:spPr>
            <a:xfrm>
              <a:off x="4399374" y="2516399"/>
              <a:ext cx="1263650" cy="1263650"/>
            </a:xfrm>
            <a:custGeom>
              <a:avLst/>
              <a:gdLst/>
              <a:ahLst/>
              <a:cxnLst/>
              <a:rect l="l" t="t" r="r" b="b"/>
              <a:pathLst>
                <a:path w="1263650" h="1263650">
                  <a:moveTo>
                    <a:pt x="631649" y="1263299"/>
                  </a:moveTo>
                  <a:lnTo>
                    <a:pt x="584509" y="1261567"/>
                  </a:lnTo>
                  <a:lnTo>
                    <a:pt x="538309" y="1256451"/>
                  </a:lnTo>
                  <a:lnTo>
                    <a:pt x="493172" y="1248073"/>
                  </a:lnTo>
                  <a:lnTo>
                    <a:pt x="449221" y="1236556"/>
                  </a:lnTo>
                  <a:lnTo>
                    <a:pt x="406576" y="1222022"/>
                  </a:lnTo>
                  <a:lnTo>
                    <a:pt x="365362" y="1204592"/>
                  </a:lnTo>
                  <a:lnTo>
                    <a:pt x="325699" y="1184390"/>
                  </a:lnTo>
                  <a:lnTo>
                    <a:pt x="287709" y="1161537"/>
                  </a:lnTo>
                  <a:lnTo>
                    <a:pt x="251516" y="1136155"/>
                  </a:lnTo>
                  <a:lnTo>
                    <a:pt x="217241" y="1108366"/>
                  </a:lnTo>
                  <a:lnTo>
                    <a:pt x="185005" y="1078294"/>
                  </a:lnTo>
                  <a:lnTo>
                    <a:pt x="154933" y="1046058"/>
                  </a:lnTo>
                  <a:lnTo>
                    <a:pt x="127144" y="1011783"/>
                  </a:lnTo>
                  <a:lnTo>
                    <a:pt x="101762" y="975590"/>
                  </a:lnTo>
                  <a:lnTo>
                    <a:pt x="78909" y="937600"/>
                  </a:lnTo>
                  <a:lnTo>
                    <a:pt x="58707" y="897937"/>
                  </a:lnTo>
                  <a:lnTo>
                    <a:pt x="41277" y="856723"/>
                  </a:lnTo>
                  <a:lnTo>
                    <a:pt x="26743" y="814078"/>
                  </a:lnTo>
                  <a:lnTo>
                    <a:pt x="15226" y="770127"/>
                  </a:lnTo>
                  <a:lnTo>
                    <a:pt x="6848" y="724990"/>
                  </a:lnTo>
                  <a:lnTo>
                    <a:pt x="1732" y="678790"/>
                  </a:lnTo>
                  <a:lnTo>
                    <a:pt x="0" y="631649"/>
                  </a:lnTo>
                  <a:lnTo>
                    <a:pt x="1732" y="584509"/>
                  </a:lnTo>
                  <a:lnTo>
                    <a:pt x="6848" y="538309"/>
                  </a:lnTo>
                  <a:lnTo>
                    <a:pt x="15226" y="493172"/>
                  </a:lnTo>
                  <a:lnTo>
                    <a:pt x="26743" y="449221"/>
                  </a:lnTo>
                  <a:lnTo>
                    <a:pt x="41277" y="406577"/>
                  </a:lnTo>
                  <a:lnTo>
                    <a:pt x="58707" y="365362"/>
                  </a:lnTo>
                  <a:lnTo>
                    <a:pt x="78909" y="325699"/>
                  </a:lnTo>
                  <a:lnTo>
                    <a:pt x="101762" y="287710"/>
                  </a:lnTo>
                  <a:lnTo>
                    <a:pt x="127144" y="251516"/>
                  </a:lnTo>
                  <a:lnTo>
                    <a:pt x="154933" y="217241"/>
                  </a:lnTo>
                  <a:lnTo>
                    <a:pt x="185006" y="185005"/>
                  </a:lnTo>
                  <a:lnTo>
                    <a:pt x="217241" y="154933"/>
                  </a:lnTo>
                  <a:lnTo>
                    <a:pt x="251516" y="127144"/>
                  </a:lnTo>
                  <a:lnTo>
                    <a:pt x="287709" y="101762"/>
                  </a:lnTo>
                  <a:lnTo>
                    <a:pt x="325699" y="78909"/>
                  </a:lnTo>
                  <a:lnTo>
                    <a:pt x="365362" y="58707"/>
                  </a:lnTo>
                  <a:lnTo>
                    <a:pt x="406576" y="41277"/>
                  </a:lnTo>
                  <a:lnTo>
                    <a:pt x="449221" y="26743"/>
                  </a:lnTo>
                  <a:lnTo>
                    <a:pt x="493172" y="15226"/>
                  </a:lnTo>
                  <a:lnTo>
                    <a:pt x="538309" y="6848"/>
                  </a:lnTo>
                  <a:lnTo>
                    <a:pt x="584509" y="1732"/>
                  </a:lnTo>
                  <a:lnTo>
                    <a:pt x="631649" y="0"/>
                  </a:lnTo>
                  <a:lnTo>
                    <a:pt x="681665" y="1981"/>
                  </a:lnTo>
                  <a:lnTo>
                    <a:pt x="731058" y="7868"/>
                  </a:lnTo>
                  <a:lnTo>
                    <a:pt x="779614" y="17572"/>
                  </a:lnTo>
                  <a:lnTo>
                    <a:pt x="827123" y="31006"/>
                  </a:lnTo>
                  <a:lnTo>
                    <a:pt x="873371" y="48081"/>
                  </a:lnTo>
                  <a:lnTo>
                    <a:pt x="918148" y="68710"/>
                  </a:lnTo>
                  <a:lnTo>
                    <a:pt x="961241" y="92805"/>
                  </a:lnTo>
                  <a:lnTo>
                    <a:pt x="1002437" y="120277"/>
                  </a:lnTo>
                  <a:lnTo>
                    <a:pt x="1041526" y="151040"/>
                  </a:lnTo>
                  <a:lnTo>
                    <a:pt x="1078294" y="185005"/>
                  </a:lnTo>
                  <a:lnTo>
                    <a:pt x="1112259" y="221773"/>
                  </a:lnTo>
                  <a:lnTo>
                    <a:pt x="1143022" y="260862"/>
                  </a:lnTo>
                  <a:lnTo>
                    <a:pt x="1170495" y="302058"/>
                  </a:lnTo>
                  <a:lnTo>
                    <a:pt x="1194589" y="345151"/>
                  </a:lnTo>
                  <a:lnTo>
                    <a:pt x="1215218" y="389927"/>
                  </a:lnTo>
                  <a:lnTo>
                    <a:pt x="1232293" y="436176"/>
                  </a:lnTo>
                  <a:lnTo>
                    <a:pt x="1245727" y="483685"/>
                  </a:lnTo>
                  <a:lnTo>
                    <a:pt x="1255431" y="532241"/>
                  </a:lnTo>
                  <a:lnTo>
                    <a:pt x="1261318" y="581633"/>
                  </a:lnTo>
                  <a:lnTo>
                    <a:pt x="1263299" y="631649"/>
                  </a:lnTo>
                  <a:lnTo>
                    <a:pt x="1261567" y="678790"/>
                  </a:lnTo>
                  <a:lnTo>
                    <a:pt x="1256451" y="724990"/>
                  </a:lnTo>
                  <a:lnTo>
                    <a:pt x="1248073" y="770127"/>
                  </a:lnTo>
                  <a:lnTo>
                    <a:pt x="1236556" y="814078"/>
                  </a:lnTo>
                  <a:lnTo>
                    <a:pt x="1222022" y="856723"/>
                  </a:lnTo>
                  <a:lnTo>
                    <a:pt x="1204592" y="897937"/>
                  </a:lnTo>
                  <a:lnTo>
                    <a:pt x="1184390" y="937600"/>
                  </a:lnTo>
                  <a:lnTo>
                    <a:pt x="1161537" y="975590"/>
                  </a:lnTo>
                  <a:lnTo>
                    <a:pt x="1136155" y="1011783"/>
                  </a:lnTo>
                  <a:lnTo>
                    <a:pt x="1108366" y="1046058"/>
                  </a:lnTo>
                  <a:lnTo>
                    <a:pt x="1078294" y="1078294"/>
                  </a:lnTo>
                  <a:lnTo>
                    <a:pt x="1046058" y="1108366"/>
                  </a:lnTo>
                  <a:lnTo>
                    <a:pt x="1011783" y="1136155"/>
                  </a:lnTo>
                  <a:lnTo>
                    <a:pt x="975590" y="1161537"/>
                  </a:lnTo>
                  <a:lnTo>
                    <a:pt x="937600" y="1184390"/>
                  </a:lnTo>
                  <a:lnTo>
                    <a:pt x="897937" y="1204592"/>
                  </a:lnTo>
                  <a:lnTo>
                    <a:pt x="856723" y="1222022"/>
                  </a:lnTo>
                  <a:lnTo>
                    <a:pt x="814078" y="1236556"/>
                  </a:lnTo>
                  <a:lnTo>
                    <a:pt x="770127" y="1248073"/>
                  </a:lnTo>
                  <a:lnTo>
                    <a:pt x="724990" y="1256451"/>
                  </a:lnTo>
                  <a:lnTo>
                    <a:pt x="678790" y="1261567"/>
                  </a:lnTo>
                  <a:lnTo>
                    <a:pt x="631649" y="1263299"/>
                  </a:lnTo>
                  <a:close/>
                </a:path>
              </a:pathLst>
            </a:custGeom>
            <a:solidFill>
              <a:srgbClr val="C52E73">
                <a:alpha val="1647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2660" y="1214120"/>
              <a:ext cx="3376294" cy="327342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857321" y="4689475"/>
            <a:ext cx="17621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23850">
              <a:lnSpc>
                <a:spcPct val="100000"/>
              </a:lnSpc>
              <a:spcBef>
                <a:spcPts val="100"/>
              </a:spcBef>
            </a:pPr>
            <a:r>
              <a:rPr sz="1000" b="1" spc="-30" dirty="0">
                <a:solidFill>
                  <a:srgbClr val="312100"/>
                </a:solidFill>
                <a:latin typeface="Verdana"/>
                <a:cs typeface="Verdana"/>
              </a:rPr>
              <a:t>sumbgr</a:t>
            </a:r>
            <a:r>
              <a:rPr sz="1000" b="1" spc="-40" dirty="0">
                <a:solidFill>
                  <a:srgbClr val="312100"/>
                </a:solidFill>
                <a:latin typeface="Verdana"/>
                <a:cs typeface="Verdana"/>
              </a:rPr>
              <a:t> </a:t>
            </a:r>
            <a:r>
              <a:rPr sz="1000" b="1" spc="-10" dirty="0">
                <a:solidFill>
                  <a:srgbClr val="312100"/>
                </a:solidFill>
                <a:latin typeface="Verdana"/>
                <a:cs typeface="Verdana"/>
              </a:rPr>
              <a:t>gambar: </a:t>
            </a:r>
            <a:r>
              <a:rPr sz="1000" b="1" spc="-65" dirty="0">
                <a:solidFill>
                  <a:srgbClr val="312100"/>
                </a:solidFill>
                <a:latin typeface="Verdana"/>
                <a:cs typeface="Verdana"/>
              </a:rPr>
              <a:t>https://</a:t>
            </a:r>
            <a:r>
              <a:rPr sz="1000" b="1" spc="-65" dirty="0">
                <a:solidFill>
                  <a:srgbClr val="312100"/>
                </a:solidFill>
                <a:latin typeface="Verdana"/>
                <a:cs typeface="Verdana"/>
                <a:hlinkClick r:id="rId3"/>
              </a:rPr>
              <a:t>www.rijal09.com/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1300</Words>
  <Application>Microsoft Macintosh PowerPoint</Application>
  <PresentationFormat>On-screen Show (16:9)</PresentationFormat>
  <Paragraphs>248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Arial MT</vt:lpstr>
      <vt:lpstr>Segoe UI Symbol</vt:lpstr>
      <vt:lpstr>Times New Roman</vt:lpstr>
      <vt:lpstr>Trebuchet MS</vt:lpstr>
      <vt:lpstr>Verdana</vt:lpstr>
      <vt:lpstr>Office Theme</vt:lpstr>
      <vt:lpstr>Lingkungan belajar</vt:lpstr>
      <vt:lpstr>Perhatikan Kondisi Kelas Berikut :</vt:lpstr>
      <vt:lpstr>Pernah ga malas ke kampus karena ga nyaman dengan kelas atau guru?</vt:lpstr>
      <vt:lpstr>Lingkungan belajar di sekolah</vt:lpstr>
      <vt:lpstr>LINGKUNGAN BELAJAR KONDUSIF</vt:lpstr>
      <vt:lpstr>KEBIJAKAN SEKOLAH</vt:lpstr>
      <vt:lpstr>POKOK BAHASAN</vt:lpstr>
      <vt:lpstr>01</vt:lpstr>
      <vt:lpstr>MANAJEMEN KELAS</vt:lpstr>
      <vt:lpstr>1. MEMULAI  AWAL  DENGAN  TEPAT</vt:lpstr>
      <vt:lpstr>2. MENEKANKAN INSTRUKSI DAN IKLIM KELAS</vt:lpstr>
      <vt:lpstr>STRATEGI DAN TUJUAN MANAJEMEN</vt:lpstr>
      <vt:lpstr>lnovasi Classroom Management Styles</vt:lpstr>
      <vt:lpstr>Practical classroom management</vt:lpstr>
      <vt:lpstr>02</vt:lpstr>
      <vt:lpstr>PRINSIP PENGATURAN KELAS</vt:lpstr>
      <vt:lpstr>GAYA PENGATURAN KELAS</vt:lpstr>
      <vt:lpstr>GAYA AUDITORIUM</vt:lpstr>
      <vt:lpstr>GAYA TATAP MUKA</vt:lpstr>
      <vt:lpstr>GAYA OFFSET</vt:lpstr>
      <vt:lpstr>GAYA SEMINAR</vt:lpstr>
      <vt:lpstr>GAYA KLASTER</vt:lpstr>
      <vt:lpstr>ZONA TINDAKAN</vt:lpstr>
      <vt:lpstr>Lihat Video Berikut:</vt:lpstr>
      <vt:lpstr>03</vt:lpstr>
      <vt:lpstr>STRATEGI UMUM: GAYA MENGAJAR</vt:lpstr>
      <vt:lpstr>MENGELOLA PERATURAN DAN PROSEDUR</vt:lpstr>
      <vt:lpstr>MENGAJAK SISWA BEKERJA SAMA</vt:lpstr>
      <vt:lpstr>MEMPERTIMBANGKAN KEANEKARAGAMAN SISWA</vt:lpstr>
      <vt:lpstr>Creating a Positive Learning Environment</vt:lpstr>
      <vt:lpstr>04</vt:lpstr>
      <vt:lpstr>Mengapa terjadi perbedaan atensi pada kedua gambar?</vt:lpstr>
      <vt:lpstr>KETERAMPILAN BERBICARA</vt:lpstr>
      <vt:lpstr>KETERAMPILAN MENDENGAR</vt:lpstr>
      <vt:lpstr>KOMUNIKASI NON VERBAL</vt:lpstr>
      <vt:lpstr>05</vt:lpstr>
      <vt:lpstr>SEGI SlSWA</vt:lpstr>
      <vt:lpstr>PEMBELAJARAN ONLINE</vt:lpstr>
      <vt:lpstr>SЕGl GURU</vt:lpstr>
      <vt:lpstr>BAGAIMAN MENARIK PERHATIAN</vt:lpstr>
      <vt:lpstr>Referensi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 Lingkungan Belajar.pptx</dc:title>
  <cp:lastModifiedBy>M Said Hasibuan</cp:lastModifiedBy>
  <cp:revision>2</cp:revision>
  <dcterms:created xsi:type="dcterms:W3CDTF">2024-12-21T12:59:17Z</dcterms:created>
  <dcterms:modified xsi:type="dcterms:W3CDTF">2024-12-22T09:41:13Z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2024-12-21T00:00:00Z</vt:filetime>
  </property>
  <property fmtid="{D5CDD505-2E9C-101B-9397-08002B2CF9AE}" pid="3" name="Creator">
    <vt:lpwstr>Google</vt:lpwstr>
  </property>
  <property fmtid="{D5CDD505-2E9C-101B-9397-08002B2CF9AE}" pid="4" name="LastSaved">
    <vt:filetime>2024-12-21T00:00:00Z</vt:filetime>
  </property>
</Properties>
</file>