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>
      <p:cViewPr varScale="1">
        <p:scale>
          <a:sx n="160" d="100"/>
          <a:sy n="160" d="100"/>
        </p:scale>
        <p:origin x="784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54939" y="932072"/>
            <a:ext cx="1234120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6390" y="3445907"/>
            <a:ext cx="6871218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595959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2400" y="392900"/>
            <a:ext cx="8359775" cy="4342765"/>
          </a:xfrm>
          <a:custGeom>
            <a:avLst/>
            <a:gdLst/>
            <a:ahLst/>
            <a:cxnLst/>
            <a:rect l="l" t="t" r="r" b="b"/>
            <a:pathLst>
              <a:path w="8359775" h="4342765">
                <a:moveTo>
                  <a:pt x="8359199" y="4342199"/>
                </a:moveTo>
                <a:lnTo>
                  <a:pt x="0" y="4342199"/>
                </a:lnTo>
                <a:lnTo>
                  <a:pt x="0" y="0"/>
                </a:lnTo>
                <a:lnTo>
                  <a:pt x="8359199" y="0"/>
                </a:lnTo>
                <a:lnTo>
                  <a:pt x="8359199" y="4342199"/>
                </a:lnTo>
                <a:close/>
              </a:path>
            </a:pathLst>
          </a:custGeom>
          <a:solidFill>
            <a:srgbClr val="D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595959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571999" y="392900"/>
            <a:ext cx="4180204" cy="4342765"/>
          </a:xfrm>
          <a:custGeom>
            <a:avLst/>
            <a:gdLst/>
            <a:ahLst/>
            <a:cxnLst/>
            <a:rect l="l" t="t" r="r" b="b"/>
            <a:pathLst>
              <a:path w="4180204" h="4342765">
                <a:moveTo>
                  <a:pt x="4179599" y="4342199"/>
                </a:moveTo>
                <a:lnTo>
                  <a:pt x="0" y="4342199"/>
                </a:lnTo>
                <a:lnTo>
                  <a:pt x="0" y="0"/>
                </a:lnTo>
                <a:lnTo>
                  <a:pt x="4179599" y="0"/>
                </a:lnTo>
                <a:lnTo>
                  <a:pt x="4179599" y="4342199"/>
                </a:lnTo>
                <a:close/>
              </a:path>
            </a:pathLst>
          </a:custGeom>
          <a:solidFill>
            <a:srgbClr val="F0AE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92400" y="392900"/>
            <a:ext cx="4180204" cy="4342765"/>
          </a:xfrm>
          <a:custGeom>
            <a:avLst/>
            <a:gdLst/>
            <a:ahLst/>
            <a:cxnLst/>
            <a:rect l="l" t="t" r="r" b="b"/>
            <a:pathLst>
              <a:path w="4180204" h="4342765">
                <a:moveTo>
                  <a:pt x="4179599" y="4342199"/>
                </a:moveTo>
                <a:lnTo>
                  <a:pt x="0" y="4342199"/>
                </a:lnTo>
                <a:lnTo>
                  <a:pt x="0" y="0"/>
                </a:lnTo>
                <a:lnTo>
                  <a:pt x="4179599" y="0"/>
                </a:lnTo>
                <a:lnTo>
                  <a:pt x="4179599" y="4342199"/>
                </a:lnTo>
                <a:close/>
              </a:path>
            </a:pathLst>
          </a:custGeom>
          <a:solidFill>
            <a:srgbClr val="D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898000" y="33595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392900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7050" y="737050"/>
            <a:ext cx="3500399" cy="36616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2400" y="392900"/>
            <a:ext cx="8359775" cy="4342765"/>
          </a:xfrm>
          <a:custGeom>
            <a:avLst/>
            <a:gdLst/>
            <a:ahLst/>
            <a:cxnLst/>
            <a:rect l="l" t="t" r="r" b="b"/>
            <a:pathLst>
              <a:path w="8359775" h="4342765">
                <a:moveTo>
                  <a:pt x="8359199" y="4342199"/>
                </a:moveTo>
                <a:lnTo>
                  <a:pt x="0" y="4342199"/>
                </a:lnTo>
                <a:lnTo>
                  <a:pt x="0" y="0"/>
                </a:lnTo>
                <a:lnTo>
                  <a:pt x="8359199" y="0"/>
                </a:lnTo>
                <a:lnTo>
                  <a:pt x="8359199" y="4342199"/>
                </a:lnTo>
                <a:close/>
              </a:path>
            </a:pathLst>
          </a:custGeom>
          <a:solidFill>
            <a:srgbClr val="D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25731" y="515401"/>
            <a:ext cx="650176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2903" y="1679288"/>
            <a:ext cx="3821429" cy="2494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595959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400" y="392900"/>
            <a:ext cx="4723130" cy="4342765"/>
          </a:xfrm>
          <a:custGeom>
            <a:avLst/>
            <a:gdLst/>
            <a:ahLst/>
            <a:cxnLst/>
            <a:rect l="l" t="t" r="r" b="b"/>
            <a:pathLst>
              <a:path w="4723130" h="4342765">
                <a:moveTo>
                  <a:pt x="0" y="4342199"/>
                </a:moveTo>
                <a:lnTo>
                  <a:pt x="4722874" y="4342199"/>
                </a:lnTo>
                <a:lnTo>
                  <a:pt x="4722874" y="0"/>
                </a:lnTo>
                <a:lnTo>
                  <a:pt x="0" y="0"/>
                </a:lnTo>
                <a:lnTo>
                  <a:pt x="0" y="4342199"/>
                </a:lnTo>
                <a:close/>
              </a:path>
            </a:pathLst>
          </a:custGeom>
          <a:solidFill>
            <a:srgbClr val="D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115274" y="392900"/>
            <a:ext cx="3636010" cy="4342765"/>
            <a:chOff x="5115274" y="392900"/>
            <a:chExt cx="3636010" cy="4342765"/>
          </a:xfrm>
        </p:grpSpPr>
        <p:sp>
          <p:nvSpPr>
            <p:cNvPr id="6" name="object 6"/>
            <p:cNvSpPr/>
            <p:nvPr/>
          </p:nvSpPr>
          <p:spPr>
            <a:xfrm>
              <a:off x="5115274" y="392900"/>
              <a:ext cx="3636010" cy="4342765"/>
            </a:xfrm>
            <a:custGeom>
              <a:avLst/>
              <a:gdLst/>
              <a:ahLst/>
              <a:cxnLst/>
              <a:rect l="l" t="t" r="r" b="b"/>
              <a:pathLst>
                <a:path w="3636009" h="4342765">
                  <a:moveTo>
                    <a:pt x="3635699" y="4342199"/>
                  </a:moveTo>
                  <a:lnTo>
                    <a:pt x="0" y="4342199"/>
                  </a:lnTo>
                  <a:lnTo>
                    <a:pt x="0" y="0"/>
                  </a:lnTo>
                  <a:lnTo>
                    <a:pt x="3635699" y="0"/>
                  </a:lnTo>
                  <a:lnTo>
                    <a:pt x="3635699" y="4342199"/>
                  </a:lnTo>
                  <a:close/>
                </a:path>
              </a:pathLst>
            </a:custGeom>
            <a:solidFill>
              <a:srgbClr val="F0A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1287" y="737049"/>
              <a:ext cx="2925669" cy="365400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86116" y="1276350"/>
            <a:ext cx="423447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b="1" spc="-10" dirty="0">
                <a:solidFill>
                  <a:srgbClr val="595959"/>
                </a:solidFill>
                <a:latin typeface="Arial"/>
                <a:cs typeface="Arial"/>
              </a:rPr>
              <a:t>Evaluasi </a:t>
            </a:r>
            <a:r>
              <a:rPr sz="4800" b="1" spc="-35" dirty="0">
                <a:solidFill>
                  <a:srgbClr val="595959"/>
                </a:solidFill>
                <a:latin typeface="Arial"/>
                <a:cs typeface="Arial"/>
              </a:rPr>
              <a:t>Pembelajaran</a:t>
            </a:r>
            <a:endParaRPr sz="4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33595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92900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24835" y="515401"/>
            <a:ext cx="369442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Tren</a:t>
            </a:r>
            <a:r>
              <a:rPr spc="-175" dirty="0"/>
              <a:t> </a:t>
            </a:r>
            <a:r>
              <a:rPr spc="-90" dirty="0"/>
              <a:t>Asesmen</a:t>
            </a:r>
            <a:r>
              <a:rPr spc="-60" dirty="0"/>
              <a:t> </a:t>
            </a:r>
            <a:r>
              <a:rPr spc="-10" dirty="0"/>
              <a:t>terbaru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1384" y="2128799"/>
            <a:ext cx="2034539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Menulis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esai,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eksperimen, proyek,</a:t>
            </a:r>
            <a:r>
              <a:rPr sz="14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memecahkan masalah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26791" y="2087218"/>
            <a:ext cx="216535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Bukan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hanya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pengetahuan, </a:t>
            </a: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tapi</a:t>
            </a:r>
            <a:r>
              <a:rPr sz="1400" spc="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pemikiran</a:t>
            </a:r>
            <a:r>
              <a:rPr sz="1400" spc="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Arial MT"/>
                <a:cs typeface="Arial MT"/>
              </a:rPr>
              <a:t>kritis, </a:t>
            </a: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strategi,</a:t>
            </a:r>
            <a:r>
              <a:rPr sz="1400" spc="-4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Arial MT"/>
                <a:cs typeface="Arial MT"/>
              </a:rPr>
              <a:t>pembuatan keputusan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16094" y="3827715"/>
            <a:ext cx="14624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Adanya</a:t>
            </a:r>
            <a:r>
              <a:rPr sz="14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standar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performansi</a:t>
            </a:r>
            <a:r>
              <a:rPr sz="1400" spc="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dunia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untuk</a:t>
            </a:r>
            <a:r>
              <a:rPr sz="1400" spc="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diacu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89272" y="3827715"/>
            <a:ext cx="18618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Tidak</a:t>
            </a:r>
            <a:r>
              <a:rPr sz="14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hanya</a:t>
            </a:r>
            <a:r>
              <a:rPr sz="1400" spc="-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untuk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skoring,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tapi</a:t>
            </a:r>
            <a:r>
              <a:rPr sz="14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juga</a:t>
            </a:r>
            <a:r>
              <a:rPr sz="14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untuk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administrasi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Arial MT"/>
                <a:cs typeface="Arial MT"/>
              </a:rPr>
              <a:t>tes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40339" y="3326219"/>
            <a:ext cx="2233295" cy="414020"/>
          </a:xfrm>
          <a:custGeom>
            <a:avLst/>
            <a:gdLst/>
            <a:ahLst/>
            <a:cxnLst/>
            <a:rect l="l" t="t" r="r" b="b"/>
            <a:pathLst>
              <a:path w="2233295" h="414020">
                <a:moveTo>
                  <a:pt x="2232714" y="413830"/>
                </a:moveTo>
                <a:lnTo>
                  <a:pt x="0" y="413830"/>
                </a:lnTo>
                <a:lnTo>
                  <a:pt x="0" y="0"/>
                </a:lnTo>
                <a:lnTo>
                  <a:pt x="2232714" y="0"/>
                </a:lnTo>
                <a:lnTo>
                  <a:pt x="2232714" y="4138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23378" y="3193282"/>
            <a:ext cx="14674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595959"/>
                </a:solidFill>
                <a:latin typeface="Arial"/>
                <a:cs typeface="Arial"/>
              </a:rPr>
              <a:t>Tes</a:t>
            </a:r>
            <a:r>
              <a:rPr sz="1400" b="1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pilihan</a:t>
            </a:r>
            <a:r>
              <a:rPr sz="1400" b="1" spc="-7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595959"/>
                </a:solidFill>
                <a:latin typeface="Arial"/>
                <a:cs typeface="Arial"/>
              </a:rPr>
              <a:t>ganda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7391" y="3406642"/>
            <a:ext cx="15392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5080" indent="-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595959"/>
                </a:solidFill>
                <a:latin typeface="Arial"/>
                <a:cs typeface="Arial"/>
              </a:rPr>
              <a:t>menyiapkan</a:t>
            </a:r>
            <a:r>
              <a:rPr sz="1400" b="1" spc="-6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595959"/>
                </a:solidFill>
                <a:latin typeface="Arial"/>
                <a:cs typeface="Arial"/>
              </a:rPr>
              <a:t>siswa </a:t>
            </a: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dalam</a:t>
            </a:r>
            <a:r>
              <a:rPr sz="1400" b="1" spc="-8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tes</a:t>
            </a:r>
            <a:r>
              <a:rPr sz="1400" b="1" spc="-8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595959"/>
                </a:solidFill>
                <a:latin typeface="Arial"/>
                <a:cs typeface="Arial"/>
              </a:rPr>
              <a:t>standar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4567" y="1698947"/>
            <a:ext cx="2233295" cy="4140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5090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670"/>
              </a:spcBef>
            </a:pPr>
            <a:r>
              <a:rPr sz="1500" b="1" spc="-55" dirty="0">
                <a:solidFill>
                  <a:srgbClr val="595959"/>
                </a:solidFill>
                <a:latin typeface="Arial"/>
                <a:cs typeface="Arial"/>
              </a:rPr>
              <a:t>Asesmen</a:t>
            </a:r>
            <a:r>
              <a:rPr sz="1500" b="1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595959"/>
                </a:solidFill>
                <a:latin typeface="Arial"/>
                <a:cs typeface="Arial"/>
              </a:rPr>
              <a:t>performansi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58538" y="1698947"/>
            <a:ext cx="2232660" cy="414020"/>
          </a:xfrm>
          <a:custGeom>
            <a:avLst/>
            <a:gdLst/>
            <a:ahLst/>
            <a:cxnLst/>
            <a:rect l="l" t="t" r="r" b="b"/>
            <a:pathLst>
              <a:path w="2232660" h="414019">
                <a:moveTo>
                  <a:pt x="2232184" y="413830"/>
                </a:moveTo>
                <a:lnTo>
                  <a:pt x="0" y="413830"/>
                </a:lnTo>
                <a:lnTo>
                  <a:pt x="0" y="0"/>
                </a:lnTo>
                <a:lnTo>
                  <a:pt x="2232184" y="0"/>
                </a:lnTo>
                <a:lnTo>
                  <a:pt x="2232184" y="4138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04098" y="1656942"/>
            <a:ext cx="19411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805" marR="5080" indent="-45974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595959"/>
                </a:solidFill>
                <a:latin typeface="Arial"/>
                <a:cs typeface="Arial"/>
              </a:rPr>
              <a:t>Menguji</a:t>
            </a:r>
            <a:r>
              <a:rPr sz="1500" b="1" spc="-8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595959"/>
                </a:solidFill>
                <a:latin typeface="Arial"/>
                <a:cs typeface="Arial"/>
              </a:rPr>
              <a:t>level</a:t>
            </a:r>
            <a:r>
              <a:rPr sz="1500" b="1" spc="-8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595959"/>
                </a:solidFill>
                <a:latin typeface="Arial"/>
                <a:cs typeface="Arial"/>
              </a:rPr>
              <a:t>kognitif lebih</a:t>
            </a:r>
            <a:r>
              <a:rPr sz="1500" b="1" spc="-6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595959"/>
                </a:solidFill>
                <a:latin typeface="Arial"/>
                <a:cs typeface="Arial"/>
              </a:rPr>
              <a:t>tinggi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34453" y="3326217"/>
            <a:ext cx="2232660" cy="414020"/>
          </a:xfrm>
          <a:custGeom>
            <a:avLst/>
            <a:gdLst/>
            <a:ahLst/>
            <a:cxnLst/>
            <a:rect l="l" t="t" r="r" b="b"/>
            <a:pathLst>
              <a:path w="2232660" h="414020">
                <a:moveTo>
                  <a:pt x="2232184" y="413830"/>
                </a:moveTo>
                <a:lnTo>
                  <a:pt x="0" y="413830"/>
                </a:lnTo>
                <a:lnTo>
                  <a:pt x="0" y="0"/>
                </a:lnTo>
                <a:lnTo>
                  <a:pt x="2232184" y="0"/>
                </a:lnTo>
                <a:lnTo>
                  <a:pt x="2232184" y="4138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20017" y="3284213"/>
            <a:ext cx="18605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5005" marR="5080" indent="-66294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595959"/>
                </a:solidFill>
                <a:latin typeface="Arial"/>
                <a:cs typeface="Arial"/>
              </a:rPr>
              <a:t>Standar</a:t>
            </a:r>
            <a:r>
              <a:rPr sz="1500" b="1" spc="-10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595959"/>
                </a:solidFill>
                <a:latin typeface="Arial"/>
                <a:cs typeface="Arial"/>
              </a:rPr>
              <a:t>performansi </a:t>
            </a:r>
            <a:r>
              <a:rPr sz="1500" b="1" spc="-10" dirty="0">
                <a:solidFill>
                  <a:srgbClr val="595959"/>
                </a:solidFill>
                <a:latin typeface="Arial"/>
                <a:cs typeface="Arial"/>
              </a:rPr>
              <a:t>tinggi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976410" y="1698980"/>
            <a:ext cx="2233295" cy="414020"/>
          </a:xfrm>
          <a:custGeom>
            <a:avLst/>
            <a:gdLst/>
            <a:ahLst/>
            <a:cxnLst/>
            <a:rect l="l" t="t" r="r" b="b"/>
            <a:pathLst>
              <a:path w="2233295" h="414019">
                <a:moveTo>
                  <a:pt x="2232714" y="413830"/>
                </a:moveTo>
                <a:lnTo>
                  <a:pt x="0" y="413830"/>
                </a:lnTo>
                <a:lnTo>
                  <a:pt x="0" y="0"/>
                </a:lnTo>
                <a:lnTo>
                  <a:pt x="2232714" y="0"/>
                </a:lnTo>
                <a:lnTo>
                  <a:pt x="2232714" y="4138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148714" y="1656975"/>
            <a:ext cx="18878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1815" marR="5080" indent="-53975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595959"/>
                </a:solidFill>
                <a:latin typeface="Arial"/>
                <a:cs typeface="Arial"/>
              </a:rPr>
              <a:t>Melibatkan</a:t>
            </a:r>
            <a:r>
              <a:rPr sz="1500" b="1" spc="-5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595959"/>
                </a:solidFill>
                <a:latin typeface="Arial"/>
                <a:cs typeface="Arial"/>
              </a:rPr>
              <a:t>beberapa asesmen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869077" y="3326219"/>
            <a:ext cx="2232660" cy="414020"/>
          </a:xfrm>
          <a:custGeom>
            <a:avLst/>
            <a:gdLst/>
            <a:ahLst/>
            <a:cxnLst/>
            <a:rect l="l" t="t" r="r" b="b"/>
            <a:pathLst>
              <a:path w="2232659" h="414020">
                <a:moveTo>
                  <a:pt x="2232185" y="413830"/>
                </a:moveTo>
                <a:lnTo>
                  <a:pt x="0" y="413830"/>
                </a:lnTo>
                <a:lnTo>
                  <a:pt x="0" y="0"/>
                </a:lnTo>
                <a:lnTo>
                  <a:pt x="2232185" y="0"/>
                </a:lnTo>
                <a:lnTo>
                  <a:pt x="2232185" y="4138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12090" y="3284214"/>
            <a:ext cx="15462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3535" marR="5080" indent="-331470">
              <a:lnSpc>
                <a:spcPct val="100000"/>
              </a:lnSpc>
              <a:spcBef>
                <a:spcPts val="100"/>
              </a:spcBef>
            </a:pPr>
            <a:r>
              <a:rPr sz="1500" b="1" spc="-55" dirty="0">
                <a:solidFill>
                  <a:srgbClr val="595959"/>
                </a:solidFill>
                <a:latin typeface="Arial"/>
                <a:cs typeface="Arial"/>
              </a:rPr>
              <a:t>Asesmen</a:t>
            </a:r>
            <a:r>
              <a:rPr sz="1500" b="1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595959"/>
                </a:solidFill>
                <a:latin typeface="Arial"/>
                <a:cs typeface="Arial"/>
              </a:rPr>
              <a:t>dengan </a:t>
            </a:r>
            <a:r>
              <a:rPr sz="1500" b="1" spc="-10" dirty="0">
                <a:solidFill>
                  <a:srgbClr val="595959"/>
                </a:solidFill>
                <a:latin typeface="Arial"/>
                <a:cs typeface="Arial"/>
              </a:rPr>
              <a:t>komputer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8741" y="889317"/>
            <a:ext cx="702564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700" spc="-20" dirty="0">
                <a:solidFill>
                  <a:srgbClr val="595959"/>
                </a:solidFill>
                <a:latin typeface="Arial MT"/>
                <a:cs typeface="Arial MT"/>
              </a:rPr>
              <a:t>(Hambleton,</a:t>
            </a:r>
            <a:r>
              <a:rPr sz="1700" spc="-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65" dirty="0">
                <a:solidFill>
                  <a:srgbClr val="595959"/>
                </a:solidFill>
                <a:latin typeface="Arial MT"/>
                <a:cs typeface="Arial MT"/>
              </a:rPr>
              <a:t>1996; </a:t>
            </a:r>
            <a:r>
              <a:rPr sz="1700" spc="-10" dirty="0">
                <a:solidFill>
                  <a:srgbClr val="595959"/>
                </a:solidFill>
                <a:latin typeface="Arial MT"/>
                <a:cs typeface="Arial MT"/>
              </a:rPr>
              <a:t>McMillan,</a:t>
            </a:r>
            <a:r>
              <a:rPr sz="17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125" dirty="0">
                <a:solidFill>
                  <a:srgbClr val="595959"/>
                </a:solidFill>
                <a:latin typeface="Arial MT"/>
                <a:cs typeface="Arial MT"/>
              </a:rPr>
              <a:t>2011;</a:t>
            </a:r>
            <a:r>
              <a:rPr sz="17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10" dirty="0">
                <a:solidFill>
                  <a:srgbClr val="595959"/>
                </a:solidFill>
                <a:latin typeface="Arial MT"/>
                <a:cs typeface="Arial MT"/>
              </a:rPr>
              <a:t>National</a:t>
            </a:r>
            <a:r>
              <a:rPr sz="1700" spc="-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50" dirty="0">
                <a:solidFill>
                  <a:srgbClr val="595959"/>
                </a:solidFill>
                <a:latin typeface="Arial MT"/>
                <a:cs typeface="Arial MT"/>
              </a:rPr>
              <a:t>Research</a:t>
            </a:r>
            <a:r>
              <a:rPr sz="17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25" dirty="0">
                <a:solidFill>
                  <a:srgbClr val="595959"/>
                </a:solidFill>
                <a:latin typeface="Arial MT"/>
                <a:cs typeface="Arial MT"/>
              </a:rPr>
              <a:t>Council,</a:t>
            </a:r>
            <a:r>
              <a:rPr sz="17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35" dirty="0">
                <a:solidFill>
                  <a:srgbClr val="595959"/>
                </a:solidFill>
                <a:latin typeface="Arial MT"/>
                <a:cs typeface="Arial MT"/>
              </a:rPr>
              <a:t>2001;</a:t>
            </a:r>
            <a:r>
              <a:rPr sz="17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10" dirty="0">
                <a:solidFill>
                  <a:srgbClr val="595959"/>
                </a:solidFill>
                <a:latin typeface="Arial MT"/>
                <a:cs typeface="Arial MT"/>
              </a:rPr>
              <a:t>dalam</a:t>
            </a:r>
            <a:endParaRPr sz="1700">
              <a:latin typeface="Arial MT"/>
              <a:cs typeface="Arial MT"/>
            </a:endParaRPr>
          </a:p>
          <a:p>
            <a:pPr marL="1905" algn="ctr">
              <a:lnSpc>
                <a:spcPct val="100000"/>
              </a:lnSpc>
            </a:pPr>
            <a:r>
              <a:rPr sz="1700" spc="-20" dirty="0">
                <a:solidFill>
                  <a:srgbClr val="595959"/>
                </a:solidFill>
                <a:latin typeface="Arial MT"/>
                <a:cs typeface="Arial MT"/>
              </a:rPr>
              <a:t>Santrock,</a:t>
            </a:r>
            <a:r>
              <a:rPr sz="1700" spc="-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20" dirty="0">
                <a:solidFill>
                  <a:srgbClr val="595959"/>
                </a:solidFill>
                <a:latin typeface="Arial MT"/>
                <a:cs typeface="Arial MT"/>
              </a:rPr>
              <a:t>2018)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25804" y="2109407"/>
            <a:ext cx="17481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0000"/>
                </a:solidFill>
                <a:latin typeface="Arial MT"/>
                <a:cs typeface="Arial MT"/>
              </a:rPr>
              <a:t>Mengombinasi pilihan </a:t>
            </a:r>
            <a:r>
              <a:rPr sz="1400" spc="-20" dirty="0">
                <a:solidFill>
                  <a:srgbClr val="FF0000"/>
                </a:solidFill>
                <a:latin typeface="Arial MT"/>
                <a:cs typeface="Arial MT"/>
              </a:rPr>
              <a:t>ganda,</a:t>
            </a:r>
            <a:r>
              <a:rPr sz="1400" spc="-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400" spc="-45" dirty="0">
                <a:solidFill>
                  <a:srgbClr val="FF0000"/>
                </a:solidFill>
                <a:latin typeface="Arial MT"/>
                <a:cs typeface="Arial MT"/>
              </a:rPr>
              <a:t>esa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i,</a:t>
            </a:r>
            <a:r>
              <a:rPr sz="14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proyek, </a:t>
            </a:r>
            <a:r>
              <a:rPr sz="1400" spc="-25" dirty="0">
                <a:solidFill>
                  <a:srgbClr val="595959"/>
                </a:solidFill>
                <a:latin typeface="Arial MT"/>
                <a:cs typeface="Arial MT"/>
              </a:rPr>
              <a:t>evaluasi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 diri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21500" y="3795615"/>
            <a:ext cx="17037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Untuk</a:t>
            </a:r>
            <a:r>
              <a:rPr sz="14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memastikan </a:t>
            </a:r>
            <a:r>
              <a:rPr sz="1400" spc="-35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tidak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 tertinggal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509" dirty="0"/>
              <a:t>02</a:t>
            </a:r>
            <a:endParaRPr sz="7500"/>
          </a:p>
        </p:txBody>
      </p:sp>
      <p:sp>
        <p:nvSpPr>
          <p:cNvPr id="3" name="object 3"/>
          <p:cNvSpPr/>
          <p:nvPr/>
        </p:nvSpPr>
        <p:spPr>
          <a:xfrm>
            <a:off x="2131649" y="2058224"/>
            <a:ext cx="4881245" cy="1056640"/>
          </a:xfrm>
          <a:custGeom>
            <a:avLst/>
            <a:gdLst/>
            <a:ahLst/>
            <a:cxnLst/>
            <a:rect l="l" t="t" r="r" b="b"/>
            <a:pathLst>
              <a:path w="4881245" h="1056639">
                <a:moveTo>
                  <a:pt x="4880699" y="1056299"/>
                </a:moveTo>
                <a:lnTo>
                  <a:pt x="0" y="1056299"/>
                </a:lnTo>
                <a:lnTo>
                  <a:pt x="0" y="0"/>
                </a:lnTo>
                <a:lnTo>
                  <a:pt x="4880699" y="0"/>
                </a:lnTo>
                <a:lnTo>
                  <a:pt x="4880699" y="1056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95449" y="2248554"/>
            <a:ext cx="35528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40" dirty="0">
                <a:solidFill>
                  <a:srgbClr val="595959"/>
                </a:solidFill>
                <a:latin typeface="Arial"/>
                <a:cs typeface="Arial"/>
              </a:rPr>
              <a:t>Tes</a:t>
            </a:r>
            <a:r>
              <a:rPr sz="4000" b="1" spc="-9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4000" b="1" spc="-70" dirty="0">
                <a:solidFill>
                  <a:srgbClr val="595959"/>
                </a:solidFill>
                <a:latin typeface="Arial"/>
                <a:cs typeface="Arial"/>
              </a:rPr>
              <a:t>Tradisional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38857" y="3314664"/>
            <a:ext cx="52641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0540" marR="5080" indent="-498475">
              <a:lnSpc>
                <a:spcPct val="100000"/>
              </a:lnSpc>
              <a:spcBef>
                <a:spcPts val="100"/>
              </a:spcBef>
            </a:pPr>
            <a:r>
              <a:rPr sz="1300" spc="-90" dirty="0">
                <a:solidFill>
                  <a:srgbClr val="595959"/>
                </a:solidFill>
                <a:latin typeface="Arial MT"/>
                <a:cs typeface="Arial MT"/>
              </a:rPr>
              <a:t>Tes</a:t>
            </a:r>
            <a:r>
              <a:rPr sz="13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yang</a:t>
            </a:r>
            <a:r>
              <a:rPr sz="13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sering</a:t>
            </a:r>
            <a:r>
              <a:rPr sz="13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digunakan</a:t>
            </a:r>
            <a:r>
              <a:rPr sz="13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20" dirty="0">
                <a:solidFill>
                  <a:srgbClr val="595959"/>
                </a:solidFill>
                <a:latin typeface="Arial MT"/>
                <a:cs typeface="Arial MT"/>
              </a:rPr>
              <a:t>sebelumnya</a:t>
            </a:r>
            <a:r>
              <a:rPr sz="13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(tradisional)</a:t>
            </a:r>
            <a:r>
              <a:rPr sz="13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dibagi</a:t>
            </a:r>
            <a:r>
              <a:rPr sz="13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menjadi</a:t>
            </a:r>
            <a:r>
              <a:rPr sz="13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20" dirty="0">
                <a:solidFill>
                  <a:srgbClr val="595959"/>
                </a:solidFill>
                <a:latin typeface="Arial MT"/>
                <a:cs typeface="Arial MT"/>
              </a:rPr>
              <a:t>dua,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yaitu</a:t>
            </a:r>
            <a:r>
              <a:rPr sz="13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20" dirty="0">
                <a:solidFill>
                  <a:srgbClr val="595959"/>
                </a:solidFill>
                <a:latin typeface="Arial MT"/>
                <a:cs typeface="Arial MT"/>
              </a:rPr>
              <a:t>soal</a:t>
            </a:r>
            <a:r>
              <a:rPr sz="13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memilih</a:t>
            </a:r>
            <a:r>
              <a:rPr sz="13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dan</a:t>
            </a:r>
            <a:r>
              <a:rPr sz="13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menyusun</a:t>
            </a:r>
            <a:r>
              <a:rPr sz="13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20" dirty="0">
                <a:solidFill>
                  <a:srgbClr val="595959"/>
                </a:solidFill>
                <a:latin typeface="Arial MT"/>
                <a:cs typeface="Arial MT"/>
              </a:rPr>
              <a:t>respon</a:t>
            </a:r>
            <a:r>
              <a:rPr sz="13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(Santrock,</a:t>
            </a:r>
            <a:r>
              <a:rPr sz="13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2018).</a:t>
            </a:r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27055" y="515401"/>
            <a:ext cx="32899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Tes</a:t>
            </a:r>
            <a:r>
              <a:rPr spc="-80" dirty="0"/>
              <a:t> </a:t>
            </a:r>
            <a:r>
              <a:rPr spc="-10" dirty="0"/>
              <a:t>Memilih</a:t>
            </a:r>
            <a:r>
              <a:rPr spc="-125" dirty="0"/>
              <a:t> </a:t>
            </a:r>
            <a:r>
              <a:rPr spc="-95" dirty="0"/>
              <a:t>Respon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015654" y="1095721"/>
            <a:ext cx="31134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0" dirty="0">
                <a:solidFill>
                  <a:srgbClr val="595959"/>
                </a:solidFill>
                <a:latin typeface="Arial MT"/>
                <a:cs typeface="Arial MT"/>
              </a:rPr>
              <a:t>Macam-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macam soal</a:t>
            </a:r>
            <a:r>
              <a:rPr sz="13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memilih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 respon</a:t>
            </a:r>
            <a:r>
              <a:rPr sz="13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yaitu: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2762" y="3397097"/>
            <a:ext cx="7812405" cy="1036319"/>
          </a:xfrm>
          <a:custGeom>
            <a:avLst/>
            <a:gdLst/>
            <a:ahLst/>
            <a:cxnLst/>
            <a:rect l="l" t="t" r="r" b="b"/>
            <a:pathLst>
              <a:path w="7812405" h="1036320">
                <a:moveTo>
                  <a:pt x="7811922" y="0"/>
                </a:moveTo>
                <a:lnTo>
                  <a:pt x="5207952" y="0"/>
                </a:lnTo>
                <a:lnTo>
                  <a:pt x="2603970" y="0"/>
                </a:lnTo>
                <a:lnTo>
                  <a:pt x="0" y="0"/>
                </a:lnTo>
                <a:lnTo>
                  <a:pt x="0" y="1036269"/>
                </a:lnTo>
                <a:lnTo>
                  <a:pt x="2603970" y="1036269"/>
                </a:lnTo>
                <a:lnTo>
                  <a:pt x="5207952" y="1036269"/>
                </a:lnTo>
                <a:lnTo>
                  <a:pt x="7811922" y="1036269"/>
                </a:lnTo>
                <a:lnTo>
                  <a:pt x="7811922" y="0"/>
                </a:lnTo>
                <a:close/>
              </a:path>
            </a:pathLst>
          </a:custGeom>
          <a:solidFill>
            <a:srgbClr val="F1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2767" y="1755490"/>
            <a:ext cx="7812405" cy="6057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72720" rIns="0" bIns="0" rtlCol="0">
            <a:spAutoFit/>
          </a:bodyPr>
          <a:lstStyle/>
          <a:p>
            <a:pPr marL="644525">
              <a:lnSpc>
                <a:spcPct val="100000"/>
              </a:lnSpc>
              <a:spcBef>
                <a:spcPts val="1360"/>
              </a:spcBef>
              <a:tabLst>
                <a:tab pos="3312160" algn="l"/>
                <a:tab pos="5826760" algn="l"/>
              </a:tabLst>
            </a:pPr>
            <a:r>
              <a:rPr sz="1600" b="1" spc="-10" dirty="0">
                <a:solidFill>
                  <a:srgbClr val="595959"/>
                </a:solidFill>
                <a:latin typeface="Arial"/>
                <a:cs typeface="Arial"/>
              </a:rPr>
              <a:t>Pilihan</a:t>
            </a:r>
            <a:r>
              <a:rPr sz="1600" b="1" spc="-8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595959"/>
                </a:solidFill>
                <a:latin typeface="Arial"/>
                <a:cs typeface="Arial"/>
              </a:rPr>
              <a:t>Ganda</a:t>
            </a:r>
            <a:r>
              <a:rPr sz="1600" b="1" dirty="0">
                <a:solidFill>
                  <a:srgbClr val="595959"/>
                </a:solidFill>
                <a:latin typeface="Arial"/>
                <a:cs typeface="Arial"/>
              </a:rPr>
              <a:t>	Benar-</a:t>
            </a:r>
            <a:r>
              <a:rPr sz="1600" b="1" spc="-10" dirty="0">
                <a:solidFill>
                  <a:srgbClr val="595959"/>
                </a:solidFill>
                <a:latin typeface="Arial"/>
                <a:cs typeface="Arial"/>
              </a:rPr>
              <a:t>Salah</a:t>
            </a:r>
            <a:r>
              <a:rPr sz="1600" b="1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595959"/>
                </a:solidFill>
                <a:latin typeface="Arial"/>
                <a:cs typeface="Arial"/>
              </a:rPr>
              <a:t>Memasangkan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2480" y="2432421"/>
            <a:ext cx="223139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marR="5080" indent="-259079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Terstruktus,</a:t>
            </a:r>
            <a:r>
              <a:rPr sz="14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jelas,</a:t>
            </a:r>
            <a:r>
              <a:rPr sz="14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mudah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dalam</a:t>
            </a:r>
            <a:r>
              <a:rPr sz="14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penilaian</a:t>
            </a:r>
            <a:endParaRPr sz="1400">
              <a:latin typeface="Arial MT"/>
              <a:cs typeface="Arial MT"/>
            </a:endParaRPr>
          </a:p>
          <a:p>
            <a:pPr marL="271145" indent="-258445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Materi</a:t>
            </a:r>
            <a:r>
              <a:rPr sz="14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ukur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luas</a:t>
            </a:r>
            <a:endParaRPr sz="1400">
              <a:latin typeface="Arial MT"/>
              <a:cs typeface="Arial MT"/>
            </a:endParaRPr>
          </a:p>
          <a:p>
            <a:pPr marL="271145" indent="-258445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35" dirty="0">
                <a:solidFill>
                  <a:srgbClr val="595959"/>
                </a:solidFill>
                <a:latin typeface="Arial MT"/>
                <a:cs typeface="Arial MT"/>
              </a:rPr>
              <a:t>Skor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objektif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16455" y="2426729"/>
            <a:ext cx="208978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Penilaian</a:t>
            </a:r>
            <a:r>
              <a:rPr sz="14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mudah</a:t>
            </a:r>
            <a:endParaRPr sz="1400">
              <a:latin typeface="Arial MT"/>
              <a:cs typeface="Arial MT"/>
            </a:endParaRPr>
          </a:p>
          <a:p>
            <a:pPr marL="271145" marR="5080" indent="-259079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Memungkinkan</a:t>
            </a:r>
            <a:r>
              <a:rPr sz="1400" spc="-10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banyak item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20430" y="2426729"/>
            <a:ext cx="1588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Penilaian</a:t>
            </a:r>
            <a:r>
              <a:rPr sz="14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mudah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2480" y="3468696"/>
            <a:ext cx="233235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Pembuatan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soal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sulit</a:t>
            </a:r>
            <a:endParaRPr sz="1400">
              <a:latin typeface="Arial MT"/>
              <a:cs typeface="Arial MT"/>
            </a:endParaRPr>
          </a:p>
          <a:p>
            <a:pPr marL="271145" marR="5080" indent="-259079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Tidak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mampu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mengukur kemampuan</a:t>
            </a:r>
            <a:r>
              <a:rPr sz="14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berpikir</a:t>
            </a:r>
            <a:r>
              <a:rPr sz="14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kritis, menuangkan</a:t>
            </a:r>
            <a:r>
              <a:rPr sz="14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Arial MT"/>
                <a:cs typeface="Arial MT"/>
              </a:rPr>
              <a:t>ide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6455" y="3463004"/>
            <a:ext cx="232537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35" dirty="0">
                <a:solidFill>
                  <a:srgbClr val="595959"/>
                </a:solidFill>
                <a:latin typeface="Arial MT"/>
                <a:cs typeface="Arial MT"/>
              </a:rPr>
              <a:t>Skor</a:t>
            </a:r>
            <a:r>
              <a:rPr sz="14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dipengaruhi</a:t>
            </a:r>
            <a:r>
              <a:rPr sz="14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tebakan</a:t>
            </a:r>
            <a:endParaRPr sz="1400">
              <a:latin typeface="Arial MT"/>
              <a:cs typeface="Arial MT"/>
            </a:endParaRPr>
          </a:p>
          <a:p>
            <a:pPr marL="271145" marR="5080" indent="-259079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Sulit</a:t>
            </a:r>
            <a:r>
              <a:rPr sz="1400" spc="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menulis</a:t>
            </a:r>
            <a:r>
              <a:rPr sz="1400" spc="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item</a:t>
            </a:r>
            <a:r>
              <a:rPr sz="1400" spc="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dengan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level</a:t>
            </a:r>
            <a:r>
              <a:rPr sz="1400" spc="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kognitif</a:t>
            </a:r>
            <a:r>
              <a:rPr sz="1400" spc="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tinggi</a:t>
            </a:r>
            <a:r>
              <a:rPr sz="1400" spc="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yang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tidak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 ambigu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20430" y="3463004"/>
            <a:ext cx="21196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marR="5080" indent="-259079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25" dirty="0">
                <a:solidFill>
                  <a:srgbClr val="595959"/>
                </a:solidFill>
                <a:latin typeface="Arial MT"/>
                <a:cs typeface="Arial MT"/>
              </a:rPr>
              <a:t>Biasanya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terbatas</a:t>
            </a:r>
            <a:r>
              <a:rPr sz="1400" spc="-2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pada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materi</a:t>
            </a:r>
            <a:r>
              <a:rPr sz="14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hafalan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33813" y="515401"/>
            <a:ext cx="3676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Tes</a:t>
            </a:r>
            <a:r>
              <a:rPr spc="-60" dirty="0"/>
              <a:t> </a:t>
            </a:r>
            <a:r>
              <a:rPr spc="-75" dirty="0"/>
              <a:t>Menyusun</a:t>
            </a:r>
            <a:r>
              <a:rPr spc="-55" dirty="0"/>
              <a:t> </a:t>
            </a:r>
            <a:r>
              <a:rPr spc="-90" dirty="0"/>
              <a:t>Respon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495330" y="1095721"/>
            <a:ext cx="4154804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Meminta</a:t>
            </a:r>
            <a:r>
              <a:rPr sz="1300" spc="-2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3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r>
              <a:rPr sz="13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menulis</a:t>
            </a:r>
            <a:r>
              <a:rPr sz="13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informasi,</a:t>
            </a:r>
            <a:r>
              <a:rPr sz="13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bukan</a:t>
            </a:r>
            <a:r>
              <a:rPr sz="1300" spc="-2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memilih</a:t>
            </a:r>
            <a:r>
              <a:rPr sz="13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respon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2762" y="3567366"/>
            <a:ext cx="7470775" cy="1036319"/>
          </a:xfrm>
          <a:custGeom>
            <a:avLst/>
            <a:gdLst/>
            <a:ahLst/>
            <a:cxnLst/>
            <a:rect l="l" t="t" r="r" b="b"/>
            <a:pathLst>
              <a:path w="7470775" h="1036320">
                <a:moveTo>
                  <a:pt x="7470546" y="0"/>
                </a:moveTo>
                <a:lnTo>
                  <a:pt x="3735273" y="0"/>
                </a:lnTo>
                <a:lnTo>
                  <a:pt x="0" y="0"/>
                </a:lnTo>
                <a:lnTo>
                  <a:pt x="0" y="1036281"/>
                </a:lnTo>
                <a:lnTo>
                  <a:pt x="3735273" y="1036281"/>
                </a:lnTo>
                <a:lnTo>
                  <a:pt x="7470546" y="1036281"/>
                </a:lnTo>
                <a:lnTo>
                  <a:pt x="7470546" y="0"/>
                </a:lnTo>
                <a:close/>
              </a:path>
            </a:pathLst>
          </a:custGeom>
          <a:solidFill>
            <a:srgbClr val="F1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2767" y="1755490"/>
            <a:ext cx="7470775" cy="5626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51130" rIns="0" bIns="0" rtlCol="0">
            <a:spAutoFit/>
          </a:bodyPr>
          <a:lstStyle/>
          <a:p>
            <a:pPr marL="1059815">
              <a:lnSpc>
                <a:spcPct val="100000"/>
              </a:lnSpc>
              <a:spcBef>
                <a:spcPts val="1190"/>
              </a:spcBef>
              <a:tabLst>
                <a:tab pos="5406390" algn="l"/>
              </a:tabLst>
            </a:pPr>
            <a:r>
              <a:rPr sz="1600" b="1" spc="-20" dirty="0">
                <a:solidFill>
                  <a:srgbClr val="595959"/>
                </a:solidFill>
                <a:latin typeface="Arial"/>
                <a:cs typeface="Arial"/>
              </a:rPr>
              <a:t>Jawaban</a:t>
            </a:r>
            <a:r>
              <a:rPr sz="1600" b="1" spc="-7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595959"/>
                </a:solidFill>
                <a:latin typeface="Arial"/>
                <a:cs typeface="Arial"/>
              </a:rPr>
              <a:t>SIngkat</a:t>
            </a:r>
            <a:r>
              <a:rPr sz="1600" b="1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sz="1600" b="1" spc="-20" dirty="0">
                <a:solidFill>
                  <a:srgbClr val="595959"/>
                </a:solidFill>
                <a:latin typeface="Arial"/>
                <a:cs typeface="Arial"/>
              </a:rPr>
              <a:t>Esai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2480" y="2383653"/>
            <a:ext cx="38233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  <a:tab pos="3747770" algn="l"/>
              </a:tabLst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Membuatnya</a:t>
            </a:r>
            <a:r>
              <a:rPr sz="14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cukup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mudah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	</a:t>
            </a:r>
            <a:r>
              <a:rPr sz="1400" spc="-5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7755" y="2383653"/>
            <a:ext cx="3373754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marR="273685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Kemampuan</a:t>
            </a:r>
            <a:r>
              <a:rPr sz="1400" spc="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kognitif</a:t>
            </a:r>
            <a:r>
              <a:rPr sz="1400" spc="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tinggi</a:t>
            </a:r>
            <a:r>
              <a:rPr sz="1400" spc="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(analisis, sintesis, evaluasi)</a:t>
            </a:r>
            <a:r>
              <a:rPr sz="14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dapat</a:t>
            </a:r>
            <a:r>
              <a:rPr sz="14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diukur</a:t>
            </a:r>
            <a:endParaRPr sz="1400">
              <a:latin typeface="Arial MT"/>
              <a:cs typeface="Arial MT"/>
            </a:endParaRPr>
          </a:p>
          <a:p>
            <a:pPr marL="271145" indent="-258445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Integrasi</a:t>
            </a:r>
            <a:r>
              <a:rPr sz="14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dan</a:t>
            </a:r>
            <a:r>
              <a:rPr sz="14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aplikasi</a:t>
            </a:r>
            <a:r>
              <a:rPr sz="14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dapat</a:t>
            </a:r>
            <a:r>
              <a:rPr sz="14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Arial MT"/>
                <a:cs typeface="Arial MT"/>
              </a:rPr>
              <a:t>coba</a:t>
            </a:r>
            <a:r>
              <a:rPr sz="14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diukur</a:t>
            </a:r>
            <a:endParaRPr sz="1400">
              <a:latin typeface="Arial MT"/>
              <a:cs typeface="Arial MT"/>
            </a:endParaRPr>
          </a:p>
          <a:p>
            <a:pPr marL="271145" marR="142240" indent="-259079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25" dirty="0">
                <a:solidFill>
                  <a:srgbClr val="595959"/>
                </a:solidFill>
                <a:latin typeface="Arial MT"/>
                <a:cs typeface="Arial MT"/>
              </a:rPr>
              <a:t>Persiapan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penyusunan</a:t>
            </a:r>
            <a:r>
              <a:rPr sz="14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membutuhkan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waktu</a:t>
            </a:r>
            <a:r>
              <a:rPr sz="1400" spc="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sebentar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2480" y="3633279"/>
            <a:ext cx="26003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Membutuhkan</a:t>
            </a:r>
            <a:r>
              <a:rPr sz="1400" spc="-2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penilai</a:t>
            </a:r>
            <a:endParaRPr sz="1400">
              <a:latin typeface="Arial MT"/>
              <a:cs typeface="Arial MT"/>
            </a:endParaRPr>
          </a:p>
          <a:p>
            <a:pPr marL="271145" indent="-258445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Mengukur</a:t>
            </a:r>
            <a:r>
              <a:rPr sz="14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materi</a:t>
            </a:r>
            <a:r>
              <a:rPr sz="14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hafalan</a:t>
            </a:r>
            <a:r>
              <a:rPr sz="14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saja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7755" y="3633279"/>
            <a:ext cx="333756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marR="5080" indent="-259079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35" dirty="0">
                <a:solidFill>
                  <a:srgbClr val="595959"/>
                </a:solidFill>
                <a:latin typeface="Arial MT"/>
                <a:cs typeface="Arial MT"/>
              </a:rPr>
              <a:t>Skor</a:t>
            </a:r>
            <a:r>
              <a:rPr sz="14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meningkat</a:t>
            </a:r>
            <a:r>
              <a:rPr sz="1400" spc="-30" dirty="0">
                <a:solidFill>
                  <a:srgbClr val="595959"/>
                </a:solidFill>
                <a:latin typeface="Arial MT"/>
                <a:cs typeface="Arial MT"/>
              </a:rPr>
              <a:t> karena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kemampuan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menulis</a:t>
            </a:r>
            <a:r>
              <a:rPr sz="14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dan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bisa</a:t>
            </a:r>
            <a:r>
              <a:rPr sz="14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rendah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Arial MT"/>
                <a:cs typeface="Arial MT"/>
              </a:rPr>
              <a:t>karena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tulisan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yang</a:t>
            </a:r>
            <a:r>
              <a:rPr sz="1400" spc="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sulit</a:t>
            </a:r>
            <a:r>
              <a:rPr sz="1400" spc="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dibaca</a:t>
            </a:r>
            <a:endParaRPr sz="1400">
              <a:latin typeface="Arial MT"/>
              <a:cs typeface="Arial MT"/>
            </a:endParaRPr>
          </a:p>
          <a:p>
            <a:pPr marL="271145" indent="-258445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Skoring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 butuh waktu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lama,</a:t>
            </a:r>
            <a:r>
              <a:rPr sz="1400" spc="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subjektif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60654" y="932072"/>
            <a:ext cx="122174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470" dirty="0"/>
              <a:t>03</a:t>
            </a:r>
            <a:endParaRPr sz="7500"/>
          </a:p>
        </p:txBody>
      </p:sp>
      <p:sp>
        <p:nvSpPr>
          <p:cNvPr id="5" name="object 5"/>
          <p:cNvSpPr txBox="1"/>
          <p:nvPr/>
        </p:nvSpPr>
        <p:spPr>
          <a:xfrm>
            <a:off x="2131649" y="2058224"/>
            <a:ext cx="4881245" cy="10566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2565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1595"/>
              </a:spcBef>
            </a:pPr>
            <a:r>
              <a:rPr sz="4000" b="1" spc="-30" dirty="0">
                <a:solidFill>
                  <a:srgbClr val="595959"/>
                </a:solidFill>
                <a:latin typeface="Arial"/>
                <a:cs typeface="Arial"/>
              </a:rPr>
              <a:t>Penilaian</a:t>
            </a:r>
            <a:r>
              <a:rPr sz="4000" b="1" spc="-229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595959"/>
                </a:solidFill>
                <a:latin typeface="Arial"/>
                <a:cs typeface="Arial"/>
              </a:rPr>
              <a:t>Alternatif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715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Tren</a:t>
            </a:r>
            <a:r>
              <a:rPr spc="-110" dirty="0"/>
              <a:t> </a:t>
            </a:r>
            <a:r>
              <a:rPr spc="-35" dirty="0"/>
              <a:t>dalam</a:t>
            </a:r>
            <a:r>
              <a:rPr spc="-190" dirty="0"/>
              <a:t> </a:t>
            </a:r>
            <a:r>
              <a:rPr spc="-60" dirty="0"/>
              <a:t>Asesmen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81004" y="3685821"/>
            <a:ext cx="179006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80" indent="-9906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595959"/>
                </a:solidFill>
                <a:latin typeface="Arial MT"/>
                <a:cs typeface="Arial MT"/>
              </a:rPr>
              <a:t>Mengevaluasi</a:t>
            </a:r>
            <a:r>
              <a:rPr sz="1600" spc="-2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siswa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dalam</a:t>
            </a:r>
            <a:r>
              <a:rPr sz="1600" spc="-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konteks</a:t>
            </a:r>
            <a:r>
              <a:rPr sz="1600" spc="-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595959"/>
                </a:solidFill>
                <a:latin typeface="Arial MT"/>
                <a:cs typeface="Arial MT"/>
              </a:rPr>
              <a:t>yg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mendekati</a:t>
            </a:r>
            <a:r>
              <a:rPr sz="16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realita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62355" y="1768905"/>
            <a:ext cx="27266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2875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Meminta</a:t>
            </a:r>
            <a:r>
              <a:rPr sz="1500" spc="-7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4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r>
              <a:rPr sz="1500" spc="-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memecahkan </a:t>
            </a:r>
            <a:r>
              <a:rPr sz="1500" spc="-35" dirty="0">
                <a:solidFill>
                  <a:srgbClr val="595959"/>
                </a:solidFill>
                <a:latin typeface="Arial MT"/>
                <a:cs typeface="Arial MT"/>
              </a:rPr>
              <a:t>masalah</a:t>
            </a:r>
            <a:r>
              <a:rPr sz="1500" spc="-7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atau</a:t>
            </a:r>
            <a:r>
              <a:rPr sz="1500" spc="-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melakukan</a:t>
            </a:r>
            <a:r>
              <a:rPr sz="1500" spc="-7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proyek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57325" y="1266849"/>
            <a:ext cx="2222500" cy="3822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492759">
              <a:lnSpc>
                <a:spcPct val="100000"/>
              </a:lnSpc>
              <a:spcBef>
                <a:spcPts val="350"/>
              </a:spcBef>
            </a:pPr>
            <a:r>
              <a:rPr sz="1800" b="1" spc="-45" dirty="0">
                <a:latin typeface="Arial"/>
                <a:cs typeface="Arial"/>
              </a:rPr>
              <a:t>Tren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terkini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66874" y="3199925"/>
            <a:ext cx="2218055" cy="3663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215900">
              <a:lnSpc>
                <a:spcPct val="100000"/>
              </a:lnSpc>
              <a:spcBef>
                <a:spcPts val="290"/>
              </a:spcBef>
            </a:pPr>
            <a:r>
              <a:rPr sz="1800" b="1" spc="-60" dirty="0">
                <a:solidFill>
                  <a:srgbClr val="595959"/>
                </a:solidFill>
                <a:latin typeface="Arial"/>
                <a:cs typeface="Arial"/>
              </a:rPr>
              <a:t>Asesmen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otentik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4835" y="1325934"/>
            <a:ext cx="2289639" cy="172046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7325" y="2374562"/>
            <a:ext cx="2268358" cy="158116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947274" y="3937129"/>
            <a:ext cx="208851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95959"/>
                </a:solidFill>
                <a:latin typeface="Arial MT"/>
                <a:cs typeface="Arial MT"/>
              </a:rPr>
              <a:t>Image</a:t>
            </a:r>
            <a:r>
              <a:rPr sz="10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Arial MT"/>
                <a:cs typeface="Arial MT"/>
              </a:rPr>
              <a:t>source:</a:t>
            </a:r>
            <a:r>
              <a:rPr sz="10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595959"/>
                </a:solidFill>
                <a:latin typeface="Arial MT"/>
                <a:cs typeface="Arial MT"/>
              </a:rPr>
              <a:t>Santrock</a:t>
            </a:r>
            <a:r>
              <a:rPr sz="10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595959"/>
                </a:solidFill>
                <a:latin typeface="Arial MT"/>
                <a:cs typeface="Arial MT"/>
              </a:rPr>
              <a:t>(2018;p.564)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19603" y="2923426"/>
            <a:ext cx="208851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95959"/>
                </a:solidFill>
                <a:latin typeface="Arial MT"/>
                <a:cs typeface="Arial MT"/>
              </a:rPr>
              <a:t>Image</a:t>
            </a:r>
            <a:r>
              <a:rPr sz="10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Arial MT"/>
                <a:cs typeface="Arial MT"/>
              </a:rPr>
              <a:t>source:</a:t>
            </a:r>
            <a:r>
              <a:rPr sz="10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595959"/>
                </a:solidFill>
                <a:latin typeface="Arial MT"/>
                <a:cs typeface="Arial MT"/>
              </a:rPr>
              <a:t>Santrock</a:t>
            </a:r>
            <a:r>
              <a:rPr sz="10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595959"/>
                </a:solidFill>
                <a:latin typeface="Arial MT"/>
                <a:cs typeface="Arial MT"/>
              </a:rPr>
              <a:t>(2018;p.564)</a:t>
            </a:r>
            <a:endParaRPr sz="1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6185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Asesmen</a:t>
            </a:r>
            <a:r>
              <a:rPr spc="-75" dirty="0"/>
              <a:t> </a:t>
            </a:r>
            <a:r>
              <a:rPr spc="-25" dirty="0"/>
              <a:t>Performansi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92373" y="2831855"/>
            <a:ext cx="19373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Butuh</a:t>
            </a:r>
            <a:r>
              <a:rPr sz="15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waktu</a:t>
            </a:r>
            <a:r>
              <a:rPr sz="15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20" dirty="0">
                <a:solidFill>
                  <a:srgbClr val="595959"/>
                </a:solidFill>
                <a:latin typeface="Arial MT"/>
                <a:cs typeface="Arial MT"/>
              </a:rPr>
              <a:t>lama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untuk</a:t>
            </a:r>
            <a:r>
              <a:rPr sz="1500" spc="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menyusun, mengadministrasi,</a:t>
            </a:r>
            <a:r>
              <a:rPr sz="1500" spc="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dan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menskor</a:t>
            </a:r>
            <a:endParaRPr sz="15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3408" y="1206906"/>
            <a:ext cx="6085990" cy="331141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93155" y="3515646"/>
            <a:ext cx="2138680" cy="996950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616585" indent="460375">
              <a:lnSpc>
                <a:spcPct val="100000"/>
              </a:lnSpc>
              <a:spcBef>
                <a:spcPts val="1125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Penilaian</a:t>
            </a:r>
            <a:endParaRPr sz="1800">
              <a:latin typeface="Arial"/>
              <a:cs typeface="Arial"/>
            </a:endParaRPr>
          </a:p>
          <a:p>
            <a:pPr marL="12700" marR="5080" indent="603885">
              <a:lnSpc>
                <a:spcPct val="100000"/>
              </a:lnSpc>
              <a:spcBef>
                <a:spcPts val="860"/>
              </a:spcBef>
            </a:pPr>
            <a:r>
              <a:rPr sz="1500" spc="-45" dirty="0">
                <a:solidFill>
                  <a:srgbClr val="595959"/>
                </a:solidFill>
                <a:latin typeface="Arial MT"/>
                <a:cs typeface="Arial MT"/>
              </a:rPr>
              <a:t>Evaluasi</a:t>
            </a:r>
            <a:r>
              <a:rPr sz="15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langsung </a:t>
            </a:r>
            <a:r>
              <a:rPr sz="1500" spc="-20" dirty="0">
                <a:solidFill>
                  <a:srgbClr val="595959"/>
                </a:solidFill>
                <a:latin typeface="Arial MT"/>
                <a:cs typeface="Arial MT"/>
              </a:rPr>
              <a:t>(menulis,</a:t>
            </a:r>
            <a:r>
              <a:rPr sz="15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presentasi</a:t>
            </a:r>
            <a:r>
              <a:rPr sz="15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oral)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19350" y="2405900"/>
            <a:ext cx="1659889" cy="4025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461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43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Evaluasi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52824" y="1119136"/>
            <a:ext cx="1452880" cy="122428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Kriteria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855"/>
              </a:spcBef>
            </a:pP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Perlunya menyusun</a:t>
            </a:r>
            <a:r>
              <a:rPr sz="15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rubrik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kriteria</a:t>
            </a:r>
            <a:r>
              <a:rPr sz="1500" spc="19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penilaian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6112" y="2316659"/>
            <a:ext cx="1724025" cy="1226820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201295" indent="774700">
              <a:lnSpc>
                <a:spcPct val="100000"/>
              </a:lnSpc>
              <a:spcBef>
                <a:spcPts val="1135"/>
              </a:spcBef>
            </a:pPr>
            <a:r>
              <a:rPr sz="1800" b="1" spc="-20" dirty="0">
                <a:solidFill>
                  <a:srgbClr val="595959"/>
                </a:solidFill>
                <a:latin typeface="Arial"/>
                <a:cs typeface="Arial"/>
              </a:rPr>
              <a:t>Tujuan</a:t>
            </a:r>
            <a:endParaRPr sz="1800">
              <a:latin typeface="Arial"/>
              <a:cs typeface="Arial"/>
            </a:endParaRPr>
          </a:p>
          <a:p>
            <a:pPr marL="12700" marR="5080" indent="188595" algn="r">
              <a:lnSpc>
                <a:spcPct val="100000"/>
              </a:lnSpc>
              <a:spcBef>
                <a:spcPts val="860"/>
              </a:spcBef>
            </a:pPr>
            <a:r>
              <a:rPr sz="1500" spc="-30" dirty="0">
                <a:solidFill>
                  <a:srgbClr val="595959"/>
                </a:solidFill>
                <a:latin typeface="Arial MT"/>
                <a:cs typeface="Arial MT"/>
              </a:rPr>
              <a:t>Mengevaluasi</a:t>
            </a:r>
            <a:r>
              <a:rPr sz="1500" spc="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apa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yang</a:t>
            </a:r>
            <a:r>
              <a:rPr sz="1500" spc="-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4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r>
              <a:rPr sz="1500" spc="-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tahu</a:t>
            </a:r>
            <a:r>
              <a:rPr sz="15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dan</a:t>
            </a:r>
            <a:endParaRPr sz="1500">
              <a:latin typeface="Arial MT"/>
              <a:cs typeface="Arial MT"/>
            </a:endParaRPr>
          </a:p>
          <a:p>
            <a:pPr marR="5715" algn="r">
              <a:lnSpc>
                <a:spcPct val="100000"/>
              </a:lnSpc>
            </a:pP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dapat</a:t>
            </a:r>
            <a:r>
              <a:rPr sz="15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lakukan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75597" y="4741952"/>
            <a:ext cx="326897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Tidak</a:t>
            </a:r>
            <a:r>
              <a:rPr sz="13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hanya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tahu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tapi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dapat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 mempraktikkan</a:t>
            </a:r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33595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92900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1888" y="515401"/>
            <a:ext cx="16605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Portofolio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91460" y="3649138"/>
            <a:ext cx="20808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Menunjukkan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progres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dan</a:t>
            </a:r>
            <a:endParaRPr sz="14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</a:pPr>
            <a:r>
              <a:rPr sz="1400" dirty="0">
                <a:latin typeface="Arial MT"/>
                <a:cs typeface="Arial MT"/>
              </a:rPr>
              <a:t>pencapaian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siswa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1978" y="2033104"/>
            <a:ext cx="22802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Terdiri</a:t>
            </a:r>
            <a:r>
              <a:rPr sz="15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dari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0000"/>
                </a:solidFill>
                <a:latin typeface="Arial MT"/>
                <a:cs typeface="Arial MT"/>
              </a:rPr>
              <a:t>kumpulan</a:t>
            </a:r>
            <a:r>
              <a:rPr sz="1500" spc="-3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00" spc="-20" dirty="0">
                <a:solidFill>
                  <a:srgbClr val="FF0000"/>
                </a:solidFill>
                <a:latin typeface="Arial MT"/>
                <a:cs typeface="Arial MT"/>
              </a:rPr>
              <a:t>kerja</a:t>
            </a:r>
            <a:endParaRPr sz="15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</a:pPr>
            <a:r>
              <a:rPr sz="1500" spc="-40" dirty="0">
                <a:solidFill>
                  <a:srgbClr val="FF0000"/>
                </a:solidFill>
                <a:latin typeface="Arial MT"/>
                <a:cs typeface="Arial MT"/>
              </a:rPr>
              <a:t>siswa</a:t>
            </a:r>
            <a:r>
              <a:rPr sz="1500" spc="-6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yg</a:t>
            </a:r>
            <a:r>
              <a:rPr sz="15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tersusun</a:t>
            </a:r>
            <a:endParaRPr sz="15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</a:pP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sistematis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72436" y="2033104"/>
            <a:ext cx="23050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-30" dirty="0">
                <a:solidFill>
                  <a:srgbClr val="595959"/>
                </a:solidFill>
                <a:latin typeface="Arial MT"/>
                <a:cs typeface="Arial MT"/>
              </a:rPr>
              <a:t>Tulisan,</a:t>
            </a:r>
            <a:r>
              <a:rPr sz="15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jurnal,</a:t>
            </a:r>
            <a:r>
              <a:rPr sz="15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komentar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guru,</a:t>
            </a:r>
            <a:r>
              <a:rPr sz="15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poster,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interviu,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puisi, </a:t>
            </a:r>
            <a:r>
              <a:rPr sz="1500" spc="-35" dirty="0">
                <a:solidFill>
                  <a:srgbClr val="595959"/>
                </a:solidFill>
                <a:latin typeface="Arial MT"/>
                <a:cs typeface="Arial MT"/>
              </a:rPr>
              <a:t>asesmen</a:t>
            </a:r>
            <a:r>
              <a:rPr sz="15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20" dirty="0">
                <a:solidFill>
                  <a:srgbClr val="595959"/>
                </a:solidFill>
                <a:latin typeface="Arial MT"/>
                <a:cs typeface="Arial MT"/>
              </a:rPr>
              <a:t>diri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72436" y="3649138"/>
            <a:ext cx="255333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Perlu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penetapan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tujuan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Melibatkan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35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dlm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keputusan Mereviu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dgn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endParaRPr sz="1400">
              <a:latin typeface="Arial MT"/>
              <a:cs typeface="Arial MT"/>
            </a:endParaRPr>
          </a:p>
          <a:p>
            <a:pPr marL="12700" marR="1012190">
              <a:lnSpc>
                <a:spcPct val="100000"/>
              </a:lnSpc>
            </a:pP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Menetapkan</a:t>
            </a:r>
            <a:r>
              <a:rPr sz="14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kriteia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Penilaian-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refleksi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84560" y="1526798"/>
            <a:ext cx="899794" cy="899794"/>
            <a:chOff x="3384560" y="1526798"/>
            <a:chExt cx="899794" cy="899794"/>
          </a:xfrm>
        </p:grpSpPr>
        <p:sp>
          <p:nvSpPr>
            <p:cNvPr id="10" name="object 10"/>
            <p:cNvSpPr/>
            <p:nvPr/>
          </p:nvSpPr>
          <p:spPr>
            <a:xfrm>
              <a:off x="3460760" y="160299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4">
                  <a:moveTo>
                    <a:pt x="373649" y="747299"/>
                  </a:move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8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5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60760" y="160299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4">
                  <a:moveTo>
                    <a:pt x="0" y="373649"/>
                  </a:move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8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5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close/>
                </a:path>
              </a:pathLst>
            </a:custGeom>
            <a:ln w="152399">
              <a:solidFill>
                <a:srgbClr val="D472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96453" y="1842636"/>
              <a:ext cx="269240" cy="268605"/>
            </a:xfrm>
            <a:custGeom>
              <a:avLst/>
              <a:gdLst/>
              <a:ahLst/>
              <a:cxnLst/>
              <a:rect l="l" t="t" r="r" b="b"/>
              <a:pathLst>
                <a:path w="269239" h="268605">
                  <a:moveTo>
                    <a:pt x="224214" y="267987"/>
                  </a:moveTo>
                  <a:lnTo>
                    <a:pt x="43773" y="267987"/>
                  </a:lnTo>
                  <a:lnTo>
                    <a:pt x="26861" y="264495"/>
                  </a:lnTo>
                  <a:lnTo>
                    <a:pt x="12933" y="254970"/>
                  </a:lnTo>
                  <a:lnTo>
                    <a:pt x="3482" y="240842"/>
                  </a:lnTo>
                  <a:lnTo>
                    <a:pt x="0" y="223540"/>
                  </a:lnTo>
                  <a:lnTo>
                    <a:pt x="0" y="3979"/>
                  </a:lnTo>
                  <a:lnTo>
                    <a:pt x="3979" y="0"/>
                  </a:lnTo>
                  <a:lnTo>
                    <a:pt x="228193" y="0"/>
                  </a:lnTo>
                  <a:lnTo>
                    <a:pt x="229520" y="1326"/>
                  </a:lnTo>
                  <a:lnTo>
                    <a:pt x="234826" y="2652"/>
                  </a:lnTo>
                  <a:lnTo>
                    <a:pt x="240784" y="4653"/>
                  </a:lnTo>
                  <a:lnTo>
                    <a:pt x="244764" y="7958"/>
                  </a:lnTo>
                  <a:lnTo>
                    <a:pt x="253599" y="17643"/>
                  </a:lnTo>
                  <a:lnTo>
                    <a:pt x="215582" y="17643"/>
                  </a:lnTo>
                  <a:lnTo>
                    <a:pt x="214228" y="17917"/>
                  </a:lnTo>
                  <a:lnTo>
                    <a:pt x="19244" y="17917"/>
                  </a:lnTo>
                  <a:lnTo>
                    <a:pt x="19244" y="223540"/>
                  </a:lnTo>
                  <a:lnTo>
                    <a:pt x="18570" y="226193"/>
                  </a:lnTo>
                  <a:lnTo>
                    <a:pt x="19897" y="231499"/>
                  </a:lnTo>
                  <a:lnTo>
                    <a:pt x="22549" y="238805"/>
                  </a:lnTo>
                  <a:lnTo>
                    <a:pt x="27202" y="244764"/>
                  </a:lnTo>
                  <a:lnTo>
                    <a:pt x="38296" y="249417"/>
                  </a:lnTo>
                  <a:lnTo>
                    <a:pt x="38121" y="249417"/>
                  </a:lnTo>
                  <a:lnTo>
                    <a:pt x="41815" y="250133"/>
                  </a:lnTo>
                  <a:lnTo>
                    <a:pt x="258291" y="250133"/>
                  </a:lnTo>
                  <a:lnTo>
                    <a:pt x="255055" y="254970"/>
                  </a:lnTo>
                  <a:lnTo>
                    <a:pt x="241127" y="264495"/>
                  </a:lnTo>
                  <a:lnTo>
                    <a:pt x="224214" y="267987"/>
                  </a:lnTo>
                  <a:close/>
                </a:path>
                <a:path w="269239" h="268605">
                  <a:moveTo>
                    <a:pt x="252581" y="87567"/>
                  </a:moveTo>
                  <a:lnTo>
                    <a:pt x="215287" y="87567"/>
                  </a:lnTo>
                  <a:lnTo>
                    <a:pt x="225369" y="86152"/>
                  </a:lnTo>
                  <a:lnTo>
                    <a:pt x="234626" y="82025"/>
                  </a:lnTo>
                  <a:lnTo>
                    <a:pt x="242414" y="75363"/>
                  </a:lnTo>
                  <a:lnTo>
                    <a:pt x="248091" y="66344"/>
                  </a:lnTo>
                  <a:lnTo>
                    <a:pt x="250751" y="53079"/>
                  </a:lnTo>
                  <a:lnTo>
                    <a:pt x="250779" y="52941"/>
                  </a:lnTo>
                  <a:lnTo>
                    <a:pt x="248249" y="39722"/>
                  </a:lnTo>
                  <a:lnTo>
                    <a:pt x="240996" y="28371"/>
                  </a:lnTo>
                  <a:lnTo>
                    <a:pt x="229520" y="20570"/>
                  </a:lnTo>
                  <a:lnTo>
                    <a:pt x="224867" y="18570"/>
                  </a:lnTo>
                  <a:lnTo>
                    <a:pt x="220150" y="17643"/>
                  </a:lnTo>
                  <a:lnTo>
                    <a:pt x="253599" y="17643"/>
                  </a:lnTo>
                  <a:lnTo>
                    <a:pt x="261003" y="25759"/>
                  </a:lnTo>
                  <a:lnTo>
                    <a:pt x="267659" y="47850"/>
                  </a:lnTo>
                  <a:lnTo>
                    <a:pt x="264362" y="70560"/>
                  </a:lnTo>
                  <a:lnTo>
                    <a:pt x="252581" y="87567"/>
                  </a:lnTo>
                  <a:close/>
                </a:path>
                <a:path w="269239" h="268605">
                  <a:moveTo>
                    <a:pt x="192232" y="158375"/>
                  </a:moveTo>
                  <a:lnTo>
                    <a:pt x="189010" y="158375"/>
                  </a:lnTo>
                  <a:lnTo>
                    <a:pt x="187705" y="157996"/>
                  </a:lnTo>
                  <a:lnTo>
                    <a:pt x="186399" y="157217"/>
                  </a:lnTo>
                  <a:lnTo>
                    <a:pt x="184399" y="155891"/>
                  </a:lnTo>
                  <a:lnTo>
                    <a:pt x="181746" y="152564"/>
                  </a:lnTo>
                  <a:lnTo>
                    <a:pt x="181746" y="92199"/>
                  </a:lnTo>
                  <a:lnTo>
                    <a:pt x="169192" y="75559"/>
                  </a:lnTo>
                  <a:lnTo>
                    <a:pt x="164344" y="56053"/>
                  </a:lnTo>
                  <a:lnTo>
                    <a:pt x="167203" y="36050"/>
                  </a:lnTo>
                  <a:lnTo>
                    <a:pt x="177767" y="17917"/>
                  </a:lnTo>
                  <a:lnTo>
                    <a:pt x="214228" y="17917"/>
                  </a:lnTo>
                  <a:lnTo>
                    <a:pt x="202601" y="20270"/>
                  </a:lnTo>
                  <a:lnTo>
                    <a:pt x="191721" y="27600"/>
                  </a:lnTo>
                  <a:lnTo>
                    <a:pt x="184149" y="38811"/>
                  </a:lnTo>
                  <a:lnTo>
                    <a:pt x="181123" y="52941"/>
                  </a:lnTo>
                  <a:lnTo>
                    <a:pt x="181093" y="53079"/>
                  </a:lnTo>
                  <a:lnTo>
                    <a:pt x="182264" y="61458"/>
                  </a:lnTo>
                  <a:lnTo>
                    <a:pt x="208844" y="87567"/>
                  </a:lnTo>
                  <a:lnTo>
                    <a:pt x="252581" y="87567"/>
                  </a:lnTo>
                  <a:lnTo>
                    <a:pt x="250743" y="90220"/>
                  </a:lnTo>
                  <a:lnTo>
                    <a:pt x="250743" y="102158"/>
                  </a:lnTo>
                  <a:lnTo>
                    <a:pt x="198338" y="102158"/>
                  </a:lnTo>
                  <a:lnTo>
                    <a:pt x="198338" y="127361"/>
                  </a:lnTo>
                  <a:lnTo>
                    <a:pt x="250743" y="127361"/>
                  </a:lnTo>
                  <a:lnTo>
                    <a:pt x="250743" y="135994"/>
                  </a:lnTo>
                  <a:lnTo>
                    <a:pt x="215582" y="135994"/>
                  </a:lnTo>
                  <a:lnTo>
                    <a:pt x="194084" y="157491"/>
                  </a:lnTo>
                  <a:lnTo>
                    <a:pt x="192232" y="158375"/>
                  </a:lnTo>
                  <a:close/>
                </a:path>
                <a:path w="269239" h="268605">
                  <a:moveTo>
                    <a:pt x="221224" y="105148"/>
                  </a:moveTo>
                  <a:lnTo>
                    <a:pt x="209455" y="105148"/>
                  </a:lnTo>
                  <a:lnTo>
                    <a:pt x="203643" y="104137"/>
                  </a:lnTo>
                  <a:lnTo>
                    <a:pt x="198338" y="102158"/>
                  </a:lnTo>
                  <a:lnTo>
                    <a:pt x="232826" y="102158"/>
                  </a:lnTo>
                  <a:lnTo>
                    <a:pt x="227183" y="104137"/>
                  </a:lnTo>
                  <a:lnTo>
                    <a:pt x="221224" y="105148"/>
                  </a:lnTo>
                  <a:close/>
                </a:path>
                <a:path w="269239" h="268605">
                  <a:moveTo>
                    <a:pt x="250743" y="126119"/>
                  </a:moveTo>
                  <a:lnTo>
                    <a:pt x="232826" y="126119"/>
                  </a:lnTo>
                  <a:lnTo>
                    <a:pt x="232826" y="102158"/>
                  </a:lnTo>
                  <a:lnTo>
                    <a:pt x="250743" y="102158"/>
                  </a:lnTo>
                  <a:lnTo>
                    <a:pt x="250743" y="126119"/>
                  </a:lnTo>
                  <a:close/>
                </a:path>
                <a:path w="269239" h="268605">
                  <a:moveTo>
                    <a:pt x="250743" y="127361"/>
                  </a:moveTo>
                  <a:lnTo>
                    <a:pt x="198338" y="127361"/>
                  </a:lnTo>
                  <a:lnTo>
                    <a:pt x="209623" y="116097"/>
                  </a:lnTo>
                  <a:lnTo>
                    <a:pt x="211265" y="114433"/>
                  </a:lnTo>
                  <a:lnTo>
                    <a:pt x="213602" y="113591"/>
                  </a:lnTo>
                  <a:lnTo>
                    <a:pt x="218234" y="113591"/>
                  </a:lnTo>
                  <a:lnTo>
                    <a:pt x="220550" y="114433"/>
                  </a:lnTo>
                  <a:lnTo>
                    <a:pt x="222214" y="116097"/>
                  </a:lnTo>
                  <a:lnTo>
                    <a:pt x="232826" y="126119"/>
                  </a:lnTo>
                  <a:lnTo>
                    <a:pt x="250743" y="126119"/>
                  </a:lnTo>
                  <a:lnTo>
                    <a:pt x="250743" y="127361"/>
                  </a:lnTo>
                  <a:close/>
                </a:path>
                <a:path w="269239" h="268605">
                  <a:moveTo>
                    <a:pt x="265987" y="216255"/>
                  </a:moveTo>
                  <a:lnTo>
                    <a:pt x="215582" y="216255"/>
                  </a:lnTo>
                  <a:lnTo>
                    <a:pt x="215582" y="135994"/>
                  </a:lnTo>
                  <a:lnTo>
                    <a:pt x="250743" y="135994"/>
                  </a:lnTo>
                  <a:lnTo>
                    <a:pt x="250743" y="151911"/>
                  </a:lnTo>
                  <a:lnTo>
                    <a:pt x="234152" y="151911"/>
                  </a:lnTo>
                  <a:lnTo>
                    <a:pt x="234152" y="214929"/>
                  </a:lnTo>
                  <a:lnTo>
                    <a:pt x="264661" y="214929"/>
                  </a:lnTo>
                  <a:lnTo>
                    <a:pt x="265987" y="216255"/>
                  </a:lnTo>
                  <a:close/>
                </a:path>
                <a:path w="269239" h="268605">
                  <a:moveTo>
                    <a:pt x="243522" y="156543"/>
                  </a:moveTo>
                  <a:lnTo>
                    <a:pt x="240279" y="156543"/>
                  </a:lnTo>
                  <a:lnTo>
                    <a:pt x="237921" y="155659"/>
                  </a:lnTo>
                  <a:lnTo>
                    <a:pt x="234152" y="151911"/>
                  </a:lnTo>
                  <a:lnTo>
                    <a:pt x="250743" y="151911"/>
                  </a:lnTo>
                  <a:lnTo>
                    <a:pt x="248743" y="153890"/>
                  </a:lnTo>
                  <a:lnTo>
                    <a:pt x="245438" y="155891"/>
                  </a:lnTo>
                  <a:lnTo>
                    <a:pt x="244553" y="156333"/>
                  </a:lnTo>
                  <a:lnTo>
                    <a:pt x="243522" y="156543"/>
                  </a:lnTo>
                  <a:close/>
                </a:path>
                <a:path w="269239" h="268605">
                  <a:moveTo>
                    <a:pt x="258291" y="250133"/>
                  </a:moveTo>
                  <a:lnTo>
                    <a:pt x="45099" y="250133"/>
                  </a:lnTo>
                  <a:lnTo>
                    <a:pt x="55128" y="248092"/>
                  </a:lnTo>
                  <a:lnTo>
                    <a:pt x="63601" y="242474"/>
                  </a:lnTo>
                  <a:lnTo>
                    <a:pt x="69461" y="234038"/>
                  </a:lnTo>
                  <a:lnTo>
                    <a:pt x="71650" y="223540"/>
                  </a:lnTo>
                  <a:lnTo>
                    <a:pt x="71650" y="219519"/>
                  </a:lnTo>
                  <a:lnTo>
                    <a:pt x="74134" y="215982"/>
                  </a:lnTo>
                  <a:lnTo>
                    <a:pt x="78696" y="215982"/>
                  </a:lnTo>
                  <a:lnTo>
                    <a:pt x="79608" y="216255"/>
                  </a:lnTo>
                  <a:lnTo>
                    <a:pt x="265987" y="216255"/>
                  </a:lnTo>
                  <a:lnTo>
                    <a:pt x="268640" y="218908"/>
                  </a:lnTo>
                  <a:lnTo>
                    <a:pt x="267988" y="223540"/>
                  </a:lnTo>
                  <a:lnTo>
                    <a:pt x="266251" y="232173"/>
                  </a:lnTo>
                  <a:lnTo>
                    <a:pt x="86893" y="232173"/>
                  </a:lnTo>
                  <a:lnTo>
                    <a:pt x="86241" y="238805"/>
                  </a:lnTo>
                  <a:lnTo>
                    <a:pt x="83588" y="244764"/>
                  </a:lnTo>
                  <a:lnTo>
                    <a:pt x="79608" y="249417"/>
                  </a:lnTo>
                  <a:lnTo>
                    <a:pt x="258770" y="249417"/>
                  </a:lnTo>
                  <a:lnTo>
                    <a:pt x="258291" y="250133"/>
                  </a:lnTo>
                  <a:close/>
                </a:path>
                <a:path w="269239" h="268605">
                  <a:moveTo>
                    <a:pt x="258770" y="249417"/>
                  </a:moveTo>
                  <a:lnTo>
                    <a:pt x="224867" y="249417"/>
                  </a:lnTo>
                  <a:lnTo>
                    <a:pt x="233728" y="248092"/>
                  </a:lnTo>
                  <a:lnTo>
                    <a:pt x="233154" y="248092"/>
                  </a:lnTo>
                  <a:lnTo>
                    <a:pt x="239893" y="244764"/>
                  </a:lnTo>
                  <a:lnTo>
                    <a:pt x="245490" y="239344"/>
                  </a:lnTo>
                  <a:lnTo>
                    <a:pt x="249417" y="232173"/>
                  </a:lnTo>
                  <a:lnTo>
                    <a:pt x="266251" y="232173"/>
                  </a:lnTo>
                  <a:lnTo>
                    <a:pt x="264506" y="240842"/>
                  </a:lnTo>
                  <a:lnTo>
                    <a:pt x="258770" y="249417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859739" y="3124888"/>
            <a:ext cx="899794" cy="899794"/>
            <a:chOff x="4859739" y="3124888"/>
            <a:chExt cx="899794" cy="899794"/>
          </a:xfrm>
        </p:grpSpPr>
        <p:sp>
          <p:nvSpPr>
            <p:cNvPr id="14" name="object 14"/>
            <p:cNvSpPr/>
            <p:nvPr/>
          </p:nvSpPr>
          <p:spPr>
            <a:xfrm>
              <a:off x="4935939" y="320108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5">
                  <a:moveTo>
                    <a:pt x="373649" y="747299"/>
                  </a:move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7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6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35939" y="320108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5">
                  <a:moveTo>
                    <a:pt x="0" y="373649"/>
                  </a:move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7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6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close/>
                </a:path>
              </a:pathLst>
            </a:custGeom>
            <a:ln w="152399">
              <a:solidFill>
                <a:srgbClr val="D472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175241" y="3441326"/>
              <a:ext cx="269240" cy="267335"/>
            </a:xfrm>
            <a:custGeom>
              <a:avLst/>
              <a:gdLst/>
              <a:ahLst/>
              <a:cxnLst/>
              <a:rect l="l" t="t" r="r" b="b"/>
              <a:pathLst>
                <a:path w="269239" h="267335">
                  <a:moveTo>
                    <a:pt x="73144" y="266829"/>
                  </a:moveTo>
                  <a:lnTo>
                    <a:pt x="68828" y="266829"/>
                  </a:lnTo>
                  <a:lnTo>
                    <a:pt x="66681" y="266008"/>
                  </a:lnTo>
                  <a:lnTo>
                    <a:pt x="0" y="199327"/>
                  </a:lnTo>
                  <a:lnTo>
                    <a:pt x="0" y="194021"/>
                  </a:lnTo>
                  <a:lnTo>
                    <a:pt x="68997" y="125045"/>
                  </a:lnTo>
                  <a:lnTo>
                    <a:pt x="55058" y="111106"/>
                  </a:lnTo>
                  <a:lnTo>
                    <a:pt x="51303" y="106961"/>
                  </a:lnTo>
                  <a:lnTo>
                    <a:pt x="42383" y="97842"/>
                  </a:lnTo>
                  <a:lnTo>
                    <a:pt x="9958" y="65333"/>
                  </a:lnTo>
                  <a:lnTo>
                    <a:pt x="5305" y="60027"/>
                  </a:lnTo>
                  <a:lnTo>
                    <a:pt x="2000" y="52068"/>
                  </a:lnTo>
                  <a:lnTo>
                    <a:pt x="2000" y="36824"/>
                  </a:lnTo>
                  <a:lnTo>
                    <a:pt x="4653" y="29518"/>
                  </a:lnTo>
                  <a:lnTo>
                    <a:pt x="9958" y="23560"/>
                  </a:lnTo>
                  <a:lnTo>
                    <a:pt x="25223" y="8947"/>
                  </a:lnTo>
                  <a:lnTo>
                    <a:pt x="30845" y="2989"/>
                  </a:lnTo>
                  <a:lnTo>
                    <a:pt x="38488" y="0"/>
                  </a:lnTo>
                  <a:lnTo>
                    <a:pt x="53900" y="0"/>
                  </a:lnTo>
                  <a:lnTo>
                    <a:pt x="61690" y="2989"/>
                  </a:lnTo>
                  <a:lnTo>
                    <a:pt x="76952" y="18233"/>
                  </a:lnTo>
                  <a:lnTo>
                    <a:pt x="43794" y="18233"/>
                  </a:lnTo>
                  <a:lnTo>
                    <a:pt x="40804" y="19559"/>
                  </a:lnTo>
                  <a:lnTo>
                    <a:pt x="38488" y="22233"/>
                  </a:lnTo>
                  <a:lnTo>
                    <a:pt x="23223" y="36824"/>
                  </a:lnTo>
                  <a:lnTo>
                    <a:pt x="19917" y="40130"/>
                  </a:lnTo>
                  <a:lnTo>
                    <a:pt x="19243" y="46109"/>
                  </a:lnTo>
                  <a:lnTo>
                    <a:pt x="20570" y="50089"/>
                  </a:lnTo>
                  <a:lnTo>
                    <a:pt x="20570" y="52068"/>
                  </a:lnTo>
                  <a:lnTo>
                    <a:pt x="22570" y="53395"/>
                  </a:lnTo>
                  <a:lnTo>
                    <a:pt x="23223" y="54721"/>
                  </a:lnTo>
                  <a:lnTo>
                    <a:pt x="35835" y="66659"/>
                  </a:lnTo>
                  <a:lnTo>
                    <a:pt x="60777" y="66659"/>
                  </a:lnTo>
                  <a:lnTo>
                    <a:pt x="48426" y="79271"/>
                  </a:lnTo>
                  <a:lnTo>
                    <a:pt x="62364" y="93209"/>
                  </a:lnTo>
                  <a:lnTo>
                    <a:pt x="85567" y="93209"/>
                  </a:lnTo>
                  <a:lnTo>
                    <a:pt x="73629" y="105148"/>
                  </a:lnTo>
                  <a:lnTo>
                    <a:pt x="107649" y="138962"/>
                  </a:lnTo>
                  <a:lnTo>
                    <a:pt x="82935" y="138962"/>
                  </a:lnTo>
                  <a:lnTo>
                    <a:pt x="65017" y="157533"/>
                  </a:lnTo>
                  <a:lnTo>
                    <a:pt x="76965" y="169492"/>
                  </a:lnTo>
                  <a:lnTo>
                    <a:pt x="52405" y="169492"/>
                  </a:lnTo>
                  <a:lnTo>
                    <a:pt x="23897" y="198001"/>
                  </a:lnTo>
                  <a:lnTo>
                    <a:pt x="72976" y="247101"/>
                  </a:lnTo>
                  <a:lnTo>
                    <a:pt x="94193" y="247101"/>
                  </a:lnTo>
                  <a:lnTo>
                    <a:pt x="75292" y="266008"/>
                  </a:lnTo>
                  <a:lnTo>
                    <a:pt x="73144" y="266829"/>
                  </a:lnTo>
                  <a:close/>
                </a:path>
                <a:path w="269239" h="267335">
                  <a:moveTo>
                    <a:pt x="152213" y="68659"/>
                  </a:moveTo>
                  <a:lnTo>
                    <a:pt x="127361" y="68659"/>
                  </a:lnTo>
                  <a:lnTo>
                    <a:pt x="158543" y="36824"/>
                  </a:lnTo>
                  <a:lnTo>
                    <a:pt x="161197" y="34824"/>
                  </a:lnTo>
                  <a:lnTo>
                    <a:pt x="191705" y="3641"/>
                  </a:lnTo>
                  <a:lnTo>
                    <a:pt x="193368" y="1999"/>
                  </a:lnTo>
                  <a:lnTo>
                    <a:pt x="195685" y="1157"/>
                  </a:lnTo>
                  <a:lnTo>
                    <a:pt x="200338" y="1157"/>
                  </a:lnTo>
                  <a:lnTo>
                    <a:pt x="202654" y="1999"/>
                  </a:lnTo>
                  <a:lnTo>
                    <a:pt x="204317" y="3641"/>
                  </a:lnTo>
                  <a:lnTo>
                    <a:pt x="222706" y="22233"/>
                  </a:lnTo>
                  <a:lnTo>
                    <a:pt x="199011" y="22233"/>
                  </a:lnTo>
                  <a:lnTo>
                    <a:pt x="179114" y="42130"/>
                  </a:lnTo>
                  <a:lnTo>
                    <a:pt x="192179" y="54721"/>
                  </a:lnTo>
                  <a:lnTo>
                    <a:pt x="166503" y="54721"/>
                  </a:lnTo>
                  <a:lnTo>
                    <a:pt x="152213" y="68659"/>
                  </a:lnTo>
                  <a:close/>
                </a:path>
                <a:path w="269239" h="267335">
                  <a:moveTo>
                    <a:pt x="60777" y="66659"/>
                  </a:moveTo>
                  <a:lnTo>
                    <a:pt x="35835" y="66659"/>
                  </a:lnTo>
                  <a:lnTo>
                    <a:pt x="68323" y="34824"/>
                  </a:lnTo>
                  <a:lnTo>
                    <a:pt x="53079" y="19559"/>
                  </a:lnTo>
                  <a:lnTo>
                    <a:pt x="49921" y="18233"/>
                  </a:lnTo>
                  <a:lnTo>
                    <a:pt x="76952" y="18233"/>
                  </a:lnTo>
                  <a:lnTo>
                    <a:pt x="105472" y="46762"/>
                  </a:lnTo>
                  <a:lnTo>
                    <a:pt x="80261" y="46762"/>
                  </a:lnTo>
                  <a:lnTo>
                    <a:pt x="60777" y="66659"/>
                  </a:lnTo>
                  <a:close/>
                </a:path>
                <a:path w="269239" h="267335">
                  <a:moveTo>
                    <a:pt x="213602" y="129677"/>
                  </a:moveTo>
                  <a:lnTo>
                    <a:pt x="189053" y="129677"/>
                  </a:lnTo>
                  <a:lnTo>
                    <a:pt x="248091" y="71313"/>
                  </a:lnTo>
                  <a:lnTo>
                    <a:pt x="199011" y="22233"/>
                  </a:lnTo>
                  <a:lnTo>
                    <a:pt x="222706" y="22233"/>
                  </a:lnTo>
                  <a:lnTo>
                    <a:pt x="265335" y="65333"/>
                  </a:lnTo>
                  <a:lnTo>
                    <a:pt x="268661" y="68659"/>
                  </a:lnTo>
                  <a:lnTo>
                    <a:pt x="268661" y="74618"/>
                  </a:lnTo>
                  <a:lnTo>
                    <a:pt x="213602" y="129677"/>
                  </a:lnTo>
                  <a:close/>
                </a:path>
                <a:path w="269239" h="267335">
                  <a:moveTo>
                    <a:pt x="85567" y="93209"/>
                  </a:moveTo>
                  <a:lnTo>
                    <a:pt x="62364" y="93209"/>
                  </a:lnTo>
                  <a:lnTo>
                    <a:pt x="94873" y="61353"/>
                  </a:lnTo>
                  <a:lnTo>
                    <a:pt x="80261" y="46762"/>
                  </a:lnTo>
                  <a:lnTo>
                    <a:pt x="105472" y="46762"/>
                  </a:lnTo>
                  <a:lnTo>
                    <a:pt x="127361" y="68659"/>
                  </a:lnTo>
                  <a:lnTo>
                    <a:pt x="152213" y="68659"/>
                  </a:lnTo>
                  <a:lnTo>
                    <a:pt x="148133" y="72639"/>
                  </a:lnTo>
                  <a:lnTo>
                    <a:pt x="106138" y="72639"/>
                  </a:lnTo>
                  <a:lnTo>
                    <a:pt x="85567" y="93209"/>
                  </a:lnTo>
                  <a:close/>
                </a:path>
                <a:path w="269239" h="267335">
                  <a:moveTo>
                    <a:pt x="193706" y="75124"/>
                  </a:moveTo>
                  <a:lnTo>
                    <a:pt x="189053" y="75124"/>
                  </a:lnTo>
                  <a:lnTo>
                    <a:pt x="186736" y="74302"/>
                  </a:lnTo>
                  <a:lnTo>
                    <a:pt x="185073" y="72639"/>
                  </a:lnTo>
                  <a:lnTo>
                    <a:pt x="166503" y="54721"/>
                  </a:lnTo>
                  <a:lnTo>
                    <a:pt x="192179" y="54721"/>
                  </a:lnTo>
                  <a:lnTo>
                    <a:pt x="197685" y="60027"/>
                  </a:lnTo>
                  <a:lnTo>
                    <a:pt x="200990" y="63354"/>
                  </a:lnTo>
                  <a:lnTo>
                    <a:pt x="200990" y="69312"/>
                  </a:lnTo>
                  <a:lnTo>
                    <a:pt x="196022" y="74302"/>
                  </a:lnTo>
                  <a:lnTo>
                    <a:pt x="193706" y="75124"/>
                  </a:lnTo>
                  <a:close/>
                </a:path>
                <a:path w="269239" h="267335">
                  <a:moveTo>
                    <a:pt x="214148" y="219224"/>
                  </a:moveTo>
                  <a:lnTo>
                    <a:pt x="188400" y="219224"/>
                  </a:lnTo>
                  <a:lnTo>
                    <a:pt x="221561" y="188062"/>
                  </a:lnTo>
                  <a:lnTo>
                    <a:pt x="203065" y="168997"/>
                  </a:lnTo>
                  <a:lnTo>
                    <a:pt x="106138" y="72639"/>
                  </a:lnTo>
                  <a:lnTo>
                    <a:pt x="148133" y="72639"/>
                  </a:lnTo>
                  <a:lnTo>
                    <a:pt x="139973" y="80598"/>
                  </a:lnTo>
                  <a:lnTo>
                    <a:pt x="189053" y="129677"/>
                  </a:lnTo>
                  <a:lnTo>
                    <a:pt x="213602" y="129677"/>
                  </a:lnTo>
                  <a:lnTo>
                    <a:pt x="200990" y="142289"/>
                  </a:lnTo>
                  <a:lnTo>
                    <a:pt x="224854" y="166729"/>
                  </a:lnTo>
                  <a:lnTo>
                    <a:pt x="236653" y="178606"/>
                  </a:lnTo>
                  <a:lnTo>
                    <a:pt x="240737" y="182773"/>
                  </a:lnTo>
                  <a:lnTo>
                    <a:pt x="241458" y="184083"/>
                  </a:lnTo>
                  <a:lnTo>
                    <a:pt x="244111" y="185409"/>
                  </a:lnTo>
                  <a:lnTo>
                    <a:pt x="244785" y="187389"/>
                  </a:lnTo>
                  <a:lnTo>
                    <a:pt x="245438" y="188715"/>
                  </a:lnTo>
                  <a:lnTo>
                    <a:pt x="249618" y="202654"/>
                  </a:lnTo>
                  <a:lnTo>
                    <a:pt x="231520" y="202654"/>
                  </a:lnTo>
                  <a:lnTo>
                    <a:pt x="214148" y="219224"/>
                  </a:lnTo>
                  <a:close/>
                </a:path>
                <a:path w="269239" h="267335">
                  <a:moveTo>
                    <a:pt x="94193" y="247101"/>
                  </a:moveTo>
                  <a:lnTo>
                    <a:pt x="72976" y="247101"/>
                  </a:lnTo>
                  <a:lnTo>
                    <a:pt x="132014" y="188062"/>
                  </a:lnTo>
                  <a:lnTo>
                    <a:pt x="82935" y="138962"/>
                  </a:lnTo>
                  <a:lnTo>
                    <a:pt x="107649" y="138962"/>
                  </a:lnTo>
                  <a:lnTo>
                    <a:pt x="168382" y="199327"/>
                  </a:lnTo>
                  <a:lnTo>
                    <a:pt x="141952" y="199327"/>
                  </a:lnTo>
                  <a:lnTo>
                    <a:pt x="94193" y="247101"/>
                  </a:lnTo>
                  <a:close/>
                </a:path>
                <a:path w="269239" h="267335">
                  <a:moveTo>
                    <a:pt x="78935" y="190547"/>
                  </a:moveTo>
                  <a:lnTo>
                    <a:pt x="74303" y="190547"/>
                  </a:lnTo>
                  <a:lnTo>
                    <a:pt x="71986" y="189705"/>
                  </a:lnTo>
                  <a:lnTo>
                    <a:pt x="70323" y="188062"/>
                  </a:lnTo>
                  <a:lnTo>
                    <a:pt x="52405" y="169492"/>
                  </a:lnTo>
                  <a:lnTo>
                    <a:pt x="76965" y="169492"/>
                  </a:lnTo>
                  <a:lnTo>
                    <a:pt x="86241" y="178777"/>
                  </a:lnTo>
                  <a:lnTo>
                    <a:pt x="86241" y="184736"/>
                  </a:lnTo>
                  <a:lnTo>
                    <a:pt x="82935" y="188062"/>
                  </a:lnTo>
                  <a:lnTo>
                    <a:pt x="81272" y="189705"/>
                  </a:lnTo>
                  <a:lnTo>
                    <a:pt x="78935" y="190547"/>
                  </a:lnTo>
                  <a:close/>
                </a:path>
                <a:path w="269239" h="267335">
                  <a:moveTo>
                    <a:pt x="263187" y="266261"/>
                  </a:moveTo>
                  <a:lnTo>
                    <a:pt x="256786" y="266261"/>
                  </a:lnTo>
                  <a:lnTo>
                    <a:pt x="255410" y="266008"/>
                  </a:lnTo>
                  <a:lnTo>
                    <a:pt x="255591" y="266008"/>
                  </a:lnTo>
                  <a:lnTo>
                    <a:pt x="254723" y="265671"/>
                  </a:lnTo>
                  <a:lnTo>
                    <a:pt x="188400" y="243774"/>
                  </a:lnTo>
                  <a:lnTo>
                    <a:pt x="185747" y="242447"/>
                  </a:lnTo>
                  <a:lnTo>
                    <a:pt x="184420" y="241121"/>
                  </a:lnTo>
                  <a:lnTo>
                    <a:pt x="183094" y="239142"/>
                  </a:lnTo>
                  <a:lnTo>
                    <a:pt x="181767" y="239142"/>
                  </a:lnTo>
                  <a:lnTo>
                    <a:pt x="141952" y="199327"/>
                  </a:lnTo>
                  <a:lnTo>
                    <a:pt x="168382" y="199327"/>
                  </a:lnTo>
                  <a:lnTo>
                    <a:pt x="188400" y="219224"/>
                  </a:lnTo>
                  <a:lnTo>
                    <a:pt x="214148" y="219224"/>
                  </a:lnTo>
                  <a:lnTo>
                    <a:pt x="202317" y="230509"/>
                  </a:lnTo>
                  <a:lnTo>
                    <a:pt x="245438" y="244448"/>
                  </a:lnTo>
                  <a:lnTo>
                    <a:pt x="262152" y="244448"/>
                  </a:lnTo>
                  <a:lnTo>
                    <a:pt x="265335" y="255059"/>
                  </a:lnTo>
                  <a:lnTo>
                    <a:pt x="267588" y="260660"/>
                  </a:lnTo>
                  <a:lnTo>
                    <a:pt x="263187" y="266261"/>
                  </a:lnTo>
                  <a:close/>
                </a:path>
                <a:path w="269239" h="267335">
                  <a:moveTo>
                    <a:pt x="262152" y="244448"/>
                  </a:moveTo>
                  <a:lnTo>
                    <a:pt x="245438" y="244448"/>
                  </a:lnTo>
                  <a:lnTo>
                    <a:pt x="231520" y="202654"/>
                  </a:lnTo>
                  <a:lnTo>
                    <a:pt x="249618" y="202654"/>
                  </a:lnTo>
                  <a:lnTo>
                    <a:pt x="262152" y="24444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384560" y="3124888"/>
            <a:ext cx="899794" cy="899794"/>
            <a:chOff x="3384560" y="3124888"/>
            <a:chExt cx="899794" cy="899794"/>
          </a:xfrm>
        </p:grpSpPr>
        <p:sp>
          <p:nvSpPr>
            <p:cNvPr id="18" name="object 18"/>
            <p:cNvSpPr/>
            <p:nvPr/>
          </p:nvSpPr>
          <p:spPr>
            <a:xfrm>
              <a:off x="3460760" y="320108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5">
                  <a:moveTo>
                    <a:pt x="373649" y="747299"/>
                  </a:move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8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6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60760" y="320108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5">
                  <a:moveTo>
                    <a:pt x="0" y="373649"/>
                  </a:move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8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6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close/>
                </a:path>
              </a:pathLst>
            </a:custGeom>
            <a:ln w="152399">
              <a:solidFill>
                <a:srgbClr val="F0AE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03417" y="3441204"/>
              <a:ext cx="262255" cy="267335"/>
            </a:xfrm>
            <a:custGeom>
              <a:avLst/>
              <a:gdLst/>
              <a:ahLst/>
              <a:cxnLst/>
              <a:rect l="l" t="t" r="r" b="b"/>
              <a:pathLst>
                <a:path w="262254" h="267335">
                  <a:moveTo>
                    <a:pt x="48763" y="173682"/>
                  </a:moveTo>
                  <a:lnTo>
                    <a:pt x="42972" y="173682"/>
                  </a:lnTo>
                  <a:lnTo>
                    <a:pt x="30459" y="171886"/>
                  </a:lnTo>
                  <a:lnTo>
                    <a:pt x="1325" y="142374"/>
                  </a:lnTo>
                  <a:lnTo>
                    <a:pt x="0" y="136394"/>
                  </a:lnTo>
                  <a:lnTo>
                    <a:pt x="0" y="129109"/>
                  </a:lnTo>
                  <a:lnTo>
                    <a:pt x="31105" y="35077"/>
                  </a:lnTo>
                  <a:lnTo>
                    <a:pt x="31196" y="34803"/>
                  </a:lnTo>
                  <a:lnTo>
                    <a:pt x="21133" y="34803"/>
                  </a:lnTo>
                  <a:lnTo>
                    <a:pt x="17243" y="30255"/>
                  </a:lnTo>
                  <a:lnTo>
                    <a:pt x="17896" y="24949"/>
                  </a:lnTo>
                  <a:lnTo>
                    <a:pt x="19222" y="20970"/>
                  </a:lnTo>
                  <a:lnTo>
                    <a:pt x="23202" y="17665"/>
                  </a:lnTo>
                  <a:lnTo>
                    <a:pt x="106790" y="17665"/>
                  </a:lnTo>
                  <a:lnTo>
                    <a:pt x="110777" y="10339"/>
                  </a:lnTo>
                  <a:lnTo>
                    <a:pt x="116670" y="4774"/>
                  </a:lnTo>
                  <a:lnTo>
                    <a:pt x="123898" y="1238"/>
                  </a:lnTo>
                  <a:lnTo>
                    <a:pt x="131888" y="0"/>
                  </a:lnTo>
                  <a:lnTo>
                    <a:pt x="134351" y="0"/>
                  </a:lnTo>
                  <a:lnTo>
                    <a:pt x="155645" y="16991"/>
                  </a:lnTo>
                  <a:lnTo>
                    <a:pt x="124708" y="16991"/>
                  </a:lnTo>
                  <a:lnTo>
                    <a:pt x="121381" y="20970"/>
                  </a:lnTo>
                  <a:lnTo>
                    <a:pt x="120729" y="26276"/>
                  </a:lnTo>
                  <a:lnTo>
                    <a:pt x="120729" y="30255"/>
                  </a:lnTo>
                  <a:lnTo>
                    <a:pt x="122708" y="32908"/>
                  </a:lnTo>
                  <a:lnTo>
                    <a:pt x="126035" y="34235"/>
                  </a:lnTo>
                  <a:lnTo>
                    <a:pt x="56385" y="34235"/>
                  </a:lnTo>
                  <a:lnTo>
                    <a:pt x="61152" y="48939"/>
                  </a:lnTo>
                  <a:lnTo>
                    <a:pt x="62652" y="53479"/>
                  </a:lnTo>
                  <a:lnTo>
                    <a:pt x="41793" y="53479"/>
                  </a:lnTo>
                  <a:lnTo>
                    <a:pt x="19896" y="121150"/>
                  </a:lnTo>
                  <a:lnTo>
                    <a:pt x="84960" y="121150"/>
                  </a:lnTo>
                  <a:lnTo>
                    <a:pt x="86893" y="127108"/>
                  </a:lnTo>
                  <a:lnTo>
                    <a:pt x="86893" y="129762"/>
                  </a:lnTo>
                  <a:lnTo>
                    <a:pt x="87546" y="132414"/>
                  </a:lnTo>
                  <a:lnTo>
                    <a:pt x="86893" y="137720"/>
                  </a:lnTo>
                  <a:lnTo>
                    <a:pt x="86393" y="139047"/>
                  </a:lnTo>
                  <a:lnTo>
                    <a:pt x="17896" y="139047"/>
                  </a:lnTo>
                  <a:lnTo>
                    <a:pt x="21834" y="145943"/>
                  </a:lnTo>
                  <a:lnTo>
                    <a:pt x="27516" y="151404"/>
                  </a:lnTo>
                  <a:lnTo>
                    <a:pt x="34693" y="154997"/>
                  </a:lnTo>
                  <a:lnTo>
                    <a:pt x="43120" y="156291"/>
                  </a:lnTo>
                  <a:lnTo>
                    <a:pt x="77788" y="156291"/>
                  </a:lnTo>
                  <a:lnTo>
                    <a:pt x="75361" y="159612"/>
                  </a:lnTo>
                  <a:lnTo>
                    <a:pt x="68390" y="165789"/>
                  </a:lnTo>
                  <a:lnTo>
                    <a:pt x="60364" y="170229"/>
                  </a:lnTo>
                  <a:lnTo>
                    <a:pt x="54732" y="172536"/>
                  </a:lnTo>
                  <a:lnTo>
                    <a:pt x="53740" y="172740"/>
                  </a:lnTo>
                  <a:lnTo>
                    <a:pt x="48763" y="173682"/>
                  </a:lnTo>
                  <a:close/>
                </a:path>
                <a:path w="262254" h="267335">
                  <a:moveTo>
                    <a:pt x="157196" y="35077"/>
                  </a:moveTo>
                  <a:lnTo>
                    <a:pt x="133867" y="35077"/>
                  </a:lnTo>
                  <a:lnTo>
                    <a:pt x="137973" y="31498"/>
                  </a:lnTo>
                  <a:lnTo>
                    <a:pt x="137973" y="20970"/>
                  </a:lnTo>
                  <a:lnTo>
                    <a:pt x="135320" y="16991"/>
                  </a:lnTo>
                  <a:lnTo>
                    <a:pt x="155645" y="16991"/>
                  </a:lnTo>
                  <a:lnTo>
                    <a:pt x="155870" y="17665"/>
                  </a:lnTo>
                  <a:lnTo>
                    <a:pt x="240132" y="17665"/>
                  </a:lnTo>
                  <a:lnTo>
                    <a:pt x="244764" y="22971"/>
                  </a:lnTo>
                  <a:lnTo>
                    <a:pt x="243438" y="27603"/>
                  </a:lnTo>
                  <a:lnTo>
                    <a:pt x="242799" y="31498"/>
                  </a:lnTo>
                  <a:lnTo>
                    <a:pt x="241190" y="32908"/>
                  </a:lnTo>
                  <a:lnTo>
                    <a:pt x="239595" y="34235"/>
                  </a:lnTo>
                  <a:lnTo>
                    <a:pt x="157196" y="34235"/>
                  </a:lnTo>
                  <a:lnTo>
                    <a:pt x="157196" y="35077"/>
                  </a:lnTo>
                  <a:close/>
                </a:path>
                <a:path w="262254" h="267335">
                  <a:moveTo>
                    <a:pt x="86893" y="214003"/>
                  </a:moveTo>
                  <a:lnTo>
                    <a:pt x="70302" y="214003"/>
                  </a:lnTo>
                  <a:lnTo>
                    <a:pt x="70302" y="183494"/>
                  </a:lnTo>
                  <a:lnTo>
                    <a:pt x="74281" y="179515"/>
                  </a:lnTo>
                  <a:lnTo>
                    <a:pt x="104790" y="179515"/>
                  </a:lnTo>
                  <a:lnTo>
                    <a:pt x="104790" y="34235"/>
                  </a:lnTo>
                  <a:lnTo>
                    <a:pt x="126035" y="34235"/>
                  </a:lnTo>
                  <a:lnTo>
                    <a:pt x="127172" y="34803"/>
                  </a:lnTo>
                  <a:lnTo>
                    <a:pt x="128351" y="35077"/>
                  </a:lnTo>
                  <a:lnTo>
                    <a:pt x="157196" y="35077"/>
                  </a:lnTo>
                  <a:lnTo>
                    <a:pt x="157196" y="50826"/>
                  </a:lnTo>
                  <a:lnTo>
                    <a:pt x="121381" y="50826"/>
                  </a:lnTo>
                  <a:lnTo>
                    <a:pt x="121381" y="180167"/>
                  </a:lnTo>
                  <a:lnTo>
                    <a:pt x="188486" y="180167"/>
                  </a:lnTo>
                  <a:lnTo>
                    <a:pt x="192358" y="183494"/>
                  </a:lnTo>
                  <a:lnTo>
                    <a:pt x="192358" y="196758"/>
                  </a:lnTo>
                  <a:lnTo>
                    <a:pt x="86893" y="196758"/>
                  </a:lnTo>
                  <a:lnTo>
                    <a:pt x="86893" y="214003"/>
                  </a:lnTo>
                  <a:close/>
                </a:path>
                <a:path w="262254" h="267335">
                  <a:moveTo>
                    <a:pt x="219182" y="174630"/>
                  </a:moveTo>
                  <a:lnTo>
                    <a:pt x="180987" y="151943"/>
                  </a:lnTo>
                  <a:lnTo>
                    <a:pt x="175788" y="131088"/>
                  </a:lnTo>
                  <a:lnTo>
                    <a:pt x="175788" y="127782"/>
                  </a:lnTo>
                  <a:lnTo>
                    <a:pt x="180555" y="112976"/>
                  </a:lnTo>
                  <a:lnTo>
                    <a:pt x="201563" y="48939"/>
                  </a:lnTo>
                  <a:lnTo>
                    <a:pt x="206297" y="34235"/>
                  </a:lnTo>
                  <a:lnTo>
                    <a:pt x="239595" y="34235"/>
                  </a:lnTo>
                  <a:lnTo>
                    <a:pt x="238912" y="34803"/>
                  </a:lnTo>
                  <a:lnTo>
                    <a:pt x="229464" y="34803"/>
                  </a:lnTo>
                  <a:lnTo>
                    <a:pt x="235604" y="53479"/>
                  </a:lnTo>
                  <a:lnTo>
                    <a:pt x="216908" y="53479"/>
                  </a:lnTo>
                  <a:lnTo>
                    <a:pt x="193685" y="121150"/>
                  </a:lnTo>
                  <a:lnTo>
                    <a:pt x="257849" y="121150"/>
                  </a:lnTo>
                  <a:lnTo>
                    <a:pt x="260029" y="127782"/>
                  </a:lnTo>
                  <a:lnTo>
                    <a:pt x="260029" y="129109"/>
                  </a:lnTo>
                  <a:lnTo>
                    <a:pt x="262008" y="131088"/>
                  </a:lnTo>
                  <a:lnTo>
                    <a:pt x="262008" y="135741"/>
                  </a:lnTo>
                  <a:lnTo>
                    <a:pt x="260906" y="139047"/>
                  </a:lnTo>
                  <a:lnTo>
                    <a:pt x="192358" y="139047"/>
                  </a:lnTo>
                  <a:lnTo>
                    <a:pt x="196286" y="145943"/>
                  </a:lnTo>
                  <a:lnTo>
                    <a:pt x="201893" y="151404"/>
                  </a:lnTo>
                  <a:lnTo>
                    <a:pt x="208871" y="154997"/>
                  </a:lnTo>
                  <a:lnTo>
                    <a:pt x="216908" y="156291"/>
                  </a:lnTo>
                  <a:lnTo>
                    <a:pt x="254119" y="156291"/>
                  </a:lnTo>
                  <a:lnTo>
                    <a:pt x="253904" y="156749"/>
                  </a:lnTo>
                  <a:lnTo>
                    <a:pt x="244382" y="166469"/>
                  </a:lnTo>
                  <a:lnTo>
                    <a:pt x="232472" y="172536"/>
                  </a:lnTo>
                  <a:lnTo>
                    <a:pt x="219182" y="174630"/>
                  </a:lnTo>
                  <a:close/>
                </a:path>
                <a:path w="262254" h="267335">
                  <a:moveTo>
                    <a:pt x="133320" y="52321"/>
                  </a:moveTo>
                  <a:lnTo>
                    <a:pt x="127361" y="52321"/>
                  </a:lnTo>
                  <a:lnTo>
                    <a:pt x="124371" y="51816"/>
                  </a:lnTo>
                  <a:lnTo>
                    <a:pt x="121381" y="50826"/>
                  </a:lnTo>
                  <a:lnTo>
                    <a:pt x="139299" y="50826"/>
                  </a:lnTo>
                  <a:lnTo>
                    <a:pt x="136310" y="51816"/>
                  </a:lnTo>
                  <a:lnTo>
                    <a:pt x="133320" y="52321"/>
                  </a:lnTo>
                  <a:close/>
                </a:path>
                <a:path w="262254" h="267335">
                  <a:moveTo>
                    <a:pt x="188486" y="180167"/>
                  </a:moveTo>
                  <a:lnTo>
                    <a:pt x="139299" y="180167"/>
                  </a:lnTo>
                  <a:lnTo>
                    <a:pt x="139299" y="50826"/>
                  </a:lnTo>
                  <a:lnTo>
                    <a:pt x="157196" y="50826"/>
                  </a:lnTo>
                  <a:lnTo>
                    <a:pt x="157196" y="179515"/>
                  </a:lnTo>
                  <a:lnTo>
                    <a:pt x="187726" y="179515"/>
                  </a:lnTo>
                  <a:lnTo>
                    <a:pt x="188486" y="180167"/>
                  </a:lnTo>
                  <a:close/>
                </a:path>
                <a:path w="262254" h="267335">
                  <a:moveTo>
                    <a:pt x="84960" y="121150"/>
                  </a:moveTo>
                  <a:lnTo>
                    <a:pt x="64996" y="121150"/>
                  </a:lnTo>
                  <a:lnTo>
                    <a:pt x="41793" y="53479"/>
                  </a:lnTo>
                  <a:lnTo>
                    <a:pt x="62652" y="53479"/>
                  </a:lnTo>
                  <a:lnTo>
                    <a:pt x="82127" y="112416"/>
                  </a:lnTo>
                  <a:lnTo>
                    <a:pt x="84960" y="121150"/>
                  </a:lnTo>
                  <a:close/>
                </a:path>
                <a:path w="262254" h="267335">
                  <a:moveTo>
                    <a:pt x="257849" y="121150"/>
                  </a:moveTo>
                  <a:lnTo>
                    <a:pt x="239458" y="121150"/>
                  </a:lnTo>
                  <a:lnTo>
                    <a:pt x="216908" y="53479"/>
                  </a:lnTo>
                  <a:lnTo>
                    <a:pt x="235604" y="53479"/>
                  </a:lnTo>
                  <a:lnTo>
                    <a:pt x="257849" y="121150"/>
                  </a:lnTo>
                  <a:close/>
                </a:path>
                <a:path w="262254" h="267335">
                  <a:moveTo>
                    <a:pt x="77788" y="156291"/>
                  </a:moveTo>
                  <a:lnTo>
                    <a:pt x="43120" y="156291"/>
                  </a:lnTo>
                  <a:lnTo>
                    <a:pt x="51747" y="154997"/>
                  </a:lnTo>
                  <a:lnTo>
                    <a:pt x="51319" y="154997"/>
                  </a:lnTo>
                  <a:lnTo>
                    <a:pt x="58035" y="151648"/>
                  </a:lnTo>
                  <a:lnTo>
                    <a:pt x="63446" y="146218"/>
                  </a:lnTo>
                  <a:lnTo>
                    <a:pt x="66996" y="139047"/>
                  </a:lnTo>
                  <a:lnTo>
                    <a:pt x="86393" y="139047"/>
                  </a:lnTo>
                  <a:lnTo>
                    <a:pt x="84893" y="143026"/>
                  </a:lnTo>
                  <a:lnTo>
                    <a:pt x="80966" y="151943"/>
                  </a:lnTo>
                  <a:lnTo>
                    <a:pt x="77788" y="156291"/>
                  </a:lnTo>
                  <a:close/>
                </a:path>
                <a:path w="262254" h="267335">
                  <a:moveTo>
                    <a:pt x="254119" y="156291"/>
                  </a:moveTo>
                  <a:lnTo>
                    <a:pt x="216908" y="156291"/>
                  </a:lnTo>
                  <a:lnTo>
                    <a:pt x="225842" y="154997"/>
                  </a:lnTo>
                  <a:lnTo>
                    <a:pt x="225391" y="154997"/>
                  </a:lnTo>
                  <a:lnTo>
                    <a:pt x="232076" y="151648"/>
                  </a:lnTo>
                  <a:lnTo>
                    <a:pt x="237329" y="146218"/>
                  </a:lnTo>
                  <a:lnTo>
                    <a:pt x="240785" y="139047"/>
                  </a:lnTo>
                  <a:lnTo>
                    <a:pt x="260906" y="139047"/>
                  </a:lnTo>
                  <a:lnTo>
                    <a:pt x="260682" y="139721"/>
                  </a:lnTo>
                  <a:lnTo>
                    <a:pt x="260307" y="142005"/>
                  </a:lnTo>
                  <a:lnTo>
                    <a:pt x="260247" y="142374"/>
                  </a:lnTo>
                  <a:lnTo>
                    <a:pt x="260140" y="143026"/>
                  </a:lnTo>
                  <a:lnTo>
                    <a:pt x="260029" y="143700"/>
                  </a:lnTo>
                  <a:lnTo>
                    <a:pt x="254119" y="156291"/>
                  </a:lnTo>
                  <a:close/>
                </a:path>
                <a:path w="262254" h="267335">
                  <a:moveTo>
                    <a:pt x="203643" y="267082"/>
                  </a:moveTo>
                  <a:lnTo>
                    <a:pt x="57037" y="267082"/>
                  </a:lnTo>
                  <a:lnTo>
                    <a:pt x="53058" y="263103"/>
                  </a:lnTo>
                  <a:lnTo>
                    <a:pt x="53058" y="218656"/>
                  </a:lnTo>
                  <a:lnTo>
                    <a:pt x="57037" y="214003"/>
                  </a:lnTo>
                  <a:lnTo>
                    <a:pt x="173788" y="214003"/>
                  </a:lnTo>
                  <a:lnTo>
                    <a:pt x="173788" y="196758"/>
                  </a:lnTo>
                  <a:lnTo>
                    <a:pt x="192358" y="196758"/>
                  </a:lnTo>
                  <a:lnTo>
                    <a:pt x="192358" y="215329"/>
                  </a:lnTo>
                  <a:lnTo>
                    <a:pt x="205623" y="215329"/>
                  </a:lnTo>
                  <a:lnTo>
                    <a:pt x="209602" y="219308"/>
                  </a:lnTo>
                  <a:lnTo>
                    <a:pt x="209602" y="231921"/>
                  </a:lnTo>
                  <a:lnTo>
                    <a:pt x="69649" y="231921"/>
                  </a:lnTo>
                  <a:lnTo>
                    <a:pt x="69649" y="249165"/>
                  </a:lnTo>
                  <a:lnTo>
                    <a:pt x="209602" y="249165"/>
                  </a:lnTo>
                  <a:lnTo>
                    <a:pt x="209602" y="260450"/>
                  </a:lnTo>
                  <a:lnTo>
                    <a:pt x="208949" y="263103"/>
                  </a:lnTo>
                  <a:lnTo>
                    <a:pt x="206949" y="264429"/>
                  </a:lnTo>
                  <a:lnTo>
                    <a:pt x="205623" y="266408"/>
                  </a:lnTo>
                  <a:lnTo>
                    <a:pt x="203643" y="267082"/>
                  </a:lnTo>
                  <a:close/>
                </a:path>
                <a:path w="262254" h="267335">
                  <a:moveTo>
                    <a:pt x="209602" y="249165"/>
                  </a:moveTo>
                  <a:lnTo>
                    <a:pt x="191031" y="249165"/>
                  </a:lnTo>
                  <a:lnTo>
                    <a:pt x="191031" y="231921"/>
                  </a:lnTo>
                  <a:lnTo>
                    <a:pt x="209602" y="231921"/>
                  </a:lnTo>
                  <a:lnTo>
                    <a:pt x="209602" y="2491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859739" y="1526798"/>
            <a:ext cx="899794" cy="899794"/>
            <a:chOff x="4859739" y="1526798"/>
            <a:chExt cx="899794" cy="899794"/>
          </a:xfrm>
        </p:grpSpPr>
        <p:sp>
          <p:nvSpPr>
            <p:cNvPr id="22" name="object 22"/>
            <p:cNvSpPr/>
            <p:nvPr/>
          </p:nvSpPr>
          <p:spPr>
            <a:xfrm>
              <a:off x="4935939" y="160299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4">
                  <a:moveTo>
                    <a:pt x="373649" y="747299"/>
                  </a:move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7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5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35939" y="160299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4">
                  <a:moveTo>
                    <a:pt x="0" y="373649"/>
                  </a:move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7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5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close/>
                </a:path>
              </a:pathLst>
            </a:custGeom>
            <a:ln w="152399">
              <a:solidFill>
                <a:srgbClr val="F0AE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75913" y="1871834"/>
              <a:ext cx="267335" cy="210185"/>
            </a:xfrm>
            <a:custGeom>
              <a:avLst/>
              <a:gdLst/>
              <a:ahLst/>
              <a:cxnLst/>
              <a:rect l="l" t="t" r="r" b="b"/>
              <a:pathLst>
                <a:path w="267335" h="210185">
                  <a:moveTo>
                    <a:pt x="240805" y="209623"/>
                  </a:moveTo>
                  <a:lnTo>
                    <a:pt x="25876" y="209623"/>
                  </a:lnTo>
                  <a:lnTo>
                    <a:pt x="15961" y="207435"/>
                  </a:lnTo>
                  <a:lnTo>
                    <a:pt x="7719" y="201578"/>
                  </a:lnTo>
                  <a:lnTo>
                    <a:pt x="2086" y="193111"/>
                  </a:lnTo>
                  <a:lnTo>
                    <a:pt x="0" y="183094"/>
                  </a:lnTo>
                  <a:lnTo>
                    <a:pt x="0" y="160544"/>
                  </a:lnTo>
                  <a:lnTo>
                    <a:pt x="3326" y="157217"/>
                  </a:lnTo>
                  <a:lnTo>
                    <a:pt x="17264" y="157217"/>
                  </a:lnTo>
                  <a:lnTo>
                    <a:pt x="17264" y="26550"/>
                  </a:lnTo>
                  <a:lnTo>
                    <a:pt x="43120" y="0"/>
                  </a:lnTo>
                  <a:lnTo>
                    <a:pt x="222887" y="0"/>
                  </a:lnTo>
                  <a:lnTo>
                    <a:pt x="232639" y="2001"/>
                  </a:lnTo>
                  <a:lnTo>
                    <a:pt x="232954" y="2001"/>
                  </a:lnTo>
                  <a:lnTo>
                    <a:pt x="241297" y="7795"/>
                  </a:lnTo>
                  <a:lnTo>
                    <a:pt x="246773" y="16237"/>
                  </a:lnTo>
                  <a:lnTo>
                    <a:pt x="247097" y="17917"/>
                  </a:lnTo>
                  <a:lnTo>
                    <a:pt x="42467" y="17917"/>
                  </a:lnTo>
                  <a:lnTo>
                    <a:pt x="38488" y="18570"/>
                  </a:lnTo>
                  <a:lnTo>
                    <a:pt x="33835" y="21897"/>
                  </a:lnTo>
                  <a:lnTo>
                    <a:pt x="33835" y="27202"/>
                  </a:lnTo>
                  <a:lnTo>
                    <a:pt x="33182" y="27202"/>
                  </a:lnTo>
                  <a:lnTo>
                    <a:pt x="33182" y="157891"/>
                  </a:lnTo>
                  <a:lnTo>
                    <a:pt x="262702" y="157891"/>
                  </a:lnTo>
                  <a:lnTo>
                    <a:pt x="266008" y="161197"/>
                  </a:lnTo>
                  <a:lnTo>
                    <a:pt x="267334" y="165850"/>
                  </a:lnTo>
                  <a:lnTo>
                    <a:pt x="267334" y="174461"/>
                  </a:lnTo>
                  <a:lnTo>
                    <a:pt x="16591" y="174461"/>
                  </a:lnTo>
                  <a:lnTo>
                    <a:pt x="16591" y="184420"/>
                  </a:lnTo>
                  <a:lnTo>
                    <a:pt x="15938" y="184420"/>
                  </a:lnTo>
                  <a:lnTo>
                    <a:pt x="16591" y="186400"/>
                  </a:lnTo>
                  <a:lnTo>
                    <a:pt x="17917" y="189726"/>
                  </a:lnTo>
                  <a:lnTo>
                    <a:pt x="21244" y="192379"/>
                  </a:lnTo>
                  <a:lnTo>
                    <a:pt x="265362" y="192379"/>
                  </a:lnTo>
                  <a:lnTo>
                    <a:pt x="265207" y="193111"/>
                  </a:lnTo>
                  <a:lnTo>
                    <a:pt x="265146" y="193395"/>
                  </a:lnTo>
                  <a:lnTo>
                    <a:pt x="259289" y="201830"/>
                  </a:lnTo>
                  <a:lnTo>
                    <a:pt x="250963" y="207435"/>
                  </a:lnTo>
                  <a:lnTo>
                    <a:pt x="251275" y="207435"/>
                  </a:lnTo>
                  <a:lnTo>
                    <a:pt x="240805" y="209623"/>
                  </a:lnTo>
                  <a:close/>
                </a:path>
                <a:path w="267335" h="210185">
                  <a:moveTo>
                    <a:pt x="262702" y="157891"/>
                  </a:moveTo>
                  <a:lnTo>
                    <a:pt x="230846" y="157891"/>
                  </a:lnTo>
                  <a:lnTo>
                    <a:pt x="230846" y="21897"/>
                  </a:lnTo>
                  <a:lnTo>
                    <a:pt x="227540" y="17917"/>
                  </a:lnTo>
                  <a:lnTo>
                    <a:pt x="247097" y="17917"/>
                  </a:lnTo>
                  <a:lnTo>
                    <a:pt x="248764" y="26550"/>
                  </a:lnTo>
                  <a:lnTo>
                    <a:pt x="248764" y="157217"/>
                  </a:lnTo>
                  <a:lnTo>
                    <a:pt x="262029" y="157217"/>
                  </a:lnTo>
                  <a:lnTo>
                    <a:pt x="262702" y="157891"/>
                  </a:lnTo>
                  <a:close/>
                </a:path>
                <a:path w="267335" h="210185">
                  <a:moveTo>
                    <a:pt x="190568" y="192379"/>
                  </a:moveTo>
                  <a:lnTo>
                    <a:pt x="184799" y="192379"/>
                  </a:lnTo>
                  <a:lnTo>
                    <a:pt x="181767" y="191032"/>
                  </a:lnTo>
                  <a:lnTo>
                    <a:pt x="179114" y="187768"/>
                  </a:lnTo>
                  <a:lnTo>
                    <a:pt x="179114" y="174461"/>
                  </a:lnTo>
                  <a:lnTo>
                    <a:pt x="195684" y="174461"/>
                  </a:lnTo>
                  <a:lnTo>
                    <a:pt x="195684" y="187768"/>
                  </a:lnTo>
                  <a:lnTo>
                    <a:pt x="193410" y="191032"/>
                  </a:lnTo>
                  <a:lnTo>
                    <a:pt x="190568" y="192379"/>
                  </a:lnTo>
                  <a:close/>
                </a:path>
                <a:path w="267335" h="210185">
                  <a:moveTo>
                    <a:pt x="225709" y="192379"/>
                  </a:moveTo>
                  <a:lnTo>
                    <a:pt x="219013" y="192379"/>
                  </a:lnTo>
                  <a:lnTo>
                    <a:pt x="215897" y="191032"/>
                  </a:lnTo>
                  <a:lnTo>
                    <a:pt x="213602" y="187768"/>
                  </a:lnTo>
                  <a:lnTo>
                    <a:pt x="213602" y="174461"/>
                  </a:lnTo>
                  <a:lnTo>
                    <a:pt x="230846" y="174461"/>
                  </a:lnTo>
                  <a:lnTo>
                    <a:pt x="230846" y="187768"/>
                  </a:lnTo>
                  <a:lnTo>
                    <a:pt x="228951" y="191032"/>
                  </a:lnTo>
                  <a:lnTo>
                    <a:pt x="225709" y="192379"/>
                  </a:lnTo>
                  <a:close/>
                </a:path>
                <a:path w="267335" h="210185">
                  <a:moveTo>
                    <a:pt x="265362" y="192379"/>
                  </a:moveTo>
                  <a:lnTo>
                    <a:pt x="244784" y="192379"/>
                  </a:lnTo>
                  <a:lnTo>
                    <a:pt x="248764" y="189053"/>
                  </a:lnTo>
                  <a:lnTo>
                    <a:pt x="248176" y="184420"/>
                  </a:lnTo>
                  <a:lnTo>
                    <a:pt x="248090" y="174461"/>
                  </a:lnTo>
                  <a:lnTo>
                    <a:pt x="267334" y="174461"/>
                  </a:lnTo>
                  <a:lnTo>
                    <a:pt x="267334" y="183094"/>
                  </a:lnTo>
                  <a:lnTo>
                    <a:pt x="265362" y="19237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66554" y="1907733"/>
              <a:ext cx="90451" cy="86662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012400" y="3188550"/>
            <a:ext cx="1583690" cy="3949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080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40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Penggunaan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95573" y="3188548"/>
            <a:ext cx="1449705" cy="3822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670560">
              <a:lnSpc>
                <a:spcPct val="100000"/>
              </a:lnSpc>
              <a:spcBef>
                <a:spcPts val="35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Fungsi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99849" y="1573050"/>
            <a:ext cx="1445260" cy="3822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216535">
              <a:lnSpc>
                <a:spcPct val="100000"/>
              </a:lnSpc>
              <a:spcBef>
                <a:spcPts val="35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Komponen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12401" y="1573050"/>
            <a:ext cx="1445260" cy="3822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35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Meliputi: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400" y="392900"/>
            <a:ext cx="8359775" cy="4342765"/>
          </a:xfrm>
          <a:custGeom>
            <a:avLst/>
            <a:gdLst/>
            <a:ahLst/>
            <a:cxnLst/>
            <a:rect l="l" t="t" r="r" b="b"/>
            <a:pathLst>
              <a:path w="8359775" h="4342765">
                <a:moveTo>
                  <a:pt x="8359199" y="4342199"/>
                </a:moveTo>
                <a:lnTo>
                  <a:pt x="0" y="4342199"/>
                </a:lnTo>
                <a:lnTo>
                  <a:pt x="0" y="0"/>
                </a:lnTo>
                <a:lnTo>
                  <a:pt x="8359199" y="0"/>
                </a:lnTo>
                <a:lnTo>
                  <a:pt x="8359199" y="4342199"/>
                </a:lnTo>
                <a:close/>
              </a:path>
            </a:pathLst>
          </a:custGeom>
          <a:solidFill>
            <a:srgbClr val="D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40175" y="932072"/>
            <a:ext cx="126301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635" dirty="0"/>
              <a:t>04</a:t>
            </a:r>
            <a:endParaRPr sz="7500"/>
          </a:p>
        </p:txBody>
      </p:sp>
      <p:sp>
        <p:nvSpPr>
          <p:cNvPr id="6" name="object 6"/>
          <p:cNvSpPr/>
          <p:nvPr/>
        </p:nvSpPr>
        <p:spPr>
          <a:xfrm>
            <a:off x="2131649" y="2058224"/>
            <a:ext cx="4881245" cy="1056640"/>
          </a:xfrm>
          <a:custGeom>
            <a:avLst/>
            <a:gdLst/>
            <a:ahLst/>
            <a:cxnLst/>
            <a:rect l="l" t="t" r="r" b="b"/>
            <a:pathLst>
              <a:path w="4881245" h="1056639">
                <a:moveTo>
                  <a:pt x="4880699" y="1056299"/>
                </a:moveTo>
                <a:lnTo>
                  <a:pt x="0" y="1056299"/>
                </a:lnTo>
                <a:lnTo>
                  <a:pt x="0" y="0"/>
                </a:lnTo>
                <a:lnTo>
                  <a:pt x="4880699" y="0"/>
                </a:lnTo>
                <a:lnTo>
                  <a:pt x="4880699" y="1056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74568" y="1943754"/>
            <a:ext cx="259461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marR="5080" indent="-81280">
              <a:lnSpc>
                <a:spcPct val="100000"/>
              </a:lnSpc>
              <a:spcBef>
                <a:spcPts val="100"/>
              </a:spcBef>
            </a:pPr>
            <a:r>
              <a:rPr sz="4000" b="1" spc="-30" dirty="0">
                <a:solidFill>
                  <a:srgbClr val="595959"/>
                </a:solidFill>
                <a:latin typeface="Arial"/>
                <a:cs typeface="Arial"/>
              </a:rPr>
              <a:t>Penilaian&amp; </a:t>
            </a:r>
            <a:r>
              <a:rPr sz="4000" b="1" spc="-10" dirty="0">
                <a:solidFill>
                  <a:srgbClr val="595959"/>
                </a:solidFill>
                <a:latin typeface="Arial"/>
                <a:cs typeface="Arial"/>
              </a:rPr>
              <a:t>Pelaporan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2400" y="392900"/>
            <a:ext cx="8359775" cy="4342765"/>
            <a:chOff x="392400" y="392900"/>
            <a:chExt cx="8359775" cy="4342765"/>
          </a:xfrm>
        </p:grpSpPr>
        <p:sp>
          <p:nvSpPr>
            <p:cNvPr id="3" name="object 3"/>
            <p:cNvSpPr/>
            <p:nvPr/>
          </p:nvSpPr>
          <p:spPr>
            <a:xfrm>
              <a:off x="4571999" y="392900"/>
              <a:ext cx="4180204" cy="4342765"/>
            </a:xfrm>
            <a:custGeom>
              <a:avLst/>
              <a:gdLst/>
              <a:ahLst/>
              <a:cxnLst/>
              <a:rect l="l" t="t" r="r" b="b"/>
              <a:pathLst>
                <a:path w="4180204" h="4342765">
                  <a:moveTo>
                    <a:pt x="4179599" y="4342199"/>
                  </a:moveTo>
                  <a:lnTo>
                    <a:pt x="0" y="4342199"/>
                  </a:lnTo>
                  <a:lnTo>
                    <a:pt x="0" y="0"/>
                  </a:lnTo>
                  <a:lnTo>
                    <a:pt x="4179599" y="0"/>
                  </a:lnTo>
                  <a:lnTo>
                    <a:pt x="4179599" y="4342199"/>
                  </a:lnTo>
                  <a:close/>
                </a:path>
              </a:pathLst>
            </a:custGeom>
            <a:solidFill>
              <a:srgbClr val="F0A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2400" y="392900"/>
              <a:ext cx="4180204" cy="4342765"/>
            </a:xfrm>
            <a:custGeom>
              <a:avLst/>
              <a:gdLst/>
              <a:ahLst/>
              <a:cxnLst/>
              <a:rect l="l" t="t" r="r" b="b"/>
              <a:pathLst>
                <a:path w="4180204" h="4342765">
                  <a:moveTo>
                    <a:pt x="4179599" y="4342199"/>
                  </a:moveTo>
                  <a:lnTo>
                    <a:pt x="0" y="4342199"/>
                  </a:lnTo>
                  <a:lnTo>
                    <a:pt x="0" y="0"/>
                  </a:lnTo>
                  <a:lnTo>
                    <a:pt x="4179599" y="0"/>
                  </a:lnTo>
                  <a:lnTo>
                    <a:pt x="4179599" y="43421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898000" y="33595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92900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86245" y="997241"/>
            <a:ext cx="296545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Menerjemahkan</a:t>
            </a:r>
            <a:r>
              <a:rPr sz="16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informasi</a:t>
            </a:r>
            <a:r>
              <a:rPr sz="16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hasil </a:t>
            </a:r>
            <a:r>
              <a:rPr sz="1600" spc="-40" dirty="0">
                <a:solidFill>
                  <a:srgbClr val="595959"/>
                </a:solidFill>
                <a:latin typeface="Arial MT"/>
                <a:cs typeface="Arial MT"/>
              </a:rPr>
              <a:t>asesmen</a:t>
            </a:r>
            <a:r>
              <a:rPr sz="1600" spc="-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ke</a:t>
            </a:r>
            <a:r>
              <a:rPr sz="1600" spc="-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dalam</a:t>
            </a:r>
            <a:r>
              <a:rPr sz="1600" spc="-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tulisan,</a:t>
            </a:r>
            <a:r>
              <a:rPr sz="1600" spc="-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595959"/>
                </a:solidFill>
                <a:latin typeface="Arial MT"/>
                <a:cs typeface="Arial MT"/>
              </a:rPr>
              <a:t>angka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yang</a:t>
            </a:r>
            <a:r>
              <a:rPr sz="1600" spc="-9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mengindikasikan</a:t>
            </a:r>
            <a:r>
              <a:rPr sz="1600" spc="-9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kualitas pembelajaran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7050" y="737050"/>
            <a:ext cx="3503999" cy="36539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59286" y="508899"/>
            <a:ext cx="2577465" cy="4565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" rIns="0" bIns="0" rtlCol="0">
            <a:spAutoFit/>
          </a:bodyPr>
          <a:lstStyle/>
          <a:p>
            <a:pPr marL="514984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Penilaian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18445" y="2844837"/>
            <a:ext cx="306324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537210" indent="-25781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69875" algn="l"/>
              </a:tabLst>
            </a:pP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Administratif</a:t>
            </a:r>
            <a:r>
              <a:rPr sz="1500" spc="19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(menentukan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peringkat,</a:t>
            </a:r>
            <a:r>
              <a:rPr sz="1500" spc="-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naik</a:t>
            </a:r>
            <a:r>
              <a:rPr sz="1500" spc="-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kelas)</a:t>
            </a:r>
            <a:endParaRPr sz="1500">
              <a:latin typeface="Arial MT"/>
              <a:cs typeface="Arial MT"/>
            </a:endParaRPr>
          </a:p>
          <a:p>
            <a:pPr marL="269240" indent="-256540">
              <a:lnSpc>
                <a:spcPct val="100000"/>
              </a:lnSpc>
              <a:buClr>
                <a:srgbClr val="000000"/>
              </a:buClr>
              <a:buChar char="•"/>
              <a:tabLst>
                <a:tab pos="269240" algn="l"/>
              </a:tabLst>
            </a:pP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Informasi</a:t>
            </a:r>
            <a:r>
              <a:rPr sz="1500" spc="-8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kerja</a:t>
            </a:r>
            <a:r>
              <a:rPr sz="1500" spc="-8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2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endParaRPr sz="1500">
              <a:latin typeface="Arial MT"/>
              <a:cs typeface="Arial MT"/>
            </a:endParaRPr>
          </a:p>
          <a:p>
            <a:pPr marL="269875" marR="5080" indent="-257810">
              <a:lnSpc>
                <a:spcPct val="100000"/>
              </a:lnSpc>
              <a:buClr>
                <a:srgbClr val="000000"/>
              </a:buClr>
              <a:buChar char="•"/>
              <a:tabLst>
                <a:tab pos="269875" algn="l"/>
              </a:tabLst>
            </a:pP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Motivasi</a:t>
            </a:r>
            <a:r>
              <a:rPr sz="15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20" dirty="0">
                <a:solidFill>
                  <a:srgbClr val="595959"/>
                </a:solidFill>
                <a:latin typeface="Arial MT"/>
                <a:cs typeface="Arial MT"/>
              </a:rPr>
              <a:t>(beberapa</a:t>
            </a:r>
            <a:r>
              <a:rPr sz="15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4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r>
              <a:rPr sz="15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bekerja 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keras</a:t>
            </a:r>
            <a:r>
              <a:rPr sz="1500" spc="-20" dirty="0">
                <a:solidFill>
                  <a:srgbClr val="595959"/>
                </a:solidFill>
                <a:latin typeface="Arial MT"/>
                <a:cs typeface="Arial MT"/>
              </a:rPr>
              <a:t> karena</a:t>
            </a:r>
            <a:r>
              <a:rPr sz="15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nilai-</a:t>
            </a:r>
            <a:r>
              <a:rPr sz="15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ekstrinsik)</a:t>
            </a:r>
            <a:endParaRPr sz="1500">
              <a:latin typeface="Arial MT"/>
              <a:cs typeface="Arial MT"/>
            </a:endParaRPr>
          </a:p>
          <a:p>
            <a:pPr marL="269240" indent="-256540">
              <a:lnSpc>
                <a:spcPct val="100000"/>
              </a:lnSpc>
              <a:buClr>
                <a:srgbClr val="000000"/>
              </a:buClr>
              <a:buChar char="•"/>
              <a:tabLst>
                <a:tab pos="269240" algn="l"/>
              </a:tabLst>
            </a:pPr>
            <a:r>
              <a:rPr sz="1500" spc="-30" dirty="0">
                <a:solidFill>
                  <a:srgbClr val="595959"/>
                </a:solidFill>
                <a:latin typeface="Arial MT"/>
                <a:cs typeface="Arial MT"/>
              </a:rPr>
              <a:t>Panduan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(untuk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tahu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level</a:t>
            </a:r>
            <a:r>
              <a:rPr sz="1500" spc="-2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siswa)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9286" y="2355987"/>
            <a:ext cx="2577465" cy="4565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" rIns="0" bIns="0" rtlCol="0">
            <a:spAutoFit/>
          </a:bodyPr>
          <a:lstStyle/>
          <a:p>
            <a:pPr marL="716915">
              <a:lnSpc>
                <a:spcPct val="100000"/>
              </a:lnSpc>
              <a:spcBef>
                <a:spcPts val="5"/>
              </a:spcBef>
            </a:pPr>
            <a:r>
              <a:rPr sz="2800" b="1" spc="-10" dirty="0">
                <a:solidFill>
                  <a:srgbClr val="595959"/>
                </a:solidFill>
                <a:latin typeface="Arial"/>
                <a:cs typeface="Arial"/>
              </a:rPr>
              <a:t>Tujuan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4645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Table</a:t>
            </a:r>
            <a:r>
              <a:rPr spc="-140" dirty="0"/>
              <a:t> </a:t>
            </a:r>
            <a:r>
              <a:rPr dirty="0"/>
              <a:t>of</a:t>
            </a:r>
            <a:r>
              <a:rPr spc="-145" dirty="0"/>
              <a:t> </a:t>
            </a:r>
            <a:r>
              <a:rPr spc="-55" dirty="0"/>
              <a:t>Contents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744393" y="1174110"/>
            <a:ext cx="17589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2380" algn="l"/>
              </a:tabLst>
            </a:pPr>
            <a:r>
              <a:rPr sz="3000" b="1" spc="-25" dirty="0">
                <a:solidFill>
                  <a:srgbClr val="595959"/>
                </a:solidFill>
                <a:latin typeface="Arial"/>
                <a:cs typeface="Arial"/>
              </a:rPr>
              <a:t>01</a:t>
            </a:r>
            <a:r>
              <a:rPr sz="3000" b="1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sz="3000" b="1" spc="200" dirty="0">
                <a:solidFill>
                  <a:srgbClr val="595959"/>
                </a:solidFill>
                <a:latin typeface="Arial"/>
                <a:cs typeface="Arial"/>
              </a:rPr>
              <a:t>02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89919" y="2443814"/>
            <a:ext cx="5041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85" dirty="0">
                <a:solidFill>
                  <a:srgbClr val="595959"/>
                </a:solidFill>
                <a:latin typeface="Arial"/>
                <a:cs typeface="Arial"/>
              </a:rPr>
              <a:t>03</a:t>
            </a:r>
            <a:endParaRPr sz="3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5453" y="2443814"/>
            <a:ext cx="52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250" dirty="0">
                <a:solidFill>
                  <a:srgbClr val="595959"/>
                </a:solidFill>
                <a:latin typeface="Arial"/>
                <a:cs typeface="Arial"/>
              </a:rPr>
              <a:t>04</a:t>
            </a:r>
            <a:endParaRPr sz="3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17930" y="1669575"/>
            <a:ext cx="2077085" cy="419100"/>
          </a:xfrm>
          <a:custGeom>
            <a:avLst/>
            <a:gdLst/>
            <a:ahLst/>
            <a:cxnLst/>
            <a:rect l="l" t="t" r="r" b="b"/>
            <a:pathLst>
              <a:path w="2077084" h="419100">
                <a:moveTo>
                  <a:pt x="2076594" y="418779"/>
                </a:moveTo>
                <a:lnTo>
                  <a:pt x="0" y="418779"/>
                </a:lnTo>
                <a:lnTo>
                  <a:pt x="0" y="0"/>
                </a:lnTo>
                <a:lnTo>
                  <a:pt x="2076594" y="0"/>
                </a:lnTo>
                <a:lnTo>
                  <a:pt x="2076594" y="418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90955" y="1582801"/>
            <a:ext cx="1156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Penilaian </a:t>
            </a:r>
            <a:r>
              <a:rPr sz="1800" b="1" spc="-30" dirty="0">
                <a:solidFill>
                  <a:srgbClr val="595959"/>
                </a:solidFill>
                <a:latin typeface="Arial"/>
                <a:cs typeface="Arial"/>
              </a:rPr>
              <a:t>tradisional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01755" y="1669575"/>
            <a:ext cx="2077085" cy="419100"/>
          </a:xfrm>
          <a:custGeom>
            <a:avLst/>
            <a:gdLst/>
            <a:ahLst/>
            <a:cxnLst/>
            <a:rect l="l" t="t" r="r" b="b"/>
            <a:pathLst>
              <a:path w="2077085" h="419100">
                <a:moveTo>
                  <a:pt x="2076594" y="418779"/>
                </a:moveTo>
                <a:lnTo>
                  <a:pt x="0" y="418779"/>
                </a:lnTo>
                <a:lnTo>
                  <a:pt x="0" y="0"/>
                </a:lnTo>
                <a:lnTo>
                  <a:pt x="2076594" y="0"/>
                </a:lnTo>
                <a:lnTo>
                  <a:pt x="2076594" y="418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06077" y="1582801"/>
            <a:ext cx="1899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2169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595959"/>
                </a:solidFill>
                <a:latin typeface="Arial"/>
                <a:cs typeface="Arial"/>
              </a:rPr>
              <a:t>Kelas</a:t>
            </a:r>
            <a:r>
              <a:rPr sz="1800" b="1" spc="-80" dirty="0">
                <a:solidFill>
                  <a:srgbClr val="595959"/>
                </a:solidFill>
                <a:latin typeface="Arial"/>
                <a:cs typeface="Arial"/>
              </a:rPr>
              <a:t> sbg </a:t>
            </a:r>
            <a:r>
              <a:rPr sz="1800" b="1" spc="-40" dirty="0">
                <a:solidFill>
                  <a:srgbClr val="595959"/>
                </a:solidFill>
                <a:latin typeface="Arial"/>
                <a:cs typeface="Arial"/>
              </a:rPr>
              <a:t>konteks</a:t>
            </a:r>
            <a:r>
              <a:rPr sz="1800" b="1" spc="-7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penilaian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47113" y="2939728"/>
            <a:ext cx="2077085" cy="421640"/>
          </a:xfrm>
          <a:custGeom>
            <a:avLst/>
            <a:gdLst/>
            <a:ahLst/>
            <a:cxnLst/>
            <a:rect l="l" t="t" r="r" b="b"/>
            <a:pathLst>
              <a:path w="2077085" h="421639">
                <a:moveTo>
                  <a:pt x="2076594" y="421082"/>
                </a:moveTo>
                <a:lnTo>
                  <a:pt x="0" y="421082"/>
                </a:lnTo>
                <a:lnTo>
                  <a:pt x="0" y="0"/>
                </a:lnTo>
                <a:lnTo>
                  <a:pt x="2076594" y="0"/>
                </a:lnTo>
                <a:lnTo>
                  <a:pt x="2076594" y="4210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31324" y="2854106"/>
            <a:ext cx="1019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Penilaian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30409" y="3128426"/>
            <a:ext cx="10204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alternatif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63338" y="2939730"/>
            <a:ext cx="2077085" cy="419100"/>
          </a:xfrm>
          <a:custGeom>
            <a:avLst/>
            <a:gdLst/>
            <a:ahLst/>
            <a:cxnLst/>
            <a:rect l="l" t="t" r="r" b="b"/>
            <a:pathLst>
              <a:path w="2077084" h="419100">
                <a:moveTo>
                  <a:pt x="2076595" y="418779"/>
                </a:moveTo>
                <a:lnTo>
                  <a:pt x="0" y="418779"/>
                </a:lnTo>
                <a:lnTo>
                  <a:pt x="0" y="0"/>
                </a:lnTo>
                <a:lnTo>
                  <a:pt x="2076595" y="0"/>
                </a:lnTo>
                <a:lnTo>
                  <a:pt x="2076595" y="418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936364" y="2852956"/>
            <a:ext cx="14725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Penilaian</a:t>
            </a:r>
            <a:r>
              <a:rPr sz="1800" b="1" spc="-8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595959"/>
                </a:solidFill>
                <a:latin typeface="Arial"/>
                <a:cs typeface="Arial"/>
              </a:rPr>
              <a:t>dan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pelaporan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57913" y="4100681"/>
            <a:ext cx="4927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0" marR="5080" indent="-495934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AB5028"/>
                </a:solidFill>
                <a:latin typeface="Arial MT"/>
                <a:cs typeface="Arial MT"/>
              </a:rPr>
              <a:t>Menurut</a:t>
            </a:r>
            <a:r>
              <a:rPr sz="1800" spc="-3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AB5028"/>
                </a:solidFill>
                <a:latin typeface="Arial MT"/>
                <a:cs typeface="Arial MT"/>
              </a:rPr>
              <a:t>teman-</a:t>
            </a:r>
            <a:r>
              <a:rPr sz="1800" dirty="0">
                <a:solidFill>
                  <a:srgbClr val="AB5028"/>
                </a:solidFill>
                <a:latin typeface="Arial MT"/>
                <a:cs typeface="Arial MT"/>
              </a:rPr>
              <a:t>teman,</a:t>
            </a:r>
            <a:r>
              <a:rPr sz="1800" spc="-2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AB5028"/>
                </a:solidFill>
                <a:latin typeface="Arial MT"/>
                <a:cs typeface="Arial MT"/>
              </a:rPr>
              <a:t>perlu</a:t>
            </a:r>
            <a:r>
              <a:rPr sz="1800" spc="-2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AB5028"/>
                </a:solidFill>
                <a:latin typeface="Arial MT"/>
                <a:cs typeface="Arial MT"/>
              </a:rPr>
              <a:t>dan</a:t>
            </a:r>
            <a:r>
              <a:rPr sz="1800" spc="-2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AB5028"/>
                </a:solidFill>
                <a:latin typeface="Arial MT"/>
                <a:cs typeface="Arial MT"/>
              </a:rPr>
              <a:t>penting</a:t>
            </a:r>
            <a:r>
              <a:rPr sz="1800" spc="-2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AB5028"/>
                </a:solidFill>
                <a:latin typeface="Arial MT"/>
                <a:cs typeface="Arial MT"/>
              </a:rPr>
              <a:t>ga</a:t>
            </a:r>
            <a:r>
              <a:rPr sz="1800" spc="-2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800" spc="-25" dirty="0">
                <a:solidFill>
                  <a:srgbClr val="AB5028"/>
                </a:solidFill>
                <a:latin typeface="Arial MT"/>
                <a:cs typeface="Arial MT"/>
              </a:rPr>
              <a:t>ada </a:t>
            </a:r>
            <a:r>
              <a:rPr sz="1800" dirty="0">
                <a:solidFill>
                  <a:srgbClr val="AB5028"/>
                </a:solidFill>
                <a:latin typeface="Arial MT"/>
                <a:cs typeface="Arial MT"/>
              </a:rPr>
              <a:t>tugas,</a:t>
            </a:r>
            <a:r>
              <a:rPr sz="1800" spc="-3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AB5028"/>
                </a:solidFill>
                <a:latin typeface="Arial MT"/>
                <a:cs typeface="Arial MT"/>
              </a:rPr>
              <a:t>kuis,</a:t>
            </a:r>
            <a:r>
              <a:rPr sz="1800" spc="-2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AB5028"/>
                </a:solidFill>
                <a:latin typeface="Arial MT"/>
                <a:cs typeface="Arial MT"/>
              </a:rPr>
              <a:t>dan</a:t>
            </a:r>
            <a:r>
              <a:rPr sz="1800" spc="-2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AB5028"/>
                </a:solidFill>
                <a:latin typeface="Arial MT"/>
                <a:cs typeface="Arial MT"/>
              </a:rPr>
              <a:t>ujian</a:t>
            </a:r>
            <a:r>
              <a:rPr sz="1800" spc="-2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AB5028"/>
                </a:solidFill>
                <a:latin typeface="Arial MT"/>
                <a:cs typeface="Arial MT"/>
              </a:rPr>
              <a:t>dalam</a:t>
            </a:r>
            <a:r>
              <a:rPr sz="1800" spc="-2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AB5028"/>
                </a:solidFill>
                <a:latin typeface="Arial MT"/>
                <a:cs typeface="Arial MT"/>
              </a:rPr>
              <a:t>pembelajaran?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672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Acuan</a:t>
            </a:r>
            <a:r>
              <a:rPr spc="-110" dirty="0"/>
              <a:t> </a:t>
            </a:r>
            <a:r>
              <a:rPr spc="-10" dirty="0"/>
              <a:t>Penilaian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91257" y="1095721"/>
            <a:ext cx="51619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5355" marR="5080" indent="-92329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Penilaian</a:t>
            </a:r>
            <a:r>
              <a:rPr sz="13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dapat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dilakukan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dengan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membandingkan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performansi</a:t>
            </a:r>
            <a:r>
              <a:rPr sz="1300" spc="-1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antar </a:t>
            </a:r>
            <a:r>
              <a:rPr sz="1300" spc="-3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r>
              <a:rPr sz="1300" spc="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atau</a:t>
            </a:r>
            <a:r>
              <a:rPr sz="1300" spc="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berdasar</a:t>
            </a:r>
            <a:r>
              <a:rPr sz="1300" spc="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kriteria</a:t>
            </a:r>
            <a:r>
              <a:rPr sz="1300" spc="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595959"/>
                </a:solidFill>
                <a:latin typeface="Arial MT"/>
                <a:cs typeface="Arial MT"/>
              </a:rPr>
              <a:t>(Santrock,</a:t>
            </a:r>
            <a:r>
              <a:rPr sz="1300" spc="1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595959"/>
                </a:solidFill>
                <a:latin typeface="Arial MT"/>
                <a:cs typeface="Arial MT"/>
              </a:rPr>
              <a:t>2018)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2762" y="3354019"/>
            <a:ext cx="7470775" cy="1036319"/>
          </a:xfrm>
          <a:custGeom>
            <a:avLst/>
            <a:gdLst/>
            <a:ahLst/>
            <a:cxnLst/>
            <a:rect l="l" t="t" r="r" b="b"/>
            <a:pathLst>
              <a:path w="7470775" h="1036320">
                <a:moveTo>
                  <a:pt x="7470546" y="0"/>
                </a:moveTo>
                <a:lnTo>
                  <a:pt x="3735273" y="0"/>
                </a:lnTo>
                <a:lnTo>
                  <a:pt x="0" y="0"/>
                </a:lnTo>
                <a:lnTo>
                  <a:pt x="0" y="1036281"/>
                </a:lnTo>
                <a:lnTo>
                  <a:pt x="3735273" y="1036281"/>
                </a:lnTo>
                <a:lnTo>
                  <a:pt x="7470546" y="1036281"/>
                </a:lnTo>
                <a:lnTo>
                  <a:pt x="7470546" y="0"/>
                </a:lnTo>
                <a:close/>
              </a:path>
            </a:pathLst>
          </a:custGeom>
          <a:solidFill>
            <a:srgbClr val="F1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2767" y="1755490"/>
            <a:ext cx="7470775" cy="5626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51130" rIns="0" bIns="0" rtlCol="0">
            <a:spAutoFit/>
          </a:bodyPr>
          <a:lstStyle/>
          <a:p>
            <a:pPr marL="158750" algn="ctr">
              <a:lnSpc>
                <a:spcPct val="100000"/>
              </a:lnSpc>
              <a:spcBef>
                <a:spcPts val="1190"/>
              </a:spcBef>
              <a:tabLst>
                <a:tab pos="3735070" algn="l"/>
              </a:tabLst>
            </a:pPr>
            <a:r>
              <a:rPr sz="1600" b="1" spc="-10" dirty="0">
                <a:solidFill>
                  <a:srgbClr val="595959"/>
                </a:solidFill>
                <a:latin typeface="Arial"/>
                <a:cs typeface="Arial"/>
              </a:rPr>
              <a:t>Norm-reference</a:t>
            </a:r>
            <a:r>
              <a:rPr sz="1600" b="1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595959"/>
                </a:solidFill>
                <a:latin typeface="Arial"/>
                <a:cs typeface="Arial"/>
              </a:rPr>
              <a:t>Criterion-reference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2480" y="2383653"/>
            <a:ext cx="334073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marR="5080" indent="-259079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Berdasar</a:t>
            </a:r>
            <a:r>
              <a:rPr sz="14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AB5028"/>
                </a:solidFill>
                <a:latin typeface="Arial MT"/>
                <a:cs typeface="Arial MT"/>
              </a:rPr>
              <a:t>pembandingan</a:t>
            </a:r>
            <a:r>
              <a:rPr sz="1400" spc="-3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AB5028"/>
                </a:solidFill>
                <a:latin typeface="Arial MT"/>
                <a:cs typeface="Arial MT"/>
              </a:rPr>
              <a:t>dengan</a:t>
            </a:r>
            <a:r>
              <a:rPr sz="1400" spc="-3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AB5028"/>
                </a:solidFill>
                <a:latin typeface="Arial MT"/>
                <a:cs typeface="Arial MT"/>
              </a:rPr>
              <a:t>siswa </a:t>
            </a:r>
            <a:r>
              <a:rPr sz="1400" dirty="0">
                <a:solidFill>
                  <a:srgbClr val="AB5028"/>
                </a:solidFill>
                <a:latin typeface="Arial MT"/>
                <a:cs typeface="Arial MT"/>
              </a:rPr>
              <a:t>lain</a:t>
            </a:r>
            <a:r>
              <a:rPr sz="1400" spc="-1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AB5028"/>
                </a:solidFill>
                <a:latin typeface="Arial MT"/>
                <a:cs typeface="Arial MT"/>
              </a:rPr>
              <a:t>di</a:t>
            </a:r>
            <a:r>
              <a:rPr sz="1400" spc="-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AB5028"/>
                </a:solidFill>
                <a:latin typeface="Arial MT"/>
                <a:cs typeface="Arial MT"/>
              </a:rPr>
              <a:t>kelas</a:t>
            </a:r>
            <a:endParaRPr sz="1400">
              <a:latin typeface="Arial MT"/>
              <a:cs typeface="Arial MT"/>
            </a:endParaRPr>
          </a:p>
          <a:p>
            <a:pPr marL="271145" indent="-258445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Berdasar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kurva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normal</a:t>
            </a:r>
            <a:endParaRPr sz="1400">
              <a:latin typeface="Arial MT"/>
              <a:cs typeface="Arial MT"/>
            </a:endParaRPr>
          </a:p>
          <a:p>
            <a:pPr marL="271145" indent="-258445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Tidak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banyak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digunakan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7755" y="2383653"/>
            <a:ext cx="355409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marR="5080" indent="-259079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Adanya</a:t>
            </a:r>
            <a:r>
              <a:rPr sz="1400" spc="-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Arial MT"/>
                <a:cs typeface="Arial MT"/>
              </a:rPr>
              <a:t>penggunaan</a:t>
            </a:r>
            <a:r>
              <a:rPr sz="1400" spc="-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kriteria</a:t>
            </a:r>
            <a:r>
              <a:rPr sz="1400" spc="-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atau</a:t>
            </a:r>
            <a:r>
              <a:rPr sz="1400" spc="-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Arial MT"/>
                <a:cs typeface="Arial MT"/>
              </a:rPr>
              <a:t>patokan nilai</a:t>
            </a:r>
            <a:endParaRPr sz="1400">
              <a:latin typeface="Arial MT"/>
              <a:cs typeface="Arial MT"/>
            </a:endParaRPr>
          </a:p>
          <a:p>
            <a:pPr marL="271145" indent="-258445">
              <a:lnSpc>
                <a:spcPct val="100000"/>
              </a:lnSpc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Lulus</a:t>
            </a:r>
            <a:r>
              <a:rPr sz="14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jika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mencapai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KKM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35" dirty="0">
                <a:solidFill>
                  <a:srgbClr val="595959"/>
                </a:solidFill>
                <a:latin typeface="Arial MT"/>
                <a:cs typeface="Arial MT"/>
              </a:rPr>
              <a:t>75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2480" y="3419929"/>
            <a:ext cx="320611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marR="5080" indent="-259079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Mendapat</a:t>
            </a:r>
            <a:r>
              <a:rPr sz="14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kritikan</a:t>
            </a:r>
            <a:r>
              <a:rPr sz="14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terkait</a:t>
            </a:r>
            <a:r>
              <a:rPr sz="14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mengurangi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motivasi</a:t>
            </a:r>
            <a:r>
              <a:rPr sz="1400" spc="-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siswa,</a:t>
            </a:r>
            <a:r>
              <a:rPr sz="1400" spc="-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meningkatkan </a:t>
            </a:r>
            <a:r>
              <a:rPr sz="1400" spc="-40" dirty="0">
                <a:solidFill>
                  <a:srgbClr val="595959"/>
                </a:solidFill>
                <a:latin typeface="Arial MT"/>
                <a:cs typeface="Arial MT"/>
              </a:rPr>
              <a:t>kecemasan,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meningkatkan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interaksi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negatif</a:t>
            </a:r>
            <a:r>
              <a:rPr sz="1400" spc="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antar</a:t>
            </a:r>
            <a:r>
              <a:rPr sz="1400" spc="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7755" y="3419929"/>
            <a:ext cx="31007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marR="5080" indent="-259079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271145" algn="l"/>
              </a:tabLst>
            </a:pP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Adanya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rubric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untuk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indikasi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apakah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r>
              <a:rPr sz="14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Arial MT"/>
                <a:cs typeface="Arial MT"/>
              </a:rPr>
              <a:t>mencapai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standar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595959"/>
                </a:solidFill>
                <a:latin typeface="Arial MT"/>
                <a:cs typeface="Arial MT"/>
              </a:rPr>
              <a:t>atau</a:t>
            </a:r>
            <a:r>
              <a:rPr sz="14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 MT"/>
                <a:cs typeface="Arial MT"/>
              </a:rPr>
              <a:t>tidak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64768" y="4456739"/>
            <a:ext cx="327469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AB5028"/>
                </a:solidFill>
                <a:latin typeface="Arial MT"/>
                <a:cs typeface="Arial MT"/>
              </a:rPr>
              <a:t>Penilaian</a:t>
            </a:r>
            <a:r>
              <a:rPr sz="1300" spc="-4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AB5028"/>
                </a:solidFill>
                <a:latin typeface="Arial MT"/>
                <a:cs typeface="Arial MT"/>
              </a:rPr>
              <a:t>di</a:t>
            </a:r>
            <a:r>
              <a:rPr sz="1300" spc="-3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300" spc="-50" dirty="0">
                <a:solidFill>
                  <a:srgbClr val="AB5028"/>
                </a:solidFill>
                <a:latin typeface="Arial MT"/>
                <a:cs typeface="Arial MT"/>
              </a:rPr>
              <a:t>UNY</a:t>
            </a:r>
            <a:r>
              <a:rPr sz="1300" spc="-9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AB5028"/>
                </a:solidFill>
                <a:latin typeface="Arial MT"/>
                <a:cs typeface="Arial MT"/>
              </a:rPr>
              <a:t>menggunakan</a:t>
            </a:r>
            <a:r>
              <a:rPr sz="1300" spc="-3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AB5028"/>
                </a:solidFill>
                <a:latin typeface="Arial MT"/>
                <a:cs typeface="Arial MT"/>
              </a:rPr>
              <a:t>yang</a:t>
            </a:r>
            <a:r>
              <a:rPr sz="1300" spc="-4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300" spc="-20" dirty="0">
                <a:solidFill>
                  <a:srgbClr val="AB5028"/>
                </a:solidFill>
                <a:latin typeface="Arial MT"/>
                <a:cs typeface="Arial MT"/>
              </a:rPr>
              <a:t>mana?</a:t>
            </a:r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33595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92900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11503" y="515401"/>
            <a:ext cx="41205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Pelaporan</a:t>
            </a:r>
            <a:r>
              <a:rPr spc="-95" dirty="0"/>
              <a:t> </a:t>
            </a:r>
            <a:r>
              <a:rPr spc="-80" dirty="0"/>
              <a:t>Progres</a:t>
            </a:r>
            <a:r>
              <a:rPr spc="-95" dirty="0"/>
              <a:t> </a:t>
            </a:r>
            <a:r>
              <a:rPr spc="-50" dirty="0"/>
              <a:t>Siswa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3022" y="3649138"/>
            <a:ext cx="223901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0" marR="5080" indent="-622935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Laporan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mingguan,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bulanan </a:t>
            </a:r>
            <a:r>
              <a:rPr sz="1400" dirty="0">
                <a:latin typeface="Arial MT"/>
                <a:cs typeface="Arial MT"/>
              </a:rPr>
              <a:t>tentang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progres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dan</a:t>
            </a:r>
            <a:endParaRPr sz="14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</a:pPr>
            <a:r>
              <a:rPr sz="1400" spc="-10" dirty="0">
                <a:latin typeface="Arial MT"/>
                <a:cs typeface="Arial MT"/>
              </a:rPr>
              <a:t>pencapaian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8007" y="2032597"/>
            <a:ext cx="20942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763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Metode</a:t>
            </a:r>
            <a:r>
              <a:rPr sz="16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standar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595959"/>
                </a:solidFill>
                <a:latin typeface="Arial MT"/>
                <a:cs typeface="Arial MT"/>
              </a:rPr>
              <a:t>untuk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melaporkan</a:t>
            </a:r>
            <a:r>
              <a:rPr sz="1600" spc="-9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level</a:t>
            </a:r>
            <a:r>
              <a:rPr sz="1600" spc="-9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endParaRPr sz="1600">
              <a:latin typeface="Arial MT"/>
              <a:cs typeface="Arial MT"/>
            </a:endParaRPr>
          </a:p>
          <a:p>
            <a:pPr marL="1090295">
              <a:lnSpc>
                <a:spcPct val="100000"/>
              </a:lnSpc>
            </a:pPr>
            <a:r>
              <a:rPr sz="1600" spc="-95" dirty="0">
                <a:solidFill>
                  <a:srgbClr val="595959"/>
                </a:solidFill>
                <a:latin typeface="Arial MT"/>
                <a:cs typeface="Arial MT"/>
              </a:rPr>
              <a:t>(A,B,C,D,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595959"/>
                </a:solidFill>
                <a:latin typeface="Arial MT"/>
                <a:cs typeface="Arial MT"/>
              </a:rPr>
              <a:t>F)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72436" y="2033104"/>
            <a:ext cx="19767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Pertemuan</a:t>
            </a:r>
            <a:r>
              <a:rPr sz="15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guru</a:t>
            </a:r>
            <a:r>
              <a:rPr sz="15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dan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orangut</a:t>
            </a:r>
            <a:r>
              <a:rPr sz="15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agar</a:t>
            </a:r>
            <a:r>
              <a:rPr sz="15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orang</a:t>
            </a:r>
            <a:r>
              <a:rPr sz="1500" spc="-3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25" dirty="0">
                <a:solidFill>
                  <a:srgbClr val="595959"/>
                </a:solidFill>
                <a:latin typeface="Arial MT"/>
                <a:cs typeface="Arial MT"/>
              </a:rPr>
              <a:t>tua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dapat</a:t>
            </a:r>
            <a:r>
              <a:rPr sz="15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membantu</a:t>
            </a:r>
            <a:r>
              <a:rPr sz="15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siswa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belajar</a:t>
            </a:r>
            <a:r>
              <a:rPr sz="15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595959"/>
                </a:solidFill>
                <a:latin typeface="Arial MT"/>
                <a:cs typeface="Arial MT"/>
              </a:rPr>
              <a:t>lebih</a:t>
            </a:r>
            <a:r>
              <a:rPr sz="15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595959"/>
                </a:solidFill>
                <a:latin typeface="Arial MT"/>
                <a:cs typeface="Arial MT"/>
              </a:rPr>
              <a:t>efektif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82604" y="3648630"/>
            <a:ext cx="30797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AB5028"/>
                </a:solidFill>
                <a:latin typeface="Arial MT"/>
                <a:cs typeface="Arial MT"/>
              </a:rPr>
              <a:t>Jika</a:t>
            </a:r>
            <a:r>
              <a:rPr sz="1500" spc="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AB5028"/>
                </a:solidFill>
                <a:latin typeface="Arial MT"/>
                <a:cs typeface="Arial MT"/>
              </a:rPr>
              <a:t>teman-teman</a:t>
            </a:r>
            <a:r>
              <a:rPr sz="1500" spc="1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spc="-25" dirty="0">
                <a:solidFill>
                  <a:srgbClr val="AB5028"/>
                </a:solidFill>
                <a:latin typeface="Arial MT"/>
                <a:cs typeface="Arial MT"/>
              </a:rPr>
              <a:t>adalah</a:t>
            </a:r>
            <a:r>
              <a:rPr sz="1500" spc="1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AB5028"/>
                </a:solidFill>
                <a:latin typeface="Arial MT"/>
                <a:cs typeface="Arial MT"/>
              </a:rPr>
              <a:t>seorang </a:t>
            </a:r>
            <a:r>
              <a:rPr sz="1500" dirty="0">
                <a:solidFill>
                  <a:srgbClr val="AB5028"/>
                </a:solidFill>
                <a:latin typeface="Arial MT"/>
                <a:cs typeface="Arial MT"/>
              </a:rPr>
              <a:t>guru,</a:t>
            </a:r>
            <a:r>
              <a:rPr sz="1500" spc="-3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spc="-20" dirty="0">
                <a:solidFill>
                  <a:srgbClr val="AB5028"/>
                </a:solidFill>
                <a:latin typeface="Arial MT"/>
                <a:cs typeface="Arial MT"/>
              </a:rPr>
              <a:t>haruskah</a:t>
            </a:r>
            <a:r>
              <a:rPr sz="1500" spc="-3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AB5028"/>
                </a:solidFill>
                <a:latin typeface="Arial MT"/>
                <a:cs typeface="Arial MT"/>
              </a:rPr>
              <a:t>guru</a:t>
            </a:r>
            <a:r>
              <a:rPr sz="1500" spc="-3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AB5028"/>
                </a:solidFill>
                <a:latin typeface="Arial MT"/>
                <a:cs typeface="Arial MT"/>
              </a:rPr>
              <a:t>memberi</a:t>
            </a:r>
            <a:r>
              <a:rPr sz="1500" spc="-3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AB5028"/>
                </a:solidFill>
                <a:latin typeface="Arial MT"/>
                <a:cs typeface="Arial MT"/>
              </a:rPr>
              <a:t>nilai</a:t>
            </a:r>
            <a:r>
              <a:rPr sz="1500" spc="-3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spc="55" dirty="0">
                <a:solidFill>
                  <a:srgbClr val="AB5028"/>
                </a:solidFill>
                <a:latin typeface="Arial MT"/>
                <a:cs typeface="Arial MT"/>
              </a:rPr>
              <a:t>0 </a:t>
            </a:r>
            <a:r>
              <a:rPr sz="1500" spc="-25" dirty="0">
                <a:solidFill>
                  <a:srgbClr val="AB5028"/>
                </a:solidFill>
                <a:latin typeface="Arial MT"/>
                <a:cs typeface="Arial MT"/>
              </a:rPr>
              <a:t>pada</a:t>
            </a:r>
            <a:r>
              <a:rPr sz="1500" spc="-6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AB5028"/>
                </a:solidFill>
                <a:latin typeface="Arial MT"/>
                <a:cs typeface="Arial MT"/>
              </a:rPr>
              <a:t>tugas</a:t>
            </a:r>
            <a:r>
              <a:rPr sz="1500" spc="-5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AB5028"/>
                </a:solidFill>
                <a:latin typeface="Arial MT"/>
                <a:cs typeface="Arial MT"/>
              </a:rPr>
              <a:t>yang</a:t>
            </a:r>
            <a:r>
              <a:rPr sz="1500" spc="-5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AB5028"/>
                </a:solidFill>
                <a:latin typeface="Arial MT"/>
                <a:cs typeface="Arial MT"/>
              </a:rPr>
              <a:t>tidak</a:t>
            </a:r>
            <a:r>
              <a:rPr sz="1500" spc="-6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AB5028"/>
                </a:solidFill>
                <a:latin typeface="Arial MT"/>
                <a:cs typeface="Arial MT"/>
              </a:rPr>
              <a:t>dikerjakan siswa?</a:t>
            </a:r>
            <a:endParaRPr sz="15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84560" y="1526798"/>
            <a:ext cx="899794" cy="899794"/>
            <a:chOff x="3384560" y="1526798"/>
            <a:chExt cx="899794" cy="899794"/>
          </a:xfrm>
        </p:grpSpPr>
        <p:sp>
          <p:nvSpPr>
            <p:cNvPr id="10" name="object 10"/>
            <p:cNvSpPr/>
            <p:nvPr/>
          </p:nvSpPr>
          <p:spPr>
            <a:xfrm>
              <a:off x="3460760" y="160299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4">
                  <a:moveTo>
                    <a:pt x="373649" y="747299"/>
                  </a:move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8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5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60760" y="160299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4">
                  <a:moveTo>
                    <a:pt x="0" y="373649"/>
                  </a:move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8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5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close/>
                </a:path>
              </a:pathLst>
            </a:custGeom>
            <a:ln w="152399">
              <a:solidFill>
                <a:srgbClr val="D472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96453" y="1842636"/>
              <a:ext cx="269240" cy="268605"/>
            </a:xfrm>
            <a:custGeom>
              <a:avLst/>
              <a:gdLst/>
              <a:ahLst/>
              <a:cxnLst/>
              <a:rect l="l" t="t" r="r" b="b"/>
              <a:pathLst>
                <a:path w="269239" h="268605">
                  <a:moveTo>
                    <a:pt x="224214" y="267987"/>
                  </a:moveTo>
                  <a:lnTo>
                    <a:pt x="43773" y="267987"/>
                  </a:lnTo>
                  <a:lnTo>
                    <a:pt x="26861" y="264495"/>
                  </a:lnTo>
                  <a:lnTo>
                    <a:pt x="12933" y="254970"/>
                  </a:lnTo>
                  <a:lnTo>
                    <a:pt x="3482" y="240842"/>
                  </a:lnTo>
                  <a:lnTo>
                    <a:pt x="0" y="223540"/>
                  </a:lnTo>
                  <a:lnTo>
                    <a:pt x="0" y="3979"/>
                  </a:lnTo>
                  <a:lnTo>
                    <a:pt x="3979" y="0"/>
                  </a:lnTo>
                  <a:lnTo>
                    <a:pt x="228193" y="0"/>
                  </a:lnTo>
                  <a:lnTo>
                    <a:pt x="229520" y="1326"/>
                  </a:lnTo>
                  <a:lnTo>
                    <a:pt x="234826" y="2652"/>
                  </a:lnTo>
                  <a:lnTo>
                    <a:pt x="240784" y="4653"/>
                  </a:lnTo>
                  <a:lnTo>
                    <a:pt x="244764" y="7958"/>
                  </a:lnTo>
                  <a:lnTo>
                    <a:pt x="253599" y="17643"/>
                  </a:lnTo>
                  <a:lnTo>
                    <a:pt x="215582" y="17643"/>
                  </a:lnTo>
                  <a:lnTo>
                    <a:pt x="214228" y="17917"/>
                  </a:lnTo>
                  <a:lnTo>
                    <a:pt x="19244" y="17917"/>
                  </a:lnTo>
                  <a:lnTo>
                    <a:pt x="19244" y="223540"/>
                  </a:lnTo>
                  <a:lnTo>
                    <a:pt x="18570" y="226193"/>
                  </a:lnTo>
                  <a:lnTo>
                    <a:pt x="19897" y="231499"/>
                  </a:lnTo>
                  <a:lnTo>
                    <a:pt x="22549" y="238805"/>
                  </a:lnTo>
                  <a:lnTo>
                    <a:pt x="27202" y="244764"/>
                  </a:lnTo>
                  <a:lnTo>
                    <a:pt x="38296" y="249417"/>
                  </a:lnTo>
                  <a:lnTo>
                    <a:pt x="38121" y="249417"/>
                  </a:lnTo>
                  <a:lnTo>
                    <a:pt x="41815" y="250133"/>
                  </a:lnTo>
                  <a:lnTo>
                    <a:pt x="258291" y="250133"/>
                  </a:lnTo>
                  <a:lnTo>
                    <a:pt x="255055" y="254970"/>
                  </a:lnTo>
                  <a:lnTo>
                    <a:pt x="241127" y="264495"/>
                  </a:lnTo>
                  <a:lnTo>
                    <a:pt x="224214" y="267987"/>
                  </a:lnTo>
                  <a:close/>
                </a:path>
                <a:path w="269239" h="268605">
                  <a:moveTo>
                    <a:pt x="252581" y="87567"/>
                  </a:moveTo>
                  <a:lnTo>
                    <a:pt x="215287" y="87567"/>
                  </a:lnTo>
                  <a:lnTo>
                    <a:pt x="225369" y="86152"/>
                  </a:lnTo>
                  <a:lnTo>
                    <a:pt x="234626" y="82025"/>
                  </a:lnTo>
                  <a:lnTo>
                    <a:pt x="242414" y="75363"/>
                  </a:lnTo>
                  <a:lnTo>
                    <a:pt x="248091" y="66344"/>
                  </a:lnTo>
                  <a:lnTo>
                    <a:pt x="250751" y="53079"/>
                  </a:lnTo>
                  <a:lnTo>
                    <a:pt x="250779" y="52941"/>
                  </a:lnTo>
                  <a:lnTo>
                    <a:pt x="248249" y="39722"/>
                  </a:lnTo>
                  <a:lnTo>
                    <a:pt x="240996" y="28371"/>
                  </a:lnTo>
                  <a:lnTo>
                    <a:pt x="229520" y="20570"/>
                  </a:lnTo>
                  <a:lnTo>
                    <a:pt x="224867" y="18570"/>
                  </a:lnTo>
                  <a:lnTo>
                    <a:pt x="220150" y="17643"/>
                  </a:lnTo>
                  <a:lnTo>
                    <a:pt x="253599" y="17643"/>
                  </a:lnTo>
                  <a:lnTo>
                    <a:pt x="261003" y="25759"/>
                  </a:lnTo>
                  <a:lnTo>
                    <a:pt x="267659" y="47850"/>
                  </a:lnTo>
                  <a:lnTo>
                    <a:pt x="264362" y="70560"/>
                  </a:lnTo>
                  <a:lnTo>
                    <a:pt x="252581" y="87567"/>
                  </a:lnTo>
                  <a:close/>
                </a:path>
                <a:path w="269239" h="268605">
                  <a:moveTo>
                    <a:pt x="192232" y="158375"/>
                  </a:moveTo>
                  <a:lnTo>
                    <a:pt x="189010" y="158375"/>
                  </a:lnTo>
                  <a:lnTo>
                    <a:pt x="187705" y="157996"/>
                  </a:lnTo>
                  <a:lnTo>
                    <a:pt x="186399" y="157217"/>
                  </a:lnTo>
                  <a:lnTo>
                    <a:pt x="184399" y="155891"/>
                  </a:lnTo>
                  <a:lnTo>
                    <a:pt x="181746" y="152564"/>
                  </a:lnTo>
                  <a:lnTo>
                    <a:pt x="181746" y="92199"/>
                  </a:lnTo>
                  <a:lnTo>
                    <a:pt x="169192" y="75559"/>
                  </a:lnTo>
                  <a:lnTo>
                    <a:pt x="164344" y="56053"/>
                  </a:lnTo>
                  <a:lnTo>
                    <a:pt x="167203" y="36050"/>
                  </a:lnTo>
                  <a:lnTo>
                    <a:pt x="177767" y="17917"/>
                  </a:lnTo>
                  <a:lnTo>
                    <a:pt x="214228" y="17917"/>
                  </a:lnTo>
                  <a:lnTo>
                    <a:pt x="202601" y="20270"/>
                  </a:lnTo>
                  <a:lnTo>
                    <a:pt x="191721" y="27600"/>
                  </a:lnTo>
                  <a:lnTo>
                    <a:pt x="184149" y="38811"/>
                  </a:lnTo>
                  <a:lnTo>
                    <a:pt x="181123" y="52941"/>
                  </a:lnTo>
                  <a:lnTo>
                    <a:pt x="181093" y="53079"/>
                  </a:lnTo>
                  <a:lnTo>
                    <a:pt x="182264" y="61458"/>
                  </a:lnTo>
                  <a:lnTo>
                    <a:pt x="208844" y="87567"/>
                  </a:lnTo>
                  <a:lnTo>
                    <a:pt x="252581" y="87567"/>
                  </a:lnTo>
                  <a:lnTo>
                    <a:pt x="250743" y="90220"/>
                  </a:lnTo>
                  <a:lnTo>
                    <a:pt x="250743" y="102158"/>
                  </a:lnTo>
                  <a:lnTo>
                    <a:pt x="198338" y="102158"/>
                  </a:lnTo>
                  <a:lnTo>
                    <a:pt x="198338" y="127361"/>
                  </a:lnTo>
                  <a:lnTo>
                    <a:pt x="250743" y="127361"/>
                  </a:lnTo>
                  <a:lnTo>
                    <a:pt x="250743" y="135994"/>
                  </a:lnTo>
                  <a:lnTo>
                    <a:pt x="215582" y="135994"/>
                  </a:lnTo>
                  <a:lnTo>
                    <a:pt x="194084" y="157491"/>
                  </a:lnTo>
                  <a:lnTo>
                    <a:pt x="192232" y="158375"/>
                  </a:lnTo>
                  <a:close/>
                </a:path>
                <a:path w="269239" h="268605">
                  <a:moveTo>
                    <a:pt x="221224" y="105148"/>
                  </a:moveTo>
                  <a:lnTo>
                    <a:pt x="209455" y="105148"/>
                  </a:lnTo>
                  <a:lnTo>
                    <a:pt x="203643" y="104137"/>
                  </a:lnTo>
                  <a:lnTo>
                    <a:pt x="198338" y="102158"/>
                  </a:lnTo>
                  <a:lnTo>
                    <a:pt x="232826" y="102158"/>
                  </a:lnTo>
                  <a:lnTo>
                    <a:pt x="227183" y="104137"/>
                  </a:lnTo>
                  <a:lnTo>
                    <a:pt x="221224" y="105148"/>
                  </a:lnTo>
                  <a:close/>
                </a:path>
                <a:path w="269239" h="268605">
                  <a:moveTo>
                    <a:pt x="250743" y="126119"/>
                  </a:moveTo>
                  <a:lnTo>
                    <a:pt x="232826" y="126119"/>
                  </a:lnTo>
                  <a:lnTo>
                    <a:pt x="232826" y="102158"/>
                  </a:lnTo>
                  <a:lnTo>
                    <a:pt x="250743" y="102158"/>
                  </a:lnTo>
                  <a:lnTo>
                    <a:pt x="250743" y="126119"/>
                  </a:lnTo>
                  <a:close/>
                </a:path>
                <a:path w="269239" h="268605">
                  <a:moveTo>
                    <a:pt x="250743" y="127361"/>
                  </a:moveTo>
                  <a:lnTo>
                    <a:pt x="198338" y="127361"/>
                  </a:lnTo>
                  <a:lnTo>
                    <a:pt x="209623" y="116097"/>
                  </a:lnTo>
                  <a:lnTo>
                    <a:pt x="211265" y="114433"/>
                  </a:lnTo>
                  <a:lnTo>
                    <a:pt x="213602" y="113591"/>
                  </a:lnTo>
                  <a:lnTo>
                    <a:pt x="218234" y="113591"/>
                  </a:lnTo>
                  <a:lnTo>
                    <a:pt x="220550" y="114433"/>
                  </a:lnTo>
                  <a:lnTo>
                    <a:pt x="222214" y="116097"/>
                  </a:lnTo>
                  <a:lnTo>
                    <a:pt x="232826" y="126119"/>
                  </a:lnTo>
                  <a:lnTo>
                    <a:pt x="250743" y="126119"/>
                  </a:lnTo>
                  <a:lnTo>
                    <a:pt x="250743" y="127361"/>
                  </a:lnTo>
                  <a:close/>
                </a:path>
                <a:path w="269239" h="268605">
                  <a:moveTo>
                    <a:pt x="265987" y="216255"/>
                  </a:moveTo>
                  <a:lnTo>
                    <a:pt x="215582" y="216255"/>
                  </a:lnTo>
                  <a:lnTo>
                    <a:pt x="215582" y="135994"/>
                  </a:lnTo>
                  <a:lnTo>
                    <a:pt x="250743" y="135994"/>
                  </a:lnTo>
                  <a:lnTo>
                    <a:pt x="250743" y="151911"/>
                  </a:lnTo>
                  <a:lnTo>
                    <a:pt x="234152" y="151911"/>
                  </a:lnTo>
                  <a:lnTo>
                    <a:pt x="234152" y="214929"/>
                  </a:lnTo>
                  <a:lnTo>
                    <a:pt x="264661" y="214929"/>
                  </a:lnTo>
                  <a:lnTo>
                    <a:pt x="265987" y="216255"/>
                  </a:lnTo>
                  <a:close/>
                </a:path>
                <a:path w="269239" h="268605">
                  <a:moveTo>
                    <a:pt x="243522" y="156543"/>
                  </a:moveTo>
                  <a:lnTo>
                    <a:pt x="240279" y="156543"/>
                  </a:lnTo>
                  <a:lnTo>
                    <a:pt x="237921" y="155659"/>
                  </a:lnTo>
                  <a:lnTo>
                    <a:pt x="234152" y="151911"/>
                  </a:lnTo>
                  <a:lnTo>
                    <a:pt x="250743" y="151911"/>
                  </a:lnTo>
                  <a:lnTo>
                    <a:pt x="248743" y="153890"/>
                  </a:lnTo>
                  <a:lnTo>
                    <a:pt x="245438" y="155891"/>
                  </a:lnTo>
                  <a:lnTo>
                    <a:pt x="244553" y="156333"/>
                  </a:lnTo>
                  <a:lnTo>
                    <a:pt x="243522" y="156543"/>
                  </a:lnTo>
                  <a:close/>
                </a:path>
                <a:path w="269239" h="268605">
                  <a:moveTo>
                    <a:pt x="258291" y="250133"/>
                  </a:moveTo>
                  <a:lnTo>
                    <a:pt x="45099" y="250133"/>
                  </a:lnTo>
                  <a:lnTo>
                    <a:pt x="55128" y="248092"/>
                  </a:lnTo>
                  <a:lnTo>
                    <a:pt x="63601" y="242474"/>
                  </a:lnTo>
                  <a:lnTo>
                    <a:pt x="69461" y="234038"/>
                  </a:lnTo>
                  <a:lnTo>
                    <a:pt x="71650" y="223540"/>
                  </a:lnTo>
                  <a:lnTo>
                    <a:pt x="71650" y="219519"/>
                  </a:lnTo>
                  <a:lnTo>
                    <a:pt x="74134" y="215982"/>
                  </a:lnTo>
                  <a:lnTo>
                    <a:pt x="78696" y="215982"/>
                  </a:lnTo>
                  <a:lnTo>
                    <a:pt x="79608" y="216255"/>
                  </a:lnTo>
                  <a:lnTo>
                    <a:pt x="265987" y="216255"/>
                  </a:lnTo>
                  <a:lnTo>
                    <a:pt x="268640" y="218908"/>
                  </a:lnTo>
                  <a:lnTo>
                    <a:pt x="267988" y="223540"/>
                  </a:lnTo>
                  <a:lnTo>
                    <a:pt x="266251" y="232173"/>
                  </a:lnTo>
                  <a:lnTo>
                    <a:pt x="86893" y="232173"/>
                  </a:lnTo>
                  <a:lnTo>
                    <a:pt x="86241" y="238805"/>
                  </a:lnTo>
                  <a:lnTo>
                    <a:pt x="83588" y="244764"/>
                  </a:lnTo>
                  <a:lnTo>
                    <a:pt x="79608" y="249417"/>
                  </a:lnTo>
                  <a:lnTo>
                    <a:pt x="258770" y="249417"/>
                  </a:lnTo>
                  <a:lnTo>
                    <a:pt x="258291" y="250133"/>
                  </a:lnTo>
                  <a:close/>
                </a:path>
                <a:path w="269239" h="268605">
                  <a:moveTo>
                    <a:pt x="258770" y="249417"/>
                  </a:moveTo>
                  <a:lnTo>
                    <a:pt x="224867" y="249417"/>
                  </a:lnTo>
                  <a:lnTo>
                    <a:pt x="233728" y="248092"/>
                  </a:lnTo>
                  <a:lnTo>
                    <a:pt x="233154" y="248092"/>
                  </a:lnTo>
                  <a:lnTo>
                    <a:pt x="239893" y="244764"/>
                  </a:lnTo>
                  <a:lnTo>
                    <a:pt x="245490" y="239344"/>
                  </a:lnTo>
                  <a:lnTo>
                    <a:pt x="249417" y="232173"/>
                  </a:lnTo>
                  <a:lnTo>
                    <a:pt x="266251" y="232173"/>
                  </a:lnTo>
                  <a:lnTo>
                    <a:pt x="264506" y="240842"/>
                  </a:lnTo>
                  <a:lnTo>
                    <a:pt x="258770" y="249417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384560" y="3124888"/>
            <a:ext cx="899794" cy="899794"/>
            <a:chOff x="3384560" y="3124888"/>
            <a:chExt cx="899794" cy="899794"/>
          </a:xfrm>
        </p:grpSpPr>
        <p:sp>
          <p:nvSpPr>
            <p:cNvPr id="14" name="object 14"/>
            <p:cNvSpPr/>
            <p:nvPr/>
          </p:nvSpPr>
          <p:spPr>
            <a:xfrm>
              <a:off x="3460760" y="320108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5">
                  <a:moveTo>
                    <a:pt x="373649" y="747299"/>
                  </a:move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8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6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60760" y="320108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5">
                  <a:moveTo>
                    <a:pt x="0" y="373649"/>
                  </a:move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8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6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close/>
                </a:path>
              </a:pathLst>
            </a:custGeom>
            <a:ln w="152399">
              <a:solidFill>
                <a:srgbClr val="F0AE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03417" y="3441204"/>
              <a:ext cx="262255" cy="267335"/>
            </a:xfrm>
            <a:custGeom>
              <a:avLst/>
              <a:gdLst/>
              <a:ahLst/>
              <a:cxnLst/>
              <a:rect l="l" t="t" r="r" b="b"/>
              <a:pathLst>
                <a:path w="262254" h="267335">
                  <a:moveTo>
                    <a:pt x="48763" y="173682"/>
                  </a:moveTo>
                  <a:lnTo>
                    <a:pt x="42972" y="173682"/>
                  </a:lnTo>
                  <a:lnTo>
                    <a:pt x="30459" y="171886"/>
                  </a:lnTo>
                  <a:lnTo>
                    <a:pt x="1325" y="142374"/>
                  </a:lnTo>
                  <a:lnTo>
                    <a:pt x="0" y="136394"/>
                  </a:lnTo>
                  <a:lnTo>
                    <a:pt x="0" y="129109"/>
                  </a:lnTo>
                  <a:lnTo>
                    <a:pt x="31105" y="35077"/>
                  </a:lnTo>
                  <a:lnTo>
                    <a:pt x="31196" y="34803"/>
                  </a:lnTo>
                  <a:lnTo>
                    <a:pt x="21133" y="34803"/>
                  </a:lnTo>
                  <a:lnTo>
                    <a:pt x="17243" y="30255"/>
                  </a:lnTo>
                  <a:lnTo>
                    <a:pt x="17896" y="24949"/>
                  </a:lnTo>
                  <a:lnTo>
                    <a:pt x="19222" y="20970"/>
                  </a:lnTo>
                  <a:lnTo>
                    <a:pt x="23202" y="17665"/>
                  </a:lnTo>
                  <a:lnTo>
                    <a:pt x="106790" y="17665"/>
                  </a:lnTo>
                  <a:lnTo>
                    <a:pt x="110777" y="10339"/>
                  </a:lnTo>
                  <a:lnTo>
                    <a:pt x="116670" y="4774"/>
                  </a:lnTo>
                  <a:lnTo>
                    <a:pt x="123898" y="1238"/>
                  </a:lnTo>
                  <a:lnTo>
                    <a:pt x="131888" y="0"/>
                  </a:lnTo>
                  <a:lnTo>
                    <a:pt x="134351" y="0"/>
                  </a:lnTo>
                  <a:lnTo>
                    <a:pt x="155645" y="16991"/>
                  </a:lnTo>
                  <a:lnTo>
                    <a:pt x="124708" y="16991"/>
                  </a:lnTo>
                  <a:lnTo>
                    <a:pt x="121381" y="20970"/>
                  </a:lnTo>
                  <a:lnTo>
                    <a:pt x="120729" y="26276"/>
                  </a:lnTo>
                  <a:lnTo>
                    <a:pt x="120729" y="30255"/>
                  </a:lnTo>
                  <a:lnTo>
                    <a:pt x="122708" y="32908"/>
                  </a:lnTo>
                  <a:lnTo>
                    <a:pt x="126035" y="34235"/>
                  </a:lnTo>
                  <a:lnTo>
                    <a:pt x="56385" y="34235"/>
                  </a:lnTo>
                  <a:lnTo>
                    <a:pt x="61152" y="48939"/>
                  </a:lnTo>
                  <a:lnTo>
                    <a:pt x="62652" y="53479"/>
                  </a:lnTo>
                  <a:lnTo>
                    <a:pt x="41793" y="53479"/>
                  </a:lnTo>
                  <a:lnTo>
                    <a:pt x="19896" y="121150"/>
                  </a:lnTo>
                  <a:lnTo>
                    <a:pt x="84960" y="121150"/>
                  </a:lnTo>
                  <a:lnTo>
                    <a:pt x="86893" y="127108"/>
                  </a:lnTo>
                  <a:lnTo>
                    <a:pt x="86893" y="129762"/>
                  </a:lnTo>
                  <a:lnTo>
                    <a:pt x="87546" y="132414"/>
                  </a:lnTo>
                  <a:lnTo>
                    <a:pt x="86893" y="137720"/>
                  </a:lnTo>
                  <a:lnTo>
                    <a:pt x="86393" y="139047"/>
                  </a:lnTo>
                  <a:lnTo>
                    <a:pt x="17896" y="139047"/>
                  </a:lnTo>
                  <a:lnTo>
                    <a:pt x="21834" y="145943"/>
                  </a:lnTo>
                  <a:lnTo>
                    <a:pt x="27516" y="151404"/>
                  </a:lnTo>
                  <a:lnTo>
                    <a:pt x="34693" y="154997"/>
                  </a:lnTo>
                  <a:lnTo>
                    <a:pt x="43120" y="156291"/>
                  </a:lnTo>
                  <a:lnTo>
                    <a:pt x="77788" y="156291"/>
                  </a:lnTo>
                  <a:lnTo>
                    <a:pt x="75361" y="159612"/>
                  </a:lnTo>
                  <a:lnTo>
                    <a:pt x="68390" y="165789"/>
                  </a:lnTo>
                  <a:lnTo>
                    <a:pt x="60364" y="170229"/>
                  </a:lnTo>
                  <a:lnTo>
                    <a:pt x="54732" y="172536"/>
                  </a:lnTo>
                  <a:lnTo>
                    <a:pt x="53740" y="172740"/>
                  </a:lnTo>
                  <a:lnTo>
                    <a:pt x="48763" y="173682"/>
                  </a:lnTo>
                  <a:close/>
                </a:path>
                <a:path w="262254" h="267335">
                  <a:moveTo>
                    <a:pt x="157196" y="35077"/>
                  </a:moveTo>
                  <a:lnTo>
                    <a:pt x="133867" y="35077"/>
                  </a:lnTo>
                  <a:lnTo>
                    <a:pt x="137973" y="31498"/>
                  </a:lnTo>
                  <a:lnTo>
                    <a:pt x="137973" y="20970"/>
                  </a:lnTo>
                  <a:lnTo>
                    <a:pt x="135320" y="16991"/>
                  </a:lnTo>
                  <a:lnTo>
                    <a:pt x="155645" y="16991"/>
                  </a:lnTo>
                  <a:lnTo>
                    <a:pt x="155870" y="17665"/>
                  </a:lnTo>
                  <a:lnTo>
                    <a:pt x="240132" y="17665"/>
                  </a:lnTo>
                  <a:lnTo>
                    <a:pt x="244764" y="22971"/>
                  </a:lnTo>
                  <a:lnTo>
                    <a:pt x="243438" y="27603"/>
                  </a:lnTo>
                  <a:lnTo>
                    <a:pt x="242799" y="31498"/>
                  </a:lnTo>
                  <a:lnTo>
                    <a:pt x="241190" y="32908"/>
                  </a:lnTo>
                  <a:lnTo>
                    <a:pt x="239595" y="34235"/>
                  </a:lnTo>
                  <a:lnTo>
                    <a:pt x="157196" y="34235"/>
                  </a:lnTo>
                  <a:lnTo>
                    <a:pt x="157196" y="35077"/>
                  </a:lnTo>
                  <a:close/>
                </a:path>
                <a:path w="262254" h="267335">
                  <a:moveTo>
                    <a:pt x="86893" y="214003"/>
                  </a:moveTo>
                  <a:lnTo>
                    <a:pt x="70302" y="214003"/>
                  </a:lnTo>
                  <a:lnTo>
                    <a:pt x="70302" y="183494"/>
                  </a:lnTo>
                  <a:lnTo>
                    <a:pt x="74281" y="179515"/>
                  </a:lnTo>
                  <a:lnTo>
                    <a:pt x="104790" y="179515"/>
                  </a:lnTo>
                  <a:lnTo>
                    <a:pt x="104790" y="34235"/>
                  </a:lnTo>
                  <a:lnTo>
                    <a:pt x="126035" y="34235"/>
                  </a:lnTo>
                  <a:lnTo>
                    <a:pt x="127172" y="34803"/>
                  </a:lnTo>
                  <a:lnTo>
                    <a:pt x="128351" y="35077"/>
                  </a:lnTo>
                  <a:lnTo>
                    <a:pt x="157196" y="35077"/>
                  </a:lnTo>
                  <a:lnTo>
                    <a:pt x="157196" y="50826"/>
                  </a:lnTo>
                  <a:lnTo>
                    <a:pt x="121381" y="50826"/>
                  </a:lnTo>
                  <a:lnTo>
                    <a:pt x="121381" y="180167"/>
                  </a:lnTo>
                  <a:lnTo>
                    <a:pt x="188486" y="180167"/>
                  </a:lnTo>
                  <a:lnTo>
                    <a:pt x="192358" y="183494"/>
                  </a:lnTo>
                  <a:lnTo>
                    <a:pt x="192358" y="196758"/>
                  </a:lnTo>
                  <a:lnTo>
                    <a:pt x="86893" y="196758"/>
                  </a:lnTo>
                  <a:lnTo>
                    <a:pt x="86893" y="214003"/>
                  </a:lnTo>
                  <a:close/>
                </a:path>
                <a:path w="262254" h="267335">
                  <a:moveTo>
                    <a:pt x="219182" y="174630"/>
                  </a:moveTo>
                  <a:lnTo>
                    <a:pt x="180987" y="151943"/>
                  </a:lnTo>
                  <a:lnTo>
                    <a:pt x="175788" y="131088"/>
                  </a:lnTo>
                  <a:lnTo>
                    <a:pt x="175788" y="127782"/>
                  </a:lnTo>
                  <a:lnTo>
                    <a:pt x="180555" y="112976"/>
                  </a:lnTo>
                  <a:lnTo>
                    <a:pt x="201563" y="48939"/>
                  </a:lnTo>
                  <a:lnTo>
                    <a:pt x="206297" y="34235"/>
                  </a:lnTo>
                  <a:lnTo>
                    <a:pt x="239595" y="34235"/>
                  </a:lnTo>
                  <a:lnTo>
                    <a:pt x="238912" y="34803"/>
                  </a:lnTo>
                  <a:lnTo>
                    <a:pt x="229464" y="34803"/>
                  </a:lnTo>
                  <a:lnTo>
                    <a:pt x="235604" y="53479"/>
                  </a:lnTo>
                  <a:lnTo>
                    <a:pt x="216908" y="53479"/>
                  </a:lnTo>
                  <a:lnTo>
                    <a:pt x="193685" y="121150"/>
                  </a:lnTo>
                  <a:lnTo>
                    <a:pt x="257849" y="121150"/>
                  </a:lnTo>
                  <a:lnTo>
                    <a:pt x="260029" y="127782"/>
                  </a:lnTo>
                  <a:lnTo>
                    <a:pt x="260029" y="129109"/>
                  </a:lnTo>
                  <a:lnTo>
                    <a:pt x="262008" y="131088"/>
                  </a:lnTo>
                  <a:lnTo>
                    <a:pt x="262008" y="135741"/>
                  </a:lnTo>
                  <a:lnTo>
                    <a:pt x="260906" y="139047"/>
                  </a:lnTo>
                  <a:lnTo>
                    <a:pt x="192358" y="139047"/>
                  </a:lnTo>
                  <a:lnTo>
                    <a:pt x="196286" y="145943"/>
                  </a:lnTo>
                  <a:lnTo>
                    <a:pt x="201893" y="151404"/>
                  </a:lnTo>
                  <a:lnTo>
                    <a:pt x="208871" y="154997"/>
                  </a:lnTo>
                  <a:lnTo>
                    <a:pt x="216908" y="156291"/>
                  </a:lnTo>
                  <a:lnTo>
                    <a:pt x="254119" y="156291"/>
                  </a:lnTo>
                  <a:lnTo>
                    <a:pt x="253904" y="156749"/>
                  </a:lnTo>
                  <a:lnTo>
                    <a:pt x="244382" y="166469"/>
                  </a:lnTo>
                  <a:lnTo>
                    <a:pt x="232472" y="172536"/>
                  </a:lnTo>
                  <a:lnTo>
                    <a:pt x="219182" y="174630"/>
                  </a:lnTo>
                  <a:close/>
                </a:path>
                <a:path w="262254" h="267335">
                  <a:moveTo>
                    <a:pt x="133320" y="52321"/>
                  </a:moveTo>
                  <a:lnTo>
                    <a:pt x="127361" y="52321"/>
                  </a:lnTo>
                  <a:lnTo>
                    <a:pt x="124371" y="51816"/>
                  </a:lnTo>
                  <a:lnTo>
                    <a:pt x="121381" y="50826"/>
                  </a:lnTo>
                  <a:lnTo>
                    <a:pt x="139299" y="50826"/>
                  </a:lnTo>
                  <a:lnTo>
                    <a:pt x="136310" y="51816"/>
                  </a:lnTo>
                  <a:lnTo>
                    <a:pt x="133320" y="52321"/>
                  </a:lnTo>
                  <a:close/>
                </a:path>
                <a:path w="262254" h="267335">
                  <a:moveTo>
                    <a:pt x="188486" y="180167"/>
                  </a:moveTo>
                  <a:lnTo>
                    <a:pt x="139299" y="180167"/>
                  </a:lnTo>
                  <a:lnTo>
                    <a:pt x="139299" y="50826"/>
                  </a:lnTo>
                  <a:lnTo>
                    <a:pt x="157196" y="50826"/>
                  </a:lnTo>
                  <a:lnTo>
                    <a:pt x="157196" y="179515"/>
                  </a:lnTo>
                  <a:lnTo>
                    <a:pt x="187726" y="179515"/>
                  </a:lnTo>
                  <a:lnTo>
                    <a:pt x="188486" y="180167"/>
                  </a:lnTo>
                  <a:close/>
                </a:path>
                <a:path w="262254" h="267335">
                  <a:moveTo>
                    <a:pt x="84960" y="121150"/>
                  </a:moveTo>
                  <a:lnTo>
                    <a:pt x="64996" y="121150"/>
                  </a:lnTo>
                  <a:lnTo>
                    <a:pt x="41793" y="53479"/>
                  </a:lnTo>
                  <a:lnTo>
                    <a:pt x="62652" y="53479"/>
                  </a:lnTo>
                  <a:lnTo>
                    <a:pt x="82127" y="112416"/>
                  </a:lnTo>
                  <a:lnTo>
                    <a:pt x="84960" y="121150"/>
                  </a:lnTo>
                  <a:close/>
                </a:path>
                <a:path w="262254" h="267335">
                  <a:moveTo>
                    <a:pt x="257849" y="121150"/>
                  </a:moveTo>
                  <a:lnTo>
                    <a:pt x="239458" y="121150"/>
                  </a:lnTo>
                  <a:lnTo>
                    <a:pt x="216908" y="53479"/>
                  </a:lnTo>
                  <a:lnTo>
                    <a:pt x="235604" y="53479"/>
                  </a:lnTo>
                  <a:lnTo>
                    <a:pt x="257849" y="121150"/>
                  </a:lnTo>
                  <a:close/>
                </a:path>
                <a:path w="262254" h="267335">
                  <a:moveTo>
                    <a:pt x="77788" y="156291"/>
                  </a:moveTo>
                  <a:lnTo>
                    <a:pt x="43120" y="156291"/>
                  </a:lnTo>
                  <a:lnTo>
                    <a:pt x="51747" y="154997"/>
                  </a:lnTo>
                  <a:lnTo>
                    <a:pt x="51319" y="154997"/>
                  </a:lnTo>
                  <a:lnTo>
                    <a:pt x="58035" y="151648"/>
                  </a:lnTo>
                  <a:lnTo>
                    <a:pt x="63446" y="146218"/>
                  </a:lnTo>
                  <a:lnTo>
                    <a:pt x="66996" y="139047"/>
                  </a:lnTo>
                  <a:lnTo>
                    <a:pt x="86393" y="139047"/>
                  </a:lnTo>
                  <a:lnTo>
                    <a:pt x="84893" y="143026"/>
                  </a:lnTo>
                  <a:lnTo>
                    <a:pt x="80966" y="151943"/>
                  </a:lnTo>
                  <a:lnTo>
                    <a:pt x="77788" y="156291"/>
                  </a:lnTo>
                  <a:close/>
                </a:path>
                <a:path w="262254" h="267335">
                  <a:moveTo>
                    <a:pt x="254119" y="156291"/>
                  </a:moveTo>
                  <a:lnTo>
                    <a:pt x="216908" y="156291"/>
                  </a:lnTo>
                  <a:lnTo>
                    <a:pt x="225842" y="154997"/>
                  </a:lnTo>
                  <a:lnTo>
                    <a:pt x="225391" y="154997"/>
                  </a:lnTo>
                  <a:lnTo>
                    <a:pt x="232076" y="151648"/>
                  </a:lnTo>
                  <a:lnTo>
                    <a:pt x="237329" y="146218"/>
                  </a:lnTo>
                  <a:lnTo>
                    <a:pt x="240785" y="139047"/>
                  </a:lnTo>
                  <a:lnTo>
                    <a:pt x="260906" y="139047"/>
                  </a:lnTo>
                  <a:lnTo>
                    <a:pt x="260682" y="139721"/>
                  </a:lnTo>
                  <a:lnTo>
                    <a:pt x="260307" y="142005"/>
                  </a:lnTo>
                  <a:lnTo>
                    <a:pt x="260247" y="142374"/>
                  </a:lnTo>
                  <a:lnTo>
                    <a:pt x="260140" y="143026"/>
                  </a:lnTo>
                  <a:lnTo>
                    <a:pt x="260029" y="143700"/>
                  </a:lnTo>
                  <a:lnTo>
                    <a:pt x="254119" y="156291"/>
                  </a:lnTo>
                  <a:close/>
                </a:path>
                <a:path w="262254" h="267335">
                  <a:moveTo>
                    <a:pt x="203643" y="267082"/>
                  </a:moveTo>
                  <a:lnTo>
                    <a:pt x="57037" y="267082"/>
                  </a:lnTo>
                  <a:lnTo>
                    <a:pt x="53058" y="263103"/>
                  </a:lnTo>
                  <a:lnTo>
                    <a:pt x="53058" y="218656"/>
                  </a:lnTo>
                  <a:lnTo>
                    <a:pt x="57037" y="214003"/>
                  </a:lnTo>
                  <a:lnTo>
                    <a:pt x="173788" y="214003"/>
                  </a:lnTo>
                  <a:lnTo>
                    <a:pt x="173788" y="196758"/>
                  </a:lnTo>
                  <a:lnTo>
                    <a:pt x="192358" y="196758"/>
                  </a:lnTo>
                  <a:lnTo>
                    <a:pt x="192358" y="215329"/>
                  </a:lnTo>
                  <a:lnTo>
                    <a:pt x="205623" y="215329"/>
                  </a:lnTo>
                  <a:lnTo>
                    <a:pt x="209602" y="219308"/>
                  </a:lnTo>
                  <a:lnTo>
                    <a:pt x="209602" y="231921"/>
                  </a:lnTo>
                  <a:lnTo>
                    <a:pt x="69649" y="231921"/>
                  </a:lnTo>
                  <a:lnTo>
                    <a:pt x="69649" y="249165"/>
                  </a:lnTo>
                  <a:lnTo>
                    <a:pt x="209602" y="249165"/>
                  </a:lnTo>
                  <a:lnTo>
                    <a:pt x="209602" y="260450"/>
                  </a:lnTo>
                  <a:lnTo>
                    <a:pt x="208949" y="263103"/>
                  </a:lnTo>
                  <a:lnTo>
                    <a:pt x="206949" y="264429"/>
                  </a:lnTo>
                  <a:lnTo>
                    <a:pt x="205623" y="266408"/>
                  </a:lnTo>
                  <a:lnTo>
                    <a:pt x="203643" y="267082"/>
                  </a:lnTo>
                  <a:close/>
                </a:path>
                <a:path w="262254" h="267335">
                  <a:moveTo>
                    <a:pt x="209602" y="249165"/>
                  </a:moveTo>
                  <a:lnTo>
                    <a:pt x="191031" y="249165"/>
                  </a:lnTo>
                  <a:lnTo>
                    <a:pt x="191031" y="231921"/>
                  </a:lnTo>
                  <a:lnTo>
                    <a:pt x="209602" y="231921"/>
                  </a:lnTo>
                  <a:lnTo>
                    <a:pt x="209602" y="2491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859739" y="1526798"/>
            <a:ext cx="899794" cy="899794"/>
            <a:chOff x="4859739" y="1526798"/>
            <a:chExt cx="899794" cy="899794"/>
          </a:xfrm>
        </p:grpSpPr>
        <p:sp>
          <p:nvSpPr>
            <p:cNvPr id="18" name="object 18"/>
            <p:cNvSpPr/>
            <p:nvPr/>
          </p:nvSpPr>
          <p:spPr>
            <a:xfrm>
              <a:off x="4935939" y="160299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4">
                  <a:moveTo>
                    <a:pt x="373649" y="747299"/>
                  </a:move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7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5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35939" y="160299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4">
                  <a:moveTo>
                    <a:pt x="0" y="373649"/>
                  </a:moveTo>
                  <a:lnTo>
                    <a:pt x="2911" y="326780"/>
                  </a:lnTo>
                  <a:lnTo>
                    <a:pt x="11411" y="281647"/>
                  </a:lnTo>
                  <a:lnTo>
                    <a:pt x="25150" y="238602"/>
                  </a:lnTo>
                  <a:lnTo>
                    <a:pt x="43778" y="197995"/>
                  </a:lnTo>
                  <a:lnTo>
                    <a:pt x="66945" y="160175"/>
                  </a:lnTo>
                  <a:lnTo>
                    <a:pt x="94300" y="125494"/>
                  </a:lnTo>
                  <a:lnTo>
                    <a:pt x="125494" y="94300"/>
                  </a:lnTo>
                  <a:lnTo>
                    <a:pt x="160175" y="66945"/>
                  </a:lnTo>
                  <a:lnTo>
                    <a:pt x="197995" y="43778"/>
                  </a:lnTo>
                  <a:lnTo>
                    <a:pt x="238602" y="25150"/>
                  </a:lnTo>
                  <a:lnTo>
                    <a:pt x="281647" y="11411"/>
                  </a:lnTo>
                  <a:lnTo>
                    <a:pt x="326780" y="2911"/>
                  </a:lnTo>
                  <a:lnTo>
                    <a:pt x="373649" y="0"/>
                  </a:lnTo>
                  <a:lnTo>
                    <a:pt x="422763" y="3240"/>
                  </a:lnTo>
                  <a:lnTo>
                    <a:pt x="470620" y="12801"/>
                  </a:lnTo>
                  <a:lnTo>
                    <a:pt x="516639" y="28442"/>
                  </a:lnTo>
                  <a:lnTo>
                    <a:pt x="560239" y="49922"/>
                  </a:lnTo>
                  <a:lnTo>
                    <a:pt x="600840" y="77002"/>
                  </a:lnTo>
                  <a:lnTo>
                    <a:pt x="637860" y="109439"/>
                  </a:lnTo>
                  <a:lnTo>
                    <a:pt x="670297" y="146459"/>
                  </a:lnTo>
                  <a:lnTo>
                    <a:pt x="697377" y="187060"/>
                  </a:lnTo>
                  <a:lnTo>
                    <a:pt x="718857" y="230660"/>
                  </a:lnTo>
                  <a:lnTo>
                    <a:pt x="734498" y="276679"/>
                  </a:lnTo>
                  <a:lnTo>
                    <a:pt x="744059" y="324535"/>
                  </a:lnTo>
                  <a:lnTo>
                    <a:pt x="747299" y="373649"/>
                  </a:lnTo>
                  <a:lnTo>
                    <a:pt x="744388" y="420519"/>
                  </a:lnTo>
                  <a:lnTo>
                    <a:pt x="735888" y="465652"/>
                  </a:lnTo>
                  <a:lnTo>
                    <a:pt x="722149" y="508697"/>
                  </a:lnTo>
                  <a:lnTo>
                    <a:pt x="703521" y="549304"/>
                  </a:lnTo>
                  <a:lnTo>
                    <a:pt x="680354" y="587124"/>
                  </a:lnTo>
                  <a:lnTo>
                    <a:pt x="652999" y="621805"/>
                  </a:lnTo>
                  <a:lnTo>
                    <a:pt x="621805" y="652999"/>
                  </a:lnTo>
                  <a:lnTo>
                    <a:pt x="587124" y="680354"/>
                  </a:lnTo>
                  <a:lnTo>
                    <a:pt x="549304" y="703521"/>
                  </a:lnTo>
                  <a:lnTo>
                    <a:pt x="508697" y="722149"/>
                  </a:lnTo>
                  <a:lnTo>
                    <a:pt x="465652" y="735888"/>
                  </a:lnTo>
                  <a:lnTo>
                    <a:pt x="420519" y="744388"/>
                  </a:lnTo>
                  <a:lnTo>
                    <a:pt x="373649" y="747299"/>
                  </a:lnTo>
                  <a:lnTo>
                    <a:pt x="326780" y="744388"/>
                  </a:lnTo>
                  <a:lnTo>
                    <a:pt x="281647" y="735888"/>
                  </a:lnTo>
                  <a:lnTo>
                    <a:pt x="238602" y="722149"/>
                  </a:lnTo>
                  <a:lnTo>
                    <a:pt x="197995" y="703521"/>
                  </a:lnTo>
                  <a:lnTo>
                    <a:pt x="160175" y="680354"/>
                  </a:lnTo>
                  <a:lnTo>
                    <a:pt x="125494" y="652999"/>
                  </a:lnTo>
                  <a:lnTo>
                    <a:pt x="94300" y="621805"/>
                  </a:lnTo>
                  <a:lnTo>
                    <a:pt x="66945" y="587124"/>
                  </a:lnTo>
                  <a:lnTo>
                    <a:pt x="43778" y="549304"/>
                  </a:lnTo>
                  <a:lnTo>
                    <a:pt x="25150" y="508697"/>
                  </a:lnTo>
                  <a:lnTo>
                    <a:pt x="11411" y="465652"/>
                  </a:lnTo>
                  <a:lnTo>
                    <a:pt x="2911" y="420519"/>
                  </a:lnTo>
                  <a:lnTo>
                    <a:pt x="0" y="373649"/>
                  </a:lnTo>
                  <a:close/>
                </a:path>
              </a:pathLst>
            </a:custGeom>
            <a:ln w="152399">
              <a:solidFill>
                <a:srgbClr val="F0AE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75913" y="1871834"/>
              <a:ext cx="267335" cy="210185"/>
            </a:xfrm>
            <a:custGeom>
              <a:avLst/>
              <a:gdLst/>
              <a:ahLst/>
              <a:cxnLst/>
              <a:rect l="l" t="t" r="r" b="b"/>
              <a:pathLst>
                <a:path w="267335" h="210185">
                  <a:moveTo>
                    <a:pt x="240805" y="209623"/>
                  </a:moveTo>
                  <a:lnTo>
                    <a:pt x="25876" y="209623"/>
                  </a:lnTo>
                  <a:lnTo>
                    <a:pt x="15961" y="207435"/>
                  </a:lnTo>
                  <a:lnTo>
                    <a:pt x="7719" y="201578"/>
                  </a:lnTo>
                  <a:lnTo>
                    <a:pt x="2086" y="193111"/>
                  </a:lnTo>
                  <a:lnTo>
                    <a:pt x="0" y="183094"/>
                  </a:lnTo>
                  <a:lnTo>
                    <a:pt x="0" y="160544"/>
                  </a:lnTo>
                  <a:lnTo>
                    <a:pt x="3326" y="157217"/>
                  </a:lnTo>
                  <a:lnTo>
                    <a:pt x="17264" y="157217"/>
                  </a:lnTo>
                  <a:lnTo>
                    <a:pt x="17264" y="26550"/>
                  </a:lnTo>
                  <a:lnTo>
                    <a:pt x="43120" y="0"/>
                  </a:lnTo>
                  <a:lnTo>
                    <a:pt x="222887" y="0"/>
                  </a:lnTo>
                  <a:lnTo>
                    <a:pt x="232639" y="2001"/>
                  </a:lnTo>
                  <a:lnTo>
                    <a:pt x="232954" y="2001"/>
                  </a:lnTo>
                  <a:lnTo>
                    <a:pt x="241297" y="7795"/>
                  </a:lnTo>
                  <a:lnTo>
                    <a:pt x="246773" y="16237"/>
                  </a:lnTo>
                  <a:lnTo>
                    <a:pt x="247097" y="17917"/>
                  </a:lnTo>
                  <a:lnTo>
                    <a:pt x="42467" y="17917"/>
                  </a:lnTo>
                  <a:lnTo>
                    <a:pt x="38488" y="18570"/>
                  </a:lnTo>
                  <a:lnTo>
                    <a:pt x="33835" y="21897"/>
                  </a:lnTo>
                  <a:lnTo>
                    <a:pt x="33835" y="27202"/>
                  </a:lnTo>
                  <a:lnTo>
                    <a:pt x="33182" y="27202"/>
                  </a:lnTo>
                  <a:lnTo>
                    <a:pt x="33182" y="157891"/>
                  </a:lnTo>
                  <a:lnTo>
                    <a:pt x="262702" y="157891"/>
                  </a:lnTo>
                  <a:lnTo>
                    <a:pt x="266008" y="161197"/>
                  </a:lnTo>
                  <a:lnTo>
                    <a:pt x="267334" y="165850"/>
                  </a:lnTo>
                  <a:lnTo>
                    <a:pt x="267334" y="174461"/>
                  </a:lnTo>
                  <a:lnTo>
                    <a:pt x="16591" y="174461"/>
                  </a:lnTo>
                  <a:lnTo>
                    <a:pt x="16591" y="184420"/>
                  </a:lnTo>
                  <a:lnTo>
                    <a:pt x="15938" y="184420"/>
                  </a:lnTo>
                  <a:lnTo>
                    <a:pt x="16591" y="186400"/>
                  </a:lnTo>
                  <a:lnTo>
                    <a:pt x="17917" y="189726"/>
                  </a:lnTo>
                  <a:lnTo>
                    <a:pt x="21244" y="192379"/>
                  </a:lnTo>
                  <a:lnTo>
                    <a:pt x="265362" y="192379"/>
                  </a:lnTo>
                  <a:lnTo>
                    <a:pt x="265207" y="193111"/>
                  </a:lnTo>
                  <a:lnTo>
                    <a:pt x="265146" y="193395"/>
                  </a:lnTo>
                  <a:lnTo>
                    <a:pt x="259289" y="201830"/>
                  </a:lnTo>
                  <a:lnTo>
                    <a:pt x="250963" y="207435"/>
                  </a:lnTo>
                  <a:lnTo>
                    <a:pt x="251275" y="207435"/>
                  </a:lnTo>
                  <a:lnTo>
                    <a:pt x="240805" y="209623"/>
                  </a:lnTo>
                  <a:close/>
                </a:path>
                <a:path w="267335" h="210185">
                  <a:moveTo>
                    <a:pt x="262702" y="157891"/>
                  </a:moveTo>
                  <a:lnTo>
                    <a:pt x="230846" y="157891"/>
                  </a:lnTo>
                  <a:lnTo>
                    <a:pt x="230846" y="21897"/>
                  </a:lnTo>
                  <a:lnTo>
                    <a:pt x="227540" y="17917"/>
                  </a:lnTo>
                  <a:lnTo>
                    <a:pt x="247097" y="17917"/>
                  </a:lnTo>
                  <a:lnTo>
                    <a:pt x="248764" y="26550"/>
                  </a:lnTo>
                  <a:lnTo>
                    <a:pt x="248764" y="157217"/>
                  </a:lnTo>
                  <a:lnTo>
                    <a:pt x="262029" y="157217"/>
                  </a:lnTo>
                  <a:lnTo>
                    <a:pt x="262702" y="157891"/>
                  </a:lnTo>
                  <a:close/>
                </a:path>
                <a:path w="267335" h="210185">
                  <a:moveTo>
                    <a:pt x="190568" y="192379"/>
                  </a:moveTo>
                  <a:lnTo>
                    <a:pt x="184799" y="192379"/>
                  </a:lnTo>
                  <a:lnTo>
                    <a:pt x="181767" y="191032"/>
                  </a:lnTo>
                  <a:lnTo>
                    <a:pt x="179114" y="187768"/>
                  </a:lnTo>
                  <a:lnTo>
                    <a:pt x="179114" y="174461"/>
                  </a:lnTo>
                  <a:lnTo>
                    <a:pt x="195684" y="174461"/>
                  </a:lnTo>
                  <a:lnTo>
                    <a:pt x="195684" y="187768"/>
                  </a:lnTo>
                  <a:lnTo>
                    <a:pt x="193410" y="191032"/>
                  </a:lnTo>
                  <a:lnTo>
                    <a:pt x="190568" y="192379"/>
                  </a:lnTo>
                  <a:close/>
                </a:path>
                <a:path w="267335" h="210185">
                  <a:moveTo>
                    <a:pt x="225709" y="192379"/>
                  </a:moveTo>
                  <a:lnTo>
                    <a:pt x="219013" y="192379"/>
                  </a:lnTo>
                  <a:lnTo>
                    <a:pt x="215897" y="191032"/>
                  </a:lnTo>
                  <a:lnTo>
                    <a:pt x="213602" y="187768"/>
                  </a:lnTo>
                  <a:lnTo>
                    <a:pt x="213602" y="174461"/>
                  </a:lnTo>
                  <a:lnTo>
                    <a:pt x="230846" y="174461"/>
                  </a:lnTo>
                  <a:lnTo>
                    <a:pt x="230846" y="187768"/>
                  </a:lnTo>
                  <a:lnTo>
                    <a:pt x="228951" y="191032"/>
                  </a:lnTo>
                  <a:lnTo>
                    <a:pt x="225709" y="192379"/>
                  </a:lnTo>
                  <a:close/>
                </a:path>
                <a:path w="267335" h="210185">
                  <a:moveTo>
                    <a:pt x="265362" y="192379"/>
                  </a:moveTo>
                  <a:lnTo>
                    <a:pt x="244784" y="192379"/>
                  </a:lnTo>
                  <a:lnTo>
                    <a:pt x="248764" y="189053"/>
                  </a:lnTo>
                  <a:lnTo>
                    <a:pt x="248176" y="184420"/>
                  </a:lnTo>
                  <a:lnTo>
                    <a:pt x="248090" y="174461"/>
                  </a:lnTo>
                  <a:lnTo>
                    <a:pt x="267334" y="174461"/>
                  </a:lnTo>
                  <a:lnTo>
                    <a:pt x="267334" y="183094"/>
                  </a:lnTo>
                  <a:lnTo>
                    <a:pt x="265362" y="19237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66554" y="1907733"/>
              <a:ext cx="90451" cy="8666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377697" y="3188548"/>
            <a:ext cx="1943100" cy="2990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75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25"/>
              </a:spcBef>
            </a:pPr>
            <a:r>
              <a:rPr sz="1800" b="1" spc="-35" dirty="0">
                <a:solidFill>
                  <a:srgbClr val="595959"/>
                </a:solidFill>
                <a:latin typeface="Arial"/>
                <a:cs typeface="Arial"/>
              </a:rPr>
              <a:t>Laporan</a:t>
            </a:r>
            <a:r>
              <a:rPr sz="1800" b="1" spc="-7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tertulis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77697" y="1573050"/>
            <a:ext cx="1942464" cy="2990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75" rIns="0" bIns="0" rtlCol="0">
            <a:spAutoFit/>
          </a:bodyPr>
          <a:lstStyle/>
          <a:p>
            <a:pPr marL="377190">
              <a:lnSpc>
                <a:spcPct val="100000"/>
              </a:lnSpc>
              <a:spcBef>
                <a:spcPts val="25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Kartu</a:t>
            </a:r>
            <a:r>
              <a:rPr sz="1800" b="1" spc="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laporan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12400" y="1573050"/>
            <a:ext cx="1619885" cy="2990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7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5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Pertemuan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3725" y="1731773"/>
            <a:ext cx="8127365" cy="196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6765" marR="495300" indent="-749300">
              <a:lnSpc>
                <a:spcPct val="150000"/>
              </a:lnSpc>
              <a:spcBef>
                <a:spcPts val="100"/>
              </a:spcBef>
            </a:pPr>
            <a:r>
              <a:rPr sz="1700" spc="-20" dirty="0">
                <a:solidFill>
                  <a:srgbClr val="595959"/>
                </a:solidFill>
                <a:latin typeface="Arial MT"/>
                <a:cs typeface="Arial MT"/>
              </a:rPr>
              <a:t>Santrock,</a:t>
            </a:r>
            <a:r>
              <a:rPr sz="17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60" dirty="0">
                <a:solidFill>
                  <a:srgbClr val="595959"/>
                </a:solidFill>
                <a:latin typeface="Arial MT"/>
                <a:cs typeface="Arial MT"/>
              </a:rPr>
              <a:t>J.</a:t>
            </a:r>
            <a:r>
              <a:rPr sz="1700" spc="-8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195" dirty="0">
                <a:solidFill>
                  <a:srgbClr val="595959"/>
                </a:solidFill>
                <a:latin typeface="Arial MT"/>
                <a:cs typeface="Arial MT"/>
              </a:rPr>
              <a:t>W.</a:t>
            </a:r>
            <a:r>
              <a:rPr sz="17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30" dirty="0">
                <a:solidFill>
                  <a:srgbClr val="595959"/>
                </a:solidFill>
                <a:latin typeface="Arial MT"/>
                <a:cs typeface="Arial MT"/>
              </a:rPr>
              <a:t>(2018).</a:t>
            </a:r>
            <a:r>
              <a:rPr sz="17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i="1" spc="-50" dirty="0">
                <a:solidFill>
                  <a:srgbClr val="595959"/>
                </a:solidFill>
                <a:latin typeface="Arial"/>
                <a:cs typeface="Arial"/>
              </a:rPr>
              <a:t>Educational </a:t>
            </a:r>
            <a:r>
              <a:rPr sz="1700" i="1" spc="-65" dirty="0">
                <a:solidFill>
                  <a:srgbClr val="595959"/>
                </a:solidFill>
                <a:latin typeface="Arial"/>
                <a:cs typeface="Arial"/>
              </a:rPr>
              <a:t>psychology,</a:t>
            </a:r>
            <a:r>
              <a:rPr sz="1700" i="1" spc="-5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i="1" dirty="0">
                <a:solidFill>
                  <a:srgbClr val="595959"/>
                </a:solidFill>
                <a:latin typeface="Arial"/>
                <a:cs typeface="Arial"/>
              </a:rPr>
              <a:t>6</a:t>
            </a:r>
            <a:r>
              <a:rPr sz="1650" i="1" baseline="32828" dirty="0">
                <a:solidFill>
                  <a:srgbClr val="595959"/>
                </a:solidFill>
                <a:latin typeface="Arial"/>
                <a:cs typeface="Arial"/>
              </a:rPr>
              <a:t>th</a:t>
            </a:r>
            <a:r>
              <a:rPr sz="1650" i="1" spc="157" baseline="32828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i="1" spc="-45" dirty="0">
                <a:solidFill>
                  <a:srgbClr val="595959"/>
                </a:solidFill>
                <a:latin typeface="Arial"/>
                <a:cs typeface="Arial"/>
              </a:rPr>
              <a:t>Edition.</a:t>
            </a:r>
            <a:r>
              <a:rPr sz="1700" i="1" spc="-5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595959"/>
                </a:solidFill>
                <a:latin typeface="Arial MT"/>
                <a:cs typeface="Arial MT"/>
              </a:rPr>
              <a:t>Mc</a:t>
            </a:r>
            <a:r>
              <a:rPr sz="17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65" dirty="0">
                <a:solidFill>
                  <a:srgbClr val="595959"/>
                </a:solidFill>
                <a:latin typeface="Arial MT"/>
                <a:cs typeface="Arial MT"/>
              </a:rPr>
              <a:t>Graw</a:t>
            </a:r>
            <a:r>
              <a:rPr sz="17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595959"/>
                </a:solidFill>
                <a:latin typeface="Arial MT"/>
                <a:cs typeface="Arial MT"/>
              </a:rPr>
              <a:t>Hill</a:t>
            </a:r>
            <a:r>
              <a:rPr sz="17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10" dirty="0">
                <a:solidFill>
                  <a:srgbClr val="595959"/>
                </a:solidFill>
                <a:latin typeface="Arial MT"/>
                <a:cs typeface="Arial MT"/>
              </a:rPr>
              <a:t>Education </a:t>
            </a:r>
            <a:r>
              <a:rPr sz="1700" dirty="0">
                <a:solidFill>
                  <a:srgbClr val="595959"/>
                </a:solidFill>
                <a:latin typeface="Arial MT"/>
                <a:cs typeface="Arial MT"/>
              </a:rPr>
              <a:t>[Chapter</a:t>
            </a:r>
            <a:r>
              <a:rPr sz="1700" spc="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20" dirty="0">
                <a:solidFill>
                  <a:srgbClr val="595959"/>
                </a:solidFill>
                <a:latin typeface="Arial MT"/>
                <a:cs typeface="Arial MT"/>
              </a:rPr>
              <a:t>16].</a:t>
            </a:r>
            <a:endParaRPr sz="1700">
              <a:latin typeface="Arial MT"/>
              <a:cs typeface="Arial MT"/>
            </a:endParaRPr>
          </a:p>
          <a:p>
            <a:pPr marL="38100">
              <a:lnSpc>
                <a:spcPct val="100000"/>
              </a:lnSpc>
              <a:spcBef>
                <a:spcPts val="1020"/>
              </a:spcBef>
            </a:pPr>
            <a:r>
              <a:rPr sz="1700" spc="-30" dirty="0">
                <a:solidFill>
                  <a:srgbClr val="595959"/>
                </a:solidFill>
                <a:latin typeface="Arial MT"/>
                <a:cs typeface="Arial MT"/>
              </a:rPr>
              <a:t>Slavin,</a:t>
            </a:r>
            <a:r>
              <a:rPr sz="17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135" dirty="0">
                <a:solidFill>
                  <a:srgbClr val="595959"/>
                </a:solidFill>
                <a:latin typeface="Arial MT"/>
                <a:cs typeface="Arial MT"/>
              </a:rPr>
              <a:t>R.</a:t>
            </a:r>
            <a:r>
              <a:rPr sz="17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130" dirty="0">
                <a:solidFill>
                  <a:srgbClr val="595959"/>
                </a:solidFill>
                <a:latin typeface="Arial MT"/>
                <a:cs typeface="Arial MT"/>
              </a:rPr>
              <a:t>E.</a:t>
            </a:r>
            <a:r>
              <a:rPr sz="17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30" dirty="0">
                <a:solidFill>
                  <a:srgbClr val="595959"/>
                </a:solidFill>
                <a:latin typeface="Arial MT"/>
                <a:cs typeface="Arial MT"/>
              </a:rPr>
              <a:t>(2012).</a:t>
            </a:r>
            <a:r>
              <a:rPr sz="17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i="1" spc="-50" dirty="0">
                <a:solidFill>
                  <a:srgbClr val="595959"/>
                </a:solidFill>
                <a:latin typeface="Arial"/>
                <a:cs typeface="Arial"/>
              </a:rPr>
              <a:t>Educational </a:t>
            </a:r>
            <a:r>
              <a:rPr sz="1700" i="1" spc="-55" dirty="0">
                <a:solidFill>
                  <a:srgbClr val="595959"/>
                </a:solidFill>
                <a:latin typeface="Arial"/>
                <a:cs typeface="Arial"/>
              </a:rPr>
              <a:t>psychology:</a:t>
            </a:r>
            <a:r>
              <a:rPr sz="1700" i="1" spc="-1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i="1" spc="-35" dirty="0">
                <a:solidFill>
                  <a:srgbClr val="595959"/>
                </a:solidFill>
                <a:latin typeface="Arial"/>
                <a:cs typeface="Arial"/>
              </a:rPr>
              <a:t>Theory</a:t>
            </a:r>
            <a:r>
              <a:rPr sz="1700" i="1" spc="-6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i="1" spc="-50" dirty="0">
                <a:solidFill>
                  <a:srgbClr val="595959"/>
                </a:solidFill>
                <a:latin typeface="Arial"/>
                <a:cs typeface="Arial"/>
              </a:rPr>
              <a:t>and</a:t>
            </a:r>
            <a:r>
              <a:rPr sz="1700" i="1" spc="-6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i="1" spc="-40" dirty="0">
                <a:solidFill>
                  <a:srgbClr val="595959"/>
                </a:solidFill>
                <a:latin typeface="Arial"/>
                <a:cs typeface="Arial"/>
              </a:rPr>
              <a:t>practice.</a:t>
            </a:r>
            <a:r>
              <a:rPr sz="1700" i="1" spc="-4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595959"/>
                </a:solidFill>
                <a:latin typeface="Arial MT"/>
                <a:cs typeface="Arial MT"/>
              </a:rPr>
              <a:t>Pearson</a:t>
            </a:r>
            <a:r>
              <a:rPr sz="17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595959"/>
                </a:solidFill>
                <a:latin typeface="Arial MT"/>
                <a:cs typeface="Arial MT"/>
              </a:rPr>
              <a:t>[Chapter</a:t>
            </a:r>
            <a:r>
              <a:rPr sz="17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25" dirty="0">
                <a:solidFill>
                  <a:srgbClr val="595959"/>
                </a:solidFill>
                <a:latin typeface="Arial MT"/>
                <a:cs typeface="Arial MT"/>
              </a:rPr>
              <a:t>13]</a:t>
            </a:r>
            <a:endParaRPr sz="1700">
              <a:latin typeface="Arial MT"/>
              <a:cs typeface="Arial MT"/>
            </a:endParaRPr>
          </a:p>
          <a:p>
            <a:pPr marL="786765" marR="150495" indent="-749300">
              <a:lnSpc>
                <a:spcPct val="150000"/>
              </a:lnSpc>
            </a:pPr>
            <a:r>
              <a:rPr sz="1700" spc="-10" dirty="0">
                <a:solidFill>
                  <a:srgbClr val="595959"/>
                </a:solidFill>
                <a:latin typeface="Arial MT"/>
                <a:cs typeface="Arial MT"/>
              </a:rPr>
              <a:t>Ormrod,</a:t>
            </a:r>
            <a:r>
              <a:rPr sz="17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60" dirty="0">
                <a:solidFill>
                  <a:srgbClr val="595959"/>
                </a:solidFill>
                <a:latin typeface="Arial MT"/>
                <a:cs typeface="Arial MT"/>
              </a:rPr>
              <a:t>J.</a:t>
            </a:r>
            <a:r>
              <a:rPr sz="17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130" dirty="0">
                <a:solidFill>
                  <a:srgbClr val="595959"/>
                </a:solidFill>
                <a:latin typeface="Arial MT"/>
                <a:cs typeface="Arial MT"/>
              </a:rPr>
              <a:t>E.</a:t>
            </a:r>
            <a:r>
              <a:rPr sz="17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55" dirty="0">
                <a:solidFill>
                  <a:srgbClr val="595959"/>
                </a:solidFill>
                <a:latin typeface="Arial MT"/>
                <a:cs typeface="Arial MT"/>
              </a:rPr>
              <a:t>(2017).</a:t>
            </a:r>
            <a:r>
              <a:rPr sz="17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i="1" spc="-50" dirty="0">
                <a:solidFill>
                  <a:srgbClr val="595959"/>
                </a:solidFill>
                <a:latin typeface="Arial"/>
                <a:cs typeface="Arial"/>
              </a:rPr>
              <a:t>Educational </a:t>
            </a:r>
            <a:r>
              <a:rPr sz="1700" i="1" spc="-55" dirty="0">
                <a:solidFill>
                  <a:srgbClr val="595959"/>
                </a:solidFill>
                <a:latin typeface="Arial"/>
                <a:cs typeface="Arial"/>
              </a:rPr>
              <a:t>psychology:</a:t>
            </a:r>
            <a:r>
              <a:rPr sz="1700" i="1" spc="-5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i="1" spc="-45" dirty="0">
                <a:solidFill>
                  <a:srgbClr val="595959"/>
                </a:solidFill>
                <a:latin typeface="Arial"/>
                <a:cs typeface="Arial"/>
              </a:rPr>
              <a:t>developing</a:t>
            </a:r>
            <a:r>
              <a:rPr sz="1700" i="1" spc="-5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i="1" spc="-45" dirty="0">
                <a:solidFill>
                  <a:srgbClr val="595959"/>
                </a:solidFill>
                <a:latin typeface="Arial"/>
                <a:cs typeface="Arial"/>
              </a:rPr>
              <a:t>learners,</a:t>
            </a:r>
            <a:r>
              <a:rPr sz="1700" i="1" spc="-5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i="1" dirty="0">
                <a:solidFill>
                  <a:srgbClr val="595959"/>
                </a:solidFill>
                <a:latin typeface="Arial"/>
                <a:cs typeface="Arial"/>
              </a:rPr>
              <a:t>9</a:t>
            </a:r>
            <a:r>
              <a:rPr sz="1650" i="1" baseline="32828" dirty="0">
                <a:solidFill>
                  <a:srgbClr val="595959"/>
                </a:solidFill>
                <a:latin typeface="Arial"/>
                <a:cs typeface="Arial"/>
              </a:rPr>
              <a:t>th</a:t>
            </a:r>
            <a:r>
              <a:rPr sz="1650" i="1" spc="150" baseline="32828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i="1" spc="-30" dirty="0">
                <a:solidFill>
                  <a:srgbClr val="595959"/>
                </a:solidFill>
                <a:latin typeface="Arial"/>
                <a:cs typeface="Arial"/>
              </a:rPr>
              <a:t>edition.</a:t>
            </a:r>
            <a:r>
              <a:rPr sz="1700" i="1" spc="-5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595959"/>
                </a:solidFill>
                <a:latin typeface="Arial MT"/>
                <a:cs typeface="Arial MT"/>
              </a:rPr>
              <a:t>Pearson </a:t>
            </a:r>
            <a:r>
              <a:rPr sz="1700" dirty="0">
                <a:solidFill>
                  <a:srgbClr val="595959"/>
                </a:solidFill>
                <a:latin typeface="Arial MT"/>
                <a:cs typeface="Arial MT"/>
              </a:rPr>
              <a:t>[Chapter</a:t>
            </a:r>
            <a:r>
              <a:rPr sz="1700" spc="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700" spc="-25" dirty="0">
                <a:solidFill>
                  <a:srgbClr val="595959"/>
                </a:solidFill>
                <a:latin typeface="Arial MT"/>
                <a:cs typeface="Arial MT"/>
              </a:rPr>
              <a:t>14]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77114" y="626925"/>
            <a:ext cx="6015990" cy="11703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9715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765"/>
              </a:spcBef>
            </a:pPr>
            <a:r>
              <a:rPr sz="6000" spc="-10" dirty="0"/>
              <a:t>Referensi</a:t>
            </a:r>
            <a:endParaRPr sz="6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2400" y="392900"/>
            <a:ext cx="8359775" cy="4342765"/>
            <a:chOff x="392400" y="392900"/>
            <a:chExt cx="8359775" cy="4342765"/>
          </a:xfrm>
        </p:grpSpPr>
        <p:sp>
          <p:nvSpPr>
            <p:cNvPr id="3" name="object 3"/>
            <p:cNvSpPr/>
            <p:nvPr/>
          </p:nvSpPr>
          <p:spPr>
            <a:xfrm>
              <a:off x="4571999" y="392900"/>
              <a:ext cx="4180204" cy="4342765"/>
            </a:xfrm>
            <a:custGeom>
              <a:avLst/>
              <a:gdLst/>
              <a:ahLst/>
              <a:cxnLst/>
              <a:rect l="l" t="t" r="r" b="b"/>
              <a:pathLst>
                <a:path w="4180204" h="4342765">
                  <a:moveTo>
                    <a:pt x="4179599" y="4342199"/>
                  </a:moveTo>
                  <a:lnTo>
                    <a:pt x="0" y="4342199"/>
                  </a:lnTo>
                  <a:lnTo>
                    <a:pt x="0" y="0"/>
                  </a:lnTo>
                  <a:lnTo>
                    <a:pt x="4179599" y="0"/>
                  </a:lnTo>
                  <a:lnTo>
                    <a:pt x="4179599" y="43421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2400" y="392900"/>
              <a:ext cx="4180204" cy="4342765"/>
            </a:xfrm>
            <a:custGeom>
              <a:avLst/>
              <a:gdLst/>
              <a:ahLst/>
              <a:cxnLst/>
              <a:rect l="l" t="t" r="r" b="b"/>
              <a:pathLst>
                <a:path w="4180204" h="4342765">
                  <a:moveTo>
                    <a:pt x="4179599" y="4342199"/>
                  </a:moveTo>
                  <a:lnTo>
                    <a:pt x="0" y="4342199"/>
                  </a:lnTo>
                  <a:lnTo>
                    <a:pt x="0" y="0"/>
                  </a:lnTo>
                  <a:lnTo>
                    <a:pt x="4179599" y="0"/>
                  </a:lnTo>
                  <a:lnTo>
                    <a:pt x="4179599" y="4342199"/>
                  </a:lnTo>
                  <a:close/>
                </a:path>
              </a:pathLst>
            </a:custGeom>
            <a:solidFill>
              <a:srgbClr val="F0A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898000" y="33595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92900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58767" y="722169"/>
            <a:ext cx="3221355" cy="1715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-20" dirty="0"/>
              <a:t>Apa</a:t>
            </a:r>
            <a:r>
              <a:rPr sz="2200" spc="-90" dirty="0"/>
              <a:t> </a:t>
            </a:r>
            <a:r>
              <a:rPr sz="2200" spc="-30" dirty="0"/>
              <a:t>pentingnya</a:t>
            </a:r>
            <a:r>
              <a:rPr sz="2200" spc="-90" dirty="0"/>
              <a:t> </a:t>
            </a:r>
            <a:r>
              <a:rPr sz="2200" spc="-35" dirty="0"/>
              <a:t>evaluasi </a:t>
            </a:r>
            <a:r>
              <a:rPr sz="2200" spc="-10" dirty="0"/>
              <a:t>pembelajaran?</a:t>
            </a:r>
            <a:endParaRPr sz="2200"/>
          </a:p>
          <a:p>
            <a:pPr marL="12700" marR="361950">
              <a:lnSpc>
                <a:spcPct val="100000"/>
              </a:lnSpc>
              <a:spcBef>
                <a:spcPts val="340"/>
              </a:spcBef>
            </a:pPr>
            <a:r>
              <a:rPr sz="1600" b="0" spc="-45" dirty="0">
                <a:latin typeface="Arial MT"/>
                <a:cs typeface="Arial MT"/>
              </a:rPr>
              <a:t>Tanpa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spc="-10" dirty="0">
                <a:latin typeface="Arial MT"/>
                <a:cs typeface="Arial MT"/>
              </a:rPr>
              <a:t>penilaian,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guru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tidak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spc="-20" dirty="0">
                <a:latin typeface="Arial MT"/>
                <a:cs typeface="Arial MT"/>
              </a:rPr>
              <a:t>bisa </a:t>
            </a:r>
            <a:r>
              <a:rPr sz="1600" b="0" dirty="0">
                <a:latin typeface="Arial MT"/>
                <a:cs typeface="Arial MT"/>
              </a:rPr>
              <a:t>tahu</a:t>
            </a:r>
            <a:r>
              <a:rPr sz="1600" b="0" spc="-45" dirty="0">
                <a:latin typeface="Arial MT"/>
                <a:cs typeface="Arial MT"/>
              </a:rPr>
              <a:t> </a:t>
            </a:r>
            <a:r>
              <a:rPr sz="1600" b="0" spc="-25" dirty="0">
                <a:latin typeface="Arial MT"/>
                <a:cs typeface="Arial MT"/>
              </a:rPr>
              <a:t>apakah</a:t>
            </a:r>
            <a:r>
              <a:rPr sz="1600" b="0" spc="-40" dirty="0">
                <a:latin typeface="Arial MT"/>
                <a:cs typeface="Arial MT"/>
              </a:rPr>
              <a:t> </a:t>
            </a:r>
            <a:r>
              <a:rPr sz="1600" b="0" spc="-10" dirty="0">
                <a:latin typeface="Arial MT"/>
                <a:cs typeface="Arial MT"/>
              </a:rPr>
              <a:t>pembelajaran </a:t>
            </a:r>
            <a:r>
              <a:rPr sz="1600" b="0" spc="-30" dirty="0">
                <a:latin typeface="Arial MT"/>
                <a:cs typeface="Arial MT"/>
              </a:rPr>
              <a:t>sudah</a:t>
            </a:r>
            <a:r>
              <a:rPr sz="1600" b="0" spc="-3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efektif</a:t>
            </a:r>
            <a:r>
              <a:rPr sz="1600" b="0" spc="-3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atau</a:t>
            </a:r>
            <a:r>
              <a:rPr sz="1600" b="0" spc="-35" dirty="0">
                <a:latin typeface="Arial MT"/>
                <a:cs typeface="Arial MT"/>
              </a:rPr>
              <a:t> </a:t>
            </a:r>
            <a:r>
              <a:rPr sz="1600" b="0" spc="-20" dirty="0">
                <a:latin typeface="Arial MT"/>
                <a:cs typeface="Arial MT"/>
              </a:rPr>
              <a:t>perlu </a:t>
            </a:r>
            <a:r>
              <a:rPr sz="1600" b="0" spc="-10" dirty="0">
                <a:latin typeface="Arial MT"/>
                <a:cs typeface="Arial MT"/>
              </a:rPr>
              <a:t>dimodifikasi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108" y="737050"/>
            <a:ext cx="3504120" cy="36539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55666" y="932072"/>
            <a:ext cx="1033144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b="1" spc="-280" dirty="0">
                <a:solidFill>
                  <a:srgbClr val="595959"/>
                </a:solidFill>
                <a:latin typeface="Arial"/>
                <a:cs typeface="Arial"/>
              </a:rPr>
              <a:t>01</a:t>
            </a:r>
            <a:endParaRPr sz="7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31649" y="2058224"/>
            <a:ext cx="4881245" cy="1056640"/>
          </a:xfrm>
          <a:custGeom>
            <a:avLst/>
            <a:gdLst/>
            <a:ahLst/>
            <a:cxnLst/>
            <a:rect l="l" t="t" r="r" b="b"/>
            <a:pathLst>
              <a:path w="4881245" h="1056639">
                <a:moveTo>
                  <a:pt x="4880699" y="1056299"/>
                </a:moveTo>
                <a:lnTo>
                  <a:pt x="0" y="1056299"/>
                </a:lnTo>
                <a:lnTo>
                  <a:pt x="0" y="0"/>
                </a:lnTo>
                <a:lnTo>
                  <a:pt x="4880699" y="0"/>
                </a:lnTo>
                <a:lnTo>
                  <a:pt x="4880699" y="1056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36581" y="1943754"/>
            <a:ext cx="427101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400" marR="5080" indent="-1029335">
              <a:lnSpc>
                <a:spcPct val="100000"/>
              </a:lnSpc>
              <a:spcBef>
                <a:spcPts val="100"/>
              </a:spcBef>
            </a:pPr>
            <a:r>
              <a:rPr sz="4000" b="1" spc="-80" dirty="0">
                <a:solidFill>
                  <a:srgbClr val="595959"/>
                </a:solidFill>
                <a:latin typeface="Arial"/>
                <a:cs typeface="Arial"/>
              </a:rPr>
              <a:t>Kelas</a:t>
            </a:r>
            <a:r>
              <a:rPr sz="4000" b="1" spc="-16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4000" b="1" spc="-190" dirty="0">
                <a:solidFill>
                  <a:srgbClr val="595959"/>
                </a:solidFill>
                <a:latin typeface="Arial"/>
                <a:cs typeface="Arial"/>
              </a:rPr>
              <a:t>sbg</a:t>
            </a:r>
            <a:r>
              <a:rPr sz="4000" b="1" spc="-114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4000" b="1" spc="-75" dirty="0">
                <a:solidFill>
                  <a:srgbClr val="595959"/>
                </a:solidFill>
                <a:latin typeface="Arial"/>
                <a:cs typeface="Arial"/>
              </a:rPr>
              <a:t>konteks </a:t>
            </a:r>
            <a:r>
              <a:rPr sz="4000" b="1" spc="-10" dirty="0">
                <a:solidFill>
                  <a:srgbClr val="595959"/>
                </a:solidFill>
                <a:latin typeface="Arial"/>
                <a:cs typeface="Arial"/>
              </a:rPr>
              <a:t>penilaian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" marR="5080" indent="-205104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Penilaian/asesmen</a:t>
            </a:r>
            <a:r>
              <a:rPr spc="-45" dirty="0"/>
              <a:t> </a:t>
            </a:r>
            <a:r>
              <a:rPr spc="-10" dirty="0"/>
              <a:t>bukan</a:t>
            </a:r>
            <a:r>
              <a:rPr spc="-45" dirty="0"/>
              <a:t> </a:t>
            </a:r>
            <a:r>
              <a:rPr spc="-25" dirty="0"/>
              <a:t>hanya</a:t>
            </a:r>
            <a:r>
              <a:rPr spc="-45" dirty="0"/>
              <a:t> </a:t>
            </a:r>
            <a:r>
              <a:rPr dirty="0"/>
              <a:t>dokumen</a:t>
            </a:r>
            <a:r>
              <a:rPr spc="-45" dirty="0"/>
              <a:t> </a:t>
            </a:r>
            <a:r>
              <a:rPr dirty="0"/>
              <a:t>terkait</a:t>
            </a:r>
            <a:r>
              <a:rPr spc="-40" dirty="0"/>
              <a:t> </a:t>
            </a:r>
            <a:r>
              <a:rPr spc="-20" dirty="0"/>
              <a:t>apa</a:t>
            </a:r>
            <a:r>
              <a:rPr spc="-45" dirty="0"/>
              <a:t> </a:t>
            </a:r>
            <a:r>
              <a:rPr dirty="0"/>
              <a:t>yang</a:t>
            </a:r>
            <a:r>
              <a:rPr spc="-45" dirty="0"/>
              <a:t> </a:t>
            </a:r>
            <a:r>
              <a:rPr spc="-10" dirty="0"/>
              <a:t>dikuasai </a:t>
            </a:r>
            <a:r>
              <a:rPr spc="-45" dirty="0"/>
              <a:t>siswa</a:t>
            </a:r>
            <a:r>
              <a:rPr spc="-20" dirty="0"/>
              <a:t> </a:t>
            </a:r>
            <a:r>
              <a:rPr dirty="0"/>
              <a:t>tetapi</a:t>
            </a:r>
            <a:r>
              <a:rPr spc="-15" dirty="0"/>
              <a:t> </a:t>
            </a:r>
            <a:r>
              <a:rPr dirty="0"/>
              <a:t>juga </a:t>
            </a:r>
            <a:r>
              <a:rPr dirty="0">
                <a:solidFill>
                  <a:srgbClr val="FF0000"/>
                </a:solidFill>
              </a:rPr>
              <a:t>berpengaruh</a:t>
            </a:r>
            <a:r>
              <a:rPr spc="-5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pada</a:t>
            </a:r>
            <a:r>
              <a:rPr spc="-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pembelajaran dan</a:t>
            </a:r>
            <a:r>
              <a:rPr spc="-5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motivasi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639" y="460612"/>
            <a:ext cx="4025900" cy="405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Untuk</a:t>
            </a:r>
            <a:r>
              <a:rPr sz="1800" spc="-8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memahami</a:t>
            </a:r>
            <a:r>
              <a:rPr sz="1800" spc="-8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35" dirty="0">
                <a:solidFill>
                  <a:srgbClr val="595959"/>
                </a:solidFill>
                <a:latin typeface="Arial MT"/>
                <a:cs typeface="Arial MT"/>
              </a:rPr>
              <a:t>kelas</a:t>
            </a:r>
            <a:r>
              <a:rPr sz="1800" spc="-8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20" dirty="0">
                <a:solidFill>
                  <a:srgbClr val="595959"/>
                </a:solidFill>
                <a:latin typeface="Arial MT"/>
                <a:cs typeface="Arial MT"/>
              </a:rPr>
              <a:t>adalah</a:t>
            </a:r>
            <a:r>
              <a:rPr sz="1800" spc="-8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Arial MT"/>
                <a:cs typeface="Arial MT"/>
              </a:rPr>
              <a:t>tempat 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terjadinya</a:t>
            </a:r>
            <a:r>
              <a:rPr sz="18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penilaian</a:t>
            </a:r>
            <a:r>
              <a:rPr sz="18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Arial MT"/>
                <a:cs typeface="Arial MT"/>
              </a:rPr>
              <a:t>pembelajaran,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25" dirty="0">
                <a:solidFill>
                  <a:srgbClr val="595959"/>
                </a:solidFill>
                <a:latin typeface="Arial MT"/>
                <a:cs typeface="Arial MT"/>
              </a:rPr>
              <a:t>ada </a:t>
            </a:r>
            <a:r>
              <a:rPr sz="1800" spc="110" dirty="0">
                <a:solidFill>
                  <a:srgbClr val="595959"/>
                </a:solidFill>
                <a:latin typeface="Arial MT"/>
                <a:cs typeface="Arial MT"/>
              </a:rPr>
              <a:t>5</a:t>
            </a:r>
            <a:r>
              <a:rPr sz="1800" spc="-9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Arial MT"/>
                <a:cs typeface="Arial MT"/>
              </a:rPr>
              <a:t>bahasan:</a:t>
            </a:r>
            <a:endParaRPr sz="1800">
              <a:latin typeface="Arial MT"/>
              <a:cs typeface="Arial MT"/>
            </a:endParaRPr>
          </a:p>
          <a:p>
            <a:pPr marL="431800" indent="-419100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AutoNum type="arabicPeriod"/>
              <a:tabLst>
                <a:tab pos="431800" algn="l"/>
              </a:tabLst>
            </a:pPr>
            <a:r>
              <a:rPr sz="1800" spc="-35" dirty="0">
                <a:solidFill>
                  <a:srgbClr val="595959"/>
                </a:solidFill>
                <a:latin typeface="Arial MT"/>
                <a:cs typeface="Arial MT"/>
              </a:rPr>
              <a:t>Asesmen</a:t>
            </a:r>
            <a:r>
              <a:rPr sz="1800" spc="-9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Arial MT"/>
                <a:cs typeface="Arial MT"/>
              </a:rPr>
              <a:t>sbg</a:t>
            </a:r>
            <a:r>
              <a:rPr sz="1800" spc="-9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bagian</a:t>
            </a:r>
            <a:r>
              <a:rPr sz="1800" spc="-9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Arial MT"/>
                <a:cs typeface="Arial MT"/>
              </a:rPr>
              <a:t>pengajara</a:t>
            </a:r>
            <a:endParaRPr sz="1800">
              <a:latin typeface="Arial MT"/>
              <a:cs typeface="Arial MT"/>
            </a:endParaRPr>
          </a:p>
          <a:p>
            <a:pPr marL="431800" marR="294640" indent="-419734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AutoNum type="arabicPeriod"/>
              <a:tabLst>
                <a:tab pos="431800" algn="l"/>
              </a:tabLst>
            </a:pP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Membuat</a:t>
            </a:r>
            <a:r>
              <a:rPr sz="1800" spc="-9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penilaian</a:t>
            </a:r>
            <a:r>
              <a:rPr sz="1800" spc="-9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yang</a:t>
            </a:r>
            <a:r>
              <a:rPr sz="1800" spc="-9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Arial MT"/>
                <a:cs typeface="Arial MT"/>
              </a:rPr>
              <a:t>sesuai dengan</a:t>
            </a:r>
            <a:r>
              <a:rPr sz="1800" spc="2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perspektif</a:t>
            </a:r>
            <a:r>
              <a:rPr sz="1800" spc="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Arial MT"/>
                <a:cs typeface="Arial MT"/>
              </a:rPr>
              <a:t>pembelajaran sekarang</a:t>
            </a:r>
            <a:endParaRPr sz="1800">
              <a:latin typeface="Arial MT"/>
              <a:cs typeface="Arial MT"/>
            </a:endParaRPr>
          </a:p>
          <a:p>
            <a:pPr marL="431800" indent="-419100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AutoNum type="arabicPeriod"/>
              <a:tabLst>
                <a:tab pos="431800" algn="l"/>
              </a:tabLst>
            </a:pP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Membuat</a:t>
            </a:r>
            <a:r>
              <a:rPr sz="18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tujuan</a:t>
            </a:r>
            <a:r>
              <a:rPr sz="1800" spc="-2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belajar</a:t>
            </a:r>
            <a:r>
              <a:rPr sz="1800" spc="-2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yg</a:t>
            </a:r>
            <a:r>
              <a:rPr sz="1800" spc="-20" dirty="0">
                <a:solidFill>
                  <a:srgbClr val="595959"/>
                </a:solidFill>
                <a:latin typeface="Arial MT"/>
                <a:cs typeface="Arial MT"/>
              </a:rPr>
              <a:t> jelas</a:t>
            </a:r>
            <a:endParaRPr sz="1800">
              <a:latin typeface="Arial MT"/>
              <a:cs typeface="Arial MT"/>
            </a:endParaRPr>
          </a:p>
          <a:p>
            <a:pPr marL="431800" marR="1017269" indent="-419734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AutoNum type="arabicPeriod"/>
              <a:tabLst>
                <a:tab pos="431800" algn="l"/>
              </a:tabLst>
            </a:pPr>
            <a:r>
              <a:rPr sz="1800" spc="-25" dirty="0">
                <a:solidFill>
                  <a:srgbClr val="595959"/>
                </a:solidFill>
                <a:latin typeface="Arial MT"/>
                <a:cs typeface="Arial MT"/>
              </a:rPr>
              <a:t>Menyusun</a:t>
            </a:r>
            <a:r>
              <a:rPr sz="1800" spc="-5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95959"/>
                </a:solidFill>
                <a:latin typeface="Arial MT"/>
                <a:cs typeface="Arial MT"/>
              </a:rPr>
              <a:t>penilaian</a:t>
            </a:r>
            <a:r>
              <a:rPr sz="1800" spc="-4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20" dirty="0">
                <a:solidFill>
                  <a:srgbClr val="595959"/>
                </a:solidFill>
                <a:latin typeface="Arial MT"/>
                <a:cs typeface="Arial MT"/>
              </a:rPr>
              <a:t>yang </a:t>
            </a:r>
            <a:r>
              <a:rPr sz="1800" spc="-10" dirty="0">
                <a:solidFill>
                  <a:srgbClr val="595959"/>
                </a:solidFill>
                <a:latin typeface="Arial MT"/>
                <a:cs typeface="Arial MT"/>
              </a:rPr>
              <a:t>berkualitas</a:t>
            </a:r>
            <a:endParaRPr sz="1800">
              <a:latin typeface="Arial MT"/>
              <a:cs typeface="Arial MT"/>
            </a:endParaRPr>
          </a:p>
          <a:p>
            <a:pPr marL="431800" indent="-419100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AutoNum type="arabicPeriod"/>
              <a:tabLst>
                <a:tab pos="431800" algn="l"/>
              </a:tabLst>
            </a:pPr>
            <a:r>
              <a:rPr sz="1800" spc="-125" dirty="0">
                <a:solidFill>
                  <a:srgbClr val="595959"/>
                </a:solidFill>
                <a:latin typeface="Arial MT"/>
                <a:cs typeface="Arial MT"/>
              </a:rPr>
              <a:t>Tes</a:t>
            </a:r>
            <a:r>
              <a:rPr sz="1800" spc="-7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Arial MT"/>
                <a:cs typeface="Arial MT"/>
              </a:rPr>
              <a:t>tradisional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33595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92900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424248" y="1817832"/>
            <a:ext cx="1177290" cy="1177290"/>
            <a:chOff x="6424248" y="1817832"/>
            <a:chExt cx="1177290" cy="1177290"/>
          </a:xfrm>
        </p:grpSpPr>
        <p:sp>
          <p:nvSpPr>
            <p:cNvPr id="5" name="object 5"/>
            <p:cNvSpPr/>
            <p:nvPr/>
          </p:nvSpPr>
          <p:spPr>
            <a:xfrm>
              <a:off x="6500448" y="1894032"/>
              <a:ext cx="1024890" cy="1024890"/>
            </a:xfrm>
            <a:custGeom>
              <a:avLst/>
              <a:gdLst/>
              <a:ahLst/>
              <a:cxnLst/>
              <a:rect l="l" t="t" r="r" b="b"/>
              <a:pathLst>
                <a:path w="1024890" h="1024889">
                  <a:moveTo>
                    <a:pt x="512400" y="1024799"/>
                  </a:moveTo>
                  <a:lnTo>
                    <a:pt x="465761" y="1022705"/>
                  </a:lnTo>
                  <a:lnTo>
                    <a:pt x="420295" y="1016544"/>
                  </a:lnTo>
                  <a:lnTo>
                    <a:pt x="376184" y="1006496"/>
                  </a:lnTo>
                  <a:lnTo>
                    <a:pt x="333607" y="992742"/>
                  </a:lnTo>
                  <a:lnTo>
                    <a:pt x="292746" y="975464"/>
                  </a:lnTo>
                  <a:lnTo>
                    <a:pt x="253782" y="954842"/>
                  </a:lnTo>
                  <a:lnTo>
                    <a:pt x="216895" y="931057"/>
                  </a:lnTo>
                  <a:lnTo>
                    <a:pt x="182267" y="904289"/>
                  </a:lnTo>
                  <a:lnTo>
                    <a:pt x="150078" y="874721"/>
                  </a:lnTo>
                  <a:lnTo>
                    <a:pt x="120510" y="842532"/>
                  </a:lnTo>
                  <a:lnTo>
                    <a:pt x="93742" y="807904"/>
                  </a:lnTo>
                  <a:lnTo>
                    <a:pt x="69957" y="771018"/>
                  </a:lnTo>
                  <a:lnTo>
                    <a:pt x="49335" y="732053"/>
                  </a:lnTo>
                  <a:lnTo>
                    <a:pt x="32057" y="691192"/>
                  </a:lnTo>
                  <a:lnTo>
                    <a:pt x="18303" y="648616"/>
                  </a:lnTo>
                  <a:lnTo>
                    <a:pt x="8255" y="604504"/>
                  </a:lnTo>
                  <a:lnTo>
                    <a:pt x="2094" y="559038"/>
                  </a:lnTo>
                  <a:lnTo>
                    <a:pt x="0" y="512399"/>
                  </a:lnTo>
                  <a:lnTo>
                    <a:pt x="2094" y="465761"/>
                  </a:lnTo>
                  <a:lnTo>
                    <a:pt x="8255" y="420295"/>
                  </a:lnTo>
                  <a:lnTo>
                    <a:pt x="18303" y="376183"/>
                  </a:lnTo>
                  <a:lnTo>
                    <a:pt x="32057" y="333607"/>
                  </a:lnTo>
                  <a:lnTo>
                    <a:pt x="49335" y="292746"/>
                  </a:lnTo>
                  <a:lnTo>
                    <a:pt x="69957" y="253781"/>
                  </a:lnTo>
                  <a:lnTo>
                    <a:pt x="93742" y="216895"/>
                  </a:lnTo>
                  <a:lnTo>
                    <a:pt x="120510" y="182267"/>
                  </a:lnTo>
                  <a:lnTo>
                    <a:pt x="150078" y="150078"/>
                  </a:lnTo>
                  <a:lnTo>
                    <a:pt x="182267" y="120510"/>
                  </a:lnTo>
                  <a:lnTo>
                    <a:pt x="216895" y="93742"/>
                  </a:lnTo>
                  <a:lnTo>
                    <a:pt x="253782" y="69957"/>
                  </a:lnTo>
                  <a:lnTo>
                    <a:pt x="292746" y="49335"/>
                  </a:lnTo>
                  <a:lnTo>
                    <a:pt x="333607" y="32057"/>
                  </a:lnTo>
                  <a:lnTo>
                    <a:pt x="376184" y="18303"/>
                  </a:lnTo>
                  <a:lnTo>
                    <a:pt x="420295" y="8255"/>
                  </a:lnTo>
                  <a:lnTo>
                    <a:pt x="465761" y="2094"/>
                  </a:lnTo>
                  <a:lnTo>
                    <a:pt x="512400" y="0"/>
                  </a:lnTo>
                  <a:lnTo>
                    <a:pt x="563044" y="2507"/>
                  </a:lnTo>
                  <a:lnTo>
                    <a:pt x="612831" y="9936"/>
                  </a:lnTo>
                  <a:lnTo>
                    <a:pt x="661424" y="22148"/>
                  </a:lnTo>
                  <a:lnTo>
                    <a:pt x="708487" y="39004"/>
                  </a:lnTo>
                  <a:lnTo>
                    <a:pt x="753684" y="60364"/>
                  </a:lnTo>
                  <a:lnTo>
                    <a:pt x="796679" y="86089"/>
                  </a:lnTo>
                  <a:lnTo>
                    <a:pt x="837137" y="116040"/>
                  </a:lnTo>
                  <a:lnTo>
                    <a:pt x="874721" y="150078"/>
                  </a:lnTo>
                  <a:lnTo>
                    <a:pt x="908759" y="187662"/>
                  </a:lnTo>
                  <a:lnTo>
                    <a:pt x="938710" y="228120"/>
                  </a:lnTo>
                  <a:lnTo>
                    <a:pt x="964436" y="271115"/>
                  </a:lnTo>
                  <a:lnTo>
                    <a:pt x="985796" y="316313"/>
                  </a:lnTo>
                  <a:lnTo>
                    <a:pt x="1002651" y="363376"/>
                  </a:lnTo>
                  <a:lnTo>
                    <a:pt x="1014863" y="411968"/>
                  </a:lnTo>
                  <a:lnTo>
                    <a:pt x="1022293" y="461755"/>
                  </a:lnTo>
                  <a:lnTo>
                    <a:pt x="1024800" y="512399"/>
                  </a:lnTo>
                  <a:lnTo>
                    <a:pt x="1022706" y="559038"/>
                  </a:lnTo>
                  <a:lnTo>
                    <a:pt x="1016545" y="604504"/>
                  </a:lnTo>
                  <a:lnTo>
                    <a:pt x="1006497" y="648616"/>
                  </a:lnTo>
                  <a:lnTo>
                    <a:pt x="992743" y="691192"/>
                  </a:lnTo>
                  <a:lnTo>
                    <a:pt x="975465" y="732053"/>
                  </a:lnTo>
                  <a:lnTo>
                    <a:pt x="954842" y="771018"/>
                  </a:lnTo>
                  <a:lnTo>
                    <a:pt x="931057" y="807904"/>
                  </a:lnTo>
                  <a:lnTo>
                    <a:pt x="904290" y="842532"/>
                  </a:lnTo>
                  <a:lnTo>
                    <a:pt x="874722" y="874721"/>
                  </a:lnTo>
                  <a:lnTo>
                    <a:pt x="842533" y="904289"/>
                  </a:lnTo>
                  <a:lnTo>
                    <a:pt x="807905" y="931057"/>
                  </a:lnTo>
                  <a:lnTo>
                    <a:pt x="771018" y="954842"/>
                  </a:lnTo>
                  <a:lnTo>
                    <a:pt x="732054" y="975464"/>
                  </a:lnTo>
                  <a:lnTo>
                    <a:pt x="691193" y="992742"/>
                  </a:lnTo>
                  <a:lnTo>
                    <a:pt x="648616" y="1006496"/>
                  </a:lnTo>
                  <a:lnTo>
                    <a:pt x="604505" y="1016544"/>
                  </a:lnTo>
                  <a:lnTo>
                    <a:pt x="559039" y="1022705"/>
                  </a:lnTo>
                  <a:lnTo>
                    <a:pt x="512400" y="10247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00448" y="1894032"/>
              <a:ext cx="1024890" cy="1024890"/>
            </a:xfrm>
            <a:custGeom>
              <a:avLst/>
              <a:gdLst/>
              <a:ahLst/>
              <a:cxnLst/>
              <a:rect l="l" t="t" r="r" b="b"/>
              <a:pathLst>
                <a:path w="1024890" h="1024889">
                  <a:moveTo>
                    <a:pt x="0" y="512399"/>
                  </a:moveTo>
                  <a:lnTo>
                    <a:pt x="2094" y="465761"/>
                  </a:lnTo>
                  <a:lnTo>
                    <a:pt x="8255" y="420295"/>
                  </a:lnTo>
                  <a:lnTo>
                    <a:pt x="18303" y="376183"/>
                  </a:lnTo>
                  <a:lnTo>
                    <a:pt x="32057" y="333607"/>
                  </a:lnTo>
                  <a:lnTo>
                    <a:pt x="49335" y="292746"/>
                  </a:lnTo>
                  <a:lnTo>
                    <a:pt x="69957" y="253781"/>
                  </a:lnTo>
                  <a:lnTo>
                    <a:pt x="93742" y="216895"/>
                  </a:lnTo>
                  <a:lnTo>
                    <a:pt x="120510" y="182267"/>
                  </a:lnTo>
                  <a:lnTo>
                    <a:pt x="150078" y="150078"/>
                  </a:lnTo>
                  <a:lnTo>
                    <a:pt x="182267" y="120510"/>
                  </a:lnTo>
                  <a:lnTo>
                    <a:pt x="216895" y="93742"/>
                  </a:lnTo>
                  <a:lnTo>
                    <a:pt x="253782" y="69957"/>
                  </a:lnTo>
                  <a:lnTo>
                    <a:pt x="292746" y="49335"/>
                  </a:lnTo>
                  <a:lnTo>
                    <a:pt x="333607" y="32057"/>
                  </a:lnTo>
                  <a:lnTo>
                    <a:pt x="376184" y="18303"/>
                  </a:lnTo>
                  <a:lnTo>
                    <a:pt x="420295" y="8255"/>
                  </a:lnTo>
                  <a:lnTo>
                    <a:pt x="465761" y="2094"/>
                  </a:lnTo>
                  <a:lnTo>
                    <a:pt x="512400" y="0"/>
                  </a:lnTo>
                  <a:lnTo>
                    <a:pt x="563044" y="2507"/>
                  </a:lnTo>
                  <a:lnTo>
                    <a:pt x="612831" y="9936"/>
                  </a:lnTo>
                  <a:lnTo>
                    <a:pt x="661424" y="22148"/>
                  </a:lnTo>
                  <a:lnTo>
                    <a:pt x="708487" y="39004"/>
                  </a:lnTo>
                  <a:lnTo>
                    <a:pt x="753684" y="60364"/>
                  </a:lnTo>
                  <a:lnTo>
                    <a:pt x="796679" y="86089"/>
                  </a:lnTo>
                  <a:lnTo>
                    <a:pt x="837137" y="116040"/>
                  </a:lnTo>
                  <a:lnTo>
                    <a:pt x="874721" y="150078"/>
                  </a:lnTo>
                  <a:lnTo>
                    <a:pt x="908759" y="187662"/>
                  </a:lnTo>
                  <a:lnTo>
                    <a:pt x="938710" y="228120"/>
                  </a:lnTo>
                  <a:lnTo>
                    <a:pt x="964436" y="271115"/>
                  </a:lnTo>
                  <a:lnTo>
                    <a:pt x="985796" y="316313"/>
                  </a:lnTo>
                  <a:lnTo>
                    <a:pt x="1002651" y="363376"/>
                  </a:lnTo>
                  <a:lnTo>
                    <a:pt x="1014863" y="411968"/>
                  </a:lnTo>
                  <a:lnTo>
                    <a:pt x="1022293" y="461755"/>
                  </a:lnTo>
                  <a:lnTo>
                    <a:pt x="1024800" y="512399"/>
                  </a:lnTo>
                  <a:lnTo>
                    <a:pt x="1022706" y="559038"/>
                  </a:lnTo>
                  <a:lnTo>
                    <a:pt x="1016545" y="604504"/>
                  </a:lnTo>
                  <a:lnTo>
                    <a:pt x="1006497" y="648616"/>
                  </a:lnTo>
                  <a:lnTo>
                    <a:pt x="992743" y="691192"/>
                  </a:lnTo>
                  <a:lnTo>
                    <a:pt x="975465" y="732053"/>
                  </a:lnTo>
                  <a:lnTo>
                    <a:pt x="954842" y="771018"/>
                  </a:lnTo>
                  <a:lnTo>
                    <a:pt x="931057" y="807904"/>
                  </a:lnTo>
                  <a:lnTo>
                    <a:pt x="904290" y="842532"/>
                  </a:lnTo>
                  <a:lnTo>
                    <a:pt x="874722" y="874721"/>
                  </a:lnTo>
                  <a:lnTo>
                    <a:pt x="842533" y="904289"/>
                  </a:lnTo>
                  <a:lnTo>
                    <a:pt x="807905" y="931057"/>
                  </a:lnTo>
                  <a:lnTo>
                    <a:pt x="771018" y="954842"/>
                  </a:lnTo>
                  <a:lnTo>
                    <a:pt x="732054" y="975464"/>
                  </a:lnTo>
                  <a:lnTo>
                    <a:pt x="691193" y="992742"/>
                  </a:lnTo>
                  <a:lnTo>
                    <a:pt x="648616" y="1006496"/>
                  </a:lnTo>
                  <a:lnTo>
                    <a:pt x="604505" y="1016544"/>
                  </a:lnTo>
                  <a:lnTo>
                    <a:pt x="559039" y="1022705"/>
                  </a:lnTo>
                  <a:lnTo>
                    <a:pt x="512400" y="1024799"/>
                  </a:lnTo>
                  <a:lnTo>
                    <a:pt x="465761" y="1022705"/>
                  </a:lnTo>
                  <a:lnTo>
                    <a:pt x="420295" y="1016544"/>
                  </a:lnTo>
                  <a:lnTo>
                    <a:pt x="376184" y="1006496"/>
                  </a:lnTo>
                  <a:lnTo>
                    <a:pt x="333607" y="992742"/>
                  </a:lnTo>
                  <a:lnTo>
                    <a:pt x="292746" y="975464"/>
                  </a:lnTo>
                  <a:lnTo>
                    <a:pt x="253782" y="954842"/>
                  </a:lnTo>
                  <a:lnTo>
                    <a:pt x="216895" y="931057"/>
                  </a:lnTo>
                  <a:lnTo>
                    <a:pt x="182267" y="904289"/>
                  </a:lnTo>
                  <a:lnTo>
                    <a:pt x="150078" y="874721"/>
                  </a:lnTo>
                  <a:lnTo>
                    <a:pt x="120510" y="842532"/>
                  </a:lnTo>
                  <a:lnTo>
                    <a:pt x="93742" y="807904"/>
                  </a:lnTo>
                  <a:lnTo>
                    <a:pt x="69957" y="771018"/>
                  </a:lnTo>
                  <a:lnTo>
                    <a:pt x="49335" y="732053"/>
                  </a:lnTo>
                  <a:lnTo>
                    <a:pt x="32057" y="691192"/>
                  </a:lnTo>
                  <a:lnTo>
                    <a:pt x="18303" y="648616"/>
                  </a:lnTo>
                  <a:lnTo>
                    <a:pt x="8255" y="604504"/>
                  </a:lnTo>
                  <a:lnTo>
                    <a:pt x="2094" y="559038"/>
                  </a:lnTo>
                  <a:lnTo>
                    <a:pt x="0" y="512399"/>
                  </a:lnTo>
                  <a:close/>
                </a:path>
              </a:pathLst>
            </a:custGeom>
            <a:ln w="152399">
              <a:solidFill>
                <a:srgbClr val="F0AE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983398" y="1817832"/>
            <a:ext cx="1177290" cy="1177290"/>
            <a:chOff x="3983398" y="1817832"/>
            <a:chExt cx="1177290" cy="1177290"/>
          </a:xfrm>
        </p:grpSpPr>
        <p:sp>
          <p:nvSpPr>
            <p:cNvPr id="8" name="object 8"/>
            <p:cNvSpPr/>
            <p:nvPr/>
          </p:nvSpPr>
          <p:spPr>
            <a:xfrm>
              <a:off x="4059598" y="1894032"/>
              <a:ext cx="1024890" cy="1024890"/>
            </a:xfrm>
            <a:custGeom>
              <a:avLst/>
              <a:gdLst/>
              <a:ahLst/>
              <a:cxnLst/>
              <a:rect l="l" t="t" r="r" b="b"/>
              <a:pathLst>
                <a:path w="1024889" h="1024889">
                  <a:moveTo>
                    <a:pt x="512399" y="1024799"/>
                  </a:moveTo>
                  <a:lnTo>
                    <a:pt x="465761" y="1022705"/>
                  </a:lnTo>
                  <a:lnTo>
                    <a:pt x="420295" y="1016544"/>
                  </a:lnTo>
                  <a:lnTo>
                    <a:pt x="376183" y="1006496"/>
                  </a:lnTo>
                  <a:lnTo>
                    <a:pt x="333607" y="992742"/>
                  </a:lnTo>
                  <a:lnTo>
                    <a:pt x="292746" y="975464"/>
                  </a:lnTo>
                  <a:lnTo>
                    <a:pt x="253781" y="954842"/>
                  </a:lnTo>
                  <a:lnTo>
                    <a:pt x="216895" y="931057"/>
                  </a:lnTo>
                  <a:lnTo>
                    <a:pt x="182267" y="904289"/>
                  </a:lnTo>
                  <a:lnTo>
                    <a:pt x="150078" y="874721"/>
                  </a:lnTo>
                  <a:lnTo>
                    <a:pt x="120510" y="842532"/>
                  </a:lnTo>
                  <a:lnTo>
                    <a:pt x="93742" y="807904"/>
                  </a:lnTo>
                  <a:lnTo>
                    <a:pt x="69957" y="771018"/>
                  </a:lnTo>
                  <a:lnTo>
                    <a:pt x="49335" y="732053"/>
                  </a:lnTo>
                  <a:lnTo>
                    <a:pt x="32057" y="691192"/>
                  </a:lnTo>
                  <a:lnTo>
                    <a:pt x="18303" y="648616"/>
                  </a:lnTo>
                  <a:lnTo>
                    <a:pt x="8255" y="604504"/>
                  </a:lnTo>
                  <a:lnTo>
                    <a:pt x="2094" y="559038"/>
                  </a:lnTo>
                  <a:lnTo>
                    <a:pt x="0" y="512399"/>
                  </a:lnTo>
                  <a:lnTo>
                    <a:pt x="2094" y="465761"/>
                  </a:lnTo>
                  <a:lnTo>
                    <a:pt x="8255" y="420295"/>
                  </a:lnTo>
                  <a:lnTo>
                    <a:pt x="18303" y="376183"/>
                  </a:lnTo>
                  <a:lnTo>
                    <a:pt x="32057" y="333607"/>
                  </a:lnTo>
                  <a:lnTo>
                    <a:pt x="49335" y="292746"/>
                  </a:lnTo>
                  <a:lnTo>
                    <a:pt x="69957" y="253781"/>
                  </a:lnTo>
                  <a:lnTo>
                    <a:pt x="93742" y="216895"/>
                  </a:lnTo>
                  <a:lnTo>
                    <a:pt x="120510" y="182267"/>
                  </a:lnTo>
                  <a:lnTo>
                    <a:pt x="150078" y="150078"/>
                  </a:lnTo>
                  <a:lnTo>
                    <a:pt x="182267" y="120510"/>
                  </a:lnTo>
                  <a:lnTo>
                    <a:pt x="216895" y="93742"/>
                  </a:lnTo>
                  <a:lnTo>
                    <a:pt x="253781" y="69957"/>
                  </a:lnTo>
                  <a:lnTo>
                    <a:pt x="292746" y="49335"/>
                  </a:lnTo>
                  <a:lnTo>
                    <a:pt x="333607" y="32057"/>
                  </a:lnTo>
                  <a:lnTo>
                    <a:pt x="376183" y="18303"/>
                  </a:lnTo>
                  <a:lnTo>
                    <a:pt x="420295" y="8255"/>
                  </a:lnTo>
                  <a:lnTo>
                    <a:pt x="465761" y="2094"/>
                  </a:lnTo>
                  <a:lnTo>
                    <a:pt x="512399" y="0"/>
                  </a:lnTo>
                  <a:lnTo>
                    <a:pt x="563044" y="2507"/>
                  </a:lnTo>
                  <a:lnTo>
                    <a:pt x="612831" y="9936"/>
                  </a:lnTo>
                  <a:lnTo>
                    <a:pt x="661424" y="22148"/>
                  </a:lnTo>
                  <a:lnTo>
                    <a:pt x="708487" y="39004"/>
                  </a:lnTo>
                  <a:lnTo>
                    <a:pt x="753684" y="60364"/>
                  </a:lnTo>
                  <a:lnTo>
                    <a:pt x="796680" y="86089"/>
                  </a:lnTo>
                  <a:lnTo>
                    <a:pt x="837137" y="116040"/>
                  </a:lnTo>
                  <a:lnTo>
                    <a:pt x="874721" y="150078"/>
                  </a:lnTo>
                  <a:lnTo>
                    <a:pt x="908759" y="187662"/>
                  </a:lnTo>
                  <a:lnTo>
                    <a:pt x="938711" y="228120"/>
                  </a:lnTo>
                  <a:lnTo>
                    <a:pt x="964436" y="271115"/>
                  </a:lnTo>
                  <a:lnTo>
                    <a:pt x="985795" y="316313"/>
                  </a:lnTo>
                  <a:lnTo>
                    <a:pt x="1002651" y="363376"/>
                  </a:lnTo>
                  <a:lnTo>
                    <a:pt x="1014863" y="411968"/>
                  </a:lnTo>
                  <a:lnTo>
                    <a:pt x="1022292" y="461755"/>
                  </a:lnTo>
                  <a:lnTo>
                    <a:pt x="1024799" y="512399"/>
                  </a:lnTo>
                  <a:lnTo>
                    <a:pt x="1022705" y="559038"/>
                  </a:lnTo>
                  <a:lnTo>
                    <a:pt x="1016544" y="604504"/>
                  </a:lnTo>
                  <a:lnTo>
                    <a:pt x="1006496" y="648616"/>
                  </a:lnTo>
                  <a:lnTo>
                    <a:pt x="992743" y="691192"/>
                  </a:lnTo>
                  <a:lnTo>
                    <a:pt x="975464" y="732053"/>
                  </a:lnTo>
                  <a:lnTo>
                    <a:pt x="954842" y="771018"/>
                  </a:lnTo>
                  <a:lnTo>
                    <a:pt x="931057" y="807904"/>
                  </a:lnTo>
                  <a:lnTo>
                    <a:pt x="904290" y="842532"/>
                  </a:lnTo>
                  <a:lnTo>
                    <a:pt x="874721" y="874721"/>
                  </a:lnTo>
                  <a:lnTo>
                    <a:pt x="842533" y="904289"/>
                  </a:lnTo>
                  <a:lnTo>
                    <a:pt x="807904" y="931057"/>
                  </a:lnTo>
                  <a:lnTo>
                    <a:pt x="771018" y="954842"/>
                  </a:lnTo>
                  <a:lnTo>
                    <a:pt x="732054" y="975464"/>
                  </a:lnTo>
                  <a:lnTo>
                    <a:pt x="691193" y="992742"/>
                  </a:lnTo>
                  <a:lnTo>
                    <a:pt x="648616" y="1006496"/>
                  </a:lnTo>
                  <a:lnTo>
                    <a:pt x="604504" y="1016544"/>
                  </a:lnTo>
                  <a:lnTo>
                    <a:pt x="559038" y="1022705"/>
                  </a:lnTo>
                  <a:lnTo>
                    <a:pt x="512399" y="10247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59598" y="1894032"/>
              <a:ext cx="1024890" cy="1024890"/>
            </a:xfrm>
            <a:custGeom>
              <a:avLst/>
              <a:gdLst/>
              <a:ahLst/>
              <a:cxnLst/>
              <a:rect l="l" t="t" r="r" b="b"/>
              <a:pathLst>
                <a:path w="1024889" h="1024889">
                  <a:moveTo>
                    <a:pt x="0" y="512399"/>
                  </a:moveTo>
                  <a:lnTo>
                    <a:pt x="2094" y="465761"/>
                  </a:lnTo>
                  <a:lnTo>
                    <a:pt x="8255" y="420295"/>
                  </a:lnTo>
                  <a:lnTo>
                    <a:pt x="18303" y="376183"/>
                  </a:lnTo>
                  <a:lnTo>
                    <a:pt x="32057" y="333607"/>
                  </a:lnTo>
                  <a:lnTo>
                    <a:pt x="49335" y="292746"/>
                  </a:lnTo>
                  <a:lnTo>
                    <a:pt x="69957" y="253781"/>
                  </a:lnTo>
                  <a:lnTo>
                    <a:pt x="93742" y="216895"/>
                  </a:lnTo>
                  <a:lnTo>
                    <a:pt x="120510" y="182267"/>
                  </a:lnTo>
                  <a:lnTo>
                    <a:pt x="150078" y="150078"/>
                  </a:lnTo>
                  <a:lnTo>
                    <a:pt x="182267" y="120510"/>
                  </a:lnTo>
                  <a:lnTo>
                    <a:pt x="216895" y="93742"/>
                  </a:lnTo>
                  <a:lnTo>
                    <a:pt x="253781" y="69957"/>
                  </a:lnTo>
                  <a:lnTo>
                    <a:pt x="292746" y="49335"/>
                  </a:lnTo>
                  <a:lnTo>
                    <a:pt x="333607" y="32057"/>
                  </a:lnTo>
                  <a:lnTo>
                    <a:pt x="376183" y="18303"/>
                  </a:lnTo>
                  <a:lnTo>
                    <a:pt x="420295" y="8255"/>
                  </a:lnTo>
                  <a:lnTo>
                    <a:pt x="465761" y="2094"/>
                  </a:lnTo>
                  <a:lnTo>
                    <a:pt x="512399" y="0"/>
                  </a:lnTo>
                  <a:lnTo>
                    <a:pt x="563044" y="2507"/>
                  </a:lnTo>
                  <a:lnTo>
                    <a:pt x="612831" y="9936"/>
                  </a:lnTo>
                  <a:lnTo>
                    <a:pt x="661424" y="22148"/>
                  </a:lnTo>
                  <a:lnTo>
                    <a:pt x="708487" y="39004"/>
                  </a:lnTo>
                  <a:lnTo>
                    <a:pt x="753684" y="60364"/>
                  </a:lnTo>
                  <a:lnTo>
                    <a:pt x="796680" y="86089"/>
                  </a:lnTo>
                  <a:lnTo>
                    <a:pt x="837137" y="116040"/>
                  </a:lnTo>
                  <a:lnTo>
                    <a:pt x="874721" y="150078"/>
                  </a:lnTo>
                  <a:lnTo>
                    <a:pt x="908759" y="187662"/>
                  </a:lnTo>
                  <a:lnTo>
                    <a:pt x="938711" y="228120"/>
                  </a:lnTo>
                  <a:lnTo>
                    <a:pt x="964436" y="271115"/>
                  </a:lnTo>
                  <a:lnTo>
                    <a:pt x="985795" y="316313"/>
                  </a:lnTo>
                  <a:lnTo>
                    <a:pt x="1002651" y="363376"/>
                  </a:lnTo>
                  <a:lnTo>
                    <a:pt x="1014863" y="411968"/>
                  </a:lnTo>
                  <a:lnTo>
                    <a:pt x="1022292" y="461755"/>
                  </a:lnTo>
                  <a:lnTo>
                    <a:pt x="1024799" y="512399"/>
                  </a:lnTo>
                  <a:lnTo>
                    <a:pt x="1022705" y="559038"/>
                  </a:lnTo>
                  <a:lnTo>
                    <a:pt x="1016544" y="604504"/>
                  </a:lnTo>
                  <a:lnTo>
                    <a:pt x="1006496" y="648616"/>
                  </a:lnTo>
                  <a:lnTo>
                    <a:pt x="992743" y="691192"/>
                  </a:lnTo>
                  <a:lnTo>
                    <a:pt x="975464" y="732053"/>
                  </a:lnTo>
                  <a:lnTo>
                    <a:pt x="954842" y="771018"/>
                  </a:lnTo>
                  <a:lnTo>
                    <a:pt x="931057" y="807904"/>
                  </a:lnTo>
                  <a:lnTo>
                    <a:pt x="904290" y="842532"/>
                  </a:lnTo>
                  <a:lnTo>
                    <a:pt x="874721" y="874721"/>
                  </a:lnTo>
                  <a:lnTo>
                    <a:pt x="842533" y="904289"/>
                  </a:lnTo>
                  <a:lnTo>
                    <a:pt x="807904" y="931057"/>
                  </a:lnTo>
                  <a:lnTo>
                    <a:pt x="771018" y="954842"/>
                  </a:lnTo>
                  <a:lnTo>
                    <a:pt x="732054" y="975464"/>
                  </a:lnTo>
                  <a:lnTo>
                    <a:pt x="691193" y="992742"/>
                  </a:lnTo>
                  <a:lnTo>
                    <a:pt x="648616" y="1006496"/>
                  </a:lnTo>
                  <a:lnTo>
                    <a:pt x="604504" y="1016544"/>
                  </a:lnTo>
                  <a:lnTo>
                    <a:pt x="559038" y="1022705"/>
                  </a:lnTo>
                  <a:lnTo>
                    <a:pt x="512399" y="1024799"/>
                  </a:lnTo>
                  <a:lnTo>
                    <a:pt x="465761" y="1022705"/>
                  </a:lnTo>
                  <a:lnTo>
                    <a:pt x="420295" y="1016544"/>
                  </a:lnTo>
                  <a:lnTo>
                    <a:pt x="376183" y="1006496"/>
                  </a:lnTo>
                  <a:lnTo>
                    <a:pt x="333607" y="992742"/>
                  </a:lnTo>
                  <a:lnTo>
                    <a:pt x="292746" y="975464"/>
                  </a:lnTo>
                  <a:lnTo>
                    <a:pt x="253781" y="954842"/>
                  </a:lnTo>
                  <a:lnTo>
                    <a:pt x="216895" y="931057"/>
                  </a:lnTo>
                  <a:lnTo>
                    <a:pt x="182267" y="904289"/>
                  </a:lnTo>
                  <a:lnTo>
                    <a:pt x="150078" y="874721"/>
                  </a:lnTo>
                  <a:lnTo>
                    <a:pt x="120510" y="842532"/>
                  </a:lnTo>
                  <a:lnTo>
                    <a:pt x="93742" y="807904"/>
                  </a:lnTo>
                  <a:lnTo>
                    <a:pt x="69957" y="771018"/>
                  </a:lnTo>
                  <a:lnTo>
                    <a:pt x="49335" y="732053"/>
                  </a:lnTo>
                  <a:lnTo>
                    <a:pt x="32057" y="691192"/>
                  </a:lnTo>
                  <a:lnTo>
                    <a:pt x="18303" y="648616"/>
                  </a:lnTo>
                  <a:lnTo>
                    <a:pt x="8255" y="604504"/>
                  </a:lnTo>
                  <a:lnTo>
                    <a:pt x="2094" y="559038"/>
                  </a:lnTo>
                  <a:lnTo>
                    <a:pt x="0" y="512399"/>
                  </a:lnTo>
                  <a:close/>
                </a:path>
              </a:pathLst>
            </a:custGeom>
            <a:ln w="152399">
              <a:solidFill>
                <a:srgbClr val="D472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542548" y="1817832"/>
            <a:ext cx="1177290" cy="1177290"/>
            <a:chOff x="1542548" y="1817832"/>
            <a:chExt cx="1177290" cy="1177290"/>
          </a:xfrm>
        </p:grpSpPr>
        <p:sp>
          <p:nvSpPr>
            <p:cNvPr id="11" name="object 11"/>
            <p:cNvSpPr/>
            <p:nvPr/>
          </p:nvSpPr>
          <p:spPr>
            <a:xfrm>
              <a:off x="1618748" y="1894032"/>
              <a:ext cx="1024890" cy="1024890"/>
            </a:xfrm>
            <a:custGeom>
              <a:avLst/>
              <a:gdLst/>
              <a:ahLst/>
              <a:cxnLst/>
              <a:rect l="l" t="t" r="r" b="b"/>
              <a:pathLst>
                <a:path w="1024889" h="1024889">
                  <a:moveTo>
                    <a:pt x="512399" y="1024799"/>
                  </a:moveTo>
                  <a:lnTo>
                    <a:pt x="465761" y="1022705"/>
                  </a:lnTo>
                  <a:lnTo>
                    <a:pt x="420295" y="1016544"/>
                  </a:lnTo>
                  <a:lnTo>
                    <a:pt x="376183" y="1006496"/>
                  </a:lnTo>
                  <a:lnTo>
                    <a:pt x="333607" y="992742"/>
                  </a:lnTo>
                  <a:lnTo>
                    <a:pt x="292746" y="975464"/>
                  </a:lnTo>
                  <a:lnTo>
                    <a:pt x="253781" y="954842"/>
                  </a:lnTo>
                  <a:lnTo>
                    <a:pt x="216895" y="931057"/>
                  </a:lnTo>
                  <a:lnTo>
                    <a:pt x="182267" y="904289"/>
                  </a:lnTo>
                  <a:lnTo>
                    <a:pt x="150078" y="874721"/>
                  </a:lnTo>
                  <a:lnTo>
                    <a:pt x="120510" y="842532"/>
                  </a:lnTo>
                  <a:lnTo>
                    <a:pt x="93742" y="807904"/>
                  </a:lnTo>
                  <a:lnTo>
                    <a:pt x="69957" y="771018"/>
                  </a:lnTo>
                  <a:lnTo>
                    <a:pt x="49335" y="732053"/>
                  </a:lnTo>
                  <a:lnTo>
                    <a:pt x="32057" y="691192"/>
                  </a:lnTo>
                  <a:lnTo>
                    <a:pt x="18303" y="648616"/>
                  </a:lnTo>
                  <a:lnTo>
                    <a:pt x="8255" y="604504"/>
                  </a:lnTo>
                  <a:lnTo>
                    <a:pt x="2094" y="559038"/>
                  </a:lnTo>
                  <a:lnTo>
                    <a:pt x="0" y="512399"/>
                  </a:lnTo>
                  <a:lnTo>
                    <a:pt x="2094" y="465761"/>
                  </a:lnTo>
                  <a:lnTo>
                    <a:pt x="8255" y="420295"/>
                  </a:lnTo>
                  <a:lnTo>
                    <a:pt x="18303" y="376183"/>
                  </a:lnTo>
                  <a:lnTo>
                    <a:pt x="32057" y="333607"/>
                  </a:lnTo>
                  <a:lnTo>
                    <a:pt x="49335" y="292746"/>
                  </a:lnTo>
                  <a:lnTo>
                    <a:pt x="69957" y="253781"/>
                  </a:lnTo>
                  <a:lnTo>
                    <a:pt x="93742" y="216895"/>
                  </a:lnTo>
                  <a:lnTo>
                    <a:pt x="120510" y="182267"/>
                  </a:lnTo>
                  <a:lnTo>
                    <a:pt x="150078" y="150078"/>
                  </a:lnTo>
                  <a:lnTo>
                    <a:pt x="182267" y="120510"/>
                  </a:lnTo>
                  <a:lnTo>
                    <a:pt x="216895" y="93742"/>
                  </a:lnTo>
                  <a:lnTo>
                    <a:pt x="253781" y="69957"/>
                  </a:lnTo>
                  <a:lnTo>
                    <a:pt x="292746" y="49335"/>
                  </a:lnTo>
                  <a:lnTo>
                    <a:pt x="333607" y="32057"/>
                  </a:lnTo>
                  <a:lnTo>
                    <a:pt x="376183" y="18303"/>
                  </a:lnTo>
                  <a:lnTo>
                    <a:pt x="420295" y="8255"/>
                  </a:lnTo>
                  <a:lnTo>
                    <a:pt x="465761" y="2094"/>
                  </a:lnTo>
                  <a:lnTo>
                    <a:pt x="512399" y="0"/>
                  </a:lnTo>
                  <a:lnTo>
                    <a:pt x="563044" y="2507"/>
                  </a:lnTo>
                  <a:lnTo>
                    <a:pt x="612831" y="9936"/>
                  </a:lnTo>
                  <a:lnTo>
                    <a:pt x="661423" y="22148"/>
                  </a:lnTo>
                  <a:lnTo>
                    <a:pt x="708487" y="39004"/>
                  </a:lnTo>
                  <a:lnTo>
                    <a:pt x="753684" y="60364"/>
                  </a:lnTo>
                  <a:lnTo>
                    <a:pt x="796679" y="86089"/>
                  </a:lnTo>
                  <a:lnTo>
                    <a:pt x="837137" y="116040"/>
                  </a:lnTo>
                  <a:lnTo>
                    <a:pt x="874721" y="150078"/>
                  </a:lnTo>
                  <a:lnTo>
                    <a:pt x="908759" y="187662"/>
                  </a:lnTo>
                  <a:lnTo>
                    <a:pt x="938710" y="228120"/>
                  </a:lnTo>
                  <a:lnTo>
                    <a:pt x="964435" y="271115"/>
                  </a:lnTo>
                  <a:lnTo>
                    <a:pt x="985795" y="316313"/>
                  </a:lnTo>
                  <a:lnTo>
                    <a:pt x="1002651" y="363376"/>
                  </a:lnTo>
                  <a:lnTo>
                    <a:pt x="1014863" y="411968"/>
                  </a:lnTo>
                  <a:lnTo>
                    <a:pt x="1022292" y="461755"/>
                  </a:lnTo>
                  <a:lnTo>
                    <a:pt x="1024799" y="512399"/>
                  </a:lnTo>
                  <a:lnTo>
                    <a:pt x="1022705" y="559038"/>
                  </a:lnTo>
                  <a:lnTo>
                    <a:pt x="1016544" y="604504"/>
                  </a:lnTo>
                  <a:lnTo>
                    <a:pt x="1006496" y="648616"/>
                  </a:lnTo>
                  <a:lnTo>
                    <a:pt x="992742" y="691192"/>
                  </a:lnTo>
                  <a:lnTo>
                    <a:pt x="975464" y="732053"/>
                  </a:lnTo>
                  <a:lnTo>
                    <a:pt x="954842" y="771018"/>
                  </a:lnTo>
                  <a:lnTo>
                    <a:pt x="931057" y="807904"/>
                  </a:lnTo>
                  <a:lnTo>
                    <a:pt x="904289" y="842532"/>
                  </a:lnTo>
                  <a:lnTo>
                    <a:pt x="874721" y="874721"/>
                  </a:lnTo>
                  <a:lnTo>
                    <a:pt x="842532" y="904289"/>
                  </a:lnTo>
                  <a:lnTo>
                    <a:pt x="807904" y="931057"/>
                  </a:lnTo>
                  <a:lnTo>
                    <a:pt x="771018" y="954842"/>
                  </a:lnTo>
                  <a:lnTo>
                    <a:pt x="732053" y="975464"/>
                  </a:lnTo>
                  <a:lnTo>
                    <a:pt x="691192" y="992742"/>
                  </a:lnTo>
                  <a:lnTo>
                    <a:pt x="648616" y="1006496"/>
                  </a:lnTo>
                  <a:lnTo>
                    <a:pt x="604504" y="1016544"/>
                  </a:lnTo>
                  <a:lnTo>
                    <a:pt x="559038" y="1022705"/>
                  </a:lnTo>
                  <a:lnTo>
                    <a:pt x="512399" y="10247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18748" y="1894032"/>
              <a:ext cx="1024890" cy="1024890"/>
            </a:xfrm>
            <a:custGeom>
              <a:avLst/>
              <a:gdLst/>
              <a:ahLst/>
              <a:cxnLst/>
              <a:rect l="l" t="t" r="r" b="b"/>
              <a:pathLst>
                <a:path w="1024889" h="1024889">
                  <a:moveTo>
                    <a:pt x="0" y="512399"/>
                  </a:moveTo>
                  <a:lnTo>
                    <a:pt x="2094" y="465761"/>
                  </a:lnTo>
                  <a:lnTo>
                    <a:pt x="8255" y="420295"/>
                  </a:lnTo>
                  <a:lnTo>
                    <a:pt x="18303" y="376183"/>
                  </a:lnTo>
                  <a:lnTo>
                    <a:pt x="32057" y="333607"/>
                  </a:lnTo>
                  <a:lnTo>
                    <a:pt x="49335" y="292746"/>
                  </a:lnTo>
                  <a:lnTo>
                    <a:pt x="69957" y="253781"/>
                  </a:lnTo>
                  <a:lnTo>
                    <a:pt x="93742" y="216895"/>
                  </a:lnTo>
                  <a:lnTo>
                    <a:pt x="120510" y="182267"/>
                  </a:lnTo>
                  <a:lnTo>
                    <a:pt x="150078" y="150078"/>
                  </a:lnTo>
                  <a:lnTo>
                    <a:pt x="182267" y="120510"/>
                  </a:lnTo>
                  <a:lnTo>
                    <a:pt x="216895" y="93742"/>
                  </a:lnTo>
                  <a:lnTo>
                    <a:pt x="253781" y="69957"/>
                  </a:lnTo>
                  <a:lnTo>
                    <a:pt x="292746" y="49335"/>
                  </a:lnTo>
                  <a:lnTo>
                    <a:pt x="333607" y="32057"/>
                  </a:lnTo>
                  <a:lnTo>
                    <a:pt x="376183" y="18303"/>
                  </a:lnTo>
                  <a:lnTo>
                    <a:pt x="420295" y="8255"/>
                  </a:lnTo>
                  <a:lnTo>
                    <a:pt x="465761" y="2094"/>
                  </a:lnTo>
                  <a:lnTo>
                    <a:pt x="512399" y="0"/>
                  </a:lnTo>
                  <a:lnTo>
                    <a:pt x="563044" y="2507"/>
                  </a:lnTo>
                  <a:lnTo>
                    <a:pt x="612831" y="9936"/>
                  </a:lnTo>
                  <a:lnTo>
                    <a:pt x="661423" y="22148"/>
                  </a:lnTo>
                  <a:lnTo>
                    <a:pt x="708487" y="39004"/>
                  </a:lnTo>
                  <a:lnTo>
                    <a:pt x="753684" y="60364"/>
                  </a:lnTo>
                  <a:lnTo>
                    <a:pt x="796679" y="86089"/>
                  </a:lnTo>
                  <a:lnTo>
                    <a:pt x="837137" y="116040"/>
                  </a:lnTo>
                  <a:lnTo>
                    <a:pt x="874721" y="150078"/>
                  </a:lnTo>
                  <a:lnTo>
                    <a:pt x="908759" y="187662"/>
                  </a:lnTo>
                  <a:lnTo>
                    <a:pt x="938710" y="228120"/>
                  </a:lnTo>
                  <a:lnTo>
                    <a:pt x="964435" y="271115"/>
                  </a:lnTo>
                  <a:lnTo>
                    <a:pt x="985795" y="316313"/>
                  </a:lnTo>
                  <a:lnTo>
                    <a:pt x="1002651" y="363376"/>
                  </a:lnTo>
                  <a:lnTo>
                    <a:pt x="1014863" y="411968"/>
                  </a:lnTo>
                  <a:lnTo>
                    <a:pt x="1022292" y="461755"/>
                  </a:lnTo>
                  <a:lnTo>
                    <a:pt x="1024799" y="512399"/>
                  </a:lnTo>
                  <a:lnTo>
                    <a:pt x="1022705" y="559038"/>
                  </a:lnTo>
                  <a:lnTo>
                    <a:pt x="1016544" y="604504"/>
                  </a:lnTo>
                  <a:lnTo>
                    <a:pt x="1006496" y="648616"/>
                  </a:lnTo>
                  <a:lnTo>
                    <a:pt x="992742" y="691192"/>
                  </a:lnTo>
                  <a:lnTo>
                    <a:pt x="975464" y="732053"/>
                  </a:lnTo>
                  <a:lnTo>
                    <a:pt x="954842" y="771018"/>
                  </a:lnTo>
                  <a:lnTo>
                    <a:pt x="931057" y="807904"/>
                  </a:lnTo>
                  <a:lnTo>
                    <a:pt x="904289" y="842532"/>
                  </a:lnTo>
                  <a:lnTo>
                    <a:pt x="874721" y="874721"/>
                  </a:lnTo>
                  <a:lnTo>
                    <a:pt x="842532" y="904289"/>
                  </a:lnTo>
                  <a:lnTo>
                    <a:pt x="807904" y="931057"/>
                  </a:lnTo>
                  <a:lnTo>
                    <a:pt x="771018" y="954842"/>
                  </a:lnTo>
                  <a:lnTo>
                    <a:pt x="732053" y="975464"/>
                  </a:lnTo>
                  <a:lnTo>
                    <a:pt x="691192" y="992742"/>
                  </a:lnTo>
                  <a:lnTo>
                    <a:pt x="648616" y="1006496"/>
                  </a:lnTo>
                  <a:lnTo>
                    <a:pt x="604504" y="1016544"/>
                  </a:lnTo>
                  <a:lnTo>
                    <a:pt x="559038" y="1022705"/>
                  </a:lnTo>
                  <a:lnTo>
                    <a:pt x="512399" y="1024799"/>
                  </a:lnTo>
                  <a:lnTo>
                    <a:pt x="465761" y="1022705"/>
                  </a:lnTo>
                  <a:lnTo>
                    <a:pt x="420295" y="1016544"/>
                  </a:lnTo>
                  <a:lnTo>
                    <a:pt x="376183" y="1006496"/>
                  </a:lnTo>
                  <a:lnTo>
                    <a:pt x="333607" y="992742"/>
                  </a:lnTo>
                  <a:lnTo>
                    <a:pt x="292746" y="975464"/>
                  </a:lnTo>
                  <a:lnTo>
                    <a:pt x="253781" y="954842"/>
                  </a:lnTo>
                  <a:lnTo>
                    <a:pt x="216895" y="931057"/>
                  </a:lnTo>
                  <a:lnTo>
                    <a:pt x="182267" y="904289"/>
                  </a:lnTo>
                  <a:lnTo>
                    <a:pt x="150078" y="874721"/>
                  </a:lnTo>
                  <a:lnTo>
                    <a:pt x="120510" y="842532"/>
                  </a:lnTo>
                  <a:lnTo>
                    <a:pt x="93742" y="807904"/>
                  </a:lnTo>
                  <a:lnTo>
                    <a:pt x="69957" y="771018"/>
                  </a:lnTo>
                  <a:lnTo>
                    <a:pt x="49335" y="732053"/>
                  </a:lnTo>
                  <a:lnTo>
                    <a:pt x="32057" y="691192"/>
                  </a:lnTo>
                  <a:lnTo>
                    <a:pt x="18303" y="648616"/>
                  </a:lnTo>
                  <a:lnTo>
                    <a:pt x="8255" y="604504"/>
                  </a:lnTo>
                  <a:lnTo>
                    <a:pt x="2094" y="559038"/>
                  </a:lnTo>
                  <a:lnTo>
                    <a:pt x="0" y="512399"/>
                  </a:lnTo>
                  <a:close/>
                </a:path>
              </a:pathLst>
            </a:custGeom>
            <a:ln w="152399">
              <a:solidFill>
                <a:srgbClr val="F0AE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12900" y="2241068"/>
              <a:ext cx="236854" cy="274320"/>
            </a:xfrm>
            <a:custGeom>
              <a:avLst/>
              <a:gdLst/>
              <a:ahLst/>
              <a:cxnLst/>
              <a:rect l="l" t="t" r="r" b="b"/>
              <a:pathLst>
                <a:path w="236855" h="274319">
                  <a:moveTo>
                    <a:pt x="233106" y="274292"/>
                  </a:moveTo>
                  <a:lnTo>
                    <a:pt x="35148" y="274292"/>
                  </a:lnTo>
                  <a:lnTo>
                    <a:pt x="21387" y="271435"/>
                  </a:lnTo>
                  <a:lnTo>
                    <a:pt x="10223" y="263718"/>
                  </a:lnTo>
                  <a:lnTo>
                    <a:pt x="2735" y="252418"/>
                  </a:lnTo>
                  <a:lnTo>
                    <a:pt x="0" y="238817"/>
                  </a:lnTo>
                  <a:lnTo>
                    <a:pt x="0" y="43683"/>
                  </a:lnTo>
                  <a:lnTo>
                    <a:pt x="3231" y="27169"/>
                  </a:lnTo>
                  <a:lnTo>
                    <a:pt x="12164" y="13403"/>
                  </a:lnTo>
                  <a:lnTo>
                    <a:pt x="25657" y="3856"/>
                  </a:lnTo>
                  <a:lnTo>
                    <a:pt x="42568" y="0"/>
                  </a:lnTo>
                  <a:lnTo>
                    <a:pt x="231755" y="0"/>
                  </a:lnTo>
                  <a:lnTo>
                    <a:pt x="236473" y="4093"/>
                  </a:lnTo>
                  <a:lnTo>
                    <a:pt x="236473" y="17759"/>
                  </a:lnTo>
                  <a:lnTo>
                    <a:pt x="52711" y="17759"/>
                  </a:lnTo>
                  <a:lnTo>
                    <a:pt x="52711" y="18430"/>
                  </a:lnTo>
                  <a:lnTo>
                    <a:pt x="35148" y="18430"/>
                  </a:lnTo>
                  <a:lnTo>
                    <a:pt x="28124" y="22470"/>
                  </a:lnTo>
                  <a:lnTo>
                    <a:pt x="22562" y="28238"/>
                  </a:lnTo>
                  <a:lnTo>
                    <a:pt x="18902" y="35415"/>
                  </a:lnTo>
                  <a:lnTo>
                    <a:pt x="17584" y="43683"/>
                  </a:lnTo>
                  <a:lnTo>
                    <a:pt x="17584" y="206742"/>
                  </a:lnTo>
                  <a:lnTo>
                    <a:pt x="236473" y="206742"/>
                  </a:lnTo>
                  <a:lnTo>
                    <a:pt x="236473" y="220408"/>
                  </a:lnTo>
                  <a:lnTo>
                    <a:pt x="35148" y="220408"/>
                  </a:lnTo>
                  <a:lnTo>
                    <a:pt x="28124" y="221847"/>
                  </a:lnTo>
                  <a:lnTo>
                    <a:pt x="22562" y="225779"/>
                  </a:lnTo>
                  <a:lnTo>
                    <a:pt x="18902" y="231628"/>
                  </a:lnTo>
                  <a:lnTo>
                    <a:pt x="17584" y="238817"/>
                  </a:lnTo>
                  <a:lnTo>
                    <a:pt x="17584" y="249061"/>
                  </a:lnTo>
                  <a:lnTo>
                    <a:pt x="25004" y="256554"/>
                  </a:lnTo>
                  <a:lnTo>
                    <a:pt x="236473" y="256554"/>
                  </a:lnTo>
                  <a:lnTo>
                    <a:pt x="236473" y="270198"/>
                  </a:lnTo>
                  <a:lnTo>
                    <a:pt x="233106" y="274292"/>
                  </a:lnTo>
                  <a:close/>
                </a:path>
                <a:path w="236855" h="274319">
                  <a:moveTo>
                    <a:pt x="158692" y="89315"/>
                  </a:moveTo>
                  <a:lnTo>
                    <a:pt x="154317" y="89315"/>
                  </a:lnTo>
                  <a:lnTo>
                    <a:pt x="152259" y="88644"/>
                  </a:lnTo>
                  <a:lnTo>
                    <a:pt x="150672" y="87344"/>
                  </a:lnTo>
                  <a:lnTo>
                    <a:pt x="148656" y="85980"/>
                  </a:lnTo>
                  <a:lnTo>
                    <a:pt x="147305" y="82579"/>
                  </a:lnTo>
                  <a:lnTo>
                    <a:pt x="147305" y="17759"/>
                  </a:lnTo>
                  <a:lnTo>
                    <a:pt x="165533" y="17759"/>
                  </a:lnTo>
                  <a:lnTo>
                    <a:pt x="165533" y="58691"/>
                  </a:lnTo>
                  <a:lnTo>
                    <a:pt x="200660" y="58691"/>
                  </a:lnTo>
                  <a:lnTo>
                    <a:pt x="200660" y="75064"/>
                  </a:lnTo>
                  <a:lnTo>
                    <a:pt x="174326" y="75064"/>
                  </a:lnTo>
                  <a:lnTo>
                    <a:pt x="161051" y="88470"/>
                  </a:lnTo>
                  <a:lnTo>
                    <a:pt x="158692" y="89315"/>
                  </a:lnTo>
                  <a:close/>
                </a:path>
                <a:path w="236855" h="274319">
                  <a:moveTo>
                    <a:pt x="200660" y="58691"/>
                  </a:moveTo>
                  <a:lnTo>
                    <a:pt x="183096" y="58691"/>
                  </a:lnTo>
                  <a:lnTo>
                    <a:pt x="183096" y="17759"/>
                  </a:lnTo>
                  <a:lnTo>
                    <a:pt x="200660" y="17759"/>
                  </a:lnTo>
                  <a:lnTo>
                    <a:pt x="200660" y="58691"/>
                  </a:lnTo>
                  <a:close/>
                </a:path>
                <a:path w="236855" h="274319">
                  <a:moveTo>
                    <a:pt x="236473" y="202649"/>
                  </a:moveTo>
                  <a:lnTo>
                    <a:pt x="218245" y="202649"/>
                  </a:lnTo>
                  <a:lnTo>
                    <a:pt x="218245" y="17759"/>
                  </a:lnTo>
                  <a:lnTo>
                    <a:pt x="236473" y="17759"/>
                  </a:lnTo>
                  <a:lnTo>
                    <a:pt x="236473" y="202649"/>
                  </a:lnTo>
                  <a:close/>
                </a:path>
                <a:path w="236855" h="274319">
                  <a:moveTo>
                    <a:pt x="236473" y="206742"/>
                  </a:moveTo>
                  <a:lnTo>
                    <a:pt x="17584" y="206742"/>
                  </a:lnTo>
                  <a:lnTo>
                    <a:pt x="23653" y="203342"/>
                  </a:lnTo>
                  <a:lnTo>
                    <a:pt x="29057" y="201977"/>
                  </a:lnTo>
                  <a:lnTo>
                    <a:pt x="35148" y="201977"/>
                  </a:lnTo>
                  <a:lnTo>
                    <a:pt x="35148" y="18430"/>
                  </a:lnTo>
                  <a:lnTo>
                    <a:pt x="52711" y="18430"/>
                  </a:lnTo>
                  <a:lnTo>
                    <a:pt x="52711" y="202649"/>
                  </a:lnTo>
                  <a:lnTo>
                    <a:pt x="236473" y="202649"/>
                  </a:lnTo>
                  <a:lnTo>
                    <a:pt x="236473" y="206742"/>
                  </a:lnTo>
                  <a:close/>
                </a:path>
                <a:path w="236855" h="274319">
                  <a:moveTo>
                    <a:pt x="183096" y="58691"/>
                  </a:moveTo>
                  <a:lnTo>
                    <a:pt x="165533" y="58691"/>
                  </a:lnTo>
                  <a:lnTo>
                    <a:pt x="167570" y="55962"/>
                  </a:lnTo>
                  <a:lnTo>
                    <a:pt x="169243" y="54252"/>
                  </a:lnTo>
                  <a:lnTo>
                    <a:pt x="171623" y="53407"/>
                  </a:lnTo>
                  <a:lnTo>
                    <a:pt x="176341" y="53407"/>
                  </a:lnTo>
                  <a:lnTo>
                    <a:pt x="178700" y="54252"/>
                  </a:lnTo>
                  <a:lnTo>
                    <a:pt x="183096" y="58691"/>
                  </a:lnTo>
                  <a:close/>
                </a:path>
                <a:path w="236855" h="274319">
                  <a:moveTo>
                    <a:pt x="193433" y="88644"/>
                  </a:moveTo>
                  <a:lnTo>
                    <a:pt x="189349" y="88644"/>
                  </a:lnTo>
                  <a:lnTo>
                    <a:pt x="186978" y="87149"/>
                  </a:lnTo>
                  <a:lnTo>
                    <a:pt x="185799" y="85980"/>
                  </a:lnTo>
                  <a:lnTo>
                    <a:pt x="174326" y="75064"/>
                  </a:lnTo>
                  <a:lnTo>
                    <a:pt x="200660" y="75064"/>
                  </a:lnTo>
                  <a:lnTo>
                    <a:pt x="200660" y="83944"/>
                  </a:lnTo>
                  <a:lnTo>
                    <a:pt x="197293" y="87344"/>
                  </a:lnTo>
                  <a:lnTo>
                    <a:pt x="193433" y="88644"/>
                  </a:lnTo>
                  <a:close/>
                </a:path>
                <a:path w="236855" h="274319">
                  <a:moveTo>
                    <a:pt x="236473" y="256554"/>
                  </a:moveTo>
                  <a:lnTo>
                    <a:pt x="217559" y="256554"/>
                  </a:lnTo>
                  <a:lnTo>
                    <a:pt x="217559" y="220408"/>
                  </a:lnTo>
                  <a:lnTo>
                    <a:pt x="236473" y="220408"/>
                  </a:lnTo>
                  <a:lnTo>
                    <a:pt x="236473" y="25655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Asesmen</a:t>
            </a:r>
            <a:r>
              <a:rPr spc="-105" dirty="0"/>
              <a:t> </a:t>
            </a:r>
            <a:r>
              <a:rPr spc="-130" dirty="0"/>
              <a:t>sbg</a:t>
            </a:r>
            <a:r>
              <a:rPr spc="-80" dirty="0"/>
              <a:t> </a:t>
            </a:r>
            <a:r>
              <a:rPr spc="-30" dirty="0"/>
              <a:t>bagian</a:t>
            </a:r>
            <a:r>
              <a:rPr spc="-165" dirty="0"/>
              <a:t> </a:t>
            </a:r>
            <a:r>
              <a:rPr spc="-10" dirty="0"/>
              <a:t>dalam</a:t>
            </a:r>
            <a:r>
              <a:rPr spc="-120" dirty="0"/>
              <a:t> </a:t>
            </a:r>
            <a:r>
              <a:rPr spc="-10" dirty="0"/>
              <a:t>pengajaran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505919" y="3615159"/>
            <a:ext cx="13385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Untuk</a:t>
            </a:r>
            <a:r>
              <a:rPr sz="16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AB5028"/>
                </a:solidFill>
                <a:latin typeface="Arial MT"/>
                <a:cs typeface="Arial MT"/>
              </a:rPr>
              <a:t>evaluasi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9948" y="3859000"/>
            <a:ext cx="22498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AB5028"/>
                </a:solidFill>
                <a:latin typeface="Arial MT"/>
                <a:cs typeface="Arial MT"/>
              </a:rPr>
              <a:t>pembelajaran</a:t>
            </a:r>
            <a:r>
              <a:rPr sz="1600" spc="-5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595959"/>
                </a:solidFill>
                <a:latin typeface="Arial MT"/>
                <a:cs typeface="Arial MT"/>
              </a:rPr>
              <a:t>dan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mengetahui </a:t>
            </a:r>
            <a:r>
              <a:rPr sz="1600" spc="-20" dirty="0">
                <a:solidFill>
                  <a:srgbClr val="595959"/>
                </a:solidFill>
                <a:latin typeface="Arial MT"/>
                <a:cs typeface="Arial MT"/>
              </a:rPr>
              <a:t>penguasaan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70606" y="3615159"/>
            <a:ext cx="1720214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Dilakukan</a:t>
            </a:r>
            <a:r>
              <a:rPr sz="1600" spc="-9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sebelum pembelajaran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Untuk</a:t>
            </a:r>
            <a:r>
              <a:rPr sz="16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AB5028"/>
                </a:solidFill>
                <a:latin typeface="Arial MT"/>
                <a:cs typeface="Arial MT"/>
              </a:rPr>
              <a:t>mengetahui kemampuan</a:t>
            </a:r>
            <a:r>
              <a:rPr sz="1600" spc="-8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AB5028"/>
                </a:solidFill>
                <a:latin typeface="Arial MT"/>
                <a:cs typeface="Arial MT"/>
              </a:rPr>
              <a:t>awal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79033" y="3615185"/>
            <a:ext cx="201485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0510" marR="262890" algn="ctr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Dilakuan</a:t>
            </a:r>
            <a:r>
              <a:rPr sz="1600" spc="-8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595959"/>
                </a:solidFill>
                <a:latin typeface="Arial MT"/>
                <a:cs typeface="Arial MT"/>
              </a:rPr>
              <a:t>selama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pembelajaran</a:t>
            </a:r>
            <a:endParaRPr sz="1600">
              <a:latin typeface="Arial MT"/>
              <a:cs typeface="Arial MT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Untuk</a:t>
            </a:r>
            <a:r>
              <a:rPr sz="1600" spc="-4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AB5028"/>
                </a:solidFill>
                <a:latin typeface="Arial MT"/>
                <a:cs typeface="Arial MT"/>
              </a:rPr>
              <a:t>meningkatkan </a:t>
            </a:r>
            <a:r>
              <a:rPr sz="1600" dirty="0">
                <a:solidFill>
                  <a:srgbClr val="AB5028"/>
                </a:solidFill>
                <a:latin typeface="Arial MT"/>
                <a:cs typeface="Arial MT"/>
              </a:rPr>
              <a:t>kualitas</a:t>
            </a:r>
            <a:r>
              <a:rPr sz="1600" spc="-2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AB5028"/>
                </a:solidFill>
                <a:latin typeface="Arial MT"/>
                <a:cs typeface="Arial MT"/>
              </a:rPr>
              <a:t>pembelajaran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894600" y="2241085"/>
            <a:ext cx="236854" cy="274320"/>
            <a:chOff x="6894600" y="2241085"/>
            <a:chExt cx="236854" cy="27432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982" y="2353687"/>
              <a:ext cx="162084" cy="1279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894600" y="2241085"/>
              <a:ext cx="236854" cy="274320"/>
            </a:xfrm>
            <a:custGeom>
              <a:avLst/>
              <a:gdLst/>
              <a:ahLst/>
              <a:cxnLst/>
              <a:rect l="l" t="t" r="r" b="b"/>
              <a:pathLst>
                <a:path w="236854" h="274319">
                  <a:moveTo>
                    <a:pt x="107439" y="36062"/>
                  </a:moveTo>
                  <a:lnTo>
                    <a:pt x="42568" y="36062"/>
                  </a:lnTo>
                  <a:lnTo>
                    <a:pt x="46665" y="29015"/>
                  </a:lnTo>
                  <a:lnTo>
                    <a:pt x="52537" y="23427"/>
                  </a:lnTo>
                  <a:lnTo>
                    <a:pt x="59676" y="19745"/>
                  </a:lnTo>
                  <a:lnTo>
                    <a:pt x="67573" y="18418"/>
                  </a:lnTo>
                  <a:lnTo>
                    <a:pt x="95945" y="18418"/>
                  </a:lnTo>
                  <a:lnTo>
                    <a:pt x="97218" y="10742"/>
                  </a:lnTo>
                  <a:lnTo>
                    <a:pt x="97296" y="10275"/>
                  </a:lnTo>
                  <a:lnTo>
                    <a:pt x="103386" y="4847"/>
                  </a:lnTo>
                  <a:lnTo>
                    <a:pt x="110141" y="2132"/>
                  </a:lnTo>
                  <a:lnTo>
                    <a:pt x="113508" y="689"/>
                  </a:lnTo>
                  <a:lnTo>
                    <a:pt x="117004" y="0"/>
                  </a:lnTo>
                  <a:lnTo>
                    <a:pt x="120413" y="0"/>
                  </a:lnTo>
                  <a:lnTo>
                    <a:pt x="128422" y="1278"/>
                  </a:lnTo>
                  <a:lnTo>
                    <a:pt x="135417" y="4847"/>
                  </a:lnTo>
                  <a:lnTo>
                    <a:pt x="141409" y="10742"/>
                  </a:lnTo>
                  <a:lnTo>
                    <a:pt x="144586" y="17061"/>
                  </a:lnTo>
                  <a:lnTo>
                    <a:pt x="120263" y="17061"/>
                  </a:lnTo>
                  <a:lnTo>
                    <a:pt x="114859" y="18418"/>
                  </a:lnTo>
                  <a:lnTo>
                    <a:pt x="110806" y="21822"/>
                  </a:lnTo>
                  <a:lnTo>
                    <a:pt x="110806" y="31990"/>
                  </a:lnTo>
                  <a:lnTo>
                    <a:pt x="107439" y="36062"/>
                  </a:lnTo>
                  <a:close/>
                </a:path>
                <a:path w="236854" h="274319">
                  <a:moveTo>
                    <a:pt x="236473" y="255967"/>
                  </a:moveTo>
                  <a:lnTo>
                    <a:pt x="218245" y="255967"/>
                  </a:lnTo>
                  <a:lnTo>
                    <a:pt x="218245" y="53705"/>
                  </a:lnTo>
                  <a:lnTo>
                    <a:pt x="183783" y="53705"/>
                  </a:lnTo>
                  <a:lnTo>
                    <a:pt x="183783" y="44205"/>
                  </a:lnTo>
                  <a:lnTo>
                    <a:pt x="182432" y="39465"/>
                  </a:lnTo>
                  <a:lnTo>
                    <a:pt x="179044" y="35394"/>
                  </a:lnTo>
                  <a:lnTo>
                    <a:pt x="133774" y="35394"/>
                  </a:lnTo>
                  <a:lnTo>
                    <a:pt x="129721" y="31990"/>
                  </a:lnTo>
                  <a:lnTo>
                    <a:pt x="129721" y="26561"/>
                  </a:lnTo>
                  <a:lnTo>
                    <a:pt x="128369" y="21822"/>
                  </a:lnTo>
                  <a:lnTo>
                    <a:pt x="125003" y="17061"/>
                  </a:lnTo>
                  <a:lnTo>
                    <a:pt x="144586" y="17061"/>
                  </a:lnTo>
                  <a:lnTo>
                    <a:pt x="145268" y="18418"/>
                  </a:lnTo>
                  <a:lnTo>
                    <a:pt x="173639" y="18418"/>
                  </a:lnTo>
                  <a:lnTo>
                    <a:pt x="181919" y="19745"/>
                  </a:lnTo>
                  <a:lnTo>
                    <a:pt x="189181" y="23427"/>
                  </a:lnTo>
                  <a:lnTo>
                    <a:pt x="194924" y="29015"/>
                  </a:lnTo>
                  <a:lnTo>
                    <a:pt x="198644" y="36062"/>
                  </a:lnTo>
                  <a:lnTo>
                    <a:pt x="231756" y="36062"/>
                  </a:lnTo>
                  <a:lnTo>
                    <a:pt x="235808" y="40133"/>
                  </a:lnTo>
                  <a:lnTo>
                    <a:pt x="236473" y="45562"/>
                  </a:lnTo>
                  <a:lnTo>
                    <a:pt x="236473" y="255967"/>
                  </a:lnTo>
                  <a:close/>
                </a:path>
                <a:path w="236854" h="274319">
                  <a:moveTo>
                    <a:pt x="232420" y="274300"/>
                  </a:moveTo>
                  <a:lnTo>
                    <a:pt x="4739" y="274300"/>
                  </a:lnTo>
                  <a:lnTo>
                    <a:pt x="0" y="270207"/>
                  </a:lnTo>
                  <a:lnTo>
                    <a:pt x="0" y="40133"/>
                  </a:lnTo>
                  <a:lnTo>
                    <a:pt x="3388" y="36062"/>
                  </a:lnTo>
                  <a:lnTo>
                    <a:pt x="66886" y="36062"/>
                  </a:lnTo>
                  <a:lnTo>
                    <a:pt x="62833" y="36751"/>
                  </a:lnTo>
                  <a:lnTo>
                    <a:pt x="58780" y="40133"/>
                  </a:lnTo>
                  <a:lnTo>
                    <a:pt x="58780" y="45562"/>
                  </a:lnTo>
                  <a:lnTo>
                    <a:pt x="59467" y="45562"/>
                  </a:lnTo>
                  <a:lnTo>
                    <a:pt x="59467" y="53705"/>
                  </a:lnTo>
                  <a:lnTo>
                    <a:pt x="16899" y="53705"/>
                  </a:lnTo>
                  <a:lnTo>
                    <a:pt x="16899" y="255967"/>
                  </a:lnTo>
                  <a:lnTo>
                    <a:pt x="236473" y="255967"/>
                  </a:lnTo>
                  <a:lnTo>
                    <a:pt x="236473" y="270207"/>
                  </a:lnTo>
                  <a:lnTo>
                    <a:pt x="232420" y="274300"/>
                  </a:lnTo>
                  <a:close/>
                </a:path>
                <a:path w="236854" h="274319">
                  <a:moveTo>
                    <a:pt x="197293" y="71370"/>
                  </a:moveTo>
                  <a:lnTo>
                    <a:pt x="45270" y="71370"/>
                  </a:lnTo>
                  <a:lnTo>
                    <a:pt x="40552" y="67298"/>
                  </a:lnTo>
                  <a:lnTo>
                    <a:pt x="40552" y="53705"/>
                  </a:lnTo>
                  <a:lnTo>
                    <a:pt x="200660" y="53705"/>
                  </a:lnTo>
                  <a:lnTo>
                    <a:pt x="200660" y="67298"/>
                  </a:lnTo>
                  <a:lnTo>
                    <a:pt x="197293" y="7137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430137" y="2241069"/>
            <a:ext cx="276860" cy="274320"/>
          </a:xfrm>
          <a:custGeom>
            <a:avLst/>
            <a:gdLst/>
            <a:ahLst/>
            <a:cxnLst/>
            <a:rect l="l" t="t" r="r" b="b"/>
            <a:pathLst>
              <a:path w="276860" h="274319">
                <a:moveTo>
                  <a:pt x="230551" y="274288"/>
                </a:moveTo>
                <a:lnTo>
                  <a:pt x="45010" y="274288"/>
                </a:lnTo>
                <a:lnTo>
                  <a:pt x="27620" y="270713"/>
                </a:lnTo>
                <a:lnTo>
                  <a:pt x="13298" y="260965"/>
                </a:lnTo>
                <a:lnTo>
                  <a:pt x="3580" y="246505"/>
                </a:lnTo>
                <a:lnTo>
                  <a:pt x="0" y="228796"/>
                </a:lnTo>
                <a:lnTo>
                  <a:pt x="0" y="4072"/>
                </a:lnTo>
                <a:lnTo>
                  <a:pt x="4092" y="0"/>
                </a:lnTo>
                <a:lnTo>
                  <a:pt x="234643" y="0"/>
                </a:lnTo>
                <a:lnTo>
                  <a:pt x="236006" y="1357"/>
                </a:lnTo>
                <a:lnTo>
                  <a:pt x="241462" y="2715"/>
                </a:lnTo>
                <a:lnTo>
                  <a:pt x="247589" y="4762"/>
                </a:lnTo>
                <a:lnTo>
                  <a:pt x="251681" y="8145"/>
                </a:lnTo>
                <a:lnTo>
                  <a:pt x="260767" y="18058"/>
                </a:lnTo>
                <a:lnTo>
                  <a:pt x="221674" y="18058"/>
                </a:lnTo>
                <a:lnTo>
                  <a:pt x="220284" y="18338"/>
                </a:lnTo>
                <a:lnTo>
                  <a:pt x="19788" y="18338"/>
                </a:lnTo>
                <a:lnTo>
                  <a:pt x="19788" y="228796"/>
                </a:lnTo>
                <a:lnTo>
                  <a:pt x="19095" y="231511"/>
                </a:lnTo>
                <a:lnTo>
                  <a:pt x="20459" y="236942"/>
                </a:lnTo>
                <a:lnTo>
                  <a:pt x="23187" y="244420"/>
                </a:lnTo>
                <a:lnTo>
                  <a:pt x="27971" y="250518"/>
                </a:lnTo>
                <a:lnTo>
                  <a:pt x="39378" y="255281"/>
                </a:lnTo>
                <a:lnTo>
                  <a:pt x="39198" y="255281"/>
                </a:lnTo>
                <a:lnTo>
                  <a:pt x="42997" y="256013"/>
                </a:lnTo>
                <a:lnTo>
                  <a:pt x="265590" y="256013"/>
                </a:lnTo>
                <a:lnTo>
                  <a:pt x="262263" y="260965"/>
                </a:lnTo>
                <a:lnTo>
                  <a:pt x="247941" y="270713"/>
                </a:lnTo>
                <a:lnTo>
                  <a:pt x="230551" y="274288"/>
                </a:lnTo>
                <a:close/>
              </a:path>
              <a:path w="276860" h="274319">
                <a:moveTo>
                  <a:pt x="259719" y="89626"/>
                </a:moveTo>
                <a:lnTo>
                  <a:pt x="221371" y="89626"/>
                </a:lnTo>
                <a:lnTo>
                  <a:pt x="231738" y="88177"/>
                </a:lnTo>
                <a:lnTo>
                  <a:pt x="241257" y="83953"/>
                </a:lnTo>
                <a:lnTo>
                  <a:pt x="249265" y="77134"/>
                </a:lnTo>
                <a:lnTo>
                  <a:pt x="255102" y="67903"/>
                </a:lnTo>
                <a:lnTo>
                  <a:pt x="257838" y="54327"/>
                </a:lnTo>
                <a:lnTo>
                  <a:pt x="257866" y="54186"/>
                </a:lnTo>
                <a:lnTo>
                  <a:pt x="236006" y="21054"/>
                </a:lnTo>
                <a:lnTo>
                  <a:pt x="226372" y="18058"/>
                </a:lnTo>
                <a:lnTo>
                  <a:pt x="260767" y="18058"/>
                </a:lnTo>
                <a:lnTo>
                  <a:pt x="268379" y="26365"/>
                </a:lnTo>
                <a:lnTo>
                  <a:pt x="275223" y="48975"/>
                </a:lnTo>
                <a:lnTo>
                  <a:pt x="271833" y="72219"/>
                </a:lnTo>
                <a:lnTo>
                  <a:pt x="259719" y="89626"/>
                </a:lnTo>
                <a:close/>
              </a:path>
              <a:path w="276860" h="274319">
                <a:moveTo>
                  <a:pt x="197664" y="162099"/>
                </a:moveTo>
                <a:lnTo>
                  <a:pt x="194352" y="162099"/>
                </a:lnTo>
                <a:lnTo>
                  <a:pt x="193009" y="161711"/>
                </a:lnTo>
                <a:lnTo>
                  <a:pt x="191667" y="160913"/>
                </a:lnTo>
                <a:lnTo>
                  <a:pt x="189611" y="159556"/>
                </a:lnTo>
                <a:lnTo>
                  <a:pt x="186883" y="156151"/>
                </a:lnTo>
                <a:lnTo>
                  <a:pt x="186883" y="94367"/>
                </a:lnTo>
                <a:lnTo>
                  <a:pt x="173974" y="77336"/>
                </a:lnTo>
                <a:lnTo>
                  <a:pt x="168989" y="57371"/>
                </a:lnTo>
                <a:lnTo>
                  <a:pt x="171928" y="36897"/>
                </a:lnTo>
                <a:lnTo>
                  <a:pt x="182791" y="18338"/>
                </a:lnTo>
                <a:lnTo>
                  <a:pt x="220284" y="18338"/>
                </a:lnTo>
                <a:lnTo>
                  <a:pt x="208327" y="20747"/>
                </a:lnTo>
                <a:lnTo>
                  <a:pt x="197140" y="28249"/>
                </a:lnTo>
                <a:lnTo>
                  <a:pt x="189354" y="39723"/>
                </a:lnTo>
                <a:lnTo>
                  <a:pt x="186242" y="54186"/>
                </a:lnTo>
                <a:lnTo>
                  <a:pt x="186211" y="54327"/>
                </a:lnTo>
                <a:lnTo>
                  <a:pt x="208013" y="87880"/>
                </a:lnTo>
                <a:lnTo>
                  <a:pt x="214746" y="89626"/>
                </a:lnTo>
                <a:lnTo>
                  <a:pt x="259719" y="89626"/>
                </a:lnTo>
                <a:lnTo>
                  <a:pt x="257830" y="92341"/>
                </a:lnTo>
                <a:lnTo>
                  <a:pt x="257830" y="104560"/>
                </a:lnTo>
                <a:lnTo>
                  <a:pt x="203943" y="104560"/>
                </a:lnTo>
                <a:lnTo>
                  <a:pt x="203943" y="130355"/>
                </a:lnTo>
                <a:lnTo>
                  <a:pt x="257830" y="130355"/>
                </a:lnTo>
                <a:lnTo>
                  <a:pt x="257830" y="139191"/>
                </a:lnTo>
                <a:lnTo>
                  <a:pt x="221674" y="139191"/>
                </a:lnTo>
                <a:lnTo>
                  <a:pt x="199570" y="161193"/>
                </a:lnTo>
                <a:lnTo>
                  <a:pt x="197664" y="162099"/>
                </a:lnTo>
                <a:close/>
              </a:path>
              <a:path w="276860" h="274319">
                <a:moveTo>
                  <a:pt x="227476" y="107620"/>
                </a:moveTo>
                <a:lnTo>
                  <a:pt x="215374" y="107620"/>
                </a:lnTo>
                <a:lnTo>
                  <a:pt x="209399" y="106586"/>
                </a:lnTo>
                <a:lnTo>
                  <a:pt x="203943" y="104560"/>
                </a:lnTo>
                <a:lnTo>
                  <a:pt x="239406" y="104560"/>
                </a:lnTo>
                <a:lnTo>
                  <a:pt x="233603" y="106586"/>
                </a:lnTo>
                <a:lnTo>
                  <a:pt x="227476" y="107620"/>
                </a:lnTo>
                <a:close/>
              </a:path>
              <a:path w="276860" h="274319">
                <a:moveTo>
                  <a:pt x="257830" y="129084"/>
                </a:moveTo>
                <a:lnTo>
                  <a:pt x="239406" y="129084"/>
                </a:lnTo>
                <a:lnTo>
                  <a:pt x="239406" y="104560"/>
                </a:lnTo>
                <a:lnTo>
                  <a:pt x="257830" y="104560"/>
                </a:lnTo>
                <a:lnTo>
                  <a:pt x="257830" y="129084"/>
                </a:lnTo>
                <a:close/>
              </a:path>
              <a:path w="276860" h="274319">
                <a:moveTo>
                  <a:pt x="257830" y="130355"/>
                </a:moveTo>
                <a:lnTo>
                  <a:pt x="203943" y="130355"/>
                </a:lnTo>
                <a:lnTo>
                  <a:pt x="215547" y="118826"/>
                </a:lnTo>
                <a:lnTo>
                  <a:pt x="217236" y="117124"/>
                </a:lnTo>
                <a:lnTo>
                  <a:pt x="219639" y="116262"/>
                </a:lnTo>
                <a:lnTo>
                  <a:pt x="224402" y="116262"/>
                </a:lnTo>
                <a:lnTo>
                  <a:pt x="226784" y="117124"/>
                </a:lnTo>
                <a:lnTo>
                  <a:pt x="228494" y="118826"/>
                </a:lnTo>
                <a:lnTo>
                  <a:pt x="239406" y="129084"/>
                </a:lnTo>
                <a:lnTo>
                  <a:pt x="257830" y="129084"/>
                </a:lnTo>
                <a:lnTo>
                  <a:pt x="257830" y="130355"/>
                </a:lnTo>
                <a:close/>
              </a:path>
              <a:path w="276860" h="274319">
                <a:moveTo>
                  <a:pt x="273505" y="221340"/>
                </a:moveTo>
                <a:lnTo>
                  <a:pt x="221674" y="221340"/>
                </a:lnTo>
                <a:lnTo>
                  <a:pt x="221674" y="139191"/>
                </a:lnTo>
                <a:lnTo>
                  <a:pt x="257830" y="139191"/>
                </a:lnTo>
                <a:lnTo>
                  <a:pt x="257830" y="155483"/>
                </a:lnTo>
                <a:lnTo>
                  <a:pt x="240770" y="155483"/>
                </a:lnTo>
                <a:lnTo>
                  <a:pt x="240770" y="219982"/>
                </a:lnTo>
                <a:lnTo>
                  <a:pt x="272140" y="219982"/>
                </a:lnTo>
                <a:lnTo>
                  <a:pt x="273505" y="221340"/>
                </a:lnTo>
                <a:close/>
              </a:path>
              <a:path w="276860" h="274319">
                <a:moveTo>
                  <a:pt x="250404" y="160224"/>
                </a:moveTo>
                <a:lnTo>
                  <a:pt x="247070" y="160224"/>
                </a:lnTo>
                <a:lnTo>
                  <a:pt x="244645" y="159319"/>
                </a:lnTo>
                <a:lnTo>
                  <a:pt x="240770" y="155483"/>
                </a:lnTo>
                <a:lnTo>
                  <a:pt x="257830" y="155483"/>
                </a:lnTo>
                <a:lnTo>
                  <a:pt x="255773" y="157508"/>
                </a:lnTo>
                <a:lnTo>
                  <a:pt x="252374" y="159556"/>
                </a:lnTo>
                <a:lnTo>
                  <a:pt x="251465" y="160008"/>
                </a:lnTo>
                <a:lnTo>
                  <a:pt x="250404" y="160224"/>
                </a:lnTo>
                <a:close/>
              </a:path>
              <a:path w="276860" h="274319">
                <a:moveTo>
                  <a:pt x="265590" y="256013"/>
                </a:moveTo>
                <a:lnTo>
                  <a:pt x="46374" y="256013"/>
                </a:lnTo>
                <a:lnTo>
                  <a:pt x="56686" y="253925"/>
                </a:lnTo>
                <a:lnTo>
                  <a:pt x="65399" y="248175"/>
                </a:lnTo>
                <a:lnTo>
                  <a:pt x="71425" y="239540"/>
                </a:lnTo>
                <a:lnTo>
                  <a:pt x="73675" y="228796"/>
                </a:lnTo>
                <a:lnTo>
                  <a:pt x="73675" y="224680"/>
                </a:lnTo>
                <a:lnTo>
                  <a:pt x="76229" y="221059"/>
                </a:lnTo>
                <a:lnTo>
                  <a:pt x="80920" y="221059"/>
                </a:lnTo>
                <a:lnTo>
                  <a:pt x="81858" y="221340"/>
                </a:lnTo>
                <a:lnTo>
                  <a:pt x="273505" y="221340"/>
                </a:lnTo>
                <a:lnTo>
                  <a:pt x="276232" y="224055"/>
                </a:lnTo>
                <a:lnTo>
                  <a:pt x="275561" y="228796"/>
                </a:lnTo>
                <a:lnTo>
                  <a:pt x="273775" y="237631"/>
                </a:lnTo>
                <a:lnTo>
                  <a:pt x="89349" y="237631"/>
                </a:lnTo>
                <a:lnTo>
                  <a:pt x="88678" y="244420"/>
                </a:lnTo>
                <a:lnTo>
                  <a:pt x="85950" y="250518"/>
                </a:lnTo>
                <a:lnTo>
                  <a:pt x="81858" y="255281"/>
                </a:lnTo>
                <a:lnTo>
                  <a:pt x="266083" y="255281"/>
                </a:lnTo>
                <a:lnTo>
                  <a:pt x="265590" y="256013"/>
                </a:lnTo>
                <a:close/>
              </a:path>
              <a:path w="276860" h="274319">
                <a:moveTo>
                  <a:pt x="266083" y="255281"/>
                </a:moveTo>
                <a:lnTo>
                  <a:pt x="231222" y="255281"/>
                </a:lnTo>
                <a:lnTo>
                  <a:pt x="240333" y="253925"/>
                </a:lnTo>
                <a:lnTo>
                  <a:pt x="239743" y="253925"/>
                </a:lnTo>
                <a:lnTo>
                  <a:pt x="246672" y="250518"/>
                </a:lnTo>
                <a:lnTo>
                  <a:pt x="252427" y="244971"/>
                </a:lnTo>
                <a:lnTo>
                  <a:pt x="256466" y="237631"/>
                </a:lnTo>
                <a:lnTo>
                  <a:pt x="273775" y="237631"/>
                </a:lnTo>
                <a:lnTo>
                  <a:pt x="271981" y="246505"/>
                </a:lnTo>
                <a:lnTo>
                  <a:pt x="266083" y="255281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38025" y="3149213"/>
            <a:ext cx="1550035" cy="382270"/>
          </a:xfrm>
          <a:custGeom>
            <a:avLst/>
            <a:gdLst/>
            <a:ahLst/>
            <a:cxnLst/>
            <a:rect l="l" t="t" r="r" b="b"/>
            <a:pathLst>
              <a:path w="1550034" h="382270">
                <a:moveTo>
                  <a:pt x="1549799" y="381899"/>
                </a:moveTo>
                <a:lnTo>
                  <a:pt x="0" y="381899"/>
                </a:lnTo>
                <a:lnTo>
                  <a:pt x="0" y="0"/>
                </a:lnTo>
                <a:lnTo>
                  <a:pt x="1549799" y="0"/>
                </a:lnTo>
                <a:lnTo>
                  <a:pt x="1549799" y="381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513703" y="3043999"/>
            <a:ext cx="99821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304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Akhir (sumatif)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56299" y="3149213"/>
            <a:ext cx="1550035" cy="382270"/>
          </a:xfrm>
          <a:custGeom>
            <a:avLst/>
            <a:gdLst/>
            <a:ahLst/>
            <a:cxnLst/>
            <a:rect l="l" t="t" r="r" b="b"/>
            <a:pathLst>
              <a:path w="1550035" h="382270">
                <a:moveTo>
                  <a:pt x="1549799" y="381899"/>
                </a:moveTo>
                <a:lnTo>
                  <a:pt x="0" y="381899"/>
                </a:lnTo>
                <a:lnTo>
                  <a:pt x="0" y="0"/>
                </a:lnTo>
                <a:lnTo>
                  <a:pt x="1549799" y="0"/>
                </a:lnTo>
                <a:lnTo>
                  <a:pt x="1549799" y="381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55296" y="3043999"/>
            <a:ext cx="951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1615" marR="5080" indent="-20955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595959"/>
                </a:solidFill>
                <a:latin typeface="Arial"/>
                <a:cs typeface="Arial"/>
              </a:rPr>
              <a:t>Sebelum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(pre)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97100" y="3149213"/>
            <a:ext cx="1550035" cy="382270"/>
          </a:xfrm>
          <a:custGeom>
            <a:avLst/>
            <a:gdLst/>
            <a:ahLst/>
            <a:cxnLst/>
            <a:rect l="l" t="t" r="r" b="b"/>
            <a:pathLst>
              <a:path w="1550035" h="382270">
                <a:moveTo>
                  <a:pt x="1549799" y="381899"/>
                </a:moveTo>
                <a:lnTo>
                  <a:pt x="0" y="381899"/>
                </a:lnTo>
                <a:lnTo>
                  <a:pt x="0" y="0"/>
                </a:lnTo>
                <a:lnTo>
                  <a:pt x="1549799" y="0"/>
                </a:lnTo>
                <a:lnTo>
                  <a:pt x="1549799" y="381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046946" y="3043999"/>
            <a:ext cx="10509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874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Selama (formatif)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81431" y="4704567"/>
            <a:ext cx="338645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AB5028"/>
                </a:solidFill>
                <a:latin typeface="Arial MT"/>
                <a:cs typeface="Arial MT"/>
              </a:rPr>
              <a:t>Kuis,</a:t>
            </a:r>
            <a:r>
              <a:rPr sz="1600" spc="-6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110" dirty="0">
                <a:solidFill>
                  <a:srgbClr val="AB5028"/>
                </a:solidFill>
                <a:latin typeface="Arial MT"/>
                <a:cs typeface="Arial MT"/>
              </a:rPr>
              <a:t>UTS,</a:t>
            </a:r>
            <a:r>
              <a:rPr sz="1600" spc="-5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100" dirty="0">
                <a:solidFill>
                  <a:srgbClr val="AB5028"/>
                </a:solidFill>
                <a:latin typeface="Arial MT"/>
                <a:cs typeface="Arial MT"/>
              </a:rPr>
              <a:t>UAS</a:t>
            </a:r>
            <a:r>
              <a:rPr sz="1600" spc="-5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AB5028"/>
                </a:solidFill>
                <a:latin typeface="Arial MT"/>
                <a:cs typeface="Arial MT"/>
              </a:rPr>
              <a:t>termasuk</a:t>
            </a:r>
            <a:r>
              <a:rPr sz="1600" spc="-5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AB5028"/>
                </a:solidFill>
                <a:latin typeface="Arial MT"/>
                <a:cs typeface="Arial MT"/>
              </a:rPr>
              <a:t>yang</a:t>
            </a:r>
            <a:r>
              <a:rPr sz="1600" spc="-5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AB5028"/>
                </a:solidFill>
                <a:latin typeface="Arial MT"/>
                <a:cs typeface="Arial MT"/>
              </a:rPr>
              <a:t>mana?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24913" y="1058867"/>
            <a:ext cx="760539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8765">
              <a:lnSpc>
                <a:spcPct val="100000"/>
              </a:lnSpc>
              <a:spcBef>
                <a:spcPts val="100"/>
              </a:spcBef>
            </a:pPr>
            <a:r>
              <a:rPr sz="1700" spc="-10" dirty="0">
                <a:solidFill>
                  <a:srgbClr val="AB5028"/>
                </a:solidFill>
                <a:latin typeface="Arial MT"/>
                <a:cs typeface="Arial MT"/>
              </a:rPr>
              <a:t>Terdapat</a:t>
            </a:r>
            <a:r>
              <a:rPr sz="170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700" spc="65" dirty="0">
                <a:solidFill>
                  <a:srgbClr val="AB5028"/>
                </a:solidFill>
                <a:latin typeface="Arial MT"/>
                <a:cs typeface="Arial MT"/>
              </a:rPr>
              <a:t>3</a:t>
            </a:r>
            <a:r>
              <a:rPr sz="1700" dirty="0">
                <a:solidFill>
                  <a:srgbClr val="AB5028"/>
                </a:solidFill>
                <a:latin typeface="Arial MT"/>
                <a:cs typeface="Arial MT"/>
              </a:rPr>
              <a:t> kerangka penilaian</a:t>
            </a:r>
            <a:r>
              <a:rPr sz="1700" spc="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AB5028"/>
                </a:solidFill>
                <a:latin typeface="Arial MT"/>
                <a:cs typeface="Arial MT"/>
              </a:rPr>
              <a:t>untuk mengintegrasi isi pembelajaran</a:t>
            </a:r>
            <a:r>
              <a:rPr sz="1700" spc="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700" spc="-25" dirty="0">
                <a:solidFill>
                  <a:srgbClr val="AB5028"/>
                </a:solidFill>
                <a:latin typeface="Arial MT"/>
                <a:cs typeface="Arial MT"/>
              </a:rPr>
              <a:t>dan </a:t>
            </a:r>
            <a:r>
              <a:rPr sz="1700" dirty="0">
                <a:solidFill>
                  <a:srgbClr val="AB5028"/>
                </a:solidFill>
                <a:latin typeface="Arial MT"/>
                <a:cs typeface="Arial MT"/>
              </a:rPr>
              <a:t>penilaian</a:t>
            </a:r>
            <a:r>
              <a:rPr sz="1700" spc="-5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AB5028"/>
                </a:solidFill>
                <a:latin typeface="Arial MT"/>
                <a:cs typeface="Arial MT"/>
              </a:rPr>
              <a:t>(American</a:t>
            </a:r>
            <a:r>
              <a:rPr sz="1700" spc="-4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700" spc="-10" dirty="0">
                <a:solidFill>
                  <a:srgbClr val="AB5028"/>
                </a:solidFill>
                <a:latin typeface="Arial MT"/>
                <a:cs typeface="Arial MT"/>
              </a:rPr>
              <a:t>Federation</a:t>
            </a:r>
            <a:r>
              <a:rPr sz="1700" spc="-4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AB5028"/>
                </a:solidFill>
                <a:latin typeface="Arial MT"/>
                <a:cs typeface="Arial MT"/>
              </a:rPr>
              <a:t>of</a:t>
            </a:r>
            <a:r>
              <a:rPr sz="1700" spc="-12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700" spc="-45" dirty="0">
                <a:solidFill>
                  <a:srgbClr val="AB5028"/>
                </a:solidFill>
                <a:latin typeface="Arial MT"/>
                <a:cs typeface="Arial MT"/>
              </a:rPr>
              <a:t>Teachers, </a:t>
            </a:r>
            <a:r>
              <a:rPr sz="1700" spc="-35" dirty="0">
                <a:solidFill>
                  <a:srgbClr val="AB5028"/>
                </a:solidFill>
                <a:latin typeface="Arial MT"/>
                <a:cs typeface="Arial MT"/>
              </a:rPr>
              <a:t>1990;</a:t>
            </a:r>
            <a:r>
              <a:rPr sz="1700" spc="-4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AB5028"/>
                </a:solidFill>
                <a:latin typeface="Arial MT"/>
                <a:cs typeface="Arial MT"/>
              </a:rPr>
              <a:t>dalam</a:t>
            </a:r>
            <a:r>
              <a:rPr sz="1700" spc="-4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AB5028"/>
                </a:solidFill>
                <a:latin typeface="Arial MT"/>
                <a:cs typeface="Arial MT"/>
              </a:rPr>
              <a:t>Santrock</a:t>
            </a:r>
            <a:r>
              <a:rPr sz="1700" spc="-4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700" spc="-10" dirty="0">
                <a:solidFill>
                  <a:srgbClr val="AB5028"/>
                </a:solidFill>
                <a:latin typeface="Arial MT"/>
                <a:cs typeface="Arial MT"/>
              </a:rPr>
              <a:t>2018),</a:t>
            </a:r>
            <a:r>
              <a:rPr sz="1700" spc="-4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700" spc="-10" dirty="0">
                <a:solidFill>
                  <a:srgbClr val="AB5028"/>
                </a:solidFill>
                <a:latin typeface="Arial MT"/>
                <a:cs typeface="Arial MT"/>
              </a:rPr>
              <a:t>yaitu:</a:t>
            </a:r>
            <a:endParaRPr sz="17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2400" y="392900"/>
            <a:ext cx="8359775" cy="4342765"/>
            <a:chOff x="392400" y="392900"/>
            <a:chExt cx="8359775" cy="4342765"/>
          </a:xfrm>
        </p:grpSpPr>
        <p:sp>
          <p:nvSpPr>
            <p:cNvPr id="3" name="object 3"/>
            <p:cNvSpPr/>
            <p:nvPr/>
          </p:nvSpPr>
          <p:spPr>
            <a:xfrm>
              <a:off x="4571999" y="392900"/>
              <a:ext cx="4180204" cy="4342765"/>
            </a:xfrm>
            <a:custGeom>
              <a:avLst/>
              <a:gdLst/>
              <a:ahLst/>
              <a:cxnLst/>
              <a:rect l="l" t="t" r="r" b="b"/>
              <a:pathLst>
                <a:path w="4180204" h="4342765">
                  <a:moveTo>
                    <a:pt x="4179599" y="4342199"/>
                  </a:moveTo>
                  <a:lnTo>
                    <a:pt x="0" y="4342199"/>
                  </a:lnTo>
                  <a:lnTo>
                    <a:pt x="0" y="0"/>
                  </a:lnTo>
                  <a:lnTo>
                    <a:pt x="4179599" y="0"/>
                  </a:lnTo>
                  <a:lnTo>
                    <a:pt x="4179599" y="4342199"/>
                  </a:lnTo>
                  <a:close/>
                </a:path>
              </a:pathLst>
            </a:custGeom>
            <a:solidFill>
              <a:srgbClr val="F0A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2400" y="392900"/>
              <a:ext cx="4180204" cy="4342765"/>
            </a:xfrm>
            <a:custGeom>
              <a:avLst/>
              <a:gdLst/>
              <a:ahLst/>
              <a:cxnLst/>
              <a:rect l="l" t="t" r="r" b="b"/>
              <a:pathLst>
                <a:path w="4180204" h="4342765">
                  <a:moveTo>
                    <a:pt x="4179599" y="4342199"/>
                  </a:moveTo>
                  <a:lnTo>
                    <a:pt x="0" y="4342199"/>
                  </a:lnTo>
                  <a:lnTo>
                    <a:pt x="0" y="0"/>
                  </a:lnTo>
                  <a:lnTo>
                    <a:pt x="4179599" y="0"/>
                  </a:lnTo>
                  <a:lnTo>
                    <a:pt x="4179599" y="43421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898000" y="33595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92900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907050" y="737050"/>
            <a:ext cx="3500754" cy="3654425"/>
            <a:chOff x="4907050" y="737050"/>
            <a:chExt cx="3500754" cy="365442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7050" y="737050"/>
              <a:ext cx="3500399" cy="3653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7050" y="1033356"/>
              <a:ext cx="2221992" cy="174650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01927" y="403466"/>
            <a:ext cx="3869054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000" spc="-10" dirty="0"/>
              <a:t>Membuat</a:t>
            </a:r>
            <a:r>
              <a:rPr sz="2000" spc="-105" dirty="0"/>
              <a:t> </a:t>
            </a:r>
            <a:r>
              <a:rPr sz="2000" spc="-10" dirty="0"/>
              <a:t>penilaian</a:t>
            </a:r>
            <a:r>
              <a:rPr sz="2000" spc="-105" dirty="0"/>
              <a:t> </a:t>
            </a:r>
            <a:r>
              <a:rPr sz="2000" spc="-10" dirty="0"/>
              <a:t>yg</a:t>
            </a:r>
            <a:r>
              <a:rPr sz="2000" spc="-100" dirty="0"/>
              <a:t> </a:t>
            </a:r>
            <a:r>
              <a:rPr sz="2000" spc="-10" dirty="0"/>
              <a:t>sesuai </a:t>
            </a:r>
            <a:r>
              <a:rPr sz="2000" spc="-30" dirty="0"/>
              <a:t>dengan</a:t>
            </a:r>
            <a:r>
              <a:rPr sz="2000" spc="-80" dirty="0"/>
              <a:t> </a:t>
            </a:r>
            <a:r>
              <a:rPr sz="2000" spc="-10" dirty="0"/>
              <a:t>perspektif</a:t>
            </a:r>
            <a:r>
              <a:rPr sz="2000" spc="-75" dirty="0"/>
              <a:t> </a:t>
            </a:r>
            <a:r>
              <a:rPr sz="2000" spc="-10" dirty="0"/>
              <a:t>pembelajaran </a:t>
            </a:r>
            <a:r>
              <a:rPr sz="2000" spc="-20" dirty="0"/>
              <a:t>dan</a:t>
            </a:r>
            <a:r>
              <a:rPr sz="2000" spc="-110" dirty="0"/>
              <a:t> </a:t>
            </a:r>
            <a:r>
              <a:rPr sz="2000" spc="-10" dirty="0"/>
              <a:t>motivasi</a:t>
            </a:r>
            <a:endParaRPr sz="2000"/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860" marR="279400" indent="-26479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SzPct val="61111"/>
              <a:buChar char="•"/>
              <a:tabLst>
                <a:tab pos="276860" algn="l"/>
              </a:tabLst>
            </a:pPr>
            <a:r>
              <a:rPr dirty="0"/>
              <a:t>Perlu</a:t>
            </a:r>
            <a:r>
              <a:rPr spc="-114" dirty="0"/>
              <a:t> </a:t>
            </a:r>
            <a:r>
              <a:rPr spc="-10" dirty="0"/>
              <a:t>mempertimbangkan </a:t>
            </a:r>
            <a:r>
              <a:rPr spc="-10" dirty="0">
                <a:solidFill>
                  <a:srgbClr val="AB5028"/>
                </a:solidFill>
              </a:rPr>
              <a:t>bagaimana</a:t>
            </a:r>
            <a:r>
              <a:rPr spc="-75" dirty="0">
                <a:solidFill>
                  <a:srgbClr val="AB5028"/>
                </a:solidFill>
              </a:rPr>
              <a:t> </a:t>
            </a:r>
            <a:r>
              <a:rPr dirty="0">
                <a:solidFill>
                  <a:srgbClr val="AB5028"/>
                </a:solidFill>
              </a:rPr>
              <a:t>penilaian</a:t>
            </a:r>
            <a:r>
              <a:rPr spc="-70" dirty="0">
                <a:solidFill>
                  <a:srgbClr val="AB5028"/>
                </a:solidFill>
              </a:rPr>
              <a:t> </a:t>
            </a:r>
            <a:r>
              <a:rPr spc="-20" dirty="0">
                <a:solidFill>
                  <a:srgbClr val="AB5028"/>
                </a:solidFill>
              </a:rPr>
              <a:t>yang </a:t>
            </a:r>
            <a:r>
              <a:rPr dirty="0">
                <a:solidFill>
                  <a:srgbClr val="AB5028"/>
                </a:solidFill>
              </a:rPr>
              <a:t>dilakukan</a:t>
            </a:r>
            <a:r>
              <a:rPr spc="-75" dirty="0">
                <a:solidFill>
                  <a:srgbClr val="AB5028"/>
                </a:solidFill>
              </a:rPr>
              <a:t> </a:t>
            </a:r>
            <a:r>
              <a:rPr spc="-25" dirty="0">
                <a:solidFill>
                  <a:srgbClr val="AB5028"/>
                </a:solidFill>
              </a:rPr>
              <a:t>bisa</a:t>
            </a:r>
            <a:r>
              <a:rPr spc="-75" dirty="0">
                <a:solidFill>
                  <a:srgbClr val="AB5028"/>
                </a:solidFill>
              </a:rPr>
              <a:t> </a:t>
            </a:r>
            <a:r>
              <a:rPr dirty="0">
                <a:solidFill>
                  <a:srgbClr val="AB5028"/>
                </a:solidFill>
              </a:rPr>
              <a:t>memotivasi</a:t>
            </a:r>
            <a:r>
              <a:rPr spc="-70" dirty="0">
                <a:solidFill>
                  <a:srgbClr val="AB5028"/>
                </a:solidFill>
              </a:rPr>
              <a:t> </a:t>
            </a:r>
            <a:r>
              <a:rPr spc="-20" dirty="0">
                <a:solidFill>
                  <a:srgbClr val="AB5028"/>
                </a:solidFill>
              </a:rPr>
              <a:t>siswa </a:t>
            </a:r>
            <a:r>
              <a:rPr dirty="0"/>
              <a:t>untuk</a:t>
            </a:r>
            <a:r>
              <a:rPr spc="-30" dirty="0"/>
              <a:t> </a:t>
            </a:r>
            <a:r>
              <a:rPr dirty="0"/>
              <a:t>lebih</a:t>
            </a:r>
            <a:r>
              <a:rPr spc="-30" dirty="0"/>
              <a:t> </a:t>
            </a:r>
            <a:r>
              <a:rPr spc="60" dirty="0"/>
              <a:t>tertarik</a:t>
            </a:r>
            <a:r>
              <a:rPr spc="-25" dirty="0"/>
              <a:t> </a:t>
            </a:r>
            <a:r>
              <a:rPr spc="-10" dirty="0"/>
              <a:t>dengan pembelajaran.</a:t>
            </a:r>
          </a:p>
          <a:p>
            <a:pPr marL="276860" marR="20320" indent="-264795">
              <a:lnSpc>
                <a:spcPct val="100000"/>
              </a:lnSpc>
              <a:buClr>
                <a:srgbClr val="000000"/>
              </a:buClr>
              <a:buSzPct val="61111"/>
              <a:buChar char="•"/>
              <a:tabLst>
                <a:tab pos="276860" algn="l"/>
              </a:tabLst>
            </a:pPr>
            <a:r>
              <a:rPr spc="-10" dirty="0"/>
              <a:t>Penilaian</a:t>
            </a:r>
            <a:r>
              <a:rPr spc="-75" dirty="0"/>
              <a:t> </a:t>
            </a:r>
            <a:r>
              <a:rPr dirty="0"/>
              <a:t>yang</a:t>
            </a:r>
            <a:r>
              <a:rPr spc="-75" dirty="0"/>
              <a:t> </a:t>
            </a:r>
            <a:r>
              <a:rPr dirty="0"/>
              <a:t>menantang</a:t>
            </a:r>
            <a:r>
              <a:rPr spc="-75" dirty="0"/>
              <a:t> </a:t>
            </a:r>
            <a:r>
              <a:rPr spc="-20" dirty="0"/>
              <a:t>mampu </a:t>
            </a:r>
            <a:r>
              <a:rPr dirty="0"/>
              <a:t>meningkatkan</a:t>
            </a:r>
            <a:r>
              <a:rPr spc="-75" dirty="0"/>
              <a:t> </a:t>
            </a:r>
            <a:r>
              <a:rPr spc="-10" dirty="0"/>
              <a:t>antusiasme</a:t>
            </a:r>
            <a:r>
              <a:rPr spc="-75" dirty="0"/>
              <a:t> </a:t>
            </a:r>
            <a:r>
              <a:rPr spc="-10" dirty="0"/>
              <a:t>siswa</a:t>
            </a:r>
          </a:p>
          <a:p>
            <a:pPr marL="276860" marR="5080" indent="-264795">
              <a:lnSpc>
                <a:spcPct val="100000"/>
              </a:lnSpc>
              <a:buClr>
                <a:srgbClr val="000000"/>
              </a:buClr>
              <a:buSzPct val="61111"/>
              <a:buChar char="•"/>
              <a:tabLst>
                <a:tab pos="276860" algn="l"/>
              </a:tabLst>
            </a:pPr>
            <a:r>
              <a:rPr spc="-10" dirty="0"/>
              <a:t>Penilaian</a:t>
            </a:r>
            <a:r>
              <a:rPr spc="-25" dirty="0"/>
              <a:t> </a:t>
            </a:r>
            <a:r>
              <a:rPr dirty="0"/>
              <a:t>yang</a:t>
            </a:r>
            <a:r>
              <a:rPr spc="-20" dirty="0"/>
              <a:t> </a:t>
            </a:r>
            <a:r>
              <a:rPr dirty="0"/>
              <a:t>terlalu</a:t>
            </a:r>
            <a:r>
              <a:rPr spc="-25" dirty="0"/>
              <a:t> </a:t>
            </a:r>
            <a:r>
              <a:rPr spc="-10" dirty="0"/>
              <a:t>sulit </a:t>
            </a:r>
            <a:r>
              <a:rPr dirty="0"/>
              <a:t>membuat</a:t>
            </a:r>
            <a:r>
              <a:rPr spc="-50" dirty="0"/>
              <a:t> </a:t>
            </a:r>
            <a:r>
              <a:rPr spc="-45" dirty="0"/>
              <a:t>siswa</a:t>
            </a:r>
            <a:r>
              <a:rPr spc="-50" dirty="0"/>
              <a:t> </a:t>
            </a:r>
            <a:r>
              <a:rPr dirty="0"/>
              <a:t>kurang</a:t>
            </a:r>
            <a:r>
              <a:rPr spc="-45" dirty="0"/>
              <a:t> </a:t>
            </a:r>
            <a:r>
              <a:rPr spc="-10" dirty="0"/>
              <a:t>termotivasi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2400" y="392900"/>
            <a:ext cx="8359775" cy="4342765"/>
            <a:chOff x="392400" y="392900"/>
            <a:chExt cx="8359775" cy="4342765"/>
          </a:xfrm>
        </p:grpSpPr>
        <p:sp>
          <p:nvSpPr>
            <p:cNvPr id="3" name="object 3"/>
            <p:cNvSpPr/>
            <p:nvPr/>
          </p:nvSpPr>
          <p:spPr>
            <a:xfrm>
              <a:off x="4571999" y="392900"/>
              <a:ext cx="4180204" cy="4342765"/>
            </a:xfrm>
            <a:custGeom>
              <a:avLst/>
              <a:gdLst/>
              <a:ahLst/>
              <a:cxnLst/>
              <a:rect l="l" t="t" r="r" b="b"/>
              <a:pathLst>
                <a:path w="4180204" h="4342765">
                  <a:moveTo>
                    <a:pt x="4179599" y="4342199"/>
                  </a:moveTo>
                  <a:lnTo>
                    <a:pt x="0" y="4342199"/>
                  </a:lnTo>
                  <a:lnTo>
                    <a:pt x="0" y="0"/>
                  </a:lnTo>
                  <a:lnTo>
                    <a:pt x="4179599" y="0"/>
                  </a:lnTo>
                  <a:lnTo>
                    <a:pt x="4179599" y="43421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2400" y="392900"/>
              <a:ext cx="4180204" cy="4342765"/>
            </a:xfrm>
            <a:custGeom>
              <a:avLst/>
              <a:gdLst/>
              <a:ahLst/>
              <a:cxnLst/>
              <a:rect l="l" t="t" r="r" b="b"/>
              <a:pathLst>
                <a:path w="4180204" h="4342765">
                  <a:moveTo>
                    <a:pt x="4179599" y="4342199"/>
                  </a:moveTo>
                  <a:lnTo>
                    <a:pt x="0" y="4342199"/>
                  </a:lnTo>
                  <a:lnTo>
                    <a:pt x="0" y="0"/>
                  </a:lnTo>
                  <a:lnTo>
                    <a:pt x="4179599" y="0"/>
                  </a:lnTo>
                  <a:lnTo>
                    <a:pt x="4179599" y="4342199"/>
                  </a:lnTo>
                  <a:close/>
                </a:path>
              </a:pathLst>
            </a:custGeom>
            <a:solidFill>
              <a:srgbClr val="F0A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898000" y="33595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92900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81817" y="962400"/>
            <a:ext cx="291782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Membuat</a:t>
            </a:r>
            <a:r>
              <a:rPr spc="-150" dirty="0"/>
              <a:t> </a:t>
            </a:r>
            <a:r>
              <a:rPr spc="-10" dirty="0"/>
              <a:t>tujuan </a:t>
            </a:r>
            <a:r>
              <a:rPr spc="-35" dirty="0"/>
              <a:t>yang</a:t>
            </a:r>
            <a:r>
              <a:rPr spc="-150" dirty="0"/>
              <a:t> </a:t>
            </a:r>
            <a:r>
              <a:rPr spc="-35" dirty="0"/>
              <a:t>jelas&amp;</a:t>
            </a:r>
            <a:r>
              <a:rPr spc="-150" dirty="0"/>
              <a:t> </a:t>
            </a:r>
            <a:r>
              <a:rPr spc="-20" dirty="0"/>
              <a:t>tepat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281892" y="2052097"/>
            <a:ext cx="26225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Tujuan</a:t>
            </a:r>
            <a:r>
              <a:rPr sz="1600" spc="-7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pembelajaran</a:t>
            </a:r>
            <a:r>
              <a:rPr sz="1600" spc="-7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berisi </a:t>
            </a:r>
            <a:r>
              <a:rPr sz="1600" spc="-20" dirty="0">
                <a:solidFill>
                  <a:srgbClr val="AB5028"/>
                </a:solidFill>
                <a:latin typeface="Arial MT"/>
                <a:cs typeface="Arial MT"/>
              </a:rPr>
              <a:t>apa</a:t>
            </a:r>
            <a:r>
              <a:rPr sz="1600" spc="-7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AB5028"/>
                </a:solidFill>
                <a:latin typeface="Arial MT"/>
                <a:cs typeface="Arial MT"/>
              </a:rPr>
              <a:t>yang</a:t>
            </a:r>
            <a:r>
              <a:rPr sz="1600" spc="-7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30" dirty="0">
                <a:solidFill>
                  <a:srgbClr val="AB5028"/>
                </a:solidFill>
                <a:latin typeface="Arial MT"/>
                <a:cs typeface="Arial MT"/>
              </a:rPr>
              <a:t>siswa</a:t>
            </a:r>
            <a:r>
              <a:rPr sz="1600" spc="-7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AB5028"/>
                </a:solidFill>
                <a:latin typeface="Arial MT"/>
                <a:cs typeface="Arial MT"/>
              </a:rPr>
              <a:t>harus</a:t>
            </a:r>
            <a:r>
              <a:rPr sz="1600" spc="-7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AB5028"/>
                </a:solidFill>
                <a:latin typeface="Arial MT"/>
                <a:cs typeface="Arial MT"/>
              </a:rPr>
              <a:t>kuasai.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Perlu</a:t>
            </a:r>
            <a:r>
              <a:rPr sz="1600" spc="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kriteria</a:t>
            </a:r>
            <a:r>
              <a:rPr sz="1600" spc="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untuk</a:t>
            </a:r>
            <a:r>
              <a:rPr sz="1600" spc="6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menilai </a:t>
            </a:r>
            <a:r>
              <a:rPr sz="1600" spc="-25" dirty="0">
                <a:solidFill>
                  <a:srgbClr val="595959"/>
                </a:solidFill>
                <a:latin typeface="Arial MT"/>
                <a:cs typeface="Arial MT"/>
              </a:rPr>
              <a:t>apakah</a:t>
            </a:r>
            <a:r>
              <a:rPr sz="1600" spc="-8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4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r>
              <a:rPr sz="1600" spc="-8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mencapai</a:t>
            </a:r>
            <a:r>
              <a:rPr sz="1600" spc="-8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595959"/>
                </a:solidFill>
                <a:latin typeface="Arial MT"/>
                <a:cs typeface="Arial MT"/>
              </a:rPr>
              <a:t>atau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tidak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4850" y="737050"/>
            <a:ext cx="3503999" cy="3653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800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83999"/>
            <a:ext cx="246379" cy="1376045"/>
          </a:xfrm>
          <a:custGeom>
            <a:avLst/>
            <a:gdLst/>
            <a:ahLst/>
            <a:cxnLst/>
            <a:rect l="l" t="t" r="r" b="b"/>
            <a:pathLst>
              <a:path w="246379" h="1376045">
                <a:moveTo>
                  <a:pt x="245999" y="1375499"/>
                </a:moveTo>
                <a:lnTo>
                  <a:pt x="0" y="1375499"/>
                </a:lnTo>
                <a:lnTo>
                  <a:pt x="0" y="0"/>
                </a:lnTo>
                <a:lnTo>
                  <a:pt x="245999" y="0"/>
                </a:lnTo>
                <a:lnTo>
                  <a:pt x="245999" y="1375499"/>
                </a:lnTo>
                <a:close/>
              </a:path>
            </a:pathLst>
          </a:custGeom>
          <a:solidFill>
            <a:srgbClr val="D47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424492" y="1308087"/>
            <a:ext cx="1442085" cy="1442085"/>
            <a:chOff x="3424492" y="1308087"/>
            <a:chExt cx="1442085" cy="1442085"/>
          </a:xfrm>
        </p:grpSpPr>
        <p:sp>
          <p:nvSpPr>
            <p:cNvPr id="5" name="object 5"/>
            <p:cNvSpPr/>
            <p:nvPr/>
          </p:nvSpPr>
          <p:spPr>
            <a:xfrm>
              <a:off x="3500692" y="1384287"/>
              <a:ext cx="1289685" cy="1289685"/>
            </a:xfrm>
            <a:custGeom>
              <a:avLst/>
              <a:gdLst/>
              <a:ahLst/>
              <a:cxnLst/>
              <a:rect l="l" t="t" r="r" b="b"/>
              <a:pathLst>
                <a:path w="1289685" h="1289685">
                  <a:moveTo>
                    <a:pt x="644699" y="1289399"/>
                  </a:moveTo>
                  <a:lnTo>
                    <a:pt x="596585" y="1287631"/>
                  </a:lnTo>
                  <a:lnTo>
                    <a:pt x="549430" y="1282409"/>
                  </a:lnTo>
                  <a:lnTo>
                    <a:pt x="503361" y="1273859"/>
                  </a:lnTo>
                  <a:lnTo>
                    <a:pt x="458502" y="1262104"/>
                  </a:lnTo>
                  <a:lnTo>
                    <a:pt x="414976" y="1247269"/>
                  </a:lnTo>
                  <a:lnTo>
                    <a:pt x="372910" y="1229479"/>
                  </a:lnTo>
                  <a:lnTo>
                    <a:pt x="332428" y="1208860"/>
                  </a:lnTo>
                  <a:lnTo>
                    <a:pt x="293653" y="1185534"/>
                  </a:lnTo>
                  <a:lnTo>
                    <a:pt x="256712" y="1159628"/>
                  </a:lnTo>
                  <a:lnTo>
                    <a:pt x="221729" y="1131265"/>
                  </a:lnTo>
                  <a:lnTo>
                    <a:pt x="188828" y="1100571"/>
                  </a:lnTo>
                  <a:lnTo>
                    <a:pt x="158133" y="1067670"/>
                  </a:lnTo>
                  <a:lnTo>
                    <a:pt x="129771" y="1032687"/>
                  </a:lnTo>
                  <a:lnTo>
                    <a:pt x="103865" y="995745"/>
                  </a:lnTo>
                  <a:lnTo>
                    <a:pt x="80539" y="956971"/>
                  </a:lnTo>
                  <a:lnTo>
                    <a:pt x="59919" y="916489"/>
                  </a:lnTo>
                  <a:lnTo>
                    <a:pt x="42130" y="874423"/>
                  </a:lnTo>
                  <a:lnTo>
                    <a:pt x="27295" y="830897"/>
                  </a:lnTo>
                  <a:lnTo>
                    <a:pt x="15540" y="786038"/>
                  </a:lnTo>
                  <a:lnTo>
                    <a:pt x="6990" y="739969"/>
                  </a:lnTo>
                  <a:lnTo>
                    <a:pt x="1768" y="692814"/>
                  </a:lnTo>
                  <a:lnTo>
                    <a:pt x="0" y="644699"/>
                  </a:lnTo>
                  <a:lnTo>
                    <a:pt x="1768" y="596585"/>
                  </a:lnTo>
                  <a:lnTo>
                    <a:pt x="6990" y="549430"/>
                  </a:lnTo>
                  <a:lnTo>
                    <a:pt x="15540" y="503361"/>
                  </a:lnTo>
                  <a:lnTo>
                    <a:pt x="27295" y="458502"/>
                  </a:lnTo>
                  <a:lnTo>
                    <a:pt x="42130" y="414976"/>
                  </a:lnTo>
                  <a:lnTo>
                    <a:pt x="59919" y="372910"/>
                  </a:lnTo>
                  <a:lnTo>
                    <a:pt x="80539" y="332428"/>
                  </a:lnTo>
                  <a:lnTo>
                    <a:pt x="103865" y="293654"/>
                  </a:lnTo>
                  <a:lnTo>
                    <a:pt x="129771" y="256712"/>
                  </a:lnTo>
                  <a:lnTo>
                    <a:pt x="158133" y="221729"/>
                  </a:lnTo>
                  <a:lnTo>
                    <a:pt x="188828" y="188828"/>
                  </a:lnTo>
                  <a:lnTo>
                    <a:pt x="221729" y="158134"/>
                  </a:lnTo>
                  <a:lnTo>
                    <a:pt x="256712" y="129771"/>
                  </a:lnTo>
                  <a:lnTo>
                    <a:pt x="293653" y="103865"/>
                  </a:lnTo>
                  <a:lnTo>
                    <a:pt x="332428" y="80539"/>
                  </a:lnTo>
                  <a:lnTo>
                    <a:pt x="372910" y="59920"/>
                  </a:lnTo>
                  <a:lnTo>
                    <a:pt x="414976" y="42130"/>
                  </a:lnTo>
                  <a:lnTo>
                    <a:pt x="458502" y="27295"/>
                  </a:lnTo>
                  <a:lnTo>
                    <a:pt x="503361" y="15540"/>
                  </a:lnTo>
                  <a:lnTo>
                    <a:pt x="549430" y="6990"/>
                  </a:lnTo>
                  <a:lnTo>
                    <a:pt x="596585" y="1768"/>
                  </a:lnTo>
                  <a:lnTo>
                    <a:pt x="644699" y="0"/>
                  </a:lnTo>
                  <a:lnTo>
                    <a:pt x="695749" y="2022"/>
                  </a:lnTo>
                  <a:lnTo>
                    <a:pt x="746161" y="8031"/>
                  </a:lnTo>
                  <a:lnTo>
                    <a:pt x="795721" y="17935"/>
                  </a:lnTo>
                  <a:lnTo>
                    <a:pt x="844211" y="31646"/>
                  </a:lnTo>
                  <a:lnTo>
                    <a:pt x="891415" y="49074"/>
                  </a:lnTo>
                  <a:lnTo>
                    <a:pt x="937117" y="70129"/>
                  </a:lnTo>
                  <a:lnTo>
                    <a:pt x="981100" y="94722"/>
                  </a:lnTo>
                  <a:lnTo>
                    <a:pt x="1023147" y="122762"/>
                  </a:lnTo>
                  <a:lnTo>
                    <a:pt x="1063043" y="154161"/>
                  </a:lnTo>
                  <a:lnTo>
                    <a:pt x="1100571" y="188828"/>
                  </a:lnTo>
                  <a:lnTo>
                    <a:pt x="1135238" y="226355"/>
                  </a:lnTo>
                  <a:lnTo>
                    <a:pt x="1166636" y="266251"/>
                  </a:lnTo>
                  <a:lnTo>
                    <a:pt x="1194677" y="308299"/>
                  </a:lnTo>
                  <a:lnTo>
                    <a:pt x="1219269" y="352282"/>
                  </a:lnTo>
                  <a:lnTo>
                    <a:pt x="1240324" y="397983"/>
                  </a:lnTo>
                  <a:lnTo>
                    <a:pt x="1257752" y="445188"/>
                  </a:lnTo>
                  <a:lnTo>
                    <a:pt x="1271463" y="493678"/>
                  </a:lnTo>
                  <a:lnTo>
                    <a:pt x="1281368" y="543237"/>
                  </a:lnTo>
                  <a:lnTo>
                    <a:pt x="1287377" y="593650"/>
                  </a:lnTo>
                  <a:lnTo>
                    <a:pt x="1289399" y="644699"/>
                  </a:lnTo>
                  <a:lnTo>
                    <a:pt x="1287631" y="692814"/>
                  </a:lnTo>
                  <a:lnTo>
                    <a:pt x="1282409" y="739969"/>
                  </a:lnTo>
                  <a:lnTo>
                    <a:pt x="1273859" y="786038"/>
                  </a:lnTo>
                  <a:lnTo>
                    <a:pt x="1262104" y="830897"/>
                  </a:lnTo>
                  <a:lnTo>
                    <a:pt x="1247269" y="874423"/>
                  </a:lnTo>
                  <a:lnTo>
                    <a:pt x="1229479" y="916489"/>
                  </a:lnTo>
                  <a:lnTo>
                    <a:pt x="1208860" y="956971"/>
                  </a:lnTo>
                  <a:lnTo>
                    <a:pt x="1185534" y="995745"/>
                  </a:lnTo>
                  <a:lnTo>
                    <a:pt x="1159628" y="1032687"/>
                  </a:lnTo>
                  <a:lnTo>
                    <a:pt x="1131265" y="1067670"/>
                  </a:lnTo>
                  <a:lnTo>
                    <a:pt x="1100571" y="1100571"/>
                  </a:lnTo>
                  <a:lnTo>
                    <a:pt x="1067670" y="1131265"/>
                  </a:lnTo>
                  <a:lnTo>
                    <a:pt x="1032686" y="1159628"/>
                  </a:lnTo>
                  <a:lnTo>
                    <a:pt x="995745" y="1185534"/>
                  </a:lnTo>
                  <a:lnTo>
                    <a:pt x="956971" y="1208860"/>
                  </a:lnTo>
                  <a:lnTo>
                    <a:pt x="916489" y="1229479"/>
                  </a:lnTo>
                  <a:lnTo>
                    <a:pt x="874422" y="1247269"/>
                  </a:lnTo>
                  <a:lnTo>
                    <a:pt x="830897" y="1262104"/>
                  </a:lnTo>
                  <a:lnTo>
                    <a:pt x="786038" y="1273859"/>
                  </a:lnTo>
                  <a:lnTo>
                    <a:pt x="739968" y="1282409"/>
                  </a:lnTo>
                  <a:lnTo>
                    <a:pt x="692814" y="1287631"/>
                  </a:lnTo>
                  <a:lnTo>
                    <a:pt x="644699" y="12893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00692" y="1384287"/>
              <a:ext cx="1289685" cy="1289685"/>
            </a:xfrm>
            <a:custGeom>
              <a:avLst/>
              <a:gdLst/>
              <a:ahLst/>
              <a:cxnLst/>
              <a:rect l="l" t="t" r="r" b="b"/>
              <a:pathLst>
                <a:path w="1289685" h="1289685">
                  <a:moveTo>
                    <a:pt x="0" y="644699"/>
                  </a:moveTo>
                  <a:lnTo>
                    <a:pt x="1768" y="596585"/>
                  </a:lnTo>
                  <a:lnTo>
                    <a:pt x="6990" y="549430"/>
                  </a:lnTo>
                  <a:lnTo>
                    <a:pt x="15540" y="503361"/>
                  </a:lnTo>
                  <a:lnTo>
                    <a:pt x="27295" y="458502"/>
                  </a:lnTo>
                  <a:lnTo>
                    <a:pt x="42130" y="414976"/>
                  </a:lnTo>
                  <a:lnTo>
                    <a:pt x="59919" y="372910"/>
                  </a:lnTo>
                  <a:lnTo>
                    <a:pt x="80539" y="332428"/>
                  </a:lnTo>
                  <a:lnTo>
                    <a:pt x="103865" y="293654"/>
                  </a:lnTo>
                  <a:lnTo>
                    <a:pt x="129771" y="256712"/>
                  </a:lnTo>
                  <a:lnTo>
                    <a:pt x="158133" y="221729"/>
                  </a:lnTo>
                  <a:lnTo>
                    <a:pt x="188828" y="188828"/>
                  </a:lnTo>
                  <a:lnTo>
                    <a:pt x="221729" y="158134"/>
                  </a:lnTo>
                  <a:lnTo>
                    <a:pt x="256712" y="129771"/>
                  </a:lnTo>
                  <a:lnTo>
                    <a:pt x="293653" y="103865"/>
                  </a:lnTo>
                  <a:lnTo>
                    <a:pt x="332428" y="80539"/>
                  </a:lnTo>
                  <a:lnTo>
                    <a:pt x="372910" y="59920"/>
                  </a:lnTo>
                  <a:lnTo>
                    <a:pt x="414976" y="42130"/>
                  </a:lnTo>
                  <a:lnTo>
                    <a:pt x="458502" y="27295"/>
                  </a:lnTo>
                  <a:lnTo>
                    <a:pt x="503361" y="15540"/>
                  </a:lnTo>
                  <a:lnTo>
                    <a:pt x="549430" y="6990"/>
                  </a:lnTo>
                  <a:lnTo>
                    <a:pt x="596585" y="1768"/>
                  </a:lnTo>
                  <a:lnTo>
                    <a:pt x="644699" y="0"/>
                  </a:lnTo>
                  <a:lnTo>
                    <a:pt x="695749" y="2022"/>
                  </a:lnTo>
                  <a:lnTo>
                    <a:pt x="746161" y="8031"/>
                  </a:lnTo>
                  <a:lnTo>
                    <a:pt x="795721" y="17935"/>
                  </a:lnTo>
                  <a:lnTo>
                    <a:pt x="844211" y="31646"/>
                  </a:lnTo>
                  <a:lnTo>
                    <a:pt x="891415" y="49074"/>
                  </a:lnTo>
                  <a:lnTo>
                    <a:pt x="937117" y="70129"/>
                  </a:lnTo>
                  <a:lnTo>
                    <a:pt x="981100" y="94722"/>
                  </a:lnTo>
                  <a:lnTo>
                    <a:pt x="1023147" y="122762"/>
                  </a:lnTo>
                  <a:lnTo>
                    <a:pt x="1063043" y="154161"/>
                  </a:lnTo>
                  <a:lnTo>
                    <a:pt x="1100571" y="188828"/>
                  </a:lnTo>
                  <a:lnTo>
                    <a:pt x="1135238" y="226355"/>
                  </a:lnTo>
                  <a:lnTo>
                    <a:pt x="1166636" y="266251"/>
                  </a:lnTo>
                  <a:lnTo>
                    <a:pt x="1194677" y="308299"/>
                  </a:lnTo>
                  <a:lnTo>
                    <a:pt x="1219269" y="352282"/>
                  </a:lnTo>
                  <a:lnTo>
                    <a:pt x="1240324" y="397983"/>
                  </a:lnTo>
                  <a:lnTo>
                    <a:pt x="1257752" y="445188"/>
                  </a:lnTo>
                  <a:lnTo>
                    <a:pt x="1271463" y="493678"/>
                  </a:lnTo>
                  <a:lnTo>
                    <a:pt x="1281368" y="543237"/>
                  </a:lnTo>
                  <a:lnTo>
                    <a:pt x="1287377" y="593650"/>
                  </a:lnTo>
                  <a:lnTo>
                    <a:pt x="1289399" y="644699"/>
                  </a:lnTo>
                  <a:lnTo>
                    <a:pt x="1287631" y="692814"/>
                  </a:lnTo>
                  <a:lnTo>
                    <a:pt x="1282409" y="739969"/>
                  </a:lnTo>
                  <a:lnTo>
                    <a:pt x="1273859" y="786038"/>
                  </a:lnTo>
                  <a:lnTo>
                    <a:pt x="1262104" y="830897"/>
                  </a:lnTo>
                  <a:lnTo>
                    <a:pt x="1247269" y="874423"/>
                  </a:lnTo>
                  <a:lnTo>
                    <a:pt x="1229479" y="916489"/>
                  </a:lnTo>
                  <a:lnTo>
                    <a:pt x="1208860" y="956971"/>
                  </a:lnTo>
                  <a:lnTo>
                    <a:pt x="1185534" y="995745"/>
                  </a:lnTo>
                  <a:lnTo>
                    <a:pt x="1159628" y="1032687"/>
                  </a:lnTo>
                  <a:lnTo>
                    <a:pt x="1131265" y="1067670"/>
                  </a:lnTo>
                  <a:lnTo>
                    <a:pt x="1100571" y="1100571"/>
                  </a:lnTo>
                  <a:lnTo>
                    <a:pt x="1067670" y="1131265"/>
                  </a:lnTo>
                  <a:lnTo>
                    <a:pt x="1032686" y="1159628"/>
                  </a:lnTo>
                  <a:lnTo>
                    <a:pt x="995745" y="1185534"/>
                  </a:lnTo>
                  <a:lnTo>
                    <a:pt x="956971" y="1208860"/>
                  </a:lnTo>
                  <a:lnTo>
                    <a:pt x="916489" y="1229479"/>
                  </a:lnTo>
                  <a:lnTo>
                    <a:pt x="874422" y="1247269"/>
                  </a:lnTo>
                  <a:lnTo>
                    <a:pt x="830897" y="1262104"/>
                  </a:lnTo>
                  <a:lnTo>
                    <a:pt x="786038" y="1273859"/>
                  </a:lnTo>
                  <a:lnTo>
                    <a:pt x="739968" y="1282409"/>
                  </a:lnTo>
                  <a:lnTo>
                    <a:pt x="692814" y="1287631"/>
                  </a:lnTo>
                  <a:lnTo>
                    <a:pt x="644699" y="1289399"/>
                  </a:lnTo>
                  <a:lnTo>
                    <a:pt x="596585" y="1287631"/>
                  </a:lnTo>
                  <a:lnTo>
                    <a:pt x="549430" y="1282409"/>
                  </a:lnTo>
                  <a:lnTo>
                    <a:pt x="503361" y="1273859"/>
                  </a:lnTo>
                  <a:lnTo>
                    <a:pt x="458502" y="1262104"/>
                  </a:lnTo>
                  <a:lnTo>
                    <a:pt x="414976" y="1247269"/>
                  </a:lnTo>
                  <a:lnTo>
                    <a:pt x="372910" y="1229479"/>
                  </a:lnTo>
                  <a:lnTo>
                    <a:pt x="332428" y="1208860"/>
                  </a:lnTo>
                  <a:lnTo>
                    <a:pt x="293653" y="1185534"/>
                  </a:lnTo>
                  <a:lnTo>
                    <a:pt x="256712" y="1159628"/>
                  </a:lnTo>
                  <a:lnTo>
                    <a:pt x="221729" y="1131265"/>
                  </a:lnTo>
                  <a:lnTo>
                    <a:pt x="188828" y="1100571"/>
                  </a:lnTo>
                  <a:lnTo>
                    <a:pt x="158133" y="1067670"/>
                  </a:lnTo>
                  <a:lnTo>
                    <a:pt x="129771" y="1032687"/>
                  </a:lnTo>
                  <a:lnTo>
                    <a:pt x="103865" y="995745"/>
                  </a:lnTo>
                  <a:lnTo>
                    <a:pt x="80539" y="956971"/>
                  </a:lnTo>
                  <a:lnTo>
                    <a:pt x="59919" y="916489"/>
                  </a:lnTo>
                  <a:lnTo>
                    <a:pt x="42130" y="874423"/>
                  </a:lnTo>
                  <a:lnTo>
                    <a:pt x="27295" y="830897"/>
                  </a:lnTo>
                  <a:lnTo>
                    <a:pt x="15540" y="786038"/>
                  </a:lnTo>
                  <a:lnTo>
                    <a:pt x="6990" y="739969"/>
                  </a:lnTo>
                  <a:lnTo>
                    <a:pt x="1768" y="692814"/>
                  </a:lnTo>
                  <a:lnTo>
                    <a:pt x="0" y="644699"/>
                  </a:lnTo>
                  <a:close/>
                </a:path>
              </a:pathLst>
            </a:custGeom>
            <a:ln w="152399">
              <a:solidFill>
                <a:srgbClr val="D472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299896" y="1316983"/>
            <a:ext cx="1442085" cy="1442085"/>
            <a:chOff x="1299896" y="1316983"/>
            <a:chExt cx="1442085" cy="1442085"/>
          </a:xfrm>
        </p:grpSpPr>
        <p:sp>
          <p:nvSpPr>
            <p:cNvPr id="8" name="object 8"/>
            <p:cNvSpPr/>
            <p:nvPr/>
          </p:nvSpPr>
          <p:spPr>
            <a:xfrm>
              <a:off x="1376096" y="1393183"/>
              <a:ext cx="1289685" cy="1289685"/>
            </a:xfrm>
            <a:custGeom>
              <a:avLst/>
              <a:gdLst/>
              <a:ahLst/>
              <a:cxnLst/>
              <a:rect l="l" t="t" r="r" b="b"/>
              <a:pathLst>
                <a:path w="1289685" h="1289685">
                  <a:moveTo>
                    <a:pt x="644699" y="1289399"/>
                  </a:moveTo>
                  <a:lnTo>
                    <a:pt x="596585" y="1287631"/>
                  </a:lnTo>
                  <a:lnTo>
                    <a:pt x="549430" y="1282409"/>
                  </a:lnTo>
                  <a:lnTo>
                    <a:pt x="503361" y="1273859"/>
                  </a:lnTo>
                  <a:lnTo>
                    <a:pt x="458502" y="1262104"/>
                  </a:lnTo>
                  <a:lnTo>
                    <a:pt x="414976" y="1247269"/>
                  </a:lnTo>
                  <a:lnTo>
                    <a:pt x="372910" y="1229479"/>
                  </a:lnTo>
                  <a:lnTo>
                    <a:pt x="332428" y="1208860"/>
                  </a:lnTo>
                  <a:lnTo>
                    <a:pt x="293654" y="1185534"/>
                  </a:lnTo>
                  <a:lnTo>
                    <a:pt x="256712" y="1159628"/>
                  </a:lnTo>
                  <a:lnTo>
                    <a:pt x="221729" y="1131265"/>
                  </a:lnTo>
                  <a:lnTo>
                    <a:pt x="188828" y="1100571"/>
                  </a:lnTo>
                  <a:lnTo>
                    <a:pt x="158134" y="1067670"/>
                  </a:lnTo>
                  <a:lnTo>
                    <a:pt x="129771" y="1032687"/>
                  </a:lnTo>
                  <a:lnTo>
                    <a:pt x="103865" y="995745"/>
                  </a:lnTo>
                  <a:lnTo>
                    <a:pt x="80539" y="956971"/>
                  </a:lnTo>
                  <a:lnTo>
                    <a:pt x="59920" y="916489"/>
                  </a:lnTo>
                  <a:lnTo>
                    <a:pt x="42130" y="874423"/>
                  </a:lnTo>
                  <a:lnTo>
                    <a:pt x="27295" y="830897"/>
                  </a:lnTo>
                  <a:lnTo>
                    <a:pt x="15540" y="786038"/>
                  </a:lnTo>
                  <a:lnTo>
                    <a:pt x="6990" y="739969"/>
                  </a:lnTo>
                  <a:lnTo>
                    <a:pt x="1768" y="692814"/>
                  </a:lnTo>
                  <a:lnTo>
                    <a:pt x="0" y="644699"/>
                  </a:lnTo>
                  <a:lnTo>
                    <a:pt x="1768" y="596585"/>
                  </a:lnTo>
                  <a:lnTo>
                    <a:pt x="6990" y="549430"/>
                  </a:lnTo>
                  <a:lnTo>
                    <a:pt x="15540" y="503361"/>
                  </a:lnTo>
                  <a:lnTo>
                    <a:pt x="27295" y="458502"/>
                  </a:lnTo>
                  <a:lnTo>
                    <a:pt x="42130" y="414976"/>
                  </a:lnTo>
                  <a:lnTo>
                    <a:pt x="59920" y="372910"/>
                  </a:lnTo>
                  <a:lnTo>
                    <a:pt x="80539" y="332428"/>
                  </a:lnTo>
                  <a:lnTo>
                    <a:pt x="103865" y="293654"/>
                  </a:lnTo>
                  <a:lnTo>
                    <a:pt x="129771" y="256712"/>
                  </a:lnTo>
                  <a:lnTo>
                    <a:pt x="158134" y="221729"/>
                  </a:lnTo>
                  <a:lnTo>
                    <a:pt x="188828" y="188828"/>
                  </a:lnTo>
                  <a:lnTo>
                    <a:pt x="221729" y="158134"/>
                  </a:lnTo>
                  <a:lnTo>
                    <a:pt x="256712" y="129771"/>
                  </a:lnTo>
                  <a:lnTo>
                    <a:pt x="293654" y="103865"/>
                  </a:lnTo>
                  <a:lnTo>
                    <a:pt x="332428" y="80539"/>
                  </a:lnTo>
                  <a:lnTo>
                    <a:pt x="372910" y="59920"/>
                  </a:lnTo>
                  <a:lnTo>
                    <a:pt x="414976" y="42130"/>
                  </a:lnTo>
                  <a:lnTo>
                    <a:pt x="458502" y="27295"/>
                  </a:lnTo>
                  <a:lnTo>
                    <a:pt x="503361" y="15540"/>
                  </a:lnTo>
                  <a:lnTo>
                    <a:pt x="549430" y="6990"/>
                  </a:lnTo>
                  <a:lnTo>
                    <a:pt x="596585" y="1768"/>
                  </a:lnTo>
                  <a:lnTo>
                    <a:pt x="644699" y="0"/>
                  </a:lnTo>
                  <a:lnTo>
                    <a:pt x="695749" y="2022"/>
                  </a:lnTo>
                  <a:lnTo>
                    <a:pt x="746162" y="8031"/>
                  </a:lnTo>
                  <a:lnTo>
                    <a:pt x="795721" y="17935"/>
                  </a:lnTo>
                  <a:lnTo>
                    <a:pt x="844211" y="31646"/>
                  </a:lnTo>
                  <a:lnTo>
                    <a:pt x="891415" y="49074"/>
                  </a:lnTo>
                  <a:lnTo>
                    <a:pt x="937117" y="70129"/>
                  </a:lnTo>
                  <a:lnTo>
                    <a:pt x="981100" y="94722"/>
                  </a:lnTo>
                  <a:lnTo>
                    <a:pt x="1023148" y="122762"/>
                  </a:lnTo>
                  <a:lnTo>
                    <a:pt x="1063044" y="154161"/>
                  </a:lnTo>
                  <a:lnTo>
                    <a:pt x="1100571" y="188828"/>
                  </a:lnTo>
                  <a:lnTo>
                    <a:pt x="1135238" y="226355"/>
                  </a:lnTo>
                  <a:lnTo>
                    <a:pt x="1166637" y="266251"/>
                  </a:lnTo>
                  <a:lnTo>
                    <a:pt x="1194677" y="308299"/>
                  </a:lnTo>
                  <a:lnTo>
                    <a:pt x="1219270" y="352282"/>
                  </a:lnTo>
                  <a:lnTo>
                    <a:pt x="1240325" y="397984"/>
                  </a:lnTo>
                  <a:lnTo>
                    <a:pt x="1257753" y="445188"/>
                  </a:lnTo>
                  <a:lnTo>
                    <a:pt x="1271464" y="493678"/>
                  </a:lnTo>
                  <a:lnTo>
                    <a:pt x="1281368" y="543237"/>
                  </a:lnTo>
                  <a:lnTo>
                    <a:pt x="1287377" y="593650"/>
                  </a:lnTo>
                  <a:lnTo>
                    <a:pt x="1289399" y="644699"/>
                  </a:lnTo>
                  <a:lnTo>
                    <a:pt x="1287631" y="692814"/>
                  </a:lnTo>
                  <a:lnTo>
                    <a:pt x="1282409" y="739969"/>
                  </a:lnTo>
                  <a:lnTo>
                    <a:pt x="1273859" y="786038"/>
                  </a:lnTo>
                  <a:lnTo>
                    <a:pt x="1262104" y="830897"/>
                  </a:lnTo>
                  <a:lnTo>
                    <a:pt x="1247269" y="874423"/>
                  </a:lnTo>
                  <a:lnTo>
                    <a:pt x="1229479" y="916489"/>
                  </a:lnTo>
                  <a:lnTo>
                    <a:pt x="1208860" y="956971"/>
                  </a:lnTo>
                  <a:lnTo>
                    <a:pt x="1185534" y="995745"/>
                  </a:lnTo>
                  <a:lnTo>
                    <a:pt x="1159628" y="1032687"/>
                  </a:lnTo>
                  <a:lnTo>
                    <a:pt x="1131265" y="1067670"/>
                  </a:lnTo>
                  <a:lnTo>
                    <a:pt x="1100571" y="1100571"/>
                  </a:lnTo>
                  <a:lnTo>
                    <a:pt x="1067670" y="1131265"/>
                  </a:lnTo>
                  <a:lnTo>
                    <a:pt x="1032687" y="1159628"/>
                  </a:lnTo>
                  <a:lnTo>
                    <a:pt x="995745" y="1185534"/>
                  </a:lnTo>
                  <a:lnTo>
                    <a:pt x="956971" y="1208860"/>
                  </a:lnTo>
                  <a:lnTo>
                    <a:pt x="916489" y="1229479"/>
                  </a:lnTo>
                  <a:lnTo>
                    <a:pt x="874423" y="1247269"/>
                  </a:lnTo>
                  <a:lnTo>
                    <a:pt x="830897" y="1262104"/>
                  </a:lnTo>
                  <a:lnTo>
                    <a:pt x="786038" y="1273859"/>
                  </a:lnTo>
                  <a:lnTo>
                    <a:pt x="739969" y="1282409"/>
                  </a:lnTo>
                  <a:lnTo>
                    <a:pt x="692814" y="1287631"/>
                  </a:lnTo>
                  <a:lnTo>
                    <a:pt x="644699" y="1289399"/>
                  </a:lnTo>
                  <a:close/>
                </a:path>
              </a:pathLst>
            </a:custGeom>
            <a:solidFill>
              <a:srgbClr val="D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76096" y="1393183"/>
              <a:ext cx="1289685" cy="1289685"/>
            </a:xfrm>
            <a:custGeom>
              <a:avLst/>
              <a:gdLst/>
              <a:ahLst/>
              <a:cxnLst/>
              <a:rect l="l" t="t" r="r" b="b"/>
              <a:pathLst>
                <a:path w="1289685" h="1289685">
                  <a:moveTo>
                    <a:pt x="0" y="644699"/>
                  </a:moveTo>
                  <a:lnTo>
                    <a:pt x="1768" y="596585"/>
                  </a:lnTo>
                  <a:lnTo>
                    <a:pt x="6990" y="549430"/>
                  </a:lnTo>
                  <a:lnTo>
                    <a:pt x="15540" y="503361"/>
                  </a:lnTo>
                  <a:lnTo>
                    <a:pt x="27295" y="458502"/>
                  </a:lnTo>
                  <a:lnTo>
                    <a:pt x="42130" y="414976"/>
                  </a:lnTo>
                  <a:lnTo>
                    <a:pt x="59920" y="372910"/>
                  </a:lnTo>
                  <a:lnTo>
                    <a:pt x="80539" y="332428"/>
                  </a:lnTo>
                  <a:lnTo>
                    <a:pt x="103865" y="293654"/>
                  </a:lnTo>
                  <a:lnTo>
                    <a:pt x="129771" y="256712"/>
                  </a:lnTo>
                  <a:lnTo>
                    <a:pt x="158134" y="221729"/>
                  </a:lnTo>
                  <a:lnTo>
                    <a:pt x="188828" y="188828"/>
                  </a:lnTo>
                  <a:lnTo>
                    <a:pt x="221729" y="158134"/>
                  </a:lnTo>
                  <a:lnTo>
                    <a:pt x="256712" y="129771"/>
                  </a:lnTo>
                  <a:lnTo>
                    <a:pt x="293654" y="103865"/>
                  </a:lnTo>
                  <a:lnTo>
                    <a:pt x="332428" y="80539"/>
                  </a:lnTo>
                  <a:lnTo>
                    <a:pt x="372910" y="59920"/>
                  </a:lnTo>
                  <a:lnTo>
                    <a:pt x="414976" y="42130"/>
                  </a:lnTo>
                  <a:lnTo>
                    <a:pt x="458502" y="27295"/>
                  </a:lnTo>
                  <a:lnTo>
                    <a:pt x="503361" y="15540"/>
                  </a:lnTo>
                  <a:lnTo>
                    <a:pt x="549430" y="6990"/>
                  </a:lnTo>
                  <a:lnTo>
                    <a:pt x="596585" y="1768"/>
                  </a:lnTo>
                  <a:lnTo>
                    <a:pt x="644699" y="0"/>
                  </a:lnTo>
                  <a:lnTo>
                    <a:pt x="695749" y="2022"/>
                  </a:lnTo>
                  <a:lnTo>
                    <a:pt x="746162" y="8031"/>
                  </a:lnTo>
                  <a:lnTo>
                    <a:pt x="795721" y="17935"/>
                  </a:lnTo>
                  <a:lnTo>
                    <a:pt x="844211" y="31646"/>
                  </a:lnTo>
                  <a:lnTo>
                    <a:pt x="891415" y="49074"/>
                  </a:lnTo>
                  <a:lnTo>
                    <a:pt x="937117" y="70129"/>
                  </a:lnTo>
                  <a:lnTo>
                    <a:pt x="981100" y="94722"/>
                  </a:lnTo>
                  <a:lnTo>
                    <a:pt x="1023148" y="122762"/>
                  </a:lnTo>
                  <a:lnTo>
                    <a:pt x="1063044" y="154161"/>
                  </a:lnTo>
                  <a:lnTo>
                    <a:pt x="1100571" y="188828"/>
                  </a:lnTo>
                  <a:lnTo>
                    <a:pt x="1135238" y="226355"/>
                  </a:lnTo>
                  <a:lnTo>
                    <a:pt x="1166637" y="266251"/>
                  </a:lnTo>
                  <a:lnTo>
                    <a:pt x="1194677" y="308299"/>
                  </a:lnTo>
                  <a:lnTo>
                    <a:pt x="1219270" y="352282"/>
                  </a:lnTo>
                  <a:lnTo>
                    <a:pt x="1240325" y="397984"/>
                  </a:lnTo>
                  <a:lnTo>
                    <a:pt x="1257753" y="445188"/>
                  </a:lnTo>
                  <a:lnTo>
                    <a:pt x="1271464" y="493678"/>
                  </a:lnTo>
                  <a:lnTo>
                    <a:pt x="1281368" y="543237"/>
                  </a:lnTo>
                  <a:lnTo>
                    <a:pt x="1287377" y="593650"/>
                  </a:lnTo>
                  <a:lnTo>
                    <a:pt x="1289399" y="644699"/>
                  </a:lnTo>
                  <a:lnTo>
                    <a:pt x="1287631" y="692814"/>
                  </a:lnTo>
                  <a:lnTo>
                    <a:pt x="1282409" y="739969"/>
                  </a:lnTo>
                  <a:lnTo>
                    <a:pt x="1273859" y="786038"/>
                  </a:lnTo>
                  <a:lnTo>
                    <a:pt x="1262104" y="830897"/>
                  </a:lnTo>
                  <a:lnTo>
                    <a:pt x="1247269" y="874423"/>
                  </a:lnTo>
                  <a:lnTo>
                    <a:pt x="1229479" y="916489"/>
                  </a:lnTo>
                  <a:lnTo>
                    <a:pt x="1208860" y="956971"/>
                  </a:lnTo>
                  <a:lnTo>
                    <a:pt x="1185534" y="995745"/>
                  </a:lnTo>
                  <a:lnTo>
                    <a:pt x="1159628" y="1032687"/>
                  </a:lnTo>
                  <a:lnTo>
                    <a:pt x="1131265" y="1067670"/>
                  </a:lnTo>
                  <a:lnTo>
                    <a:pt x="1100571" y="1100571"/>
                  </a:lnTo>
                  <a:lnTo>
                    <a:pt x="1067670" y="1131265"/>
                  </a:lnTo>
                  <a:lnTo>
                    <a:pt x="1032687" y="1159628"/>
                  </a:lnTo>
                  <a:lnTo>
                    <a:pt x="995745" y="1185534"/>
                  </a:lnTo>
                  <a:lnTo>
                    <a:pt x="956971" y="1208860"/>
                  </a:lnTo>
                  <a:lnTo>
                    <a:pt x="916489" y="1229479"/>
                  </a:lnTo>
                  <a:lnTo>
                    <a:pt x="874423" y="1247269"/>
                  </a:lnTo>
                  <a:lnTo>
                    <a:pt x="830897" y="1262104"/>
                  </a:lnTo>
                  <a:lnTo>
                    <a:pt x="786038" y="1273859"/>
                  </a:lnTo>
                  <a:lnTo>
                    <a:pt x="739969" y="1282409"/>
                  </a:lnTo>
                  <a:lnTo>
                    <a:pt x="692814" y="1287631"/>
                  </a:lnTo>
                  <a:lnTo>
                    <a:pt x="644699" y="1289399"/>
                  </a:lnTo>
                  <a:lnTo>
                    <a:pt x="596585" y="1287631"/>
                  </a:lnTo>
                  <a:lnTo>
                    <a:pt x="549430" y="1282409"/>
                  </a:lnTo>
                  <a:lnTo>
                    <a:pt x="503361" y="1273859"/>
                  </a:lnTo>
                  <a:lnTo>
                    <a:pt x="458502" y="1262104"/>
                  </a:lnTo>
                  <a:lnTo>
                    <a:pt x="414976" y="1247269"/>
                  </a:lnTo>
                  <a:lnTo>
                    <a:pt x="372910" y="1229479"/>
                  </a:lnTo>
                  <a:lnTo>
                    <a:pt x="332428" y="1208860"/>
                  </a:lnTo>
                  <a:lnTo>
                    <a:pt x="293654" y="1185534"/>
                  </a:lnTo>
                  <a:lnTo>
                    <a:pt x="256712" y="1159628"/>
                  </a:lnTo>
                  <a:lnTo>
                    <a:pt x="221729" y="1131265"/>
                  </a:lnTo>
                  <a:lnTo>
                    <a:pt x="188828" y="1100571"/>
                  </a:lnTo>
                  <a:lnTo>
                    <a:pt x="158134" y="1067670"/>
                  </a:lnTo>
                  <a:lnTo>
                    <a:pt x="129771" y="1032687"/>
                  </a:lnTo>
                  <a:lnTo>
                    <a:pt x="103865" y="995745"/>
                  </a:lnTo>
                  <a:lnTo>
                    <a:pt x="80539" y="956971"/>
                  </a:lnTo>
                  <a:lnTo>
                    <a:pt x="59920" y="916489"/>
                  </a:lnTo>
                  <a:lnTo>
                    <a:pt x="42130" y="874423"/>
                  </a:lnTo>
                  <a:lnTo>
                    <a:pt x="27295" y="830897"/>
                  </a:lnTo>
                  <a:lnTo>
                    <a:pt x="15540" y="786038"/>
                  </a:lnTo>
                  <a:lnTo>
                    <a:pt x="6990" y="739969"/>
                  </a:lnTo>
                  <a:lnTo>
                    <a:pt x="1768" y="692814"/>
                  </a:lnTo>
                  <a:lnTo>
                    <a:pt x="0" y="644699"/>
                  </a:lnTo>
                  <a:close/>
                </a:path>
              </a:pathLst>
            </a:custGeom>
            <a:ln w="152399">
              <a:solidFill>
                <a:srgbClr val="F0AE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5837777" y="1347712"/>
            <a:ext cx="1289685" cy="1289685"/>
          </a:xfrm>
          <a:custGeom>
            <a:avLst/>
            <a:gdLst/>
            <a:ahLst/>
            <a:cxnLst/>
            <a:rect l="l" t="t" r="r" b="b"/>
            <a:pathLst>
              <a:path w="1289684" h="1289685">
                <a:moveTo>
                  <a:pt x="0" y="644699"/>
                </a:moveTo>
                <a:lnTo>
                  <a:pt x="1768" y="596585"/>
                </a:lnTo>
                <a:lnTo>
                  <a:pt x="6990" y="549430"/>
                </a:lnTo>
                <a:lnTo>
                  <a:pt x="15540" y="503361"/>
                </a:lnTo>
                <a:lnTo>
                  <a:pt x="27295" y="458502"/>
                </a:lnTo>
                <a:lnTo>
                  <a:pt x="42130" y="414976"/>
                </a:lnTo>
                <a:lnTo>
                  <a:pt x="59920" y="372910"/>
                </a:lnTo>
                <a:lnTo>
                  <a:pt x="80539" y="332428"/>
                </a:lnTo>
                <a:lnTo>
                  <a:pt x="103865" y="293654"/>
                </a:lnTo>
                <a:lnTo>
                  <a:pt x="129771" y="256712"/>
                </a:lnTo>
                <a:lnTo>
                  <a:pt x="158134" y="221729"/>
                </a:lnTo>
                <a:lnTo>
                  <a:pt x="188828" y="188828"/>
                </a:lnTo>
                <a:lnTo>
                  <a:pt x="221729" y="158134"/>
                </a:lnTo>
                <a:lnTo>
                  <a:pt x="256713" y="129771"/>
                </a:lnTo>
                <a:lnTo>
                  <a:pt x="293654" y="103865"/>
                </a:lnTo>
                <a:lnTo>
                  <a:pt x="332428" y="80539"/>
                </a:lnTo>
                <a:lnTo>
                  <a:pt x="372910" y="59920"/>
                </a:lnTo>
                <a:lnTo>
                  <a:pt x="414977" y="42130"/>
                </a:lnTo>
                <a:lnTo>
                  <a:pt x="458502" y="27295"/>
                </a:lnTo>
                <a:lnTo>
                  <a:pt x="503361" y="15540"/>
                </a:lnTo>
                <a:lnTo>
                  <a:pt x="549431" y="6990"/>
                </a:lnTo>
                <a:lnTo>
                  <a:pt x="596585" y="1768"/>
                </a:lnTo>
                <a:lnTo>
                  <a:pt x="644699" y="0"/>
                </a:lnTo>
                <a:lnTo>
                  <a:pt x="695749" y="2022"/>
                </a:lnTo>
                <a:lnTo>
                  <a:pt x="746161" y="8031"/>
                </a:lnTo>
                <a:lnTo>
                  <a:pt x="795721" y="17935"/>
                </a:lnTo>
                <a:lnTo>
                  <a:pt x="844211" y="31646"/>
                </a:lnTo>
                <a:lnTo>
                  <a:pt x="891415" y="49074"/>
                </a:lnTo>
                <a:lnTo>
                  <a:pt x="937117" y="70129"/>
                </a:lnTo>
                <a:lnTo>
                  <a:pt x="981100" y="94722"/>
                </a:lnTo>
                <a:lnTo>
                  <a:pt x="1023147" y="122762"/>
                </a:lnTo>
                <a:lnTo>
                  <a:pt x="1063043" y="154161"/>
                </a:lnTo>
                <a:lnTo>
                  <a:pt x="1100571" y="188828"/>
                </a:lnTo>
                <a:lnTo>
                  <a:pt x="1135238" y="226355"/>
                </a:lnTo>
                <a:lnTo>
                  <a:pt x="1166637" y="266251"/>
                </a:lnTo>
                <a:lnTo>
                  <a:pt x="1194677" y="308299"/>
                </a:lnTo>
                <a:lnTo>
                  <a:pt x="1219270" y="352282"/>
                </a:lnTo>
                <a:lnTo>
                  <a:pt x="1240325" y="397984"/>
                </a:lnTo>
                <a:lnTo>
                  <a:pt x="1257753" y="445188"/>
                </a:lnTo>
                <a:lnTo>
                  <a:pt x="1271464" y="493678"/>
                </a:lnTo>
                <a:lnTo>
                  <a:pt x="1281369" y="543237"/>
                </a:lnTo>
                <a:lnTo>
                  <a:pt x="1287377" y="593650"/>
                </a:lnTo>
                <a:lnTo>
                  <a:pt x="1289400" y="644699"/>
                </a:lnTo>
                <a:lnTo>
                  <a:pt x="1287632" y="692814"/>
                </a:lnTo>
                <a:lnTo>
                  <a:pt x="1282410" y="739969"/>
                </a:lnTo>
                <a:lnTo>
                  <a:pt x="1273859" y="786038"/>
                </a:lnTo>
                <a:lnTo>
                  <a:pt x="1262104" y="830897"/>
                </a:lnTo>
                <a:lnTo>
                  <a:pt x="1247269" y="874423"/>
                </a:lnTo>
                <a:lnTo>
                  <a:pt x="1229480" y="916489"/>
                </a:lnTo>
                <a:lnTo>
                  <a:pt x="1208860" y="956971"/>
                </a:lnTo>
                <a:lnTo>
                  <a:pt x="1185535" y="995745"/>
                </a:lnTo>
                <a:lnTo>
                  <a:pt x="1159628" y="1032687"/>
                </a:lnTo>
                <a:lnTo>
                  <a:pt x="1131266" y="1067670"/>
                </a:lnTo>
                <a:lnTo>
                  <a:pt x="1100571" y="1100571"/>
                </a:lnTo>
                <a:lnTo>
                  <a:pt x="1067670" y="1131265"/>
                </a:lnTo>
                <a:lnTo>
                  <a:pt x="1032687" y="1159628"/>
                </a:lnTo>
                <a:lnTo>
                  <a:pt x="995746" y="1185534"/>
                </a:lnTo>
                <a:lnTo>
                  <a:pt x="956971" y="1208860"/>
                </a:lnTo>
                <a:lnTo>
                  <a:pt x="916489" y="1229479"/>
                </a:lnTo>
                <a:lnTo>
                  <a:pt x="874423" y="1247269"/>
                </a:lnTo>
                <a:lnTo>
                  <a:pt x="830897" y="1262104"/>
                </a:lnTo>
                <a:lnTo>
                  <a:pt x="786038" y="1273859"/>
                </a:lnTo>
                <a:lnTo>
                  <a:pt x="739969" y="1282409"/>
                </a:lnTo>
                <a:lnTo>
                  <a:pt x="692814" y="1287631"/>
                </a:lnTo>
                <a:lnTo>
                  <a:pt x="644699" y="1289399"/>
                </a:lnTo>
                <a:lnTo>
                  <a:pt x="596585" y="1287631"/>
                </a:lnTo>
                <a:lnTo>
                  <a:pt x="549431" y="1282409"/>
                </a:lnTo>
                <a:lnTo>
                  <a:pt x="503361" y="1273859"/>
                </a:lnTo>
                <a:lnTo>
                  <a:pt x="458502" y="1262104"/>
                </a:lnTo>
                <a:lnTo>
                  <a:pt x="414977" y="1247269"/>
                </a:lnTo>
                <a:lnTo>
                  <a:pt x="372910" y="1229479"/>
                </a:lnTo>
                <a:lnTo>
                  <a:pt x="332428" y="1208860"/>
                </a:lnTo>
                <a:lnTo>
                  <a:pt x="293654" y="1185534"/>
                </a:lnTo>
                <a:lnTo>
                  <a:pt x="256713" y="1159628"/>
                </a:lnTo>
                <a:lnTo>
                  <a:pt x="221729" y="1131265"/>
                </a:lnTo>
                <a:lnTo>
                  <a:pt x="188828" y="1100571"/>
                </a:lnTo>
                <a:lnTo>
                  <a:pt x="158134" y="1067670"/>
                </a:lnTo>
                <a:lnTo>
                  <a:pt x="129771" y="1032687"/>
                </a:lnTo>
                <a:lnTo>
                  <a:pt x="103865" y="995745"/>
                </a:lnTo>
                <a:lnTo>
                  <a:pt x="80539" y="956971"/>
                </a:lnTo>
                <a:lnTo>
                  <a:pt x="59920" y="916489"/>
                </a:lnTo>
                <a:lnTo>
                  <a:pt x="42130" y="874423"/>
                </a:lnTo>
                <a:lnTo>
                  <a:pt x="27295" y="830897"/>
                </a:lnTo>
                <a:lnTo>
                  <a:pt x="15540" y="786038"/>
                </a:lnTo>
                <a:lnTo>
                  <a:pt x="6990" y="739969"/>
                </a:lnTo>
                <a:lnTo>
                  <a:pt x="1768" y="692814"/>
                </a:lnTo>
                <a:lnTo>
                  <a:pt x="0" y="644699"/>
                </a:lnTo>
                <a:close/>
              </a:path>
            </a:pathLst>
          </a:custGeom>
          <a:ln w="152399">
            <a:solidFill>
              <a:srgbClr val="F0AE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685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Menyusun</a:t>
            </a:r>
            <a:r>
              <a:rPr spc="-160" dirty="0"/>
              <a:t> </a:t>
            </a:r>
            <a:r>
              <a:rPr spc="-90" dirty="0"/>
              <a:t>Asesmen</a:t>
            </a:r>
            <a:r>
              <a:rPr spc="-45" dirty="0"/>
              <a:t> </a:t>
            </a:r>
            <a:r>
              <a:rPr spc="-10" dirty="0"/>
              <a:t>Berkualitas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301686" y="2808538"/>
            <a:ext cx="16033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Sejauhmana</a:t>
            </a:r>
            <a:r>
              <a:rPr sz="1600" spc="-5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hasil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tes</a:t>
            </a:r>
            <a:r>
              <a:rPr sz="1600" spc="-7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AB5028"/>
                </a:solidFill>
                <a:latin typeface="Arial MT"/>
                <a:cs typeface="Arial MT"/>
              </a:rPr>
              <a:t>konsisten (stabil)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62558" y="2817434"/>
            <a:ext cx="155956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Sejauhmana </a:t>
            </a:r>
            <a:r>
              <a:rPr sz="1600" spc="-40" dirty="0">
                <a:solidFill>
                  <a:srgbClr val="595959"/>
                </a:solidFill>
                <a:latin typeface="Arial MT"/>
                <a:cs typeface="Arial MT"/>
              </a:rPr>
              <a:t>asesmen</a:t>
            </a:r>
            <a:r>
              <a:rPr sz="1600" spc="-6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AB5028"/>
                </a:solidFill>
                <a:latin typeface="Arial MT"/>
                <a:cs typeface="Arial MT"/>
              </a:rPr>
              <a:t>dapat </a:t>
            </a:r>
            <a:r>
              <a:rPr sz="1600" dirty="0">
                <a:solidFill>
                  <a:srgbClr val="AB5028"/>
                </a:solidFill>
                <a:latin typeface="Arial MT"/>
                <a:cs typeface="Arial MT"/>
              </a:rPr>
              <a:t>mengukur</a:t>
            </a:r>
            <a:r>
              <a:rPr sz="1600" spc="1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30" dirty="0">
                <a:solidFill>
                  <a:srgbClr val="AB5028"/>
                </a:solidFill>
                <a:latin typeface="Arial MT"/>
                <a:cs typeface="Arial MT"/>
              </a:rPr>
              <a:t>sesuai </a:t>
            </a:r>
            <a:r>
              <a:rPr sz="1600" dirty="0">
                <a:solidFill>
                  <a:srgbClr val="AB5028"/>
                </a:solidFill>
                <a:latin typeface="Arial MT"/>
                <a:cs typeface="Arial MT"/>
              </a:rPr>
              <a:t>tujuan</a:t>
            </a:r>
            <a:r>
              <a:rPr sz="1600" spc="7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AB5028"/>
                </a:solidFill>
                <a:latin typeface="Arial MT"/>
                <a:cs typeface="Arial MT"/>
              </a:rPr>
              <a:t>ukur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23344" y="1719395"/>
            <a:ext cx="1717675" cy="3822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1800" b="1" spc="-20" dirty="0">
                <a:solidFill>
                  <a:srgbClr val="595959"/>
                </a:solidFill>
                <a:latin typeface="Arial"/>
                <a:cs typeface="Arial"/>
              </a:rPr>
              <a:t>Adil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3751" y="1765254"/>
            <a:ext cx="1660525" cy="3822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368935">
              <a:lnSpc>
                <a:spcPct val="100000"/>
              </a:lnSpc>
              <a:spcBef>
                <a:spcPts val="35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Validitas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21070" y="1756357"/>
            <a:ext cx="1647189" cy="3822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35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Reliabilitas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89333" y="2808538"/>
            <a:ext cx="234632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AB5028"/>
                </a:solidFill>
                <a:latin typeface="Arial MT"/>
                <a:cs typeface="Arial MT"/>
              </a:rPr>
              <a:t>Memberi</a:t>
            </a:r>
            <a:r>
              <a:rPr sz="1600" spc="-75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AB5028"/>
                </a:solidFill>
                <a:latin typeface="Arial MT"/>
                <a:cs typeface="Arial MT"/>
              </a:rPr>
              <a:t>kesempatan </a:t>
            </a:r>
            <a:r>
              <a:rPr sz="1600" dirty="0">
                <a:solidFill>
                  <a:srgbClr val="AB5028"/>
                </a:solidFill>
                <a:latin typeface="Arial MT"/>
                <a:cs typeface="Arial MT"/>
              </a:rPr>
              <a:t>yang</a:t>
            </a:r>
            <a:r>
              <a:rPr sz="1600" spc="-10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40" dirty="0">
                <a:solidFill>
                  <a:srgbClr val="AB5028"/>
                </a:solidFill>
                <a:latin typeface="Arial MT"/>
                <a:cs typeface="Arial MT"/>
              </a:rPr>
              <a:t>sama</a:t>
            </a:r>
            <a:r>
              <a:rPr sz="1600" spc="-80" dirty="0">
                <a:solidFill>
                  <a:srgbClr val="AB5028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pada</a:t>
            </a:r>
            <a:r>
              <a:rPr sz="1600" spc="-9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595959"/>
                </a:solidFill>
                <a:latin typeface="Arial MT"/>
                <a:cs typeface="Arial MT"/>
              </a:rPr>
              <a:t>semua </a:t>
            </a:r>
            <a:r>
              <a:rPr sz="1600" spc="-40" dirty="0">
                <a:solidFill>
                  <a:srgbClr val="595959"/>
                </a:solidFill>
                <a:latin typeface="Arial MT"/>
                <a:cs typeface="Arial MT"/>
              </a:rPr>
              <a:t>siswa</a:t>
            </a:r>
            <a:r>
              <a:rPr sz="1600" spc="-2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MT"/>
                <a:cs typeface="Arial MT"/>
              </a:rPr>
              <a:t>untuk</a:t>
            </a:r>
            <a:r>
              <a:rPr sz="1600" spc="-2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MT"/>
                <a:cs typeface="Arial MT"/>
              </a:rPr>
              <a:t>menunjukkan performansinya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929</Words>
  <Application>Microsoft Macintosh PowerPoint</Application>
  <PresentationFormat>On-screen Show (16:9)</PresentationFormat>
  <Paragraphs>157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Arial MT</vt:lpstr>
      <vt:lpstr>Office Theme</vt:lpstr>
      <vt:lpstr>PowerPoint Presentation</vt:lpstr>
      <vt:lpstr>Table of Contents</vt:lpstr>
      <vt:lpstr>Apa pentingnya evaluasi pembelajaran? Tanpa penilaian, guru tidak bisa tahu apakah pembelajaran sudah efektif atau perlu dimodifikasi</vt:lpstr>
      <vt:lpstr>PowerPoint Presentation</vt:lpstr>
      <vt:lpstr>PowerPoint Presentation</vt:lpstr>
      <vt:lpstr>Asesmen sbg bagian dalam pengajaran</vt:lpstr>
      <vt:lpstr>Membuat penilaian yg sesuai dengan perspektif pembelajaran dan motivasi</vt:lpstr>
      <vt:lpstr>Membuat tujuan yang jelas&amp; tepat</vt:lpstr>
      <vt:lpstr>Menyusun Asesmen Berkualitas</vt:lpstr>
      <vt:lpstr>Tren Asesmen terbaru</vt:lpstr>
      <vt:lpstr>02</vt:lpstr>
      <vt:lpstr>Tes Memilih Respon</vt:lpstr>
      <vt:lpstr>Tes Menyusun Respon</vt:lpstr>
      <vt:lpstr>03</vt:lpstr>
      <vt:lpstr>Tren dalam Asesmen</vt:lpstr>
      <vt:lpstr>Asesmen Performansi</vt:lpstr>
      <vt:lpstr>Portofolio</vt:lpstr>
      <vt:lpstr>04</vt:lpstr>
      <vt:lpstr>Penilaian</vt:lpstr>
      <vt:lpstr>Acuan Penilaian</vt:lpstr>
      <vt:lpstr>Pelaporan Progres Siswa</vt:lpstr>
      <vt:lpstr>Referensi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 Evaluasi Pembelajaran 2021.pptx</dc:title>
  <cp:lastModifiedBy>M Said Hasibuan</cp:lastModifiedBy>
  <cp:revision>1</cp:revision>
  <dcterms:created xsi:type="dcterms:W3CDTF">2024-12-21T13:50:49Z</dcterms:created>
  <dcterms:modified xsi:type="dcterms:W3CDTF">2024-12-22T09:41:34Z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2024-12-21T00:00:00Z</vt:filetime>
  </property>
  <property fmtid="{D5CDD505-2E9C-101B-9397-08002B2CF9AE}" pid="3" name="Creator">
    <vt:lpwstr>Google</vt:lpwstr>
  </property>
  <property fmtid="{D5CDD505-2E9C-101B-9397-08002B2CF9AE}" pid="4" name="LastSaved">
    <vt:filetime>2024-12-21T00:00:00Z</vt:filetime>
  </property>
</Properties>
</file>