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6"/>
  </p:notesMasterIdLst>
  <p:sldIdLst>
    <p:sldId id="355" r:id="rId4"/>
    <p:sldId id="354" r:id="rId5"/>
    <p:sldId id="309" r:id="rId6"/>
    <p:sldId id="359" r:id="rId7"/>
    <p:sldId id="358" r:id="rId8"/>
    <p:sldId id="361" r:id="rId9"/>
    <p:sldId id="362" r:id="rId10"/>
    <p:sldId id="363" r:id="rId11"/>
    <p:sldId id="312" r:id="rId12"/>
    <p:sldId id="364" r:id="rId13"/>
    <p:sldId id="365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3BA"/>
    <a:srgbClr val="E7E4D5"/>
    <a:srgbClr val="FE7058"/>
    <a:srgbClr val="BABABA"/>
    <a:srgbClr val="C31D01"/>
    <a:srgbClr val="AF1A01"/>
    <a:srgbClr val="7E36B4"/>
    <a:srgbClr val="2DD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72" y="6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02A3C-6790-403B-B630-E884D0B6D4D8}" type="doc">
      <dgm:prSet loTypeId="urn:microsoft.com/office/officeart/2005/8/layout/default" loCatId="list" qsTypeId="urn:microsoft.com/office/officeart/2005/8/quickstyle/3d4" qsCatId="3D" csTypeId="urn:microsoft.com/office/officeart/2005/8/colors/accent4_4" csCatId="accent4" phldr="1"/>
      <dgm:spPr/>
      <dgm:t>
        <a:bodyPr/>
        <a:lstStyle/>
        <a:p>
          <a:endParaRPr lang="id-ID"/>
        </a:p>
      </dgm:t>
    </dgm:pt>
    <dgm:pt modelId="{134CE304-4860-4C90-B469-7422A430BA1D}">
      <dgm:prSet phldrT="[Text]" custT="1"/>
      <dgm:spPr/>
      <dgm:t>
        <a:bodyPr/>
        <a:lstStyle/>
        <a:p>
          <a:r>
            <a:rPr lang="id-ID" sz="4000" b="1">
              <a:solidFill>
                <a:schemeClr val="bg1"/>
              </a:solidFill>
              <a:latin typeface="Amasis MT Pro" panose="020F0502020204030204" pitchFamily="18" charset="0"/>
            </a:rPr>
            <a:t>People</a:t>
          </a:r>
        </a:p>
      </dgm:t>
    </dgm:pt>
    <dgm:pt modelId="{29272E41-B5A7-43E9-B9B2-B946C7711710}" type="parTrans" cxnId="{76A5BB74-117B-417C-9942-A9539CA9F0D5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E50F8EC7-81AA-41FA-B4D0-E14321EECD67}" type="sibTrans" cxnId="{76A5BB74-117B-417C-9942-A9539CA9F0D5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45B782B4-AB8F-4412-B947-CE1DCA35CC93}">
      <dgm:prSet phldrT="[Text]" custT="1"/>
      <dgm:spPr/>
      <dgm:t>
        <a:bodyPr/>
        <a:lstStyle/>
        <a:p>
          <a:r>
            <a:rPr lang="id-ID" sz="4000" b="1" dirty="0">
              <a:solidFill>
                <a:schemeClr val="bg1"/>
              </a:solidFill>
              <a:latin typeface="Amasis MT Pro" panose="020F0502020204030204" pitchFamily="18" charset="0"/>
            </a:rPr>
            <a:t>Performance</a:t>
          </a:r>
        </a:p>
      </dgm:t>
    </dgm:pt>
    <dgm:pt modelId="{E12A66D8-760A-4305-A061-EE0157F048FF}" type="parTrans" cxnId="{A1959D99-0057-42CC-9B84-275AF1E07BB2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97E51C8B-FF82-4A13-8857-3D3AC12322CE}" type="sibTrans" cxnId="{A1959D99-0057-42CC-9B84-275AF1E07BB2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0390C43C-4577-492C-902F-499CC99CAE34}">
      <dgm:prSet phldrT="[Text]" custT="1"/>
      <dgm:spPr/>
      <dgm:t>
        <a:bodyPr/>
        <a:lstStyle/>
        <a:p>
          <a:r>
            <a:rPr lang="id-ID" sz="4000" b="1" dirty="0">
              <a:solidFill>
                <a:schemeClr val="bg1"/>
              </a:solidFill>
              <a:latin typeface="Amasis MT Pro" panose="020F0502020204030204" pitchFamily="18" charset="0"/>
            </a:rPr>
            <a:t>Practices</a:t>
          </a:r>
        </a:p>
      </dgm:t>
    </dgm:pt>
    <dgm:pt modelId="{DC8CE9BF-E6D5-4399-B515-E4357F3258B7}" type="parTrans" cxnId="{1B998504-B954-40B6-ACD7-2C2C1B309102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927B8675-E4DF-431B-94BD-8121A77DB756}" type="sibTrans" cxnId="{1B998504-B954-40B6-ACD7-2C2C1B309102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686E9A13-AB38-421B-BF7C-0C2A9A792913}">
      <dgm:prSet phldrT="[Text]" custT="1"/>
      <dgm:spPr/>
      <dgm:t>
        <a:bodyPr/>
        <a:lstStyle/>
        <a:p>
          <a:r>
            <a:rPr lang="id-ID" sz="4000" b="1" dirty="0">
              <a:solidFill>
                <a:schemeClr val="bg1"/>
              </a:solidFill>
              <a:latin typeface="Amasis MT Pro" panose="020F0502020204030204" pitchFamily="18" charset="0"/>
            </a:rPr>
            <a:t>Policies</a:t>
          </a:r>
        </a:p>
      </dgm:t>
    </dgm:pt>
    <dgm:pt modelId="{4BFC2EDF-F2AF-4DF0-954E-66776758E64C}" type="parTrans" cxnId="{51DBB7C2-1CBF-458C-B515-5DF54142455D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A12289EA-E665-4D60-BF6E-367D12BCD9B8}" type="sibTrans" cxnId="{51DBB7C2-1CBF-458C-B515-5DF54142455D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E7F84DF7-8EE9-46CF-AF19-0953640A6E1B}">
      <dgm:prSet phldrT="[Text]" custT="1"/>
      <dgm:spPr/>
      <dgm:t>
        <a:bodyPr/>
        <a:lstStyle/>
        <a:p>
          <a:r>
            <a:rPr lang="id-ID" sz="4000" b="1" dirty="0">
              <a:solidFill>
                <a:schemeClr val="bg1"/>
              </a:solidFill>
              <a:latin typeface="Amasis MT Pro" panose="020F0502020204030204" pitchFamily="18" charset="0"/>
            </a:rPr>
            <a:t>Processes</a:t>
          </a:r>
        </a:p>
      </dgm:t>
    </dgm:pt>
    <dgm:pt modelId="{6FD02791-BB98-4AB3-92A4-D6B6C19FE5E2}" type="parTrans" cxnId="{209F42D6-159E-4E66-892F-983B0FA6F06B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3EBE8F33-491B-4AE8-A4FE-3D386F48379C}" type="sibTrans" cxnId="{209F42D6-159E-4E66-892F-983B0FA6F06B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783C5ED3-403C-485B-B6F5-1F7DE691DCC3}">
      <dgm:prSet phldrT="[Text]" custT="1"/>
      <dgm:spPr/>
      <dgm:t>
        <a:bodyPr/>
        <a:lstStyle/>
        <a:p>
          <a:r>
            <a:rPr lang="id-ID" sz="4000" b="1" dirty="0">
              <a:solidFill>
                <a:schemeClr val="bg1"/>
              </a:solidFill>
              <a:latin typeface="Amasis MT Pro" panose="020F0502020204030204" pitchFamily="18" charset="0"/>
            </a:rPr>
            <a:t>Product</a:t>
          </a:r>
        </a:p>
      </dgm:t>
    </dgm:pt>
    <dgm:pt modelId="{17A7BC7E-2E1A-4255-B6A9-8E500B36345F}" type="parTrans" cxnId="{4CE6BAAE-2C4B-4232-8EC2-A8E9BA35DC3F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4EB6BE7B-507F-4A56-AB0B-E3832F2A30B2}" type="sibTrans" cxnId="{4CE6BAAE-2C4B-4232-8EC2-A8E9BA35DC3F}">
      <dgm:prSet/>
      <dgm:spPr/>
      <dgm:t>
        <a:bodyPr/>
        <a:lstStyle/>
        <a:p>
          <a:endParaRPr lang="id-ID" sz="4000" b="1">
            <a:solidFill>
              <a:schemeClr val="bg1"/>
            </a:solidFill>
            <a:latin typeface="Amasis MT Pro" panose="020F0502020204030204" pitchFamily="18" charset="0"/>
          </a:endParaRPr>
        </a:p>
      </dgm:t>
    </dgm:pt>
    <dgm:pt modelId="{B037192A-AC6A-4D59-9586-799A37508686}" type="pres">
      <dgm:prSet presAssocID="{C9802A3C-6790-403B-B630-E884D0B6D4D8}" presName="diagram" presStyleCnt="0">
        <dgm:presLayoutVars>
          <dgm:dir/>
          <dgm:resizeHandles val="exact"/>
        </dgm:presLayoutVars>
      </dgm:prSet>
      <dgm:spPr/>
    </dgm:pt>
    <dgm:pt modelId="{C6CF84D5-BEFE-4B53-A47F-64E15ECF8E22}" type="pres">
      <dgm:prSet presAssocID="{134CE304-4860-4C90-B469-7422A430BA1D}" presName="node" presStyleLbl="node1" presStyleIdx="0" presStyleCnt="6">
        <dgm:presLayoutVars>
          <dgm:bulletEnabled val="1"/>
        </dgm:presLayoutVars>
      </dgm:prSet>
      <dgm:spPr/>
    </dgm:pt>
    <dgm:pt modelId="{D320DD3C-545C-4CAD-B2DE-9D57D34984A9}" type="pres">
      <dgm:prSet presAssocID="{E50F8EC7-81AA-41FA-B4D0-E14321EECD67}" presName="sibTrans" presStyleCnt="0"/>
      <dgm:spPr/>
    </dgm:pt>
    <dgm:pt modelId="{8EA39395-6FB8-47F6-A1CD-2C75AB482B4D}" type="pres">
      <dgm:prSet presAssocID="{45B782B4-AB8F-4412-B947-CE1DCA35CC93}" presName="node" presStyleLbl="node1" presStyleIdx="1" presStyleCnt="6">
        <dgm:presLayoutVars>
          <dgm:bulletEnabled val="1"/>
        </dgm:presLayoutVars>
      </dgm:prSet>
      <dgm:spPr/>
    </dgm:pt>
    <dgm:pt modelId="{23075AA8-2AF3-436F-B2AE-1978E1AE838A}" type="pres">
      <dgm:prSet presAssocID="{97E51C8B-FF82-4A13-8857-3D3AC12322CE}" presName="sibTrans" presStyleCnt="0"/>
      <dgm:spPr/>
    </dgm:pt>
    <dgm:pt modelId="{AF5B0732-333C-4402-9617-32F5F650E870}" type="pres">
      <dgm:prSet presAssocID="{0390C43C-4577-492C-902F-499CC99CAE34}" presName="node" presStyleLbl="node1" presStyleIdx="2" presStyleCnt="6">
        <dgm:presLayoutVars>
          <dgm:bulletEnabled val="1"/>
        </dgm:presLayoutVars>
      </dgm:prSet>
      <dgm:spPr/>
    </dgm:pt>
    <dgm:pt modelId="{6572311B-3133-4647-BAC5-28400F2770D0}" type="pres">
      <dgm:prSet presAssocID="{927B8675-E4DF-431B-94BD-8121A77DB756}" presName="sibTrans" presStyleCnt="0"/>
      <dgm:spPr/>
    </dgm:pt>
    <dgm:pt modelId="{777ED251-7375-4ABD-927A-A22F7DFB94E8}" type="pres">
      <dgm:prSet presAssocID="{686E9A13-AB38-421B-BF7C-0C2A9A792913}" presName="node" presStyleLbl="node1" presStyleIdx="3" presStyleCnt="6">
        <dgm:presLayoutVars>
          <dgm:bulletEnabled val="1"/>
        </dgm:presLayoutVars>
      </dgm:prSet>
      <dgm:spPr/>
    </dgm:pt>
    <dgm:pt modelId="{99E3DF29-8873-4648-9183-2A986C934B16}" type="pres">
      <dgm:prSet presAssocID="{A12289EA-E665-4D60-BF6E-367D12BCD9B8}" presName="sibTrans" presStyleCnt="0"/>
      <dgm:spPr/>
    </dgm:pt>
    <dgm:pt modelId="{D863465D-FD7E-4E11-81FD-F36A1A3B151B}" type="pres">
      <dgm:prSet presAssocID="{E7F84DF7-8EE9-46CF-AF19-0953640A6E1B}" presName="node" presStyleLbl="node1" presStyleIdx="4" presStyleCnt="6">
        <dgm:presLayoutVars>
          <dgm:bulletEnabled val="1"/>
        </dgm:presLayoutVars>
      </dgm:prSet>
      <dgm:spPr/>
    </dgm:pt>
    <dgm:pt modelId="{9CC58776-AF08-4F79-BD9A-E0081804E9FF}" type="pres">
      <dgm:prSet presAssocID="{3EBE8F33-491B-4AE8-A4FE-3D386F48379C}" presName="sibTrans" presStyleCnt="0"/>
      <dgm:spPr/>
    </dgm:pt>
    <dgm:pt modelId="{CEC80EDB-D0BA-4BBB-90CE-47AD7998376D}" type="pres">
      <dgm:prSet presAssocID="{783C5ED3-403C-485B-B6F5-1F7DE691DCC3}" presName="node" presStyleLbl="node1" presStyleIdx="5" presStyleCnt="6">
        <dgm:presLayoutVars>
          <dgm:bulletEnabled val="1"/>
        </dgm:presLayoutVars>
      </dgm:prSet>
      <dgm:spPr/>
    </dgm:pt>
  </dgm:ptLst>
  <dgm:cxnLst>
    <dgm:cxn modelId="{1B998504-B954-40B6-ACD7-2C2C1B309102}" srcId="{C9802A3C-6790-403B-B630-E884D0B6D4D8}" destId="{0390C43C-4577-492C-902F-499CC99CAE34}" srcOrd="2" destOrd="0" parTransId="{DC8CE9BF-E6D5-4399-B515-E4357F3258B7}" sibTransId="{927B8675-E4DF-431B-94BD-8121A77DB756}"/>
    <dgm:cxn modelId="{FC605C3E-F918-4CCC-A693-41AE5541D89F}" type="presOf" srcId="{45B782B4-AB8F-4412-B947-CE1DCA35CC93}" destId="{8EA39395-6FB8-47F6-A1CD-2C75AB482B4D}" srcOrd="0" destOrd="0" presId="urn:microsoft.com/office/officeart/2005/8/layout/default"/>
    <dgm:cxn modelId="{1E90DA6B-8B15-4DF6-B06C-97E9BB6AAAC2}" type="presOf" srcId="{783C5ED3-403C-485B-B6F5-1F7DE691DCC3}" destId="{CEC80EDB-D0BA-4BBB-90CE-47AD7998376D}" srcOrd="0" destOrd="0" presId="urn:microsoft.com/office/officeart/2005/8/layout/default"/>
    <dgm:cxn modelId="{792B4473-975A-4644-B36C-DC429470E898}" type="presOf" srcId="{686E9A13-AB38-421B-BF7C-0C2A9A792913}" destId="{777ED251-7375-4ABD-927A-A22F7DFB94E8}" srcOrd="0" destOrd="0" presId="urn:microsoft.com/office/officeart/2005/8/layout/default"/>
    <dgm:cxn modelId="{76A5BB74-117B-417C-9942-A9539CA9F0D5}" srcId="{C9802A3C-6790-403B-B630-E884D0B6D4D8}" destId="{134CE304-4860-4C90-B469-7422A430BA1D}" srcOrd="0" destOrd="0" parTransId="{29272E41-B5A7-43E9-B9B2-B946C7711710}" sibTransId="{E50F8EC7-81AA-41FA-B4D0-E14321EECD67}"/>
    <dgm:cxn modelId="{5CB97B88-37D5-4B95-B224-0F6E12628900}" type="presOf" srcId="{E7F84DF7-8EE9-46CF-AF19-0953640A6E1B}" destId="{D863465D-FD7E-4E11-81FD-F36A1A3B151B}" srcOrd="0" destOrd="0" presId="urn:microsoft.com/office/officeart/2005/8/layout/default"/>
    <dgm:cxn modelId="{A1959D99-0057-42CC-9B84-275AF1E07BB2}" srcId="{C9802A3C-6790-403B-B630-E884D0B6D4D8}" destId="{45B782B4-AB8F-4412-B947-CE1DCA35CC93}" srcOrd="1" destOrd="0" parTransId="{E12A66D8-760A-4305-A061-EE0157F048FF}" sibTransId="{97E51C8B-FF82-4A13-8857-3D3AC12322CE}"/>
    <dgm:cxn modelId="{4CE6BAAE-2C4B-4232-8EC2-A8E9BA35DC3F}" srcId="{C9802A3C-6790-403B-B630-E884D0B6D4D8}" destId="{783C5ED3-403C-485B-B6F5-1F7DE691DCC3}" srcOrd="5" destOrd="0" parTransId="{17A7BC7E-2E1A-4255-B6A9-8E500B36345F}" sibTransId="{4EB6BE7B-507F-4A56-AB0B-E3832F2A30B2}"/>
    <dgm:cxn modelId="{51DBB7C2-1CBF-458C-B515-5DF54142455D}" srcId="{C9802A3C-6790-403B-B630-E884D0B6D4D8}" destId="{686E9A13-AB38-421B-BF7C-0C2A9A792913}" srcOrd="3" destOrd="0" parTransId="{4BFC2EDF-F2AF-4DF0-954E-66776758E64C}" sibTransId="{A12289EA-E665-4D60-BF6E-367D12BCD9B8}"/>
    <dgm:cxn modelId="{992E6FD3-82DE-4C4C-997D-638876D010FC}" type="presOf" srcId="{0390C43C-4577-492C-902F-499CC99CAE34}" destId="{AF5B0732-333C-4402-9617-32F5F650E870}" srcOrd="0" destOrd="0" presId="urn:microsoft.com/office/officeart/2005/8/layout/default"/>
    <dgm:cxn modelId="{209F42D6-159E-4E66-892F-983B0FA6F06B}" srcId="{C9802A3C-6790-403B-B630-E884D0B6D4D8}" destId="{E7F84DF7-8EE9-46CF-AF19-0953640A6E1B}" srcOrd="4" destOrd="0" parTransId="{6FD02791-BB98-4AB3-92A4-D6B6C19FE5E2}" sibTransId="{3EBE8F33-491B-4AE8-A4FE-3D386F48379C}"/>
    <dgm:cxn modelId="{9322CEEB-F9AE-4936-9049-66CCEB7488F0}" type="presOf" srcId="{134CE304-4860-4C90-B469-7422A430BA1D}" destId="{C6CF84D5-BEFE-4B53-A47F-64E15ECF8E22}" srcOrd="0" destOrd="0" presId="urn:microsoft.com/office/officeart/2005/8/layout/default"/>
    <dgm:cxn modelId="{553111F9-13DC-4D03-9BFE-3C7961511016}" type="presOf" srcId="{C9802A3C-6790-403B-B630-E884D0B6D4D8}" destId="{B037192A-AC6A-4D59-9586-799A37508686}" srcOrd="0" destOrd="0" presId="urn:microsoft.com/office/officeart/2005/8/layout/default"/>
    <dgm:cxn modelId="{B9F4B325-58EC-4B0E-8384-52D92A68E6E9}" type="presParOf" srcId="{B037192A-AC6A-4D59-9586-799A37508686}" destId="{C6CF84D5-BEFE-4B53-A47F-64E15ECF8E22}" srcOrd="0" destOrd="0" presId="urn:microsoft.com/office/officeart/2005/8/layout/default"/>
    <dgm:cxn modelId="{CF1ABE26-E327-4AA4-AFA2-56A282095B89}" type="presParOf" srcId="{B037192A-AC6A-4D59-9586-799A37508686}" destId="{D320DD3C-545C-4CAD-B2DE-9D57D34984A9}" srcOrd="1" destOrd="0" presId="urn:microsoft.com/office/officeart/2005/8/layout/default"/>
    <dgm:cxn modelId="{775E85C7-9B60-4E57-8DD0-045F772624C8}" type="presParOf" srcId="{B037192A-AC6A-4D59-9586-799A37508686}" destId="{8EA39395-6FB8-47F6-A1CD-2C75AB482B4D}" srcOrd="2" destOrd="0" presId="urn:microsoft.com/office/officeart/2005/8/layout/default"/>
    <dgm:cxn modelId="{93F45EB3-4534-4EC3-912F-1AB80C625B70}" type="presParOf" srcId="{B037192A-AC6A-4D59-9586-799A37508686}" destId="{23075AA8-2AF3-436F-B2AE-1978E1AE838A}" srcOrd="3" destOrd="0" presId="urn:microsoft.com/office/officeart/2005/8/layout/default"/>
    <dgm:cxn modelId="{5BC6033D-68FF-4406-9A93-CE66519FC588}" type="presParOf" srcId="{B037192A-AC6A-4D59-9586-799A37508686}" destId="{AF5B0732-333C-4402-9617-32F5F650E870}" srcOrd="4" destOrd="0" presId="urn:microsoft.com/office/officeart/2005/8/layout/default"/>
    <dgm:cxn modelId="{1EC8CEF0-40B6-4963-8AAD-3EC8A341D674}" type="presParOf" srcId="{B037192A-AC6A-4D59-9586-799A37508686}" destId="{6572311B-3133-4647-BAC5-28400F2770D0}" srcOrd="5" destOrd="0" presId="urn:microsoft.com/office/officeart/2005/8/layout/default"/>
    <dgm:cxn modelId="{F0E649F6-9A56-4ED3-8F3D-271D2D074802}" type="presParOf" srcId="{B037192A-AC6A-4D59-9586-799A37508686}" destId="{777ED251-7375-4ABD-927A-A22F7DFB94E8}" srcOrd="6" destOrd="0" presId="urn:microsoft.com/office/officeart/2005/8/layout/default"/>
    <dgm:cxn modelId="{397606B5-135B-4451-B100-E9DF554601B9}" type="presParOf" srcId="{B037192A-AC6A-4D59-9586-799A37508686}" destId="{99E3DF29-8873-4648-9183-2A986C934B16}" srcOrd="7" destOrd="0" presId="urn:microsoft.com/office/officeart/2005/8/layout/default"/>
    <dgm:cxn modelId="{7B0A6224-AC41-48EE-B942-68CCE7319D7A}" type="presParOf" srcId="{B037192A-AC6A-4D59-9586-799A37508686}" destId="{D863465D-FD7E-4E11-81FD-F36A1A3B151B}" srcOrd="8" destOrd="0" presId="urn:microsoft.com/office/officeart/2005/8/layout/default"/>
    <dgm:cxn modelId="{D6104AF1-9D07-4AAE-8628-B09B8916A1E9}" type="presParOf" srcId="{B037192A-AC6A-4D59-9586-799A37508686}" destId="{9CC58776-AF08-4F79-BD9A-E0081804E9FF}" srcOrd="9" destOrd="0" presId="urn:microsoft.com/office/officeart/2005/8/layout/default"/>
    <dgm:cxn modelId="{47D1276C-9130-4555-B325-A75617EAFB3B}" type="presParOf" srcId="{B037192A-AC6A-4D59-9586-799A37508686}" destId="{CEC80EDB-D0BA-4BBB-90CE-47AD7998376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C3BE4-BE70-4C9B-AF52-AD804501ACCD}" type="doc">
      <dgm:prSet loTypeId="urn:microsoft.com/office/officeart/2005/8/layout/pyramid1" loCatId="pyramid" qsTypeId="urn:microsoft.com/office/officeart/2005/8/quickstyle/3d2" qsCatId="3D" csTypeId="urn:microsoft.com/office/officeart/2005/8/colors/accent0_1" csCatId="mainScheme" phldr="1"/>
      <dgm:spPr/>
    </dgm:pt>
    <dgm:pt modelId="{8E46A442-3E1D-417D-A7E6-7AAF9F654239}">
      <dgm:prSet phldrT="[Text]" custT="1"/>
      <dgm:spPr>
        <a:solidFill>
          <a:schemeClr val="bg2">
            <a:lumMod val="90000"/>
          </a:schemeClr>
        </a:solidFill>
      </dgm:spPr>
      <dgm:t>
        <a:bodyPr tIns="57600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dirty="0">
              <a:latin typeface="Amasis MT Pro" panose="020F0502020204030204" pitchFamily="18" charset="0"/>
            </a:rPr>
            <a:t>Setting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2000" b="1" dirty="0">
              <a:latin typeface="Amasis MT Pro" panose="020F0502020204030204" pitchFamily="18" charset="0"/>
            </a:rPr>
            <a:t> the goal</a:t>
          </a:r>
        </a:p>
      </dgm:t>
    </dgm:pt>
    <dgm:pt modelId="{1F269D5B-9AA6-4F79-A7AC-38ED37E59BAC}" type="parTrans" cxnId="{678A2E17-9312-45BF-9518-FB49ECAD041B}">
      <dgm:prSet/>
      <dgm:spPr/>
      <dgm:t>
        <a:bodyPr/>
        <a:lstStyle/>
        <a:p>
          <a:endParaRPr lang="id-ID"/>
        </a:p>
      </dgm:t>
    </dgm:pt>
    <dgm:pt modelId="{D6B16DC6-FB5B-4A76-ADB6-AD0EF3654675}" type="sibTrans" cxnId="{678A2E17-9312-45BF-9518-FB49ECAD041B}">
      <dgm:prSet/>
      <dgm:spPr/>
      <dgm:t>
        <a:bodyPr/>
        <a:lstStyle/>
        <a:p>
          <a:endParaRPr lang="id-ID"/>
        </a:p>
      </dgm:t>
    </dgm:pt>
    <dgm:pt modelId="{282B5024-3923-4AAC-9173-3E4BB537A9B4}">
      <dgm:prSet phldrT="[Text]" custT="1"/>
      <dgm:spPr>
        <a:solidFill>
          <a:schemeClr val="accent2">
            <a:lumMod val="50000"/>
            <a:lumOff val="50000"/>
          </a:schemeClr>
        </a:solidFill>
      </dgm:spPr>
      <dgm:t>
        <a:bodyPr tIns="144000" bIns="0"/>
        <a:lstStyle/>
        <a:p>
          <a:r>
            <a:rPr lang="id-ID" sz="2000" b="1" dirty="0">
              <a:latin typeface="Amasis MT Pro" panose="020F0502020204030204" pitchFamily="18" charset="0"/>
            </a:rPr>
            <a:t>Developing the strategy</a:t>
          </a:r>
        </a:p>
      </dgm:t>
    </dgm:pt>
    <dgm:pt modelId="{32915539-7C9A-43F1-A38D-45FC47D89594}" type="parTrans" cxnId="{D7001DDA-28DE-47CC-AE38-415660D45F5C}">
      <dgm:prSet/>
      <dgm:spPr/>
      <dgm:t>
        <a:bodyPr/>
        <a:lstStyle/>
        <a:p>
          <a:endParaRPr lang="id-ID"/>
        </a:p>
      </dgm:t>
    </dgm:pt>
    <dgm:pt modelId="{009EE05F-0FA3-43B8-AA7C-7D91B42DDC32}" type="sibTrans" cxnId="{D7001DDA-28DE-47CC-AE38-415660D45F5C}">
      <dgm:prSet/>
      <dgm:spPr/>
      <dgm:t>
        <a:bodyPr/>
        <a:lstStyle/>
        <a:p>
          <a:endParaRPr lang="id-ID"/>
        </a:p>
      </dgm:t>
    </dgm:pt>
    <dgm:pt modelId="{CBCD730D-D14B-43FF-8732-D4A9FA7D17FF}">
      <dgm:prSet phldrT="[Text]" custT="1"/>
      <dgm:spPr>
        <a:solidFill>
          <a:srgbClr val="C31D01"/>
        </a:solidFill>
      </dgm:spPr>
      <dgm:t>
        <a:bodyPr/>
        <a:lstStyle/>
        <a:p>
          <a:r>
            <a:rPr lang="id-ID" sz="2400" b="1" dirty="0">
              <a:solidFill>
                <a:schemeClr val="tx1"/>
              </a:solidFill>
              <a:latin typeface="Amasis MT Pro" panose="020F0502020204030204" pitchFamily="18" charset="0"/>
            </a:rPr>
            <a:t>Taking bold action</a:t>
          </a:r>
        </a:p>
      </dgm:t>
    </dgm:pt>
    <dgm:pt modelId="{8529C941-082B-41B1-A993-A17931F305C4}" type="parTrans" cxnId="{90F6554E-26FC-4BDC-A38C-B7540C5B958F}">
      <dgm:prSet/>
      <dgm:spPr/>
      <dgm:t>
        <a:bodyPr/>
        <a:lstStyle/>
        <a:p>
          <a:endParaRPr lang="id-ID"/>
        </a:p>
      </dgm:t>
    </dgm:pt>
    <dgm:pt modelId="{A5A8ECFE-6B51-455C-BA8B-313A52A3BB20}" type="sibTrans" cxnId="{90F6554E-26FC-4BDC-A38C-B7540C5B958F}">
      <dgm:prSet/>
      <dgm:spPr/>
      <dgm:t>
        <a:bodyPr/>
        <a:lstStyle/>
        <a:p>
          <a:endParaRPr lang="id-ID"/>
        </a:p>
      </dgm:t>
    </dgm:pt>
    <dgm:pt modelId="{88F1E279-A952-4F8B-838A-5EF4AC7513F1}" type="pres">
      <dgm:prSet presAssocID="{585C3BE4-BE70-4C9B-AF52-AD804501ACCD}" presName="Name0" presStyleCnt="0">
        <dgm:presLayoutVars>
          <dgm:dir/>
          <dgm:animLvl val="lvl"/>
          <dgm:resizeHandles val="exact"/>
        </dgm:presLayoutVars>
      </dgm:prSet>
      <dgm:spPr/>
    </dgm:pt>
    <dgm:pt modelId="{FC8952E9-341A-4559-B39A-A75156D999DF}" type="pres">
      <dgm:prSet presAssocID="{8E46A442-3E1D-417D-A7E6-7AAF9F654239}" presName="Name8" presStyleCnt="0"/>
      <dgm:spPr/>
    </dgm:pt>
    <dgm:pt modelId="{F71AD9BB-2942-472E-8F51-F9B8B5D14F96}" type="pres">
      <dgm:prSet presAssocID="{8E46A442-3E1D-417D-A7E6-7AAF9F654239}" presName="level" presStyleLbl="node1" presStyleIdx="0" presStyleCnt="3" custScaleX="97439">
        <dgm:presLayoutVars>
          <dgm:chMax val="1"/>
          <dgm:bulletEnabled val="1"/>
        </dgm:presLayoutVars>
      </dgm:prSet>
      <dgm:spPr/>
    </dgm:pt>
    <dgm:pt modelId="{EEFE952E-CA09-4081-A08F-E6377B458DC2}" type="pres">
      <dgm:prSet presAssocID="{8E46A442-3E1D-417D-A7E6-7AAF9F6542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B5572D-D0BB-46E4-BADE-FFC1BACFB7F3}" type="pres">
      <dgm:prSet presAssocID="{282B5024-3923-4AAC-9173-3E4BB537A9B4}" presName="Name8" presStyleCnt="0"/>
      <dgm:spPr/>
    </dgm:pt>
    <dgm:pt modelId="{9A4C73FD-F1B9-4CE5-B346-8C79E6C37058}" type="pres">
      <dgm:prSet presAssocID="{282B5024-3923-4AAC-9173-3E4BB537A9B4}" presName="level" presStyleLbl="node1" presStyleIdx="1" presStyleCnt="3" custLinFactNeighborX="341">
        <dgm:presLayoutVars>
          <dgm:chMax val="1"/>
          <dgm:bulletEnabled val="1"/>
        </dgm:presLayoutVars>
      </dgm:prSet>
      <dgm:spPr/>
    </dgm:pt>
    <dgm:pt modelId="{044740AA-2268-4A0E-8332-05DCC25C80EA}" type="pres">
      <dgm:prSet presAssocID="{282B5024-3923-4AAC-9173-3E4BB537A9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DC45F3E-7B44-4D2C-B31B-523C665CBC2E}" type="pres">
      <dgm:prSet presAssocID="{CBCD730D-D14B-43FF-8732-D4A9FA7D17FF}" presName="Name8" presStyleCnt="0"/>
      <dgm:spPr/>
    </dgm:pt>
    <dgm:pt modelId="{F4AFEFF4-0C11-4469-9A0C-5B26CFB7608F}" type="pres">
      <dgm:prSet presAssocID="{CBCD730D-D14B-43FF-8732-D4A9FA7D17FF}" presName="level" presStyleLbl="node1" presStyleIdx="2" presStyleCnt="3">
        <dgm:presLayoutVars>
          <dgm:chMax val="1"/>
          <dgm:bulletEnabled val="1"/>
        </dgm:presLayoutVars>
      </dgm:prSet>
      <dgm:spPr/>
    </dgm:pt>
    <dgm:pt modelId="{C1C43E47-43E9-4300-BE91-A134F3E0CF3D}" type="pres">
      <dgm:prSet presAssocID="{CBCD730D-D14B-43FF-8732-D4A9FA7D17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8353205-FF09-4AD0-BE3B-D09384C2D9E5}" type="presOf" srcId="{CBCD730D-D14B-43FF-8732-D4A9FA7D17FF}" destId="{F4AFEFF4-0C11-4469-9A0C-5B26CFB7608F}" srcOrd="0" destOrd="0" presId="urn:microsoft.com/office/officeart/2005/8/layout/pyramid1"/>
    <dgm:cxn modelId="{678A2E17-9312-45BF-9518-FB49ECAD041B}" srcId="{585C3BE4-BE70-4C9B-AF52-AD804501ACCD}" destId="{8E46A442-3E1D-417D-A7E6-7AAF9F654239}" srcOrd="0" destOrd="0" parTransId="{1F269D5B-9AA6-4F79-A7AC-38ED37E59BAC}" sibTransId="{D6B16DC6-FB5B-4A76-ADB6-AD0EF3654675}"/>
    <dgm:cxn modelId="{90F6554E-26FC-4BDC-A38C-B7540C5B958F}" srcId="{585C3BE4-BE70-4C9B-AF52-AD804501ACCD}" destId="{CBCD730D-D14B-43FF-8732-D4A9FA7D17FF}" srcOrd="2" destOrd="0" parTransId="{8529C941-082B-41B1-A993-A17931F305C4}" sibTransId="{A5A8ECFE-6B51-455C-BA8B-313A52A3BB20}"/>
    <dgm:cxn modelId="{46043991-C119-48A0-ACB0-BD9DDECFA1AC}" type="presOf" srcId="{585C3BE4-BE70-4C9B-AF52-AD804501ACCD}" destId="{88F1E279-A952-4F8B-838A-5EF4AC7513F1}" srcOrd="0" destOrd="0" presId="urn:microsoft.com/office/officeart/2005/8/layout/pyramid1"/>
    <dgm:cxn modelId="{BFAAF1BE-8842-4F10-A948-86063405D98E}" type="presOf" srcId="{8E46A442-3E1D-417D-A7E6-7AAF9F654239}" destId="{F71AD9BB-2942-472E-8F51-F9B8B5D14F96}" srcOrd="0" destOrd="0" presId="urn:microsoft.com/office/officeart/2005/8/layout/pyramid1"/>
    <dgm:cxn modelId="{7C2852D5-0381-49D9-9442-904B974B9ACC}" type="presOf" srcId="{282B5024-3923-4AAC-9173-3E4BB537A9B4}" destId="{9A4C73FD-F1B9-4CE5-B346-8C79E6C37058}" srcOrd="0" destOrd="0" presId="urn:microsoft.com/office/officeart/2005/8/layout/pyramid1"/>
    <dgm:cxn modelId="{D7001DDA-28DE-47CC-AE38-415660D45F5C}" srcId="{585C3BE4-BE70-4C9B-AF52-AD804501ACCD}" destId="{282B5024-3923-4AAC-9173-3E4BB537A9B4}" srcOrd="1" destOrd="0" parTransId="{32915539-7C9A-43F1-A38D-45FC47D89594}" sibTransId="{009EE05F-0FA3-43B8-AA7C-7D91B42DDC32}"/>
    <dgm:cxn modelId="{1020D1E3-67B4-4268-BB5F-3D43E04D745C}" type="presOf" srcId="{8E46A442-3E1D-417D-A7E6-7AAF9F654239}" destId="{EEFE952E-CA09-4081-A08F-E6377B458DC2}" srcOrd="1" destOrd="0" presId="urn:microsoft.com/office/officeart/2005/8/layout/pyramid1"/>
    <dgm:cxn modelId="{662717EB-5F91-42A3-BF0F-68DE26B296BC}" type="presOf" srcId="{CBCD730D-D14B-43FF-8732-D4A9FA7D17FF}" destId="{C1C43E47-43E9-4300-BE91-A134F3E0CF3D}" srcOrd="1" destOrd="0" presId="urn:microsoft.com/office/officeart/2005/8/layout/pyramid1"/>
    <dgm:cxn modelId="{8E214AEF-220E-47DD-96E3-0D2E1543B5BD}" type="presOf" srcId="{282B5024-3923-4AAC-9173-3E4BB537A9B4}" destId="{044740AA-2268-4A0E-8332-05DCC25C80EA}" srcOrd="1" destOrd="0" presId="urn:microsoft.com/office/officeart/2005/8/layout/pyramid1"/>
    <dgm:cxn modelId="{7D693604-A33E-4FC0-AA45-CA802A46C42C}" type="presParOf" srcId="{88F1E279-A952-4F8B-838A-5EF4AC7513F1}" destId="{FC8952E9-341A-4559-B39A-A75156D999DF}" srcOrd="0" destOrd="0" presId="urn:microsoft.com/office/officeart/2005/8/layout/pyramid1"/>
    <dgm:cxn modelId="{5409EF38-79A0-4BBF-AF1D-A34F6619D04B}" type="presParOf" srcId="{FC8952E9-341A-4559-B39A-A75156D999DF}" destId="{F71AD9BB-2942-472E-8F51-F9B8B5D14F96}" srcOrd="0" destOrd="0" presId="urn:microsoft.com/office/officeart/2005/8/layout/pyramid1"/>
    <dgm:cxn modelId="{6D751AAF-7496-4B1D-8809-83C876ED936D}" type="presParOf" srcId="{FC8952E9-341A-4559-B39A-A75156D999DF}" destId="{EEFE952E-CA09-4081-A08F-E6377B458DC2}" srcOrd="1" destOrd="0" presId="urn:microsoft.com/office/officeart/2005/8/layout/pyramid1"/>
    <dgm:cxn modelId="{3D567F53-03EC-43DB-9692-C3A5B3700344}" type="presParOf" srcId="{88F1E279-A952-4F8B-838A-5EF4AC7513F1}" destId="{B3B5572D-D0BB-46E4-BADE-FFC1BACFB7F3}" srcOrd="1" destOrd="0" presId="urn:microsoft.com/office/officeart/2005/8/layout/pyramid1"/>
    <dgm:cxn modelId="{7132B8B8-1D32-4613-8C62-BB05115F55CF}" type="presParOf" srcId="{B3B5572D-D0BB-46E4-BADE-FFC1BACFB7F3}" destId="{9A4C73FD-F1B9-4CE5-B346-8C79E6C37058}" srcOrd="0" destOrd="0" presId="urn:microsoft.com/office/officeart/2005/8/layout/pyramid1"/>
    <dgm:cxn modelId="{7BD2FEDB-2D84-40C8-8FC7-523E023EB276}" type="presParOf" srcId="{B3B5572D-D0BB-46E4-BADE-FFC1BACFB7F3}" destId="{044740AA-2268-4A0E-8332-05DCC25C80EA}" srcOrd="1" destOrd="0" presId="urn:microsoft.com/office/officeart/2005/8/layout/pyramid1"/>
    <dgm:cxn modelId="{5E3FE874-2F8E-4EF7-9128-59CFA6778D97}" type="presParOf" srcId="{88F1E279-A952-4F8B-838A-5EF4AC7513F1}" destId="{0DC45F3E-7B44-4D2C-B31B-523C665CBC2E}" srcOrd="2" destOrd="0" presId="urn:microsoft.com/office/officeart/2005/8/layout/pyramid1"/>
    <dgm:cxn modelId="{ACF1EFE4-DBAB-4FC6-8C99-FF049C06AB06}" type="presParOf" srcId="{0DC45F3E-7B44-4D2C-B31B-523C665CBC2E}" destId="{F4AFEFF4-0C11-4469-9A0C-5B26CFB7608F}" srcOrd="0" destOrd="0" presId="urn:microsoft.com/office/officeart/2005/8/layout/pyramid1"/>
    <dgm:cxn modelId="{0377ACA3-8B0B-4DA2-8D3E-96573787A94A}" type="presParOf" srcId="{0DC45F3E-7B44-4D2C-B31B-523C665CBC2E}" destId="{C1C43E47-43E9-4300-BE91-A134F3E0CF3D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5C3BE4-BE70-4C9B-AF52-AD804501ACCD}" type="doc">
      <dgm:prSet loTypeId="urn:microsoft.com/office/officeart/2005/8/layout/pyramid1" loCatId="pyramid" qsTypeId="urn:microsoft.com/office/officeart/2005/8/quickstyle/3d2" qsCatId="3D" csTypeId="urn:microsoft.com/office/officeart/2005/8/colors/accent0_1" csCatId="mainScheme" phldr="1"/>
      <dgm:spPr/>
    </dgm:pt>
    <dgm:pt modelId="{8E46A442-3E1D-417D-A7E6-7AAF9F654239}">
      <dgm:prSet phldrT="[Text]" custT="1"/>
      <dgm:spPr>
        <a:solidFill>
          <a:srgbClr val="E7E4D5"/>
        </a:solidFill>
      </dgm:spPr>
      <dgm:t>
        <a:bodyPr tIns="57600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>
              <a:latin typeface="Amasis MT Pro" panose="020F0502020204030204" pitchFamily="18" charset="0"/>
            </a:rPr>
            <a:t>Being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b="1" dirty="0">
              <a:latin typeface="Amasis MT Pro" panose="020F0502020204030204" pitchFamily="18" charset="0"/>
            </a:rPr>
            <a:t>the best</a:t>
          </a:r>
          <a:endParaRPr lang="id-ID" sz="2000" b="1" dirty="0">
            <a:latin typeface="Amasis MT Pro" panose="020F0502020204030204" pitchFamily="18" charset="0"/>
          </a:endParaRPr>
        </a:p>
      </dgm:t>
    </dgm:pt>
    <dgm:pt modelId="{1F269D5B-9AA6-4F79-A7AC-38ED37E59BAC}" type="parTrans" cxnId="{678A2E17-9312-45BF-9518-FB49ECAD041B}">
      <dgm:prSet/>
      <dgm:spPr/>
      <dgm:t>
        <a:bodyPr/>
        <a:lstStyle/>
        <a:p>
          <a:endParaRPr lang="id-ID"/>
        </a:p>
      </dgm:t>
    </dgm:pt>
    <dgm:pt modelId="{D6B16DC6-FB5B-4A76-ADB6-AD0EF3654675}" type="sibTrans" cxnId="{678A2E17-9312-45BF-9518-FB49ECAD041B}">
      <dgm:prSet/>
      <dgm:spPr/>
      <dgm:t>
        <a:bodyPr/>
        <a:lstStyle/>
        <a:p>
          <a:endParaRPr lang="id-ID"/>
        </a:p>
      </dgm:t>
    </dgm:pt>
    <dgm:pt modelId="{282B5024-3923-4AAC-9173-3E4BB537A9B4}">
      <dgm:prSet phldrT="[Text]" custT="1"/>
      <dgm:spPr>
        <a:solidFill>
          <a:srgbClr val="BABABA"/>
        </a:solidFill>
      </dgm:spPr>
      <dgm:t>
        <a:bodyPr tIns="144000" bIns="0"/>
        <a:lstStyle/>
        <a:p>
          <a:r>
            <a:rPr lang="en-US" sz="2000" b="1" dirty="0">
              <a:latin typeface="Amasis MT Pro" panose="020F0502020204030204" pitchFamily="18" charset="0"/>
            </a:rPr>
            <a:t>Being the first</a:t>
          </a:r>
          <a:endParaRPr lang="id-ID" sz="2000" b="1" dirty="0">
            <a:latin typeface="Amasis MT Pro" panose="020F0502020204030204" pitchFamily="18" charset="0"/>
          </a:endParaRPr>
        </a:p>
      </dgm:t>
    </dgm:pt>
    <dgm:pt modelId="{32915539-7C9A-43F1-A38D-45FC47D89594}" type="parTrans" cxnId="{D7001DDA-28DE-47CC-AE38-415660D45F5C}">
      <dgm:prSet/>
      <dgm:spPr/>
      <dgm:t>
        <a:bodyPr/>
        <a:lstStyle/>
        <a:p>
          <a:endParaRPr lang="id-ID"/>
        </a:p>
      </dgm:t>
    </dgm:pt>
    <dgm:pt modelId="{009EE05F-0FA3-43B8-AA7C-7D91B42DDC32}" type="sibTrans" cxnId="{D7001DDA-28DE-47CC-AE38-415660D45F5C}">
      <dgm:prSet/>
      <dgm:spPr/>
      <dgm:t>
        <a:bodyPr/>
        <a:lstStyle/>
        <a:p>
          <a:endParaRPr lang="id-ID"/>
        </a:p>
      </dgm:t>
    </dgm:pt>
    <dgm:pt modelId="{CBCD730D-D14B-43FF-8732-D4A9FA7D17FF}">
      <dgm:prSet phldrT="[Text]" custT="1"/>
      <dgm:spPr>
        <a:solidFill>
          <a:srgbClr val="FE7058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Amasis MT Pro" panose="020F0502020204030204" pitchFamily="18" charset="0"/>
            </a:rPr>
            <a:t>Being different</a:t>
          </a:r>
          <a:endParaRPr lang="id-ID" sz="2400" b="1" dirty="0">
            <a:solidFill>
              <a:schemeClr val="tx1"/>
            </a:solidFill>
            <a:latin typeface="Amasis MT Pro" panose="020F0502020204030204" pitchFamily="18" charset="0"/>
          </a:endParaRPr>
        </a:p>
      </dgm:t>
    </dgm:pt>
    <dgm:pt modelId="{8529C941-082B-41B1-A993-A17931F305C4}" type="parTrans" cxnId="{90F6554E-26FC-4BDC-A38C-B7540C5B958F}">
      <dgm:prSet/>
      <dgm:spPr/>
      <dgm:t>
        <a:bodyPr/>
        <a:lstStyle/>
        <a:p>
          <a:endParaRPr lang="id-ID"/>
        </a:p>
      </dgm:t>
    </dgm:pt>
    <dgm:pt modelId="{A5A8ECFE-6B51-455C-BA8B-313A52A3BB20}" type="sibTrans" cxnId="{90F6554E-26FC-4BDC-A38C-B7540C5B958F}">
      <dgm:prSet/>
      <dgm:spPr/>
      <dgm:t>
        <a:bodyPr/>
        <a:lstStyle/>
        <a:p>
          <a:endParaRPr lang="id-ID"/>
        </a:p>
      </dgm:t>
    </dgm:pt>
    <dgm:pt modelId="{88F1E279-A952-4F8B-838A-5EF4AC7513F1}" type="pres">
      <dgm:prSet presAssocID="{585C3BE4-BE70-4C9B-AF52-AD804501ACCD}" presName="Name0" presStyleCnt="0">
        <dgm:presLayoutVars>
          <dgm:dir/>
          <dgm:animLvl val="lvl"/>
          <dgm:resizeHandles val="exact"/>
        </dgm:presLayoutVars>
      </dgm:prSet>
      <dgm:spPr/>
    </dgm:pt>
    <dgm:pt modelId="{FC8952E9-341A-4559-B39A-A75156D999DF}" type="pres">
      <dgm:prSet presAssocID="{8E46A442-3E1D-417D-A7E6-7AAF9F654239}" presName="Name8" presStyleCnt="0"/>
      <dgm:spPr/>
    </dgm:pt>
    <dgm:pt modelId="{F71AD9BB-2942-472E-8F51-F9B8B5D14F96}" type="pres">
      <dgm:prSet presAssocID="{8E46A442-3E1D-417D-A7E6-7AAF9F654239}" presName="level" presStyleLbl="node1" presStyleIdx="0" presStyleCnt="3" custScaleX="97439">
        <dgm:presLayoutVars>
          <dgm:chMax val="1"/>
          <dgm:bulletEnabled val="1"/>
        </dgm:presLayoutVars>
      </dgm:prSet>
      <dgm:spPr/>
    </dgm:pt>
    <dgm:pt modelId="{EEFE952E-CA09-4081-A08F-E6377B458DC2}" type="pres">
      <dgm:prSet presAssocID="{8E46A442-3E1D-417D-A7E6-7AAF9F6542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B5572D-D0BB-46E4-BADE-FFC1BACFB7F3}" type="pres">
      <dgm:prSet presAssocID="{282B5024-3923-4AAC-9173-3E4BB537A9B4}" presName="Name8" presStyleCnt="0"/>
      <dgm:spPr/>
    </dgm:pt>
    <dgm:pt modelId="{9A4C73FD-F1B9-4CE5-B346-8C79E6C37058}" type="pres">
      <dgm:prSet presAssocID="{282B5024-3923-4AAC-9173-3E4BB537A9B4}" presName="level" presStyleLbl="node1" presStyleIdx="1" presStyleCnt="3">
        <dgm:presLayoutVars>
          <dgm:chMax val="1"/>
          <dgm:bulletEnabled val="1"/>
        </dgm:presLayoutVars>
      </dgm:prSet>
      <dgm:spPr/>
    </dgm:pt>
    <dgm:pt modelId="{044740AA-2268-4A0E-8332-05DCC25C80EA}" type="pres">
      <dgm:prSet presAssocID="{282B5024-3923-4AAC-9173-3E4BB537A9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DC45F3E-7B44-4D2C-B31B-523C665CBC2E}" type="pres">
      <dgm:prSet presAssocID="{CBCD730D-D14B-43FF-8732-D4A9FA7D17FF}" presName="Name8" presStyleCnt="0"/>
      <dgm:spPr/>
    </dgm:pt>
    <dgm:pt modelId="{F4AFEFF4-0C11-4469-9A0C-5B26CFB7608F}" type="pres">
      <dgm:prSet presAssocID="{CBCD730D-D14B-43FF-8732-D4A9FA7D17FF}" presName="level" presStyleLbl="node1" presStyleIdx="2" presStyleCnt="3" custLinFactNeighborX="-227">
        <dgm:presLayoutVars>
          <dgm:chMax val="1"/>
          <dgm:bulletEnabled val="1"/>
        </dgm:presLayoutVars>
      </dgm:prSet>
      <dgm:spPr/>
    </dgm:pt>
    <dgm:pt modelId="{C1C43E47-43E9-4300-BE91-A134F3E0CF3D}" type="pres">
      <dgm:prSet presAssocID="{CBCD730D-D14B-43FF-8732-D4A9FA7D17F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8353205-FF09-4AD0-BE3B-D09384C2D9E5}" type="presOf" srcId="{CBCD730D-D14B-43FF-8732-D4A9FA7D17FF}" destId="{F4AFEFF4-0C11-4469-9A0C-5B26CFB7608F}" srcOrd="0" destOrd="0" presId="urn:microsoft.com/office/officeart/2005/8/layout/pyramid1"/>
    <dgm:cxn modelId="{678A2E17-9312-45BF-9518-FB49ECAD041B}" srcId="{585C3BE4-BE70-4C9B-AF52-AD804501ACCD}" destId="{8E46A442-3E1D-417D-A7E6-7AAF9F654239}" srcOrd="0" destOrd="0" parTransId="{1F269D5B-9AA6-4F79-A7AC-38ED37E59BAC}" sibTransId="{D6B16DC6-FB5B-4A76-ADB6-AD0EF3654675}"/>
    <dgm:cxn modelId="{90F6554E-26FC-4BDC-A38C-B7540C5B958F}" srcId="{585C3BE4-BE70-4C9B-AF52-AD804501ACCD}" destId="{CBCD730D-D14B-43FF-8732-D4A9FA7D17FF}" srcOrd="2" destOrd="0" parTransId="{8529C941-082B-41B1-A993-A17931F305C4}" sibTransId="{A5A8ECFE-6B51-455C-BA8B-313A52A3BB20}"/>
    <dgm:cxn modelId="{46043991-C119-48A0-ACB0-BD9DDECFA1AC}" type="presOf" srcId="{585C3BE4-BE70-4C9B-AF52-AD804501ACCD}" destId="{88F1E279-A952-4F8B-838A-5EF4AC7513F1}" srcOrd="0" destOrd="0" presId="urn:microsoft.com/office/officeart/2005/8/layout/pyramid1"/>
    <dgm:cxn modelId="{BFAAF1BE-8842-4F10-A948-86063405D98E}" type="presOf" srcId="{8E46A442-3E1D-417D-A7E6-7AAF9F654239}" destId="{F71AD9BB-2942-472E-8F51-F9B8B5D14F96}" srcOrd="0" destOrd="0" presId="urn:microsoft.com/office/officeart/2005/8/layout/pyramid1"/>
    <dgm:cxn modelId="{7C2852D5-0381-49D9-9442-904B974B9ACC}" type="presOf" srcId="{282B5024-3923-4AAC-9173-3E4BB537A9B4}" destId="{9A4C73FD-F1B9-4CE5-B346-8C79E6C37058}" srcOrd="0" destOrd="0" presId="urn:microsoft.com/office/officeart/2005/8/layout/pyramid1"/>
    <dgm:cxn modelId="{D7001DDA-28DE-47CC-AE38-415660D45F5C}" srcId="{585C3BE4-BE70-4C9B-AF52-AD804501ACCD}" destId="{282B5024-3923-4AAC-9173-3E4BB537A9B4}" srcOrd="1" destOrd="0" parTransId="{32915539-7C9A-43F1-A38D-45FC47D89594}" sibTransId="{009EE05F-0FA3-43B8-AA7C-7D91B42DDC32}"/>
    <dgm:cxn modelId="{1020D1E3-67B4-4268-BB5F-3D43E04D745C}" type="presOf" srcId="{8E46A442-3E1D-417D-A7E6-7AAF9F654239}" destId="{EEFE952E-CA09-4081-A08F-E6377B458DC2}" srcOrd="1" destOrd="0" presId="urn:microsoft.com/office/officeart/2005/8/layout/pyramid1"/>
    <dgm:cxn modelId="{662717EB-5F91-42A3-BF0F-68DE26B296BC}" type="presOf" srcId="{CBCD730D-D14B-43FF-8732-D4A9FA7D17FF}" destId="{C1C43E47-43E9-4300-BE91-A134F3E0CF3D}" srcOrd="1" destOrd="0" presId="urn:microsoft.com/office/officeart/2005/8/layout/pyramid1"/>
    <dgm:cxn modelId="{8E214AEF-220E-47DD-96E3-0D2E1543B5BD}" type="presOf" srcId="{282B5024-3923-4AAC-9173-3E4BB537A9B4}" destId="{044740AA-2268-4A0E-8332-05DCC25C80EA}" srcOrd="1" destOrd="0" presId="urn:microsoft.com/office/officeart/2005/8/layout/pyramid1"/>
    <dgm:cxn modelId="{7D693604-A33E-4FC0-AA45-CA802A46C42C}" type="presParOf" srcId="{88F1E279-A952-4F8B-838A-5EF4AC7513F1}" destId="{FC8952E9-341A-4559-B39A-A75156D999DF}" srcOrd="0" destOrd="0" presId="urn:microsoft.com/office/officeart/2005/8/layout/pyramid1"/>
    <dgm:cxn modelId="{5409EF38-79A0-4BBF-AF1D-A34F6619D04B}" type="presParOf" srcId="{FC8952E9-341A-4559-B39A-A75156D999DF}" destId="{F71AD9BB-2942-472E-8F51-F9B8B5D14F96}" srcOrd="0" destOrd="0" presId="urn:microsoft.com/office/officeart/2005/8/layout/pyramid1"/>
    <dgm:cxn modelId="{6D751AAF-7496-4B1D-8809-83C876ED936D}" type="presParOf" srcId="{FC8952E9-341A-4559-B39A-A75156D999DF}" destId="{EEFE952E-CA09-4081-A08F-E6377B458DC2}" srcOrd="1" destOrd="0" presId="urn:microsoft.com/office/officeart/2005/8/layout/pyramid1"/>
    <dgm:cxn modelId="{3D567F53-03EC-43DB-9692-C3A5B3700344}" type="presParOf" srcId="{88F1E279-A952-4F8B-838A-5EF4AC7513F1}" destId="{B3B5572D-D0BB-46E4-BADE-FFC1BACFB7F3}" srcOrd="1" destOrd="0" presId="urn:microsoft.com/office/officeart/2005/8/layout/pyramid1"/>
    <dgm:cxn modelId="{7132B8B8-1D32-4613-8C62-BB05115F55CF}" type="presParOf" srcId="{B3B5572D-D0BB-46E4-BADE-FFC1BACFB7F3}" destId="{9A4C73FD-F1B9-4CE5-B346-8C79E6C37058}" srcOrd="0" destOrd="0" presId="urn:microsoft.com/office/officeart/2005/8/layout/pyramid1"/>
    <dgm:cxn modelId="{7BD2FEDB-2D84-40C8-8FC7-523E023EB276}" type="presParOf" srcId="{B3B5572D-D0BB-46E4-BADE-FFC1BACFB7F3}" destId="{044740AA-2268-4A0E-8332-05DCC25C80EA}" srcOrd="1" destOrd="0" presId="urn:microsoft.com/office/officeart/2005/8/layout/pyramid1"/>
    <dgm:cxn modelId="{5E3FE874-2F8E-4EF7-9128-59CFA6778D97}" type="presParOf" srcId="{88F1E279-A952-4F8B-838A-5EF4AC7513F1}" destId="{0DC45F3E-7B44-4D2C-B31B-523C665CBC2E}" srcOrd="2" destOrd="0" presId="urn:microsoft.com/office/officeart/2005/8/layout/pyramid1"/>
    <dgm:cxn modelId="{ACF1EFE4-DBAB-4FC6-8C99-FF049C06AB06}" type="presParOf" srcId="{0DC45F3E-7B44-4D2C-B31B-523C665CBC2E}" destId="{F4AFEFF4-0C11-4469-9A0C-5B26CFB7608F}" srcOrd="0" destOrd="0" presId="urn:microsoft.com/office/officeart/2005/8/layout/pyramid1"/>
    <dgm:cxn modelId="{0377ACA3-8B0B-4DA2-8D3E-96573787A94A}" type="presParOf" srcId="{0DC45F3E-7B44-4D2C-B31B-523C665CBC2E}" destId="{C1C43E47-43E9-4300-BE91-A134F3E0CF3D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F84D5-BEFE-4B53-A47F-64E15ECF8E22}">
      <dsp:nvSpPr>
        <dsp:cNvPr id="0" name=""/>
        <dsp:cNvSpPr/>
      </dsp:nvSpPr>
      <dsp:spPr>
        <a:xfrm>
          <a:off x="0" y="489744"/>
          <a:ext cx="3146424" cy="188785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>
              <a:solidFill>
                <a:schemeClr val="bg1"/>
              </a:solidFill>
              <a:latin typeface="Amasis MT Pro" panose="020F0502020204030204" pitchFamily="18" charset="0"/>
            </a:rPr>
            <a:t>People</a:t>
          </a:r>
        </a:p>
      </dsp:txBody>
      <dsp:txXfrm>
        <a:off x="0" y="489744"/>
        <a:ext cx="3146424" cy="1887855"/>
      </dsp:txXfrm>
    </dsp:sp>
    <dsp:sp modelId="{8EA39395-6FB8-47F6-A1CD-2C75AB482B4D}">
      <dsp:nvSpPr>
        <dsp:cNvPr id="0" name=""/>
        <dsp:cNvSpPr/>
      </dsp:nvSpPr>
      <dsp:spPr>
        <a:xfrm>
          <a:off x="3461067" y="489744"/>
          <a:ext cx="3146424" cy="188785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2036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chemeClr val="bg1"/>
              </a:solidFill>
              <a:latin typeface="Amasis MT Pro" panose="020F0502020204030204" pitchFamily="18" charset="0"/>
            </a:rPr>
            <a:t>Performance</a:t>
          </a:r>
        </a:p>
      </dsp:txBody>
      <dsp:txXfrm>
        <a:off x="3461067" y="489744"/>
        <a:ext cx="3146424" cy="1887855"/>
      </dsp:txXfrm>
    </dsp:sp>
    <dsp:sp modelId="{AF5B0732-333C-4402-9617-32F5F650E870}">
      <dsp:nvSpPr>
        <dsp:cNvPr id="0" name=""/>
        <dsp:cNvSpPr/>
      </dsp:nvSpPr>
      <dsp:spPr>
        <a:xfrm>
          <a:off x="6922135" y="489744"/>
          <a:ext cx="3146424" cy="188785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407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chemeClr val="bg1"/>
              </a:solidFill>
              <a:latin typeface="Amasis MT Pro" panose="020F0502020204030204" pitchFamily="18" charset="0"/>
            </a:rPr>
            <a:t>Practices</a:t>
          </a:r>
        </a:p>
      </dsp:txBody>
      <dsp:txXfrm>
        <a:off x="6922135" y="489744"/>
        <a:ext cx="3146424" cy="1887855"/>
      </dsp:txXfrm>
    </dsp:sp>
    <dsp:sp modelId="{777ED251-7375-4ABD-927A-A22F7DFB94E8}">
      <dsp:nvSpPr>
        <dsp:cNvPr id="0" name=""/>
        <dsp:cNvSpPr/>
      </dsp:nvSpPr>
      <dsp:spPr>
        <a:xfrm>
          <a:off x="0" y="2692241"/>
          <a:ext cx="3146424" cy="188785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6110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chemeClr val="bg1"/>
              </a:solidFill>
              <a:latin typeface="Amasis MT Pro" panose="020F0502020204030204" pitchFamily="18" charset="0"/>
            </a:rPr>
            <a:t>Policies</a:t>
          </a:r>
        </a:p>
      </dsp:txBody>
      <dsp:txXfrm>
        <a:off x="0" y="2692241"/>
        <a:ext cx="3146424" cy="1887855"/>
      </dsp:txXfrm>
    </dsp:sp>
    <dsp:sp modelId="{D863465D-FD7E-4E11-81FD-F36A1A3B151B}">
      <dsp:nvSpPr>
        <dsp:cNvPr id="0" name=""/>
        <dsp:cNvSpPr/>
      </dsp:nvSpPr>
      <dsp:spPr>
        <a:xfrm>
          <a:off x="3461067" y="2692241"/>
          <a:ext cx="3146424" cy="188785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4073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chemeClr val="bg1"/>
              </a:solidFill>
              <a:latin typeface="Amasis MT Pro" panose="020F0502020204030204" pitchFamily="18" charset="0"/>
            </a:rPr>
            <a:t>Processes</a:t>
          </a:r>
        </a:p>
      </dsp:txBody>
      <dsp:txXfrm>
        <a:off x="3461067" y="2692241"/>
        <a:ext cx="3146424" cy="1887855"/>
      </dsp:txXfrm>
    </dsp:sp>
    <dsp:sp modelId="{CEC80EDB-D0BA-4BBB-90CE-47AD7998376D}">
      <dsp:nvSpPr>
        <dsp:cNvPr id="0" name=""/>
        <dsp:cNvSpPr/>
      </dsp:nvSpPr>
      <dsp:spPr>
        <a:xfrm>
          <a:off x="6922135" y="2692241"/>
          <a:ext cx="3146424" cy="1887855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2036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1" kern="1200" dirty="0">
              <a:solidFill>
                <a:schemeClr val="bg1"/>
              </a:solidFill>
              <a:latin typeface="Amasis MT Pro" panose="020F0502020204030204" pitchFamily="18" charset="0"/>
            </a:rPr>
            <a:t>Product</a:t>
          </a:r>
        </a:p>
      </dsp:txBody>
      <dsp:txXfrm>
        <a:off x="6922135" y="2692241"/>
        <a:ext cx="3146424" cy="1887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AD9BB-2942-472E-8F51-F9B8B5D14F96}">
      <dsp:nvSpPr>
        <dsp:cNvPr id="0" name=""/>
        <dsp:cNvSpPr/>
      </dsp:nvSpPr>
      <dsp:spPr>
        <a:xfrm>
          <a:off x="1616333" y="0"/>
          <a:ext cx="1555027" cy="1459767"/>
        </a:xfrm>
        <a:prstGeom prst="trapezoid">
          <a:avLst>
            <a:gd name="adj" fmla="val 54663"/>
          </a:avLst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57600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kern="1200" dirty="0">
              <a:latin typeface="Amasis MT Pro" panose="020F0502020204030204" pitchFamily="18" charset="0"/>
            </a:rPr>
            <a:t>Setting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id-ID" sz="2000" b="1" kern="1200" dirty="0">
              <a:latin typeface="Amasis MT Pro" panose="020F0502020204030204" pitchFamily="18" charset="0"/>
            </a:rPr>
            <a:t> the goal</a:t>
          </a:r>
        </a:p>
      </dsp:txBody>
      <dsp:txXfrm>
        <a:off x="1616333" y="0"/>
        <a:ext cx="1555027" cy="1459767"/>
      </dsp:txXfrm>
    </dsp:sp>
    <dsp:sp modelId="{9A4C73FD-F1B9-4CE5-B346-8C79E6C37058}">
      <dsp:nvSpPr>
        <dsp:cNvPr id="0" name=""/>
        <dsp:cNvSpPr/>
      </dsp:nvSpPr>
      <dsp:spPr>
        <a:xfrm>
          <a:off x="808833" y="1459767"/>
          <a:ext cx="3191796" cy="1459767"/>
        </a:xfrm>
        <a:prstGeom prst="trapezoid">
          <a:avLst>
            <a:gd name="adj" fmla="val 54663"/>
          </a:avLst>
        </a:prstGeom>
        <a:solidFill>
          <a:schemeClr val="accent2">
            <a:lumMod val="50000"/>
            <a:lumOff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4400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>
              <a:latin typeface="Amasis MT Pro" panose="020F0502020204030204" pitchFamily="18" charset="0"/>
            </a:rPr>
            <a:t>Developing the strategy</a:t>
          </a:r>
        </a:p>
      </dsp:txBody>
      <dsp:txXfrm>
        <a:off x="1367397" y="1459767"/>
        <a:ext cx="2074667" cy="1459767"/>
      </dsp:txXfrm>
    </dsp:sp>
    <dsp:sp modelId="{F4AFEFF4-0C11-4469-9A0C-5B26CFB7608F}">
      <dsp:nvSpPr>
        <dsp:cNvPr id="0" name=""/>
        <dsp:cNvSpPr/>
      </dsp:nvSpPr>
      <dsp:spPr>
        <a:xfrm>
          <a:off x="0" y="2919535"/>
          <a:ext cx="4787694" cy="1459767"/>
        </a:xfrm>
        <a:prstGeom prst="trapezoid">
          <a:avLst>
            <a:gd name="adj" fmla="val 54663"/>
          </a:avLst>
        </a:prstGeom>
        <a:solidFill>
          <a:srgbClr val="C31D0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solidFill>
                <a:schemeClr val="tx1"/>
              </a:solidFill>
              <a:latin typeface="Amasis MT Pro" panose="020F0502020204030204" pitchFamily="18" charset="0"/>
            </a:rPr>
            <a:t>Taking bold action</a:t>
          </a:r>
        </a:p>
      </dsp:txBody>
      <dsp:txXfrm>
        <a:off x="837846" y="2919535"/>
        <a:ext cx="3112001" cy="1459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AD9BB-2942-472E-8F51-F9B8B5D14F96}">
      <dsp:nvSpPr>
        <dsp:cNvPr id="0" name=""/>
        <dsp:cNvSpPr/>
      </dsp:nvSpPr>
      <dsp:spPr>
        <a:xfrm>
          <a:off x="1616333" y="0"/>
          <a:ext cx="1555027" cy="1459767"/>
        </a:xfrm>
        <a:prstGeom prst="trapezoid">
          <a:avLst>
            <a:gd name="adj" fmla="val 54663"/>
          </a:avLst>
        </a:prstGeom>
        <a:solidFill>
          <a:srgbClr val="E7E4D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57600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Amasis MT Pro" panose="020F0502020204030204" pitchFamily="18" charset="0"/>
            </a:rPr>
            <a:t>Being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Amasis MT Pro" panose="020F0502020204030204" pitchFamily="18" charset="0"/>
            </a:rPr>
            <a:t>the best</a:t>
          </a:r>
          <a:endParaRPr lang="id-ID" sz="2000" b="1" kern="1200" dirty="0">
            <a:latin typeface="Amasis MT Pro" panose="020F0502020204030204" pitchFamily="18" charset="0"/>
          </a:endParaRPr>
        </a:p>
      </dsp:txBody>
      <dsp:txXfrm>
        <a:off x="1616333" y="0"/>
        <a:ext cx="1555027" cy="1459767"/>
      </dsp:txXfrm>
    </dsp:sp>
    <dsp:sp modelId="{9A4C73FD-F1B9-4CE5-B346-8C79E6C37058}">
      <dsp:nvSpPr>
        <dsp:cNvPr id="0" name=""/>
        <dsp:cNvSpPr/>
      </dsp:nvSpPr>
      <dsp:spPr>
        <a:xfrm>
          <a:off x="797949" y="1459767"/>
          <a:ext cx="3191796" cy="1459767"/>
        </a:xfrm>
        <a:prstGeom prst="trapezoid">
          <a:avLst>
            <a:gd name="adj" fmla="val 54663"/>
          </a:avLst>
        </a:prstGeom>
        <a:solidFill>
          <a:srgbClr val="BABABA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44000" rIns="254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masis MT Pro" panose="020F0502020204030204" pitchFamily="18" charset="0"/>
            </a:rPr>
            <a:t>Being the first</a:t>
          </a:r>
          <a:endParaRPr lang="id-ID" sz="2000" b="1" kern="1200" dirty="0">
            <a:latin typeface="Amasis MT Pro" panose="020F0502020204030204" pitchFamily="18" charset="0"/>
          </a:endParaRPr>
        </a:p>
      </dsp:txBody>
      <dsp:txXfrm>
        <a:off x="1356513" y="1459767"/>
        <a:ext cx="2074667" cy="1459767"/>
      </dsp:txXfrm>
    </dsp:sp>
    <dsp:sp modelId="{F4AFEFF4-0C11-4469-9A0C-5B26CFB7608F}">
      <dsp:nvSpPr>
        <dsp:cNvPr id="0" name=""/>
        <dsp:cNvSpPr/>
      </dsp:nvSpPr>
      <dsp:spPr>
        <a:xfrm>
          <a:off x="0" y="2919535"/>
          <a:ext cx="4787694" cy="1459767"/>
        </a:xfrm>
        <a:prstGeom prst="trapezoid">
          <a:avLst>
            <a:gd name="adj" fmla="val 54663"/>
          </a:avLst>
        </a:prstGeom>
        <a:solidFill>
          <a:srgbClr val="FE705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masis MT Pro" panose="020F0502020204030204" pitchFamily="18" charset="0"/>
            </a:rPr>
            <a:t>Being different</a:t>
          </a:r>
          <a:endParaRPr lang="id-ID" sz="2400" b="1" kern="1200" dirty="0">
            <a:solidFill>
              <a:schemeClr val="tx1"/>
            </a:solidFill>
            <a:latin typeface="Amasis MT Pro" panose="020F0502020204030204" pitchFamily="18" charset="0"/>
          </a:endParaRPr>
        </a:p>
      </dsp:txBody>
      <dsp:txXfrm>
        <a:off x="837846" y="2919535"/>
        <a:ext cx="3112001" cy="1459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FBD0708C-ECF4-4056-951B-F953FDFA2F92}"/>
              </a:ext>
            </a:extLst>
          </p:cNvPr>
          <p:cNvSpPr/>
          <p:nvPr userDrawn="1"/>
        </p:nvSpPr>
        <p:spPr>
          <a:xfrm>
            <a:off x="4141489" y="3075389"/>
            <a:ext cx="3960001" cy="401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61FFD45-86E5-4164-9F94-080F3824C6DC}"/>
              </a:ext>
            </a:extLst>
          </p:cNvPr>
          <p:cNvSpPr/>
          <p:nvPr userDrawn="1"/>
        </p:nvSpPr>
        <p:spPr>
          <a:xfrm>
            <a:off x="5296195" y="2664661"/>
            <a:ext cx="4434586" cy="4492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C722FF-80D1-44CB-B2C5-E42865360128}"/>
              </a:ext>
            </a:extLst>
          </p:cNvPr>
          <p:cNvSpPr/>
          <p:nvPr userDrawn="1"/>
        </p:nvSpPr>
        <p:spPr>
          <a:xfrm>
            <a:off x="2480718" y="271878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D9D4-2991-48AF-A8F0-FC6FEB1D2061}"/>
              </a:ext>
            </a:extLst>
          </p:cNvPr>
          <p:cNvGrpSpPr/>
          <p:nvPr userDrawn="1"/>
        </p:nvGrpSpPr>
        <p:grpSpPr>
          <a:xfrm>
            <a:off x="5985240" y="1330275"/>
            <a:ext cx="2865724" cy="15745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8EBDF4-2046-4954-8E40-A25BAAF0FBF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F3EF80F-A667-4956-85F0-9FA25E97983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74F7A-574D-4F6D-82C6-B0CFFBF8B7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794F69-AE6D-4F14-8AAB-5A5899FA36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FF094-E7AF-45BF-AE35-9A55DADA7A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7E5E9D-13A5-41B8-B596-7894869380C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88B949-0398-45A9-8C3E-134D205AA4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62A09C-8FA6-4C98-B3DF-527A292384F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9750DD-33F2-43B2-94A1-EC540B87E80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B0A2961-9A19-4350-AF6C-0A9C359EB8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0DCDAB-B599-46E1-B14E-9CB874D6C6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974ED3-193A-4E6A-84FE-DD702B68343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8A848864-2A39-447D-B6BF-CC8044BC2A7E}"/>
              </a:ext>
            </a:extLst>
          </p:cNvPr>
          <p:cNvGrpSpPr/>
          <p:nvPr userDrawn="1"/>
        </p:nvGrpSpPr>
        <p:grpSpPr>
          <a:xfrm>
            <a:off x="3197852" y="589080"/>
            <a:ext cx="2976015" cy="2340686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0261CD-EFAB-4459-A091-5B3D944A1C2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98E678-7BBC-48E9-BE5B-2FC07087B2B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DBF6F4-F4E1-42CE-918E-46EBB68FF9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39435E-2DCE-4E65-B8DB-B8A01FC6E01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86D12B-FF42-4F37-A3FD-228C31675D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9AF04E-5C59-470A-813A-91E8CB2EB35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9C9ACC-2E7D-44B0-BCC0-AF573A66E89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452942-6998-424B-BA1A-EFCCA6713E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그림 개체 틀 2">
            <a:extLst>
              <a:ext uri="{FF2B5EF4-FFF2-40B4-BE49-F238E27FC236}">
                <a16:creationId xmlns:a16="http://schemas.microsoft.com/office/drawing/2014/main" id="{161051AD-0D58-4407-BB68-236DEFCA95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3004" y="1430123"/>
            <a:ext cx="2101955" cy="1250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2" name="그림 개체 틀 2">
            <a:extLst>
              <a:ext uri="{FF2B5EF4-FFF2-40B4-BE49-F238E27FC236}">
                <a16:creationId xmlns:a16="http://schemas.microsoft.com/office/drawing/2014/main" id="{29B598C8-35C5-41B6-83FC-3FBDB5D840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5977" y="698806"/>
            <a:ext cx="2755721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E287AF0-FA95-4762-B8E2-671D58550EB9}"/>
              </a:ext>
            </a:extLst>
          </p:cNvPr>
          <p:cNvSpPr/>
          <p:nvPr userDrawn="1"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8F9923B-6C89-4D4B-A044-7011CD744BA4}"/>
              </a:ext>
            </a:extLst>
          </p:cNvPr>
          <p:cNvSpPr/>
          <p:nvPr userDrawn="1"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그림 개체 틀 2">
            <a:extLst>
              <a:ext uri="{FF2B5EF4-FFF2-40B4-BE49-F238E27FC236}">
                <a16:creationId xmlns:a16="http://schemas.microsoft.com/office/drawing/2014/main" id="{3F019F7B-C14A-4CD4-939C-889E86ECF9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07411" y="1901771"/>
            <a:ext cx="793286" cy="121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02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AF271-59E1-4FF8-861D-66BF0AB0C20C}"/>
              </a:ext>
            </a:extLst>
          </p:cNvPr>
          <p:cNvGrpSpPr/>
          <p:nvPr userDrawn="1"/>
        </p:nvGrpSpPr>
        <p:grpSpPr>
          <a:xfrm>
            <a:off x="707906" y="1724831"/>
            <a:ext cx="3114079" cy="4200810"/>
            <a:chOff x="5745956" y="3501865"/>
            <a:chExt cx="2146216" cy="289518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4C438D-502C-4184-A640-9D416688BF31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665005-6515-4CC9-86A2-F3269A2D2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4E96A-A335-49D6-9D89-A017242E6D52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86E7C9-5140-49C6-8E1B-54058234FF9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FE4203-6FE6-438F-AD63-0390034E13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36E384-D851-434A-AB8A-FE09F43D7073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103816-681F-4F21-A286-C8B21595F8D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BA3E9-F56F-483D-AD9C-DDC05D08B8D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2F2F938-D2ED-47FE-8547-C4F10CA5D9CB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192348-B627-4894-9224-7073FE72892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그림 개체 틀 2">
            <a:extLst>
              <a:ext uri="{FF2B5EF4-FFF2-40B4-BE49-F238E27FC236}">
                <a16:creationId xmlns:a16="http://schemas.microsoft.com/office/drawing/2014/main" id="{C3D720D4-ECB3-4075-B591-AE539DCDA2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5992" y="2025648"/>
            <a:ext cx="2767037" cy="3546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7C806DB-48AE-486A-9E8B-160DA86EF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55B03-2AD5-47F1-9DB6-84D4C5430D5C}"/>
              </a:ext>
            </a:extLst>
          </p:cNvPr>
          <p:cNvSpPr/>
          <p:nvPr userDrawn="1"/>
        </p:nvSpPr>
        <p:spPr>
          <a:xfrm>
            <a:off x="0" y="1570009"/>
            <a:ext cx="12192000" cy="1949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AFB6764-C60D-4150-B586-3BD8B92807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68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7E06D7E-6841-4959-B8DE-3F59F7CC4F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840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32D84A8-2E6A-4339-8D10-172129386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912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0AC6C735-0E24-47B6-9C8C-93DBC13BDF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984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BCB2B99-9A01-484A-BFF4-CFC31BB6717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2984A-66F1-4308-8BFD-B5A3A264BC5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-545" y="5786125"/>
            <a:ext cx="121919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PERTEMUAN KE 11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3A809F-9759-1640-720B-F4EBD4F0F402}"/>
              </a:ext>
            </a:extLst>
          </p:cNvPr>
          <p:cNvSpPr/>
          <p:nvPr/>
        </p:nvSpPr>
        <p:spPr>
          <a:xfrm>
            <a:off x="-545" y="4828788"/>
            <a:ext cx="12192545" cy="941377"/>
          </a:xfrm>
          <a:prstGeom prst="rect">
            <a:avLst/>
          </a:prstGeom>
          <a:solidFill>
            <a:srgbClr val="00206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5400" b="1" dirty="0">
                <a:latin typeface="Amasis MT Pro Light" panose="020F0502020204030204" pitchFamily="18" charset="0"/>
              </a:rPr>
              <a:t>PERUBAHAN ORGANISASIONAL</a:t>
            </a:r>
            <a:endParaRPr lang="en-ID" sz="5400" b="1" dirty="0">
              <a:latin typeface="Amasis MT Pro Light" panose="020F0502020204030204" pitchFamily="18" charset="0"/>
            </a:endParaRPr>
          </a:p>
        </p:txBody>
      </p:sp>
      <p:pic>
        <p:nvPicPr>
          <p:cNvPr id="5" name="Picture 2" descr="D:\Picture\logo ibi small.gif">
            <a:extLst>
              <a:ext uri="{FF2B5EF4-FFF2-40B4-BE49-F238E27FC236}">
                <a16:creationId xmlns:a16="http://schemas.microsoft.com/office/drawing/2014/main" id="{9463BD85-43C1-9F0F-4257-D1D03617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44" y="3106793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08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>
            <a:extLst>
              <a:ext uri="{FF2B5EF4-FFF2-40B4-BE49-F238E27FC236}">
                <a16:creationId xmlns:a16="http://schemas.microsoft.com/office/drawing/2014/main" id="{C90CF964-64A9-030A-866D-441D708E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842" y="316982"/>
            <a:ext cx="848859" cy="8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02872B-D4A5-2F9F-B38B-B21968F6E1E3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bg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  MENGUBAH STANDAR KEUNGGULAN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ea typeface="Batang" panose="020B0503020000020004" pitchFamily="18" charset="-127"/>
                <a:cs typeface="Calibri Light" panose="020F0302020204030204" pitchFamily="34" charset="0"/>
              </a:rPr>
              <a:t>(continue…)</a:t>
            </a:r>
            <a:endParaRPr lang="en-ID" sz="3600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Batang" panose="020B0503020000020004" pitchFamily="18" charset="-127"/>
              <a:cs typeface="Calibri Light" panose="020F03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422BBC3-D7F3-FDC1-3A39-90138DD2A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503501"/>
              </p:ext>
            </p:extLst>
          </p:nvPr>
        </p:nvGraphicFramePr>
        <p:xfrm>
          <a:off x="7038974" y="1531639"/>
          <a:ext cx="4787694" cy="437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2A46E9B-E276-C875-EB33-C3D887C707D4}"/>
              </a:ext>
            </a:extLst>
          </p:cNvPr>
          <p:cNvGrpSpPr/>
          <p:nvPr/>
        </p:nvGrpSpPr>
        <p:grpSpPr>
          <a:xfrm>
            <a:off x="4756153" y="2808744"/>
            <a:ext cx="2907394" cy="1665287"/>
            <a:chOff x="3384549" y="1926999"/>
            <a:chExt cx="2907394" cy="1665287"/>
          </a:xfrm>
        </p:grpSpPr>
        <p:sp>
          <p:nvSpPr>
            <p:cNvPr id="5" name="Right Arrow 6">
              <a:extLst>
                <a:ext uri="{FF2B5EF4-FFF2-40B4-BE49-F238E27FC236}">
                  <a16:creationId xmlns:a16="http://schemas.microsoft.com/office/drawing/2014/main" id="{BE7C1972-1E69-B8D8-B387-7D1CE6B479EC}"/>
                </a:ext>
              </a:extLst>
            </p:cNvPr>
            <p:cNvSpPr/>
            <p:nvPr/>
          </p:nvSpPr>
          <p:spPr>
            <a:xfrm>
              <a:off x="3384549" y="1926999"/>
              <a:ext cx="2907394" cy="166528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id-ID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CE10934-3C84-FE35-D236-675981BB9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49" y="2349500"/>
              <a:ext cx="271145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d-ID" altLang="en-US" sz="2400" b="1" dirty="0">
                  <a:latin typeface="Amasis MT Pro Medium" panose="02040604050005020304" pitchFamily="18" charset="0"/>
                </a:rPr>
                <a:t>The </a:t>
              </a:r>
              <a:r>
                <a:rPr lang="id-ID" altLang="en-US" sz="2400" b="1" dirty="0" err="1">
                  <a:latin typeface="Amasis MT Pro Medium" panose="02040604050005020304" pitchFamily="18" charset="0"/>
                </a:rPr>
                <a:t>Path</a:t>
              </a:r>
              <a:r>
                <a:rPr lang="id-ID" altLang="en-US" sz="2400" b="1" dirty="0">
                  <a:latin typeface="Amasis MT Pro Medium" panose="02040604050005020304" pitchFamily="18" charset="0"/>
                </a:rPr>
                <a:t> </a:t>
              </a:r>
              <a:r>
                <a:rPr lang="id-ID" altLang="en-US" sz="2400" b="1" dirty="0" err="1">
                  <a:latin typeface="Amasis MT Pro Medium" panose="02040604050005020304" pitchFamily="18" charset="0"/>
                </a:rPr>
                <a:t>Towards</a:t>
              </a:r>
              <a:r>
                <a:rPr lang="id-ID" altLang="en-US" sz="2400" b="1" dirty="0">
                  <a:latin typeface="Amasis MT Pro Medium" panose="02040604050005020304" pitchFamily="18" charset="0"/>
                </a:rPr>
                <a:t> </a:t>
              </a:r>
              <a:r>
                <a:rPr lang="id-ID" altLang="en-US" sz="2400" b="1" dirty="0" err="1">
                  <a:latin typeface="Amasis MT Pro Medium" panose="02040604050005020304" pitchFamily="18" charset="0"/>
                </a:rPr>
                <a:t>Excellence</a:t>
              </a:r>
              <a:endParaRPr lang="id-ID" altLang="en-US" sz="2400" b="1" dirty="0">
                <a:latin typeface="Amasis MT Pro Medium" panose="02040604050005020304" pitchFamily="18" charset="0"/>
              </a:endParaRPr>
            </a:p>
          </p:txBody>
        </p:sp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65B0CDD-F951-6D63-9E9E-24F16DEBE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181863"/>
              </p:ext>
            </p:extLst>
          </p:nvPr>
        </p:nvGraphicFramePr>
        <p:xfrm>
          <a:off x="453133" y="1531639"/>
          <a:ext cx="4787694" cy="437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579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449889-ECC8-FD8C-9036-3182199DFDF2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CHANGE-ADEPT ORGANIZATIONS</a:t>
            </a:r>
            <a:endParaRPr lang="en-ID" sz="4400" b="1" dirty="0">
              <a:solidFill>
                <a:schemeClr val="tx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8" name="Picture 2" descr="D:\Picture\logo ibi small.gif">
            <a:extLst>
              <a:ext uri="{FF2B5EF4-FFF2-40B4-BE49-F238E27FC236}">
                <a16:creationId xmlns:a16="http://schemas.microsoft.com/office/drawing/2014/main" id="{C90CF964-64A9-030A-866D-441D708E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50" y="5515201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881406-8DFA-0E5F-CE53-45B66CE04888}"/>
              </a:ext>
            </a:extLst>
          </p:cNvPr>
          <p:cNvSpPr/>
          <p:nvPr/>
        </p:nvSpPr>
        <p:spPr>
          <a:xfrm>
            <a:off x="2918821" y="1396999"/>
            <a:ext cx="6451244" cy="4922521"/>
          </a:xfrm>
          <a:prstGeom prst="triangle">
            <a:avLst/>
          </a:prstGeom>
          <a:solidFill>
            <a:srgbClr val="D8D3BA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9123CE-E30F-86DC-198C-24385CAA65DE}"/>
              </a:ext>
            </a:extLst>
          </p:cNvPr>
          <p:cNvSpPr/>
          <p:nvPr/>
        </p:nvSpPr>
        <p:spPr>
          <a:xfrm>
            <a:off x="6080360" y="1891895"/>
            <a:ext cx="3914177" cy="1165253"/>
          </a:xfrm>
          <a:custGeom>
            <a:avLst/>
            <a:gdLst>
              <a:gd name="connsiteX0" fmla="*/ 0 w 3199638"/>
              <a:gd name="connsiteY0" fmla="*/ 194213 h 1165253"/>
              <a:gd name="connsiteX1" fmla="*/ 194213 w 3199638"/>
              <a:gd name="connsiteY1" fmla="*/ 0 h 1165253"/>
              <a:gd name="connsiteX2" fmla="*/ 3005425 w 3199638"/>
              <a:gd name="connsiteY2" fmla="*/ 0 h 1165253"/>
              <a:gd name="connsiteX3" fmla="*/ 3199638 w 3199638"/>
              <a:gd name="connsiteY3" fmla="*/ 194213 h 1165253"/>
              <a:gd name="connsiteX4" fmla="*/ 3199638 w 3199638"/>
              <a:gd name="connsiteY4" fmla="*/ 971040 h 1165253"/>
              <a:gd name="connsiteX5" fmla="*/ 3005425 w 3199638"/>
              <a:gd name="connsiteY5" fmla="*/ 1165253 h 1165253"/>
              <a:gd name="connsiteX6" fmla="*/ 194213 w 3199638"/>
              <a:gd name="connsiteY6" fmla="*/ 1165253 h 1165253"/>
              <a:gd name="connsiteX7" fmla="*/ 0 w 3199638"/>
              <a:gd name="connsiteY7" fmla="*/ 971040 h 1165253"/>
              <a:gd name="connsiteX8" fmla="*/ 0 w 3199638"/>
              <a:gd name="connsiteY8" fmla="*/ 194213 h 1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638" h="1165253">
                <a:moveTo>
                  <a:pt x="0" y="194213"/>
                </a:moveTo>
                <a:cubicBezTo>
                  <a:pt x="0" y="86952"/>
                  <a:pt x="86952" y="0"/>
                  <a:pt x="194213" y="0"/>
                </a:cubicBezTo>
                <a:lnTo>
                  <a:pt x="3005425" y="0"/>
                </a:lnTo>
                <a:cubicBezTo>
                  <a:pt x="3112686" y="0"/>
                  <a:pt x="3199638" y="86952"/>
                  <a:pt x="3199638" y="194213"/>
                </a:cubicBezTo>
                <a:lnTo>
                  <a:pt x="3199638" y="971040"/>
                </a:lnTo>
                <a:cubicBezTo>
                  <a:pt x="3199638" y="1078301"/>
                  <a:pt x="3112686" y="1165253"/>
                  <a:pt x="3005425" y="1165253"/>
                </a:cubicBezTo>
                <a:lnTo>
                  <a:pt x="194213" y="1165253"/>
                </a:lnTo>
                <a:cubicBezTo>
                  <a:pt x="86952" y="1165253"/>
                  <a:pt x="0" y="1078301"/>
                  <a:pt x="0" y="971040"/>
                </a:cubicBezTo>
                <a:lnTo>
                  <a:pt x="0" y="194213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373" tIns="167373" rIns="167373" bIns="16737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900" kern="1200" dirty="0" err="1">
                <a:latin typeface="Amasis MT Pro Medium" panose="02040604050005020304" pitchFamily="18" charset="0"/>
              </a:rPr>
              <a:t>Change</a:t>
            </a:r>
            <a:r>
              <a:rPr lang="en-US" sz="2900" dirty="0">
                <a:latin typeface="Amasis MT Pro Medium" panose="02040604050005020304" pitchFamily="18" charset="0"/>
              </a:rPr>
              <a:t> </a:t>
            </a:r>
            <a:r>
              <a:rPr lang="id-ID" sz="2900" kern="1200" dirty="0" err="1">
                <a:latin typeface="Amasis MT Pro Medium" panose="02040604050005020304" pitchFamily="18" charset="0"/>
              </a:rPr>
              <a:t>Projects</a:t>
            </a:r>
            <a:endParaRPr lang="id-ID" sz="2900" kern="1200" dirty="0">
              <a:latin typeface="Amasis MT Pro Medium" panose="020406040500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B627D6B-050C-9F86-048F-FBB4916EDF1D}"/>
              </a:ext>
            </a:extLst>
          </p:cNvPr>
          <p:cNvSpPr/>
          <p:nvPr/>
        </p:nvSpPr>
        <p:spPr>
          <a:xfrm>
            <a:off x="6080360" y="3202804"/>
            <a:ext cx="3914177" cy="1165253"/>
          </a:xfrm>
          <a:custGeom>
            <a:avLst/>
            <a:gdLst>
              <a:gd name="connsiteX0" fmla="*/ 0 w 3199638"/>
              <a:gd name="connsiteY0" fmla="*/ 194213 h 1165253"/>
              <a:gd name="connsiteX1" fmla="*/ 194213 w 3199638"/>
              <a:gd name="connsiteY1" fmla="*/ 0 h 1165253"/>
              <a:gd name="connsiteX2" fmla="*/ 3005425 w 3199638"/>
              <a:gd name="connsiteY2" fmla="*/ 0 h 1165253"/>
              <a:gd name="connsiteX3" fmla="*/ 3199638 w 3199638"/>
              <a:gd name="connsiteY3" fmla="*/ 194213 h 1165253"/>
              <a:gd name="connsiteX4" fmla="*/ 3199638 w 3199638"/>
              <a:gd name="connsiteY4" fmla="*/ 971040 h 1165253"/>
              <a:gd name="connsiteX5" fmla="*/ 3005425 w 3199638"/>
              <a:gd name="connsiteY5" fmla="*/ 1165253 h 1165253"/>
              <a:gd name="connsiteX6" fmla="*/ 194213 w 3199638"/>
              <a:gd name="connsiteY6" fmla="*/ 1165253 h 1165253"/>
              <a:gd name="connsiteX7" fmla="*/ 0 w 3199638"/>
              <a:gd name="connsiteY7" fmla="*/ 971040 h 1165253"/>
              <a:gd name="connsiteX8" fmla="*/ 0 w 3199638"/>
              <a:gd name="connsiteY8" fmla="*/ 194213 h 1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638" h="1165253">
                <a:moveTo>
                  <a:pt x="0" y="194213"/>
                </a:moveTo>
                <a:cubicBezTo>
                  <a:pt x="0" y="86952"/>
                  <a:pt x="86952" y="0"/>
                  <a:pt x="194213" y="0"/>
                </a:cubicBezTo>
                <a:lnTo>
                  <a:pt x="3005425" y="0"/>
                </a:lnTo>
                <a:cubicBezTo>
                  <a:pt x="3112686" y="0"/>
                  <a:pt x="3199638" y="86952"/>
                  <a:pt x="3199638" y="194213"/>
                </a:cubicBezTo>
                <a:lnTo>
                  <a:pt x="3199638" y="971040"/>
                </a:lnTo>
                <a:cubicBezTo>
                  <a:pt x="3199638" y="1078301"/>
                  <a:pt x="3112686" y="1165253"/>
                  <a:pt x="3005425" y="1165253"/>
                </a:cubicBezTo>
                <a:lnTo>
                  <a:pt x="194213" y="1165253"/>
                </a:lnTo>
                <a:cubicBezTo>
                  <a:pt x="86952" y="1165253"/>
                  <a:pt x="0" y="1078301"/>
                  <a:pt x="0" y="971040"/>
                </a:cubicBezTo>
                <a:lnTo>
                  <a:pt x="0" y="1942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373" tIns="167373" rIns="164883" bIns="16737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900" kern="1200" dirty="0">
                <a:latin typeface="Amasis MT Pro Medium" panose="02040604050005020304" pitchFamily="18" charset="0"/>
              </a:rPr>
              <a:t>Change Programs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2D00B0-71E1-1E58-6198-EA92153ADB62}"/>
              </a:ext>
            </a:extLst>
          </p:cNvPr>
          <p:cNvSpPr/>
          <p:nvPr/>
        </p:nvSpPr>
        <p:spPr>
          <a:xfrm>
            <a:off x="6080360" y="4513714"/>
            <a:ext cx="3914177" cy="1165253"/>
          </a:xfrm>
          <a:custGeom>
            <a:avLst/>
            <a:gdLst>
              <a:gd name="connsiteX0" fmla="*/ 0 w 3199638"/>
              <a:gd name="connsiteY0" fmla="*/ 194213 h 1165253"/>
              <a:gd name="connsiteX1" fmla="*/ 194213 w 3199638"/>
              <a:gd name="connsiteY1" fmla="*/ 0 h 1165253"/>
              <a:gd name="connsiteX2" fmla="*/ 3005425 w 3199638"/>
              <a:gd name="connsiteY2" fmla="*/ 0 h 1165253"/>
              <a:gd name="connsiteX3" fmla="*/ 3199638 w 3199638"/>
              <a:gd name="connsiteY3" fmla="*/ 194213 h 1165253"/>
              <a:gd name="connsiteX4" fmla="*/ 3199638 w 3199638"/>
              <a:gd name="connsiteY4" fmla="*/ 971040 h 1165253"/>
              <a:gd name="connsiteX5" fmla="*/ 3005425 w 3199638"/>
              <a:gd name="connsiteY5" fmla="*/ 1165253 h 1165253"/>
              <a:gd name="connsiteX6" fmla="*/ 194213 w 3199638"/>
              <a:gd name="connsiteY6" fmla="*/ 1165253 h 1165253"/>
              <a:gd name="connsiteX7" fmla="*/ 0 w 3199638"/>
              <a:gd name="connsiteY7" fmla="*/ 971040 h 1165253"/>
              <a:gd name="connsiteX8" fmla="*/ 0 w 3199638"/>
              <a:gd name="connsiteY8" fmla="*/ 194213 h 11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9638" h="1165253">
                <a:moveTo>
                  <a:pt x="0" y="194213"/>
                </a:moveTo>
                <a:cubicBezTo>
                  <a:pt x="0" y="86952"/>
                  <a:pt x="86952" y="0"/>
                  <a:pt x="194213" y="0"/>
                </a:cubicBezTo>
                <a:lnTo>
                  <a:pt x="3005425" y="0"/>
                </a:lnTo>
                <a:cubicBezTo>
                  <a:pt x="3112686" y="0"/>
                  <a:pt x="3199638" y="86952"/>
                  <a:pt x="3199638" y="194213"/>
                </a:cubicBezTo>
                <a:lnTo>
                  <a:pt x="3199638" y="971040"/>
                </a:lnTo>
                <a:cubicBezTo>
                  <a:pt x="3199638" y="1078301"/>
                  <a:pt x="3112686" y="1165253"/>
                  <a:pt x="3005425" y="1165253"/>
                </a:cubicBezTo>
                <a:lnTo>
                  <a:pt x="194213" y="1165253"/>
                </a:lnTo>
                <a:cubicBezTo>
                  <a:pt x="86952" y="1165253"/>
                  <a:pt x="0" y="1078301"/>
                  <a:pt x="0" y="971040"/>
                </a:cubicBezTo>
                <a:lnTo>
                  <a:pt x="0" y="19421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7373" tIns="167373" rIns="167373" bIns="167373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900" kern="1200" dirty="0">
                <a:latin typeface="Amasis MT Pro Medium" panose="02040604050005020304" pitchFamily="18" charset="0"/>
              </a:rPr>
              <a:t>Change-Adept Organizations</a:t>
            </a:r>
          </a:p>
        </p:txBody>
      </p:sp>
    </p:spTree>
    <p:extLst>
      <p:ext uri="{BB962C8B-B14F-4D97-AF65-F5344CB8AC3E}">
        <p14:creationId xmlns:p14="http://schemas.microsoft.com/office/powerpoint/2010/main" val="66367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26665"/>
            <a:ext cx="1219199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b="1" dirty="0">
                <a:latin typeface="Amasis MT Pro Medium" panose="02040604050005020304" pitchFamily="18" charset="0"/>
                <a:cs typeface="Arial" pitchFamily="34" charset="0"/>
              </a:rPr>
              <a:t>THANK YOU</a:t>
            </a:r>
            <a:endParaRPr lang="ko-KR" altLang="en-US" sz="7200" b="1" dirty="0">
              <a:latin typeface="Amasis MT Pro Medium" panose="02040604050005020304" pitchFamily="18" charset="0"/>
              <a:cs typeface="Arial" pitchFamily="34" charset="0"/>
            </a:endParaRPr>
          </a:p>
        </p:txBody>
      </p:sp>
      <p:pic>
        <p:nvPicPr>
          <p:cNvPr id="2" name="Picture 2" descr="D:\Picture\logo ibi small.gif">
            <a:extLst>
              <a:ext uri="{FF2B5EF4-FFF2-40B4-BE49-F238E27FC236}">
                <a16:creationId xmlns:a16="http://schemas.microsoft.com/office/drawing/2014/main" id="{A3147BB0-5D6B-07AA-A9A9-3D4DEA2BD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10" y="3147921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947956"/>
            <a:ext cx="271976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cs typeface="Arial" pitchFamily="34" charset="0"/>
              </a:rPr>
              <a:t>OUTLINE</a:t>
            </a:r>
            <a:endParaRPr lang="ko-KR" altLang="en-US" sz="4400" b="1" dirty="0"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309743-90DF-2A56-B87F-6A2A6B20B055}"/>
              </a:ext>
            </a:extLst>
          </p:cNvPr>
          <p:cNvGrpSpPr/>
          <p:nvPr/>
        </p:nvGrpSpPr>
        <p:grpSpPr>
          <a:xfrm>
            <a:off x="4252543" y="1454210"/>
            <a:ext cx="6398351" cy="523220"/>
            <a:chOff x="4252543" y="1454210"/>
            <a:chExt cx="6398351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B43628-375E-4AAC-975E-B22C0BAAE01C}"/>
                </a:ext>
              </a:extLst>
            </p:cNvPr>
            <p:cNvSpPr txBox="1"/>
            <p:nvPr/>
          </p:nvSpPr>
          <p:spPr>
            <a:xfrm>
              <a:off x="4926146" y="1454210"/>
              <a:ext cx="572474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Pengembangan</a:t>
              </a:r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Organisasi</a:t>
              </a:r>
              <a:endParaRPr lang="ko-KR" altLang="en-US" sz="2800" b="1" dirty="0"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CFDFBCC-C91C-AA44-1F65-6DB82195FB42}"/>
                </a:ext>
              </a:extLst>
            </p:cNvPr>
            <p:cNvGrpSpPr/>
            <p:nvPr/>
          </p:nvGrpSpPr>
          <p:grpSpPr>
            <a:xfrm>
              <a:off x="4252543" y="1538475"/>
              <a:ext cx="341280" cy="357844"/>
              <a:chOff x="4746731" y="1157028"/>
              <a:chExt cx="341280" cy="357844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BBA519E9-577A-0A50-8FDB-309F878B3645}"/>
                  </a:ext>
                </a:extLst>
              </p:cNvPr>
              <p:cNvSpPr/>
              <p:nvPr/>
            </p:nvSpPr>
            <p:spPr>
              <a:xfrm rot="18900000">
                <a:off x="4746731" y="1157028"/>
                <a:ext cx="341280" cy="357844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B6FFD22-5239-45EB-8979-74397909A487}"/>
                  </a:ext>
                </a:extLst>
              </p:cNvPr>
              <p:cNvSpPr/>
              <p:nvPr/>
            </p:nvSpPr>
            <p:spPr>
              <a:xfrm rot="18900000">
                <a:off x="4772055" y="1191840"/>
                <a:ext cx="287199" cy="2850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7B1C4D-59DA-EEB5-094B-58A7F35596E7}"/>
              </a:ext>
            </a:extLst>
          </p:cNvPr>
          <p:cNvGrpSpPr/>
          <p:nvPr/>
        </p:nvGrpSpPr>
        <p:grpSpPr>
          <a:xfrm>
            <a:off x="4926146" y="2292614"/>
            <a:ext cx="6400068" cy="523220"/>
            <a:chOff x="4250826" y="2271349"/>
            <a:chExt cx="6400068" cy="523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0731AF-8AA4-6250-F64C-846036310212}"/>
                </a:ext>
              </a:extLst>
            </p:cNvPr>
            <p:cNvGrpSpPr/>
            <p:nvPr/>
          </p:nvGrpSpPr>
          <p:grpSpPr>
            <a:xfrm>
              <a:off x="4250826" y="2348101"/>
              <a:ext cx="341280" cy="357844"/>
              <a:chOff x="4626081" y="1849178"/>
              <a:chExt cx="341280" cy="357844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8B0A820-14E2-8A1D-5C9A-8EAA770D0404}"/>
                  </a:ext>
                </a:extLst>
              </p:cNvPr>
              <p:cNvSpPr/>
              <p:nvPr/>
            </p:nvSpPr>
            <p:spPr>
              <a:xfrm rot="18900000">
                <a:off x="4626081" y="1849178"/>
                <a:ext cx="341280" cy="357844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A7750B40-1DC2-8096-C3B0-59E805DFF14D}"/>
                  </a:ext>
                </a:extLst>
              </p:cNvPr>
              <p:cNvSpPr/>
              <p:nvPr/>
            </p:nvSpPr>
            <p:spPr>
              <a:xfrm rot="18900000">
                <a:off x="4651405" y="1883990"/>
                <a:ext cx="287199" cy="28506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C84F1E-318E-6CED-35E8-F86C73343BCF}"/>
                </a:ext>
              </a:extLst>
            </p:cNvPr>
            <p:cNvSpPr txBox="1"/>
            <p:nvPr/>
          </p:nvSpPr>
          <p:spPr>
            <a:xfrm>
              <a:off x="4926146" y="2271349"/>
              <a:ext cx="572474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Tipe</a:t>
              </a:r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Pengembangan</a:t>
              </a:r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Organisasi</a:t>
              </a:r>
              <a:endParaRPr lang="ko-KR" altLang="en-US" sz="2800" b="1" dirty="0"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C375CB-5E9B-3EF4-2DE6-C260038A7D30}"/>
              </a:ext>
            </a:extLst>
          </p:cNvPr>
          <p:cNvGrpSpPr/>
          <p:nvPr/>
        </p:nvGrpSpPr>
        <p:grpSpPr>
          <a:xfrm>
            <a:off x="5601466" y="3130554"/>
            <a:ext cx="6398351" cy="523220"/>
            <a:chOff x="4252543" y="1454210"/>
            <a:chExt cx="6398351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08C209-EACC-A1C1-66E8-C01192943E39}"/>
                </a:ext>
              </a:extLst>
            </p:cNvPr>
            <p:cNvSpPr txBox="1"/>
            <p:nvPr/>
          </p:nvSpPr>
          <p:spPr>
            <a:xfrm>
              <a:off x="4926146" y="1454210"/>
              <a:ext cx="572474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Mengelola</a:t>
              </a:r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Pembelajaran</a:t>
              </a:r>
              <a:endParaRPr lang="ko-KR" altLang="en-US" sz="2800" b="1" dirty="0"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865EEE9-EF5B-5A7B-E98F-50B86D2D7635}"/>
                </a:ext>
              </a:extLst>
            </p:cNvPr>
            <p:cNvGrpSpPr/>
            <p:nvPr/>
          </p:nvGrpSpPr>
          <p:grpSpPr>
            <a:xfrm>
              <a:off x="4252543" y="1538475"/>
              <a:ext cx="341280" cy="357844"/>
              <a:chOff x="4746731" y="1157028"/>
              <a:chExt cx="341280" cy="357844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9F8651D-713E-D263-CBC4-3D16EB82EEE4}"/>
                  </a:ext>
                </a:extLst>
              </p:cNvPr>
              <p:cNvSpPr/>
              <p:nvPr/>
            </p:nvSpPr>
            <p:spPr>
              <a:xfrm rot="18900000">
                <a:off x="4746731" y="1157028"/>
                <a:ext cx="341280" cy="357844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E6013FB-85BE-3D31-98EF-0A05E744964B}"/>
                  </a:ext>
                </a:extLst>
              </p:cNvPr>
              <p:cNvSpPr/>
              <p:nvPr/>
            </p:nvSpPr>
            <p:spPr>
              <a:xfrm rot="18900000">
                <a:off x="4772055" y="1191840"/>
                <a:ext cx="287199" cy="2850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FB1D3D-241B-5C4C-57DE-AABB8409553F}"/>
              </a:ext>
            </a:extLst>
          </p:cNvPr>
          <p:cNvGrpSpPr/>
          <p:nvPr/>
        </p:nvGrpSpPr>
        <p:grpSpPr>
          <a:xfrm>
            <a:off x="6096000" y="3966212"/>
            <a:ext cx="6400068" cy="523220"/>
            <a:chOff x="4250826" y="2271349"/>
            <a:chExt cx="6400068" cy="5232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451C4F-27B4-8492-4270-2051F2EF6187}"/>
                </a:ext>
              </a:extLst>
            </p:cNvPr>
            <p:cNvGrpSpPr/>
            <p:nvPr/>
          </p:nvGrpSpPr>
          <p:grpSpPr>
            <a:xfrm>
              <a:off x="4250826" y="2348101"/>
              <a:ext cx="341280" cy="357844"/>
              <a:chOff x="4626081" y="1849178"/>
              <a:chExt cx="341280" cy="35784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A874F9F6-06D8-56C7-804F-6CF8F0A5722D}"/>
                  </a:ext>
                </a:extLst>
              </p:cNvPr>
              <p:cNvSpPr/>
              <p:nvPr/>
            </p:nvSpPr>
            <p:spPr>
              <a:xfrm rot="18900000">
                <a:off x="4626081" y="1849178"/>
                <a:ext cx="341280" cy="357844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6085283-8F58-C166-4014-7B02E7FEB8A1}"/>
                  </a:ext>
                </a:extLst>
              </p:cNvPr>
              <p:cNvSpPr/>
              <p:nvPr/>
            </p:nvSpPr>
            <p:spPr>
              <a:xfrm rot="18900000">
                <a:off x="4651405" y="1883990"/>
                <a:ext cx="287199" cy="28506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B1A745-F362-073B-D25D-E3B5A3AB6CD6}"/>
                </a:ext>
              </a:extLst>
            </p:cNvPr>
            <p:cNvSpPr txBox="1"/>
            <p:nvPr/>
          </p:nvSpPr>
          <p:spPr>
            <a:xfrm>
              <a:off x="4926146" y="2271349"/>
              <a:ext cx="572474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Mengubah</a:t>
              </a:r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Standar</a:t>
              </a:r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 </a:t>
              </a:r>
              <a:r>
                <a:rPr lang="en-US" altLang="ko-KR" sz="2800" b="1" dirty="0" err="1">
                  <a:latin typeface="Amasis MT Pro Light" panose="02040304050005020304" pitchFamily="18" charset="0"/>
                  <a:cs typeface="Arial" pitchFamily="34" charset="0"/>
                </a:rPr>
                <a:t>Keunggulan</a:t>
              </a:r>
              <a:endParaRPr lang="ko-KR" altLang="en-US" sz="2800" b="1" dirty="0"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2B517F-F2A9-93EF-6ED5-454BCD0A62AC}"/>
              </a:ext>
            </a:extLst>
          </p:cNvPr>
          <p:cNvGrpSpPr/>
          <p:nvPr/>
        </p:nvGrpSpPr>
        <p:grpSpPr>
          <a:xfrm>
            <a:off x="6801598" y="4801870"/>
            <a:ext cx="6398351" cy="523220"/>
            <a:chOff x="4252543" y="1454210"/>
            <a:chExt cx="6398351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003B51-2E48-AA57-1177-B0069F589CF3}"/>
                </a:ext>
              </a:extLst>
            </p:cNvPr>
            <p:cNvSpPr txBox="1"/>
            <p:nvPr/>
          </p:nvSpPr>
          <p:spPr>
            <a:xfrm>
              <a:off x="4926146" y="1454210"/>
              <a:ext cx="5724748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latin typeface="Amasis MT Pro Light" panose="02040304050005020304" pitchFamily="18" charset="0"/>
                  <a:cs typeface="Arial" pitchFamily="34" charset="0"/>
                </a:rPr>
                <a:t>Change – Adept Organizations</a:t>
              </a:r>
              <a:endParaRPr lang="ko-KR" altLang="en-US" sz="2800" b="1" dirty="0">
                <a:latin typeface="Amasis MT Pro Light" panose="02040304050005020304" pitchFamily="18" charset="0"/>
                <a:cs typeface="Arial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666F79B-CF23-5CD1-11F8-4E2A7B3FDD9F}"/>
                </a:ext>
              </a:extLst>
            </p:cNvPr>
            <p:cNvGrpSpPr/>
            <p:nvPr/>
          </p:nvGrpSpPr>
          <p:grpSpPr>
            <a:xfrm>
              <a:off x="4252543" y="1538475"/>
              <a:ext cx="341280" cy="357844"/>
              <a:chOff x="4746731" y="1157028"/>
              <a:chExt cx="341280" cy="35784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639160EF-738A-9E8B-03F7-702ACAE24498}"/>
                  </a:ext>
                </a:extLst>
              </p:cNvPr>
              <p:cNvSpPr/>
              <p:nvPr/>
            </p:nvSpPr>
            <p:spPr>
              <a:xfrm rot="18900000">
                <a:off x="4746731" y="1157028"/>
                <a:ext cx="341280" cy="357844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1AE65CE-2AEA-057E-711D-17C5F7A0A9B7}"/>
                  </a:ext>
                </a:extLst>
              </p:cNvPr>
              <p:cNvSpPr/>
              <p:nvPr/>
            </p:nvSpPr>
            <p:spPr>
              <a:xfrm rot="18900000">
                <a:off x="4772055" y="1191840"/>
                <a:ext cx="287199" cy="285067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5" name="Picture 2" descr="D:\Picture\logo ibi small.gif">
            <a:extLst>
              <a:ext uri="{FF2B5EF4-FFF2-40B4-BE49-F238E27FC236}">
                <a16:creationId xmlns:a16="http://schemas.microsoft.com/office/drawing/2014/main" id="{AC9FBEE2-BFFC-C8BE-8739-E8955184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31" y="4179570"/>
            <a:ext cx="1244600" cy="12446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42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C8ACAC-9D65-4479-4CAA-A008F0BF25ED}"/>
              </a:ext>
            </a:extLst>
          </p:cNvPr>
          <p:cNvGrpSpPr/>
          <p:nvPr/>
        </p:nvGrpSpPr>
        <p:grpSpPr>
          <a:xfrm>
            <a:off x="349823" y="3761119"/>
            <a:ext cx="3541691" cy="3107514"/>
            <a:chOff x="626272" y="1932319"/>
            <a:chExt cx="5626957" cy="465447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9E3589D-36F0-461F-BE24-AF54C3AB29A1}"/>
                </a:ext>
              </a:extLst>
            </p:cNvPr>
            <p:cNvSpPr/>
            <p:nvPr/>
          </p:nvSpPr>
          <p:spPr>
            <a:xfrm>
              <a:off x="763706" y="1932319"/>
              <a:ext cx="3619212" cy="3624736"/>
            </a:xfrm>
            <a:custGeom>
              <a:avLst/>
              <a:gdLst>
                <a:gd name="connsiteX0" fmla="*/ 847334 w 4193532"/>
                <a:gd name="connsiteY0" fmla="*/ 3677821 h 4199932"/>
                <a:gd name="connsiteX1" fmla="*/ 898279 w 4193532"/>
                <a:gd name="connsiteY1" fmla="*/ 3728429 h 4199932"/>
                <a:gd name="connsiteX2" fmla="*/ 846043 w 4193532"/>
                <a:gd name="connsiteY2" fmla="*/ 3779990 h 4199932"/>
                <a:gd name="connsiteX3" fmla="*/ 795155 w 4193532"/>
                <a:gd name="connsiteY3" fmla="*/ 3729046 h 4199932"/>
                <a:gd name="connsiteX4" fmla="*/ 847334 w 4193532"/>
                <a:gd name="connsiteY4" fmla="*/ 3677821 h 4199932"/>
                <a:gd name="connsiteX5" fmla="*/ 3470008 w 4193532"/>
                <a:gd name="connsiteY5" fmla="*/ 3325380 h 4199932"/>
                <a:gd name="connsiteX6" fmla="*/ 3481762 w 4193532"/>
                <a:gd name="connsiteY6" fmla="*/ 3330969 h 4199932"/>
                <a:gd name="connsiteX7" fmla="*/ 3523842 w 4193532"/>
                <a:gd name="connsiteY7" fmla="*/ 3368336 h 4199932"/>
                <a:gd name="connsiteX8" fmla="*/ 3531192 w 4193532"/>
                <a:gd name="connsiteY8" fmla="*/ 3377257 h 4199932"/>
                <a:gd name="connsiteX9" fmla="*/ 3523673 w 4193532"/>
                <a:gd name="connsiteY9" fmla="*/ 3390611 h 4199932"/>
                <a:gd name="connsiteX10" fmla="*/ 3303904 w 4193532"/>
                <a:gd name="connsiteY10" fmla="*/ 3599048 h 4199932"/>
                <a:gd name="connsiteX11" fmla="*/ 3280395 w 4193532"/>
                <a:gd name="connsiteY11" fmla="*/ 3595961 h 4199932"/>
                <a:gd name="connsiteX12" fmla="*/ 3248807 w 4193532"/>
                <a:gd name="connsiteY12" fmla="*/ 3556126 h 4199932"/>
                <a:gd name="connsiteX13" fmla="*/ 3252510 w 4193532"/>
                <a:gd name="connsiteY13" fmla="*/ 3528297 h 4199932"/>
                <a:gd name="connsiteX14" fmla="*/ 3434800 w 4193532"/>
                <a:gd name="connsiteY14" fmla="*/ 3359359 h 4199932"/>
                <a:gd name="connsiteX15" fmla="*/ 3459263 w 4193532"/>
                <a:gd name="connsiteY15" fmla="*/ 3332540 h 4199932"/>
                <a:gd name="connsiteX16" fmla="*/ 3470008 w 4193532"/>
                <a:gd name="connsiteY16" fmla="*/ 3325380 h 4199932"/>
                <a:gd name="connsiteX17" fmla="*/ 3761042 w 4193532"/>
                <a:gd name="connsiteY17" fmla="*/ 2167561 h 4199932"/>
                <a:gd name="connsiteX18" fmla="*/ 3848517 w 4193532"/>
                <a:gd name="connsiteY18" fmla="*/ 2167561 h 4199932"/>
                <a:gd name="connsiteX19" fmla="*/ 3848531 w 4193532"/>
                <a:gd name="connsiteY19" fmla="*/ 2178598 h 4199932"/>
                <a:gd name="connsiteX20" fmla="*/ 3810659 w 4193532"/>
                <a:gd name="connsiteY20" fmla="*/ 2213272 h 4199932"/>
                <a:gd name="connsiteX21" fmla="*/ 3778006 w 4193532"/>
                <a:gd name="connsiteY21" fmla="*/ 2211027 h 4199932"/>
                <a:gd name="connsiteX22" fmla="*/ 3760612 w 4193532"/>
                <a:gd name="connsiteY22" fmla="*/ 2190044 h 4199932"/>
                <a:gd name="connsiteX23" fmla="*/ 3412240 w 4193532"/>
                <a:gd name="connsiteY23" fmla="*/ 2167561 h 4199932"/>
                <a:gd name="connsiteX24" fmla="*/ 3499306 w 4193532"/>
                <a:gd name="connsiteY24" fmla="*/ 2167561 h 4199932"/>
                <a:gd name="connsiteX25" fmla="*/ 3491544 w 4193532"/>
                <a:gd name="connsiteY25" fmla="*/ 2281934 h 4199932"/>
                <a:gd name="connsiteX26" fmla="*/ 3335156 w 4193532"/>
                <a:gd name="connsiteY26" fmla="*/ 2765922 h 4199932"/>
                <a:gd name="connsiteX27" fmla="*/ 3345704 w 4193532"/>
                <a:gd name="connsiteY27" fmla="*/ 2805645 h 4199932"/>
                <a:gd name="connsiteX28" fmla="*/ 3375384 w 4193532"/>
                <a:gd name="connsiteY28" fmla="*/ 2823318 h 4199932"/>
                <a:gd name="connsiteX29" fmla="*/ 3407590 w 4193532"/>
                <a:gd name="connsiteY29" fmla="*/ 2813837 h 4199932"/>
                <a:gd name="connsiteX30" fmla="*/ 3456066 w 4193532"/>
                <a:gd name="connsiteY30" fmla="*/ 2716155 h 4199932"/>
                <a:gd name="connsiteX31" fmla="*/ 3480079 w 4193532"/>
                <a:gd name="connsiteY31" fmla="*/ 2707178 h 4199932"/>
                <a:gd name="connsiteX32" fmla="*/ 3523505 w 4193532"/>
                <a:gd name="connsiteY32" fmla="*/ 2725749 h 4199932"/>
                <a:gd name="connsiteX33" fmla="*/ 3534840 w 4193532"/>
                <a:gd name="connsiteY33" fmla="*/ 2754027 h 4199932"/>
                <a:gd name="connsiteX34" fmla="*/ 3314116 w 4193532"/>
                <a:gd name="connsiteY34" fmla="*/ 3105759 h 4199932"/>
                <a:gd name="connsiteX35" fmla="*/ 3294086 w 4193532"/>
                <a:gd name="connsiteY35" fmla="*/ 3129268 h 4199932"/>
                <a:gd name="connsiteX36" fmla="*/ 3295096 w 4193532"/>
                <a:gd name="connsiteY36" fmla="*/ 3163100 h 4199932"/>
                <a:gd name="connsiteX37" fmla="*/ 3328424 w 4193532"/>
                <a:gd name="connsiteY37" fmla="*/ 3193959 h 4199932"/>
                <a:gd name="connsiteX38" fmla="*/ 3354513 w 4193532"/>
                <a:gd name="connsiteY38" fmla="*/ 3192276 h 4199932"/>
                <a:gd name="connsiteX39" fmla="*/ 3550886 w 4193532"/>
                <a:gd name="connsiteY39" fmla="*/ 2913145 h 4199932"/>
                <a:gd name="connsiteX40" fmla="*/ 3588814 w 4193532"/>
                <a:gd name="connsiteY40" fmla="*/ 2902428 h 4199932"/>
                <a:gd name="connsiteX41" fmla="*/ 3624330 w 4193532"/>
                <a:gd name="connsiteY41" fmla="*/ 2920832 h 4199932"/>
                <a:gd name="connsiteX42" fmla="*/ 3631792 w 4193532"/>
                <a:gd name="connsiteY42" fmla="*/ 2947426 h 4199932"/>
                <a:gd name="connsiteX43" fmla="*/ 3466670 w 4193532"/>
                <a:gd name="connsiteY43" fmla="*/ 3193117 h 4199932"/>
                <a:gd name="connsiteX44" fmla="*/ 3261545 w 4193532"/>
                <a:gd name="connsiteY44" fmla="*/ 3409072 h 4199932"/>
                <a:gd name="connsiteX45" fmla="*/ 3227319 w 4193532"/>
                <a:gd name="connsiteY45" fmla="*/ 3407669 h 4199932"/>
                <a:gd name="connsiteX46" fmla="*/ 3196237 w 4193532"/>
                <a:gd name="connsiteY46" fmla="*/ 3372041 h 4199932"/>
                <a:gd name="connsiteX47" fmla="*/ 3197695 w 4193532"/>
                <a:gd name="connsiteY47" fmla="*/ 3349262 h 4199932"/>
                <a:gd name="connsiteX48" fmla="*/ 3268446 w 4193532"/>
                <a:gd name="connsiteY48" fmla="*/ 3283898 h 4199932"/>
                <a:gd name="connsiteX49" fmla="*/ 3268838 w 4193532"/>
                <a:gd name="connsiteY49" fmla="*/ 3256125 h 4199932"/>
                <a:gd name="connsiteX50" fmla="*/ 3172784 w 4193532"/>
                <a:gd name="connsiteY50" fmla="*/ 3161922 h 4199932"/>
                <a:gd name="connsiteX51" fmla="*/ 3172559 w 4193532"/>
                <a:gd name="connsiteY51" fmla="*/ 3133588 h 4199932"/>
                <a:gd name="connsiteX52" fmla="*/ 3339252 w 4193532"/>
                <a:gd name="connsiteY52" fmla="*/ 2927396 h 4199932"/>
                <a:gd name="connsiteX53" fmla="*/ 3333417 w 4193532"/>
                <a:gd name="connsiteY53" fmla="*/ 2899287 h 4199932"/>
                <a:gd name="connsiteX54" fmla="*/ 3289598 w 4193532"/>
                <a:gd name="connsiteY54" fmla="*/ 2873366 h 4199932"/>
                <a:gd name="connsiteX55" fmla="*/ 3268221 w 4193532"/>
                <a:gd name="connsiteY55" fmla="*/ 2877125 h 4199932"/>
                <a:gd name="connsiteX56" fmla="*/ 3245890 w 4193532"/>
                <a:gd name="connsiteY56" fmla="*/ 2880155 h 4199932"/>
                <a:gd name="connsiteX57" fmla="*/ 3203979 w 4193532"/>
                <a:gd name="connsiteY57" fmla="*/ 2851260 h 4199932"/>
                <a:gd name="connsiteX58" fmla="*/ 3198873 w 4193532"/>
                <a:gd name="connsiteY58" fmla="*/ 2823318 h 4199932"/>
                <a:gd name="connsiteX59" fmla="*/ 3309853 w 4193532"/>
                <a:gd name="connsiteY59" fmla="*/ 2617071 h 4199932"/>
                <a:gd name="connsiteX60" fmla="*/ 3403969 w 4193532"/>
                <a:gd name="connsiteY60" fmla="*/ 2272065 h 4199932"/>
                <a:gd name="connsiteX61" fmla="*/ 2889648 w 4193532"/>
                <a:gd name="connsiteY61" fmla="*/ 2167561 h 4199932"/>
                <a:gd name="connsiteX62" fmla="*/ 2979113 w 4193532"/>
                <a:gd name="connsiteY62" fmla="*/ 2167561 h 4199932"/>
                <a:gd name="connsiteX63" fmla="*/ 2973613 w 4193532"/>
                <a:gd name="connsiteY63" fmla="*/ 2226197 h 4199932"/>
                <a:gd name="connsiteX64" fmla="*/ 2930852 w 4193532"/>
                <a:gd name="connsiteY64" fmla="*/ 2397918 h 4199932"/>
                <a:gd name="connsiteX65" fmla="*/ 2892026 w 4193532"/>
                <a:gd name="connsiteY65" fmla="*/ 2415929 h 4199932"/>
                <a:gd name="connsiteX66" fmla="*/ 2859934 w 4193532"/>
                <a:gd name="connsiteY66" fmla="*/ 2403192 h 4199932"/>
                <a:gd name="connsiteX67" fmla="*/ 2846356 w 4193532"/>
                <a:gd name="connsiteY67" fmla="*/ 2374130 h 4199932"/>
                <a:gd name="connsiteX68" fmla="*/ 2884543 w 4193532"/>
                <a:gd name="connsiteY68" fmla="*/ 2233982 h 4199932"/>
                <a:gd name="connsiteX69" fmla="*/ 2173871 w 4193532"/>
                <a:gd name="connsiteY69" fmla="*/ 2167561 h 4199932"/>
                <a:gd name="connsiteX70" fmla="*/ 2273212 w 4193532"/>
                <a:gd name="connsiteY70" fmla="*/ 2167561 h 4199932"/>
                <a:gd name="connsiteX71" fmla="*/ 2269501 w 4193532"/>
                <a:gd name="connsiteY71" fmla="*/ 2178635 h 4199932"/>
                <a:gd name="connsiteX72" fmla="*/ 2088804 w 4193532"/>
                <a:gd name="connsiteY72" fmla="*/ 2289520 h 4199932"/>
                <a:gd name="connsiteX73" fmla="*/ 2067428 w 4193532"/>
                <a:gd name="connsiteY73" fmla="*/ 2263600 h 4199932"/>
                <a:gd name="connsiteX74" fmla="*/ 2073656 w 4193532"/>
                <a:gd name="connsiteY74" fmla="*/ 2225951 h 4199932"/>
                <a:gd name="connsiteX75" fmla="*/ 2100025 w 4193532"/>
                <a:gd name="connsiteY75" fmla="*/ 2202107 h 4199932"/>
                <a:gd name="connsiteX76" fmla="*/ 2172501 w 4193532"/>
                <a:gd name="connsiteY76" fmla="*/ 2169859 h 4199932"/>
                <a:gd name="connsiteX77" fmla="*/ 1217971 w 4193532"/>
                <a:gd name="connsiteY77" fmla="*/ 2167561 h 4199932"/>
                <a:gd name="connsiteX78" fmla="*/ 1302934 w 4193532"/>
                <a:gd name="connsiteY78" fmla="*/ 2167561 h 4199932"/>
                <a:gd name="connsiteX79" fmla="*/ 1303986 w 4193532"/>
                <a:gd name="connsiteY79" fmla="*/ 2170350 h 4199932"/>
                <a:gd name="connsiteX80" fmla="*/ 1413225 w 4193532"/>
                <a:gd name="connsiteY80" fmla="*/ 2508224 h 4199932"/>
                <a:gd name="connsiteX81" fmla="*/ 1445206 w 4193532"/>
                <a:gd name="connsiteY81" fmla="*/ 2514564 h 4199932"/>
                <a:gd name="connsiteX82" fmla="*/ 1480216 w 4193532"/>
                <a:gd name="connsiteY82" fmla="*/ 2488586 h 4199932"/>
                <a:gd name="connsiteX83" fmla="*/ 1485883 w 4193532"/>
                <a:gd name="connsiteY83" fmla="*/ 2460477 h 4199932"/>
                <a:gd name="connsiteX84" fmla="*/ 1395831 w 4193532"/>
                <a:gd name="connsiteY84" fmla="*/ 2212486 h 4199932"/>
                <a:gd name="connsiteX85" fmla="*/ 1390784 w 4193532"/>
                <a:gd name="connsiteY85" fmla="*/ 2167561 h 4199932"/>
                <a:gd name="connsiteX86" fmla="*/ 1481614 w 4193532"/>
                <a:gd name="connsiteY86" fmla="*/ 2167561 h 4199932"/>
                <a:gd name="connsiteX87" fmla="*/ 1487184 w 4193532"/>
                <a:gd name="connsiteY87" fmla="*/ 2226012 h 4199932"/>
                <a:gd name="connsiteX88" fmla="*/ 1694936 w 4193532"/>
                <a:gd name="connsiteY88" fmla="*/ 2575720 h 4199932"/>
                <a:gd name="connsiteX89" fmla="*/ 1856860 w 4193532"/>
                <a:gd name="connsiteY89" fmla="*/ 2675478 h 4199932"/>
                <a:gd name="connsiteX90" fmla="*/ 1881490 w 4193532"/>
                <a:gd name="connsiteY90" fmla="*/ 2663976 h 4199932"/>
                <a:gd name="connsiteX91" fmla="*/ 1893721 w 4193532"/>
                <a:gd name="connsiteY91" fmla="*/ 2622120 h 4199932"/>
                <a:gd name="connsiteX92" fmla="*/ 1879526 w 4193532"/>
                <a:gd name="connsiteY92" fmla="*/ 2590196 h 4199932"/>
                <a:gd name="connsiteX93" fmla="*/ 1705091 w 4193532"/>
                <a:gd name="connsiteY93" fmla="*/ 2464910 h 4199932"/>
                <a:gd name="connsiteX94" fmla="*/ 1585438 w 4193532"/>
                <a:gd name="connsiteY94" fmla="*/ 2263284 h 4199932"/>
                <a:gd name="connsiteX95" fmla="*/ 1566528 w 4193532"/>
                <a:gd name="connsiteY95" fmla="*/ 2167561 h 4199932"/>
                <a:gd name="connsiteX96" fmla="*/ 1653288 w 4193532"/>
                <a:gd name="connsiteY96" fmla="*/ 2167561 h 4199932"/>
                <a:gd name="connsiteX97" fmla="*/ 1667322 w 4193532"/>
                <a:gd name="connsiteY97" fmla="*/ 2231945 h 4199932"/>
                <a:gd name="connsiteX98" fmla="*/ 1766696 w 4193532"/>
                <a:gd name="connsiteY98" fmla="*/ 2404988 h 4199932"/>
                <a:gd name="connsiteX99" fmla="*/ 1792898 w 4193532"/>
                <a:gd name="connsiteY99" fmla="*/ 2404539 h 4199932"/>
                <a:gd name="connsiteX100" fmla="*/ 1822018 w 4193532"/>
                <a:gd name="connsiteY100" fmla="*/ 2367396 h 4199932"/>
                <a:gd name="connsiteX101" fmla="*/ 1821456 w 4193532"/>
                <a:gd name="connsiteY101" fmla="*/ 2335079 h 4199932"/>
                <a:gd name="connsiteX102" fmla="*/ 1741154 w 4193532"/>
                <a:gd name="connsiteY102" fmla="*/ 2174586 h 4199932"/>
                <a:gd name="connsiteX103" fmla="*/ 1740610 w 4193532"/>
                <a:gd name="connsiteY103" fmla="*/ 2167561 h 4199932"/>
                <a:gd name="connsiteX104" fmla="*/ 1832956 w 4193532"/>
                <a:gd name="connsiteY104" fmla="*/ 2167561 h 4199932"/>
                <a:gd name="connsiteX105" fmla="*/ 1842130 w 4193532"/>
                <a:gd name="connsiteY105" fmla="*/ 2204899 h 4199932"/>
                <a:gd name="connsiteX106" fmla="*/ 2012443 w 4193532"/>
                <a:gd name="connsiteY106" fmla="*/ 2363133 h 4199932"/>
                <a:gd name="connsiteX107" fmla="*/ 2305601 w 4193532"/>
                <a:gd name="connsiteY107" fmla="*/ 2283125 h 4199932"/>
                <a:gd name="connsiteX108" fmla="*/ 2358039 w 4193532"/>
                <a:gd name="connsiteY108" fmla="*/ 2195339 h 4199932"/>
                <a:gd name="connsiteX109" fmla="*/ 2365382 w 4193532"/>
                <a:gd name="connsiteY109" fmla="*/ 2167561 h 4199932"/>
                <a:gd name="connsiteX110" fmla="*/ 2631347 w 4193532"/>
                <a:gd name="connsiteY110" fmla="*/ 2167561 h 4199932"/>
                <a:gd name="connsiteX111" fmla="*/ 2630759 w 4193532"/>
                <a:gd name="connsiteY111" fmla="*/ 2175681 h 4199932"/>
                <a:gd name="connsiteX112" fmla="*/ 2518637 w 4193532"/>
                <a:gd name="connsiteY112" fmla="*/ 2433827 h 4199932"/>
                <a:gd name="connsiteX113" fmla="*/ 2508257 w 4193532"/>
                <a:gd name="connsiteY113" fmla="*/ 2446451 h 4199932"/>
                <a:gd name="connsiteX114" fmla="*/ 2488508 w 4193532"/>
                <a:gd name="connsiteY114" fmla="*/ 2447798 h 4199932"/>
                <a:gd name="connsiteX115" fmla="*/ 2447438 w 4193532"/>
                <a:gd name="connsiteY115" fmla="*/ 2411889 h 4199932"/>
                <a:gd name="connsiteX116" fmla="*/ 2445250 w 4193532"/>
                <a:gd name="connsiteY116" fmla="*/ 2385183 h 4199932"/>
                <a:gd name="connsiteX117" fmla="*/ 2524921 w 4193532"/>
                <a:gd name="connsiteY117" fmla="*/ 2243345 h 4199932"/>
                <a:gd name="connsiteX118" fmla="*/ 2505732 w 4193532"/>
                <a:gd name="connsiteY118" fmla="*/ 2211420 h 4199932"/>
                <a:gd name="connsiteX119" fmla="*/ 2452263 w 4193532"/>
                <a:gd name="connsiteY119" fmla="*/ 2205978 h 4199932"/>
                <a:gd name="connsiteX120" fmla="*/ 2428417 w 4193532"/>
                <a:gd name="connsiteY120" fmla="*/ 2252659 h 4199932"/>
                <a:gd name="connsiteX121" fmla="*/ 1920204 w 4193532"/>
                <a:gd name="connsiteY121" fmla="*/ 2416715 h 4199932"/>
                <a:gd name="connsiteX122" fmla="*/ 1887774 w 4193532"/>
                <a:gd name="connsiteY122" fmla="*/ 2423559 h 4199932"/>
                <a:gd name="connsiteX123" fmla="*/ 1860955 w 4193532"/>
                <a:gd name="connsiteY123" fmla="*/ 2457953 h 4199932"/>
                <a:gd name="connsiteX124" fmla="*/ 1865444 w 4193532"/>
                <a:gd name="connsiteY124" fmla="*/ 2485837 h 4199932"/>
                <a:gd name="connsiteX125" fmla="*/ 2124489 w 4193532"/>
                <a:gd name="connsiteY125" fmla="*/ 2549687 h 4199932"/>
                <a:gd name="connsiteX126" fmla="*/ 2327370 w 4193532"/>
                <a:gd name="connsiteY126" fmla="*/ 2486679 h 4199932"/>
                <a:gd name="connsiteX127" fmla="*/ 2356264 w 4193532"/>
                <a:gd name="connsiteY127" fmla="*/ 2493861 h 4199932"/>
                <a:gd name="connsiteX128" fmla="*/ 2381120 w 4193532"/>
                <a:gd name="connsiteY128" fmla="*/ 2531901 h 4199932"/>
                <a:gd name="connsiteX129" fmla="*/ 2375229 w 4193532"/>
                <a:gd name="connsiteY129" fmla="*/ 2560459 h 4199932"/>
                <a:gd name="connsiteX130" fmla="*/ 2158265 w 4193532"/>
                <a:gd name="connsiteY130" fmla="*/ 2634240 h 4199932"/>
                <a:gd name="connsiteX131" fmla="*/ 2002680 w 4193532"/>
                <a:gd name="connsiteY131" fmla="*/ 2628516 h 4199932"/>
                <a:gd name="connsiteX132" fmla="*/ 1977096 w 4193532"/>
                <a:gd name="connsiteY132" fmla="*/ 2645068 h 4199932"/>
                <a:gd name="connsiteX133" fmla="*/ 1964472 w 4193532"/>
                <a:gd name="connsiteY133" fmla="*/ 2688719 h 4199932"/>
                <a:gd name="connsiteX134" fmla="*/ 1979677 w 4193532"/>
                <a:gd name="connsiteY134" fmla="*/ 2712901 h 4199932"/>
                <a:gd name="connsiteX135" fmla="*/ 2319403 w 4193532"/>
                <a:gd name="connsiteY135" fmla="*/ 2683445 h 4199932"/>
                <a:gd name="connsiteX136" fmla="*/ 2717879 w 4193532"/>
                <a:gd name="connsiteY136" fmla="*/ 2169217 h 4199932"/>
                <a:gd name="connsiteX137" fmla="*/ 2717935 w 4193532"/>
                <a:gd name="connsiteY137" fmla="*/ 2167561 h 4199932"/>
                <a:gd name="connsiteX138" fmla="*/ 2805137 w 4193532"/>
                <a:gd name="connsiteY138" fmla="*/ 2167561 h 4199932"/>
                <a:gd name="connsiteX139" fmla="*/ 2797516 w 4193532"/>
                <a:gd name="connsiteY139" fmla="*/ 2227957 h 4199932"/>
                <a:gd name="connsiteX140" fmla="*/ 2717535 w 4193532"/>
                <a:gd name="connsiteY140" fmla="*/ 2448190 h 4199932"/>
                <a:gd name="connsiteX141" fmla="*/ 2725558 w 4193532"/>
                <a:gd name="connsiteY141" fmla="*/ 2475626 h 4199932"/>
                <a:gd name="connsiteX142" fmla="*/ 2833451 w 4193532"/>
                <a:gd name="connsiteY142" fmla="*/ 2543122 h 4199932"/>
                <a:gd name="connsiteX143" fmla="*/ 2840858 w 4193532"/>
                <a:gd name="connsiteY143" fmla="*/ 2579312 h 4199932"/>
                <a:gd name="connsiteX144" fmla="*/ 2625745 w 4193532"/>
                <a:gd name="connsiteY144" fmla="*/ 2808899 h 4199932"/>
                <a:gd name="connsiteX145" fmla="*/ 2620190 w 4193532"/>
                <a:gd name="connsiteY145" fmla="*/ 2842395 h 4199932"/>
                <a:gd name="connsiteX146" fmla="*/ 2644091 w 4193532"/>
                <a:gd name="connsiteY146" fmla="*/ 2878865 h 4199932"/>
                <a:gd name="connsiteX147" fmla="*/ 2671303 w 4193532"/>
                <a:gd name="connsiteY147" fmla="*/ 2883746 h 4199932"/>
                <a:gd name="connsiteX148" fmla="*/ 2848824 w 4193532"/>
                <a:gd name="connsiteY148" fmla="*/ 2715089 h 4199932"/>
                <a:gd name="connsiteX149" fmla="*/ 3066686 w 4193532"/>
                <a:gd name="connsiteY149" fmla="*/ 2171865 h 4199932"/>
                <a:gd name="connsiteX150" fmla="*/ 3067177 w 4193532"/>
                <a:gd name="connsiteY150" fmla="*/ 2167561 h 4199932"/>
                <a:gd name="connsiteX151" fmla="*/ 3326178 w 4193532"/>
                <a:gd name="connsiteY151" fmla="*/ 2167561 h 4199932"/>
                <a:gd name="connsiteX152" fmla="*/ 3311648 w 4193532"/>
                <a:gd name="connsiteY152" fmla="*/ 2308429 h 4199932"/>
                <a:gd name="connsiteX153" fmla="*/ 3281069 w 4193532"/>
                <a:gd name="connsiteY153" fmla="*/ 2329076 h 4199932"/>
                <a:gd name="connsiteX154" fmla="*/ 3236633 w 4193532"/>
                <a:gd name="connsiteY154" fmla="*/ 2319650 h 4199932"/>
                <a:gd name="connsiteX155" fmla="*/ 3224346 w 4193532"/>
                <a:gd name="connsiteY155" fmla="*/ 2301303 h 4199932"/>
                <a:gd name="connsiteX156" fmla="*/ 3231022 w 4193532"/>
                <a:gd name="connsiteY156" fmla="*/ 2258213 h 4199932"/>
                <a:gd name="connsiteX157" fmla="*/ 3217333 w 4193532"/>
                <a:gd name="connsiteY157" fmla="*/ 2241998 h 4199932"/>
                <a:gd name="connsiteX158" fmla="*/ 3170202 w 4193532"/>
                <a:gd name="connsiteY158" fmla="*/ 2238239 h 4199932"/>
                <a:gd name="connsiteX159" fmla="*/ 3143104 w 4193532"/>
                <a:gd name="connsiteY159" fmla="*/ 2260682 h 4199932"/>
                <a:gd name="connsiteX160" fmla="*/ 3079030 w 4193532"/>
                <a:gd name="connsiteY160" fmla="*/ 2495151 h 4199932"/>
                <a:gd name="connsiteX161" fmla="*/ 2647626 w 4193532"/>
                <a:gd name="connsiteY161" fmla="*/ 3003590 h 4199932"/>
                <a:gd name="connsiteX162" fmla="*/ 2611830 w 4193532"/>
                <a:gd name="connsiteY162" fmla="*/ 2995117 h 4199932"/>
                <a:gd name="connsiteX163" fmla="*/ 2546129 w 4193532"/>
                <a:gd name="connsiteY163" fmla="*/ 2888234 h 4199932"/>
                <a:gd name="connsiteX164" fmla="*/ 2514485 w 4193532"/>
                <a:gd name="connsiteY164" fmla="*/ 2879650 h 4199932"/>
                <a:gd name="connsiteX165" fmla="*/ 2062996 w 4193532"/>
                <a:gd name="connsiteY165" fmla="*/ 2983839 h 4199932"/>
                <a:gd name="connsiteX166" fmla="*/ 2043022 w 4193532"/>
                <a:gd name="connsiteY166" fmla="*/ 2982605 h 4199932"/>
                <a:gd name="connsiteX167" fmla="*/ 2028153 w 4193532"/>
                <a:gd name="connsiteY167" fmla="*/ 2964539 h 4199932"/>
                <a:gd name="connsiteX168" fmla="*/ 2031856 w 4193532"/>
                <a:gd name="connsiteY168" fmla="*/ 2919261 h 4199932"/>
                <a:gd name="connsiteX169" fmla="*/ 2058058 w 4193532"/>
                <a:gd name="connsiteY169" fmla="*/ 2896257 h 4199932"/>
                <a:gd name="connsiteX170" fmla="*/ 2235523 w 4193532"/>
                <a:gd name="connsiteY170" fmla="*/ 2885822 h 4199932"/>
                <a:gd name="connsiteX171" fmla="*/ 2715795 w 4193532"/>
                <a:gd name="connsiteY171" fmla="*/ 2603549 h 4199932"/>
                <a:gd name="connsiteX172" fmla="*/ 2711195 w 4193532"/>
                <a:gd name="connsiteY172" fmla="*/ 2570895 h 4199932"/>
                <a:gd name="connsiteX173" fmla="*/ 2674949 w 4193532"/>
                <a:gd name="connsiteY173" fmla="*/ 2546657 h 4199932"/>
                <a:gd name="connsiteX174" fmla="*/ 2646504 w 4193532"/>
                <a:gd name="connsiteY174" fmla="*/ 2551201 h 4199932"/>
                <a:gd name="connsiteX175" fmla="*/ 2455348 w 4193532"/>
                <a:gd name="connsiteY175" fmla="*/ 2714471 h 4199932"/>
                <a:gd name="connsiteX176" fmla="*/ 1562132 w 4193532"/>
                <a:gd name="connsiteY176" fmla="*/ 2566800 h 4199932"/>
                <a:gd name="connsiteX177" fmla="*/ 1525269 w 4193532"/>
                <a:gd name="connsiteY177" fmla="*/ 2563601 h 4199932"/>
                <a:gd name="connsiteX178" fmla="*/ 1425961 w 4193532"/>
                <a:gd name="connsiteY178" fmla="*/ 2640299 h 4199932"/>
                <a:gd name="connsiteX179" fmla="*/ 1395551 w 4193532"/>
                <a:gd name="connsiteY179" fmla="*/ 2637045 h 4199932"/>
                <a:gd name="connsiteX180" fmla="*/ 1216628 w 4193532"/>
                <a:gd name="connsiteY180" fmla="*/ 2175287 h 4199932"/>
                <a:gd name="connsiteX181" fmla="*/ 868224 w 4193532"/>
                <a:gd name="connsiteY181" fmla="*/ 2167561 h 4199932"/>
                <a:gd name="connsiteX182" fmla="*/ 958180 w 4193532"/>
                <a:gd name="connsiteY182" fmla="*/ 2167561 h 4199932"/>
                <a:gd name="connsiteX183" fmla="*/ 960473 w 4193532"/>
                <a:gd name="connsiteY183" fmla="*/ 2225896 h 4199932"/>
                <a:gd name="connsiteX184" fmla="*/ 987095 w 4193532"/>
                <a:gd name="connsiteY184" fmla="*/ 2374354 h 4199932"/>
                <a:gd name="connsiteX185" fmla="*/ 1028054 w 4193532"/>
                <a:gd name="connsiteY185" fmla="*/ 2504297 h 4199932"/>
                <a:gd name="connsiteX186" fmla="*/ 1016103 w 4193532"/>
                <a:gd name="connsiteY186" fmla="*/ 2531284 h 4199932"/>
                <a:gd name="connsiteX187" fmla="*/ 973798 w 4193532"/>
                <a:gd name="connsiteY187" fmla="*/ 2547891 h 4199932"/>
                <a:gd name="connsiteX188" fmla="*/ 946755 w 4193532"/>
                <a:gd name="connsiteY188" fmla="*/ 2536277 h 4199932"/>
                <a:gd name="connsiteX189" fmla="*/ 885487 w 4193532"/>
                <a:gd name="connsiteY189" fmla="*/ 2308372 h 4199932"/>
                <a:gd name="connsiteX190" fmla="*/ 870562 w 4193532"/>
                <a:gd name="connsiteY190" fmla="*/ 2174783 h 4199932"/>
                <a:gd name="connsiteX191" fmla="*/ 521091 w 4193532"/>
                <a:gd name="connsiteY191" fmla="*/ 2167561 h 4199932"/>
                <a:gd name="connsiteX192" fmla="*/ 608864 w 4193532"/>
                <a:gd name="connsiteY192" fmla="*/ 2167561 h 4199932"/>
                <a:gd name="connsiteX193" fmla="*/ 613314 w 4193532"/>
                <a:gd name="connsiteY193" fmla="*/ 2242784 h 4199932"/>
                <a:gd name="connsiteX194" fmla="*/ 638057 w 4193532"/>
                <a:gd name="connsiteY194" fmla="*/ 2262197 h 4199932"/>
                <a:gd name="connsiteX195" fmla="*/ 677612 w 4193532"/>
                <a:gd name="connsiteY195" fmla="*/ 2256250 h 4199932"/>
                <a:gd name="connsiteX196" fmla="*/ 699550 w 4193532"/>
                <a:gd name="connsiteY196" fmla="*/ 2229150 h 4199932"/>
                <a:gd name="connsiteX197" fmla="*/ 695818 w 4193532"/>
                <a:gd name="connsiteY197" fmla="*/ 2167561 h 4199932"/>
                <a:gd name="connsiteX198" fmla="*/ 784777 w 4193532"/>
                <a:gd name="connsiteY198" fmla="*/ 2167561 h 4199932"/>
                <a:gd name="connsiteX199" fmla="*/ 782699 w 4193532"/>
                <a:gd name="connsiteY199" fmla="*/ 2177980 h 4199932"/>
                <a:gd name="connsiteX200" fmla="*/ 814568 w 4193532"/>
                <a:gd name="connsiteY200" fmla="*/ 2399040 h 4199932"/>
                <a:gd name="connsiteX201" fmla="*/ 1905224 w 4193532"/>
                <a:gd name="connsiteY201" fmla="*/ 3403742 h 4199932"/>
                <a:gd name="connsiteX202" fmla="*/ 1936418 w 4193532"/>
                <a:gd name="connsiteY202" fmla="*/ 3378437 h 4199932"/>
                <a:gd name="connsiteX203" fmla="*/ 1939448 w 4193532"/>
                <a:gd name="connsiteY203" fmla="*/ 3344044 h 4199932"/>
                <a:gd name="connsiteX204" fmla="*/ 1918633 w 4193532"/>
                <a:gd name="connsiteY204" fmla="*/ 3317842 h 4199932"/>
                <a:gd name="connsiteX205" fmla="*/ 1610046 w 4193532"/>
                <a:gd name="connsiteY205" fmla="*/ 3230148 h 4199932"/>
                <a:gd name="connsiteX206" fmla="*/ 1438248 w 4193532"/>
                <a:gd name="connsiteY206" fmla="*/ 3139255 h 4199932"/>
                <a:gd name="connsiteX207" fmla="*/ 1432638 w 4193532"/>
                <a:gd name="connsiteY207" fmla="*/ 3109575 h 4199932"/>
                <a:gd name="connsiteX208" fmla="*/ 1456763 w 4193532"/>
                <a:gd name="connsiteY208" fmla="*/ 3073273 h 4199932"/>
                <a:gd name="connsiteX209" fmla="*/ 1486724 w 4193532"/>
                <a:gd name="connsiteY209" fmla="*/ 3066316 h 4199932"/>
                <a:gd name="connsiteX210" fmla="*/ 1797892 w 4193532"/>
                <a:gd name="connsiteY210" fmla="*/ 3204451 h 4199932"/>
                <a:gd name="connsiteX211" fmla="*/ 2008964 w 4193532"/>
                <a:gd name="connsiteY211" fmla="*/ 3240976 h 4199932"/>
                <a:gd name="connsiteX212" fmla="*/ 2029499 w 4193532"/>
                <a:gd name="connsiteY212" fmla="*/ 3264597 h 4199932"/>
                <a:gd name="connsiteX213" fmla="*/ 2021476 w 4193532"/>
                <a:gd name="connsiteY213" fmla="*/ 3393418 h 4199932"/>
                <a:gd name="connsiteX214" fmla="*/ 2043751 w 4193532"/>
                <a:gd name="connsiteY214" fmla="*/ 3416982 h 4199932"/>
                <a:gd name="connsiteX215" fmla="*/ 2629784 w 4193532"/>
                <a:gd name="connsiteY215" fmla="*/ 3305892 h 4199932"/>
                <a:gd name="connsiteX216" fmla="*/ 2665636 w 4193532"/>
                <a:gd name="connsiteY216" fmla="*/ 3319076 h 4199932"/>
                <a:gd name="connsiteX217" fmla="*/ 2682580 w 4193532"/>
                <a:gd name="connsiteY217" fmla="*/ 3355321 h 4199932"/>
                <a:gd name="connsiteX218" fmla="*/ 2671920 w 4193532"/>
                <a:gd name="connsiteY218" fmla="*/ 3382757 h 4199932"/>
                <a:gd name="connsiteX219" fmla="*/ 2257966 w 4193532"/>
                <a:gd name="connsiteY219" fmla="*/ 3496092 h 4199932"/>
                <a:gd name="connsiteX220" fmla="*/ 1462711 w 4193532"/>
                <a:gd name="connsiteY220" fmla="*/ 3352516 h 4199932"/>
                <a:gd name="connsiteX221" fmla="*/ 1433199 w 4193532"/>
                <a:gd name="connsiteY221" fmla="*/ 3362279 h 4199932"/>
                <a:gd name="connsiteX222" fmla="*/ 1411317 w 4193532"/>
                <a:gd name="connsiteY222" fmla="*/ 3402114 h 4199932"/>
                <a:gd name="connsiteX223" fmla="*/ 1419565 w 4193532"/>
                <a:gd name="connsiteY223" fmla="*/ 3428485 h 4199932"/>
                <a:gd name="connsiteX224" fmla="*/ 1670641 w 4193532"/>
                <a:gd name="connsiteY224" fmla="*/ 3529251 h 4199932"/>
                <a:gd name="connsiteX225" fmla="*/ 2371974 w 4193532"/>
                <a:gd name="connsiteY225" fmla="*/ 3566282 h 4199932"/>
                <a:gd name="connsiteX226" fmla="*/ 2408387 w 4193532"/>
                <a:gd name="connsiteY226" fmla="*/ 3590801 h 4199932"/>
                <a:gd name="connsiteX227" fmla="*/ 2432289 w 4193532"/>
                <a:gd name="connsiteY227" fmla="*/ 3710251 h 4199932"/>
                <a:gd name="connsiteX228" fmla="*/ 2457088 w 4193532"/>
                <a:gd name="connsiteY228" fmla="*/ 3726579 h 4199932"/>
                <a:gd name="connsiteX229" fmla="*/ 2602517 w 4193532"/>
                <a:gd name="connsiteY229" fmla="*/ 3686631 h 4199932"/>
                <a:gd name="connsiteX230" fmla="*/ 2630457 w 4193532"/>
                <a:gd name="connsiteY230" fmla="*/ 3700433 h 4199932"/>
                <a:gd name="connsiteX231" fmla="*/ 2644820 w 4193532"/>
                <a:gd name="connsiteY231" fmla="*/ 3743523 h 4199932"/>
                <a:gd name="connsiteX232" fmla="*/ 2630962 w 4193532"/>
                <a:gd name="connsiteY232" fmla="*/ 3769724 h 4199932"/>
                <a:gd name="connsiteX233" fmla="*/ 2372928 w 4193532"/>
                <a:gd name="connsiteY233" fmla="*/ 3830937 h 4199932"/>
                <a:gd name="connsiteX234" fmla="*/ 2163146 w 4193532"/>
                <a:gd name="connsiteY234" fmla="*/ 3851304 h 4199932"/>
                <a:gd name="connsiteX235" fmla="*/ 2139356 w 4193532"/>
                <a:gd name="connsiteY235" fmla="*/ 3876551 h 4199932"/>
                <a:gd name="connsiteX236" fmla="*/ 2139413 w 4193532"/>
                <a:gd name="connsiteY236" fmla="*/ 3918350 h 4199932"/>
                <a:gd name="connsiteX237" fmla="*/ 2159779 w 4193532"/>
                <a:gd name="connsiteY237" fmla="*/ 3937707 h 4199932"/>
                <a:gd name="connsiteX238" fmla="*/ 2331859 w 4193532"/>
                <a:gd name="connsiteY238" fmla="*/ 3923905 h 4199932"/>
                <a:gd name="connsiteX239" fmla="*/ 2349924 w 4193532"/>
                <a:gd name="connsiteY239" fmla="*/ 3921717 h 4199932"/>
                <a:gd name="connsiteX240" fmla="*/ 2367991 w 4193532"/>
                <a:gd name="connsiteY240" fmla="*/ 3936137 h 4199932"/>
                <a:gd name="connsiteX241" fmla="*/ 2375340 w 4193532"/>
                <a:gd name="connsiteY241" fmla="*/ 3984669 h 4199932"/>
                <a:gd name="connsiteX242" fmla="*/ 2357106 w 4193532"/>
                <a:gd name="connsiteY242" fmla="*/ 4008739 h 4199932"/>
                <a:gd name="connsiteX243" fmla="*/ 2199672 w 4193532"/>
                <a:gd name="connsiteY243" fmla="*/ 4023326 h 4199932"/>
                <a:gd name="connsiteX244" fmla="*/ 2077920 w 4193532"/>
                <a:gd name="connsiteY244" fmla="*/ 4026188 h 4199932"/>
                <a:gd name="connsiteX245" fmla="*/ 2052110 w 4193532"/>
                <a:gd name="connsiteY245" fmla="*/ 3999705 h 4199932"/>
                <a:gd name="connsiteX246" fmla="*/ 2052335 w 4193532"/>
                <a:gd name="connsiteY246" fmla="*/ 3885136 h 4199932"/>
                <a:gd name="connsiteX247" fmla="*/ 2019400 w 4193532"/>
                <a:gd name="connsiteY247" fmla="*/ 3850574 h 4199932"/>
                <a:gd name="connsiteX248" fmla="*/ 1711712 w 4193532"/>
                <a:gd name="connsiteY248" fmla="*/ 3809168 h 4199932"/>
                <a:gd name="connsiteX249" fmla="*/ 1676365 w 4193532"/>
                <a:gd name="connsiteY249" fmla="*/ 3800695 h 4199932"/>
                <a:gd name="connsiteX250" fmla="*/ 1664470 w 4193532"/>
                <a:gd name="connsiteY250" fmla="*/ 3779823 h 4199932"/>
                <a:gd name="connsiteX251" fmla="*/ 1676308 w 4193532"/>
                <a:gd name="connsiteY251" fmla="*/ 3735948 h 4199932"/>
                <a:gd name="connsiteX252" fmla="*/ 1705316 w 4193532"/>
                <a:gd name="connsiteY252" fmla="*/ 3717938 h 4199932"/>
                <a:gd name="connsiteX253" fmla="*/ 1927217 w 4193532"/>
                <a:gd name="connsiteY253" fmla="*/ 3756708 h 4199932"/>
                <a:gd name="connsiteX254" fmla="*/ 2327987 w 4193532"/>
                <a:gd name="connsiteY254" fmla="*/ 3750031 h 4199932"/>
                <a:gd name="connsiteX255" fmla="*/ 2347063 w 4193532"/>
                <a:gd name="connsiteY255" fmla="*/ 3724166 h 4199932"/>
                <a:gd name="connsiteX256" fmla="*/ 2339713 w 4193532"/>
                <a:gd name="connsiteY256" fmla="*/ 3683040 h 4199932"/>
                <a:gd name="connsiteX257" fmla="*/ 2313119 w 4193532"/>
                <a:gd name="connsiteY257" fmla="*/ 3663908 h 4199932"/>
                <a:gd name="connsiteX258" fmla="*/ 2061144 w 4193532"/>
                <a:gd name="connsiteY258" fmla="*/ 3678271 h 4199932"/>
                <a:gd name="connsiteX259" fmla="*/ 1298543 w 4193532"/>
                <a:gd name="connsiteY259" fmla="*/ 3460577 h 4199932"/>
                <a:gd name="connsiteX260" fmla="*/ 1291530 w 4193532"/>
                <a:gd name="connsiteY260" fmla="*/ 3434936 h 4199932"/>
                <a:gd name="connsiteX261" fmla="*/ 1358409 w 4193532"/>
                <a:gd name="connsiteY261" fmla="*/ 3318179 h 4199932"/>
                <a:gd name="connsiteX262" fmla="*/ 1351508 w 4193532"/>
                <a:gd name="connsiteY262" fmla="*/ 3289452 h 4199932"/>
                <a:gd name="connsiteX263" fmla="*/ 774564 w 4193532"/>
                <a:gd name="connsiteY263" fmla="*/ 2571681 h 4199932"/>
                <a:gd name="connsiteX264" fmla="*/ 717784 w 4193532"/>
                <a:gd name="connsiteY264" fmla="*/ 2363133 h 4199932"/>
                <a:gd name="connsiteX265" fmla="*/ 689562 w 4193532"/>
                <a:gd name="connsiteY265" fmla="*/ 2342597 h 4199932"/>
                <a:gd name="connsiteX266" fmla="*/ 565679 w 4193532"/>
                <a:gd name="connsiteY266" fmla="*/ 2362179 h 4199932"/>
                <a:gd name="connsiteX267" fmla="*/ 537794 w 4193532"/>
                <a:gd name="connsiteY267" fmla="*/ 2342991 h 4199932"/>
                <a:gd name="connsiteX268" fmla="*/ 347416 w 4193532"/>
                <a:gd name="connsiteY268" fmla="*/ 2167561 h 4199932"/>
                <a:gd name="connsiteX269" fmla="*/ 435491 w 4193532"/>
                <a:gd name="connsiteY269" fmla="*/ 2167561 h 4199932"/>
                <a:gd name="connsiteX270" fmla="*/ 438036 w 4193532"/>
                <a:gd name="connsiteY270" fmla="*/ 2230945 h 4199932"/>
                <a:gd name="connsiteX271" fmla="*/ 547389 w 4193532"/>
                <a:gd name="connsiteY271" fmla="*/ 2707683 h 4199932"/>
                <a:gd name="connsiteX272" fmla="*/ 574208 w 4193532"/>
                <a:gd name="connsiteY272" fmla="*/ 2719017 h 4199932"/>
                <a:gd name="connsiteX273" fmla="*/ 614043 w 4193532"/>
                <a:gd name="connsiteY273" fmla="*/ 2701343 h 4199932"/>
                <a:gd name="connsiteX274" fmla="*/ 626835 w 4193532"/>
                <a:gd name="connsiteY274" fmla="*/ 2671382 h 4199932"/>
                <a:gd name="connsiteX275" fmla="*/ 578808 w 4193532"/>
                <a:gd name="connsiteY275" fmla="*/ 2528423 h 4199932"/>
                <a:gd name="connsiteX276" fmla="*/ 598894 w 4193532"/>
                <a:gd name="connsiteY276" fmla="*/ 2494534 h 4199932"/>
                <a:gd name="connsiteX277" fmla="*/ 635812 w 4193532"/>
                <a:gd name="connsiteY277" fmla="*/ 2484884 h 4199932"/>
                <a:gd name="connsiteX278" fmla="*/ 661678 w 4193532"/>
                <a:gd name="connsiteY278" fmla="*/ 2500145 h 4199932"/>
                <a:gd name="connsiteX279" fmla="*/ 738375 w 4193532"/>
                <a:gd name="connsiteY279" fmla="*/ 2711891 h 4199932"/>
                <a:gd name="connsiteX280" fmla="*/ 1195532 w 4193532"/>
                <a:gd name="connsiteY280" fmla="*/ 3286479 h 4199932"/>
                <a:gd name="connsiteX281" fmla="*/ 1201535 w 4193532"/>
                <a:gd name="connsiteY281" fmla="*/ 3322779 h 4199932"/>
                <a:gd name="connsiteX282" fmla="*/ 1175277 w 4193532"/>
                <a:gd name="connsiteY282" fmla="*/ 3359922 h 4199932"/>
                <a:gd name="connsiteX283" fmla="*/ 1153283 w 4193532"/>
                <a:gd name="connsiteY283" fmla="*/ 3363738 h 4199932"/>
                <a:gd name="connsiteX284" fmla="*/ 1120180 w 4193532"/>
                <a:gd name="connsiteY284" fmla="*/ 3338209 h 4199932"/>
                <a:gd name="connsiteX285" fmla="*/ 1096055 w 4193532"/>
                <a:gd name="connsiteY285" fmla="*/ 3340397 h 4199932"/>
                <a:gd name="connsiteX286" fmla="*/ 1061942 w 4193532"/>
                <a:gd name="connsiteY286" fmla="*/ 3380569 h 4199932"/>
                <a:gd name="connsiteX287" fmla="*/ 1065084 w 4193532"/>
                <a:gd name="connsiteY287" fmla="*/ 3405481 h 4199932"/>
                <a:gd name="connsiteX288" fmla="*/ 1227400 w 4193532"/>
                <a:gd name="connsiteY288" fmla="*/ 3518984 h 4199932"/>
                <a:gd name="connsiteX289" fmla="*/ 1519435 w 4193532"/>
                <a:gd name="connsiteY289" fmla="*/ 3661495 h 4199932"/>
                <a:gd name="connsiteX290" fmla="*/ 1533517 w 4193532"/>
                <a:gd name="connsiteY290" fmla="*/ 3693027 h 4199932"/>
                <a:gd name="connsiteX291" fmla="*/ 1490484 w 4193532"/>
                <a:gd name="connsiteY291" fmla="*/ 3810906 h 4199932"/>
                <a:gd name="connsiteX292" fmla="*/ 1504005 w 4193532"/>
                <a:gd name="connsiteY292" fmla="*/ 3840531 h 4199932"/>
                <a:gd name="connsiteX293" fmla="*/ 1879190 w 4193532"/>
                <a:gd name="connsiteY293" fmla="*/ 3925701 h 4199932"/>
                <a:gd name="connsiteX294" fmla="*/ 1901745 w 4193532"/>
                <a:gd name="connsiteY294" fmla="*/ 3955774 h 4199932"/>
                <a:gd name="connsiteX295" fmla="*/ 1886540 w 4193532"/>
                <a:gd name="connsiteY295" fmla="*/ 4078479 h 4199932"/>
                <a:gd name="connsiteX296" fmla="*/ 1906963 w 4193532"/>
                <a:gd name="connsiteY296" fmla="*/ 4103615 h 4199932"/>
                <a:gd name="connsiteX297" fmla="*/ 2121290 w 4193532"/>
                <a:gd name="connsiteY297" fmla="*/ 4112368 h 4199932"/>
                <a:gd name="connsiteX298" fmla="*/ 3094796 w 4193532"/>
                <a:gd name="connsiteY298" fmla="*/ 3848891 h 4199932"/>
                <a:gd name="connsiteX299" fmla="*/ 3103492 w 4193532"/>
                <a:gd name="connsiteY299" fmla="*/ 3816911 h 4199932"/>
                <a:gd name="connsiteX300" fmla="*/ 3085819 w 4193532"/>
                <a:gd name="connsiteY300" fmla="*/ 3787230 h 4199932"/>
                <a:gd name="connsiteX301" fmla="*/ 3046656 w 4193532"/>
                <a:gd name="connsiteY301" fmla="*/ 3776121 h 4199932"/>
                <a:gd name="connsiteX302" fmla="*/ 2765057 w 4193532"/>
                <a:gd name="connsiteY302" fmla="*/ 3907073 h 4199932"/>
                <a:gd name="connsiteX303" fmla="*/ 2563691 w 4193532"/>
                <a:gd name="connsiteY303" fmla="*/ 3969464 h 4199932"/>
                <a:gd name="connsiteX304" fmla="*/ 2536198 w 4193532"/>
                <a:gd name="connsiteY304" fmla="*/ 3952464 h 4199932"/>
                <a:gd name="connsiteX305" fmla="*/ 2526267 w 4193532"/>
                <a:gd name="connsiteY305" fmla="*/ 3909990 h 4199932"/>
                <a:gd name="connsiteX306" fmla="*/ 2541866 w 4193532"/>
                <a:gd name="connsiteY306" fmla="*/ 3884630 h 4199932"/>
                <a:gd name="connsiteX307" fmla="*/ 2800741 w 4193532"/>
                <a:gd name="connsiteY307" fmla="*/ 3799686 h 4199932"/>
                <a:gd name="connsiteX308" fmla="*/ 2852528 w 4193532"/>
                <a:gd name="connsiteY308" fmla="*/ 3777523 h 4199932"/>
                <a:gd name="connsiteX309" fmla="*/ 2862010 w 4193532"/>
                <a:gd name="connsiteY309" fmla="*/ 3753173 h 4199932"/>
                <a:gd name="connsiteX310" fmla="*/ 2840296 w 4193532"/>
                <a:gd name="connsiteY310" fmla="*/ 3709185 h 4199932"/>
                <a:gd name="connsiteX311" fmla="*/ 2813589 w 4193532"/>
                <a:gd name="connsiteY311" fmla="*/ 3699927 h 4199932"/>
                <a:gd name="connsiteX312" fmla="*/ 2782955 w 4193532"/>
                <a:gd name="connsiteY312" fmla="*/ 3687640 h 4199932"/>
                <a:gd name="connsiteX313" fmla="*/ 2769546 w 4193532"/>
                <a:gd name="connsiteY313" fmla="*/ 3655829 h 4199932"/>
                <a:gd name="connsiteX314" fmla="*/ 2783909 w 4193532"/>
                <a:gd name="connsiteY314" fmla="*/ 3617563 h 4199932"/>
                <a:gd name="connsiteX315" fmla="*/ 2948357 w 4193532"/>
                <a:gd name="connsiteY315" fmla="*/ 3532057 h 4199932"/>
                <a:gd name="connsiteX316" fmla="*/ 2956998 w 4193532"/>
                <a:gd name="connsiteY316" fmla="*/ 3496878 h 4199932"/>
                <a:gd name="connsiteX317" fmla="*/ 2934387 w 4193532"/>
                <a:gd name="connsiteY317" fmla="*/ 3461699 h 4199932"/>
                <a:gd name="connsiteX318" fmla="*/ 2906782 w 4193532"/>
                <a:gd name="connsiteY318" fmla="*/ 3455808 h 4199932"/>
                <a:gd name="connsiteX319" fmla="*/ 2660082 w 4193532"/>
                <a:gd name="connsiteY319" fmla="*/ 3575371 h 4199932"/>
                <a:gd name="connsiteX320" fmla="*/ 2574351 w 4193532"/>
                <a:gd name="connsiteY320" fmla="*/ 3605501 h 4199932"/>
                <a:gd name="connsiteX321" fmla="*/ 2551627 w 4193532"/>
                <a:gd name="connsiteY321" fmla="*/ 3593886 h 4199932"/>
                <a:gd name="connsiteX322" fmla="*/ 2536815 w 4193532"/>
                <a:gd name="connsiteY322" fmla="*/ 3547093 h 4199932"/>
                <a:gd name="connsiteX323" fmla="*/ 2551123 w 4193532"/>
                <a:gd name="connsiteY323" fmla="*/ 3521116 h 4199932"/>
                <a:gd name="connsiteX324" fmla="*/ 2851181 w 4193532"/>
                <a:gd name="connsiteY324" fmla="*/ 3387639 h 4199932"/>
                <a:gd name="connsiteX325" fmla="*/ 2981797 w 4193532"/>
                <a:gd name="connsiteY325" fmla="*/ 3301852 h 4199932"/>
                <a:gd name="connsiteX326" fmla="*/ 2985500 w 4193532"/>
                <a:gd name="connsiteY326" fmla="*/ 3275650 h 4199932"/>
                <a:gd name="connsiteX327" fmla="*/ 2955651 w 4193532"/>
                <a:gd name="connsiteY327" fmla="*/ 3239013 h 4199932"/>
                <a:gd name="connsiteX328" fmla="*/ 2926027 w 4193532"/>
                <a:gd name="connsiteY328" fmla="*/ 3234805 h 4199932"/>
                <a:gd name="connsiteX329" fmla="*/ 2849722 w 4193532"/>
                <a:gd name="connsiteY329" fmla="*/ 3287432 h 4199932"/>
                <a:gd name="connsiteX330" fmla="*/ 2825147 w 4193532"/>
                <a:gd name="connsiteY330" fmla="*/ 3281990 h 4199932"/>
                <a:gd name="connsiteX331" fmla="*/ 2754228 w 4193532"/>
                <a:gd name="connsiteY331" fmla="*/ 3167644 h 4199932"/>
                <a:gd name="connsiteX332" fmla="*/ 2724099 w 4193532"/>
                <a:gd name="connsiteY332" fmla="*/ 3160463 h 4199932"/>
                <a:gd name="connsiteX333" fmla="*/ 2155796 w 4193532"/>
                <a:gd name="connsiteY333" fmla="*/ 3332430 h 4199932"/>
                <a:gd name="connsiteX334" fmla="*/ 2132568 w 4193532"/>
                <a:gd name="connsiteY334" fmla="*/ 3310380 h 4199932"/>
                <a:gd name="connsiteX335" fmla="*/ 2131446 w 4193532"/>
                <a:gd name="connsiteY335" fmla="*/ 3266785 h 4199932"/>
                <a:gd name="connsiteX336" fmla="*/ 2153271 w 4193532"/>
                <a:gd name="connsiteY336" fmla="*/ 3242547 h 4199932"/>
                <a:gd name="connsiteX337" fmla="*/ 2437394 w 4193532"/>
                <a:gd name="connsiteY337" fmla="*/ 3193285 h 4199932"/>
                <a:gd name="connsiteX338" fmla="*/ 2461633 w 4193532"/>
                <a:gd name="connsiteY338" fmla="*/ 3185486 h 4199932"/>
                <a:gd name="connsiteX339" fmla="*/ 2469936 w 4193532"/>
                <a:gd name="connsiteY339" fmla="*/ 3167533 h 4199932"/>
                <a:gd name="connsiteX340" fmla="*/ 2450356 w 4193532"/>
                <a:gd name="connsiteY340" fmla="*/ 3118608 h 4199932"/>
                <a:gd name="connsiteX341" fmla="*/ 2424209 w 4193532"/>
                <a:gd name="connsiteY341" fmla="*/ 3106713 h 4199932"/>
                <a:gd name="connsiteX342" fmla="*/ 2243770 w 4193532"/>
                <a:gd name="connsiteY342" fmla="*/ 3148400 h 4199932"/>
                <a:gd name="connsiteX343" fmla="*/ 1406997 w 4193532"/>
                <a:gd name="connsiteY343" fmla="*/ 2900577 h 4199932"/>
                <a:gd name="connsiteX344" fmla="*/ 1212700 w 4193532"/>
                <a:gd name="connsiteY344" fmla="*/ 2678171 h 4199932"/>
                <a:gd name="connsiteX345" fmla="*/ 1178251 w 4193532"/>
                <a:gd name="connsiteY345" fmla="*/ 2670765 h 4199932"/>
                <a:gd name="connsiteX346" fmla="*/ 1140715 w 4193532"/>
                <a:gd name="connsiteY346" fmla="*/ 2692927 h 4199932"/>
                <a:gd name="connsiteX347" fmla="*/ 1134768 w 4193532"/>
                <a:gd name="connsiteY347" fmla="*/ 2718567 h 4199932"/>
                <a:gd name="connsiteX348" fmla="*/ 1245185 w 4193532"/>
                <a:gd name="connsiteY348" fmla="*/ 2862818 h 4199932"/>
                <a:gd name="connsiteX349" fmla="*/ 1372660 w 4193532"/>
                <a:gd name="connsiteY349" fmla="*/ 2984400 h 4199932"/>
                <a:gd name="connsiteX350" fmla="*/ 1375690 w 4193532"/>
                <a:gd name="connsiteY350" fmla="*/ 3012398 h 4199932"/>
                <a:gd name="connsiteX351" fmla="*/ 1347019 w 4193532"/>
                <a:gd name="connsiteY351" fmla="*/ 3049933 h 4199932"/>
                <a:gd name="connsiteX352" fmla="*/ 1318124 w 4193532"/>
                <a:gd name="connsiteY352" fmla="*/ 3052682 h 4199932"/>
                <a:gd name="connsiteX353" fmla="*/ 1043314 w 4193532"/>
                <a:gd name="connsiteY353" fmla="*/ 2735231 h 4199932"/>
                <a:gd name="connsiteX354" fmla="*/ 1005723 w 4193532"/>
                <a:gd name="connsiteY354" fmla="*/ 2668745 h 4199932"/>
                <a:gd name="connsiteX355" fmla="*/ 1012455 w 4193532"/>
                <a:gd name="connsiteY355" fmla="*/ 2645853 h 4199932"/>
                <a:gd name="connsiteX356" fmla="*/ 1059698 w 4193532"/>
                <a:gd name="connsiteY356" fmla="*/ 2622457 h 4199932"/>
                <a:gd name="connsiteX357" fmla="*/ 1079728 w 4193532"/>
                <a:gd name="connsiteY357" fmla="*/ 2621559 h 4199932"/>
                <a:gd name="connsiteX358" fmla="*/ 1094596 w 4193532"/>
                <a:gd name="connsiteY358" fmla="*/ 2619203 h 4199932"/>
                <a:gd name="connsiteX359" fmla="*/ 1138583 w 4193532"/>
                <a:gd name="connsiteY359" fmla="*/ 2593562 h 4199932"/>
                <a:gd name="connsiteX360" fmla="*/ 1147279 w 4193532"/>
                <a:gd name="connsiteY360" fmla="*/ 2563096 h 4199932"/>
                <a:gd name="connsiteX361" fmla="*/ 1054423 w 4193532"/>
                <a:gd name="connsiteY361" fmla="*/ 2275157 h 4199932"/>
                <a:gd name="connsiteX362" fmla="*/ 1044244 w 4193532"/>
                <a:gd name="connsiteY362" fmla="*/ 2167561 h 4199932"/>
                <a:gd name="connsiteX363" fmla="*/ 1129936 w 4193532"/>
                <a:gd name="connsiteY363" fmla="*/ 2167561 h 4199932"/>
                <a:gd name="connsiteX364" fmla="*/ 1139023 w 4193532"/>
                <a:gd name="connsiteY364" fmla="*/ 2251732 h 4199932"/>
                <a:gd name="connsiteX365" fmla="*/ 1728207 w 4193532"/>
                <a:gd name="connsiteY365" fmla="*/ 2997473 h 4199932"/>
                <a:gd name="connsiteX366" fmla="*/ 1767089 w 4193532"/>
                <a:gd name="connsiteY366" fmla="*/ 3012790 h 4199932"/>
                <a:gd name="connsiteX367" fmla="*/ 1786895 w 4193532"/>
                <a:gd name="connsiteY367" fmla="*/ 3002187 h 4199932"/>
                <a:gd name="connsiteX368" fmla="*/ 1800753 w 4193532"/>
                <a:gd name="connsiteY368" fmla="*/ 2953206 h 4199932"/>
                <a:gd name="connsiteX369" fmla="*/ 1787119 w 4193532"/>
                <a:gd name="connsiteY369" fmla="*/ 2927733 h 4199932"/>
                <a:gd name="connsiteX370" fmla="*/ 1550910 w 4193532"/>
                <a:gd name="connsiteY370" fmla="*/ 2793694 h 4199932"/>
                <a:gd name="connsiteX371" fmla="*/ 1503725 w 4193532"/>
                <a:gd name="connsiteY371" fmla="*/ 2753802 h 4199932"/>
                <a:gd name="connsiteX372" fmla="*/ 1502939 w 4193532"/>
                <a:gd name="connsiteY372" fmla="*/ 2729789 h 4199932"/>
                <a:gd name="connsiteX373" fmla="*/ 1537837 w 4193532"/>
                <a:gd name="connsiteY373" fmla="*/ 2692702 h 4199932"/>
                <a:gd name="connsiteX374" fmla="*/ 1564937 w 4193532"/>
                <a:gd name="connsiteY374" fmla="*/ 2691805 h 4199932"/>
                <a:gd name="connsiteX375" fmla="*/ 1681021 w 4193532"/>
                <a:gd name="connsiteY375" fmla="*/ 2779107 h 4199932"/>
                <a:gd name="connsiteX376" fmla="*/ 1885306 w 4193532"/>
                <a:gd name="connsiteY376" fmla="*/ 2868316 h 4199932"/>
                <a:gd name="connsiteX377" fmla="*/ 1903596 w 4193532"/>
                <a:gd name="connsiteY377" fmla="*/ 2898277 h 4199932"/>
                <a:gd name="connsiteX378" fmla="*/ 1872344 w 4193532"/>
                <a:gd name="connsiteY378" fmla="*/ 3019748 h 4199932"/>
                <a:gd name="connsiteX379" fmla="*/ 1890131 w 4193532"/>
                <a:gd name="connsiteY379" fmla="*/ 3048586 h 4199932"/>
                <a:gd name="connsiteX380" fmla="*/ 2459388 w 4193532"/>
                <a:gd name="connsiteY380" fmla="*/ 3001064 h 4199932"/>
                <a:gd name="connsiteX381" fmla="*/ 2500627 w 4193532"/>
                <a:gd name="connsiteY381" fmla="*/ 3018738 h 4199932"/>
                <a:gd name="connsiteX382" fmla="*/ 2545176 w 4193532"/>
                <a:gd name="connsiteY382" fmla="*/ 3122310 h 4199932"/>
                <a:gd name="connsiteX383" fmla="*/ 2582766 w 4193532"/>
                <a:gd name="connsiteY383" fmla="*/ 3136898 h 4199932"/>
                <a:gd name="connsiteX384" fmla="*/ 3080656 w 4193532"/>
                <a:gd name="connsiteY384" fmla="*/ 2685745 h 4199932"/>
                <a:gd name="connsiteX385" fmla="*/ 3174971 w 4193532"/>
                <a:gd name="connsiteY385" fmla="*/ 2485389 h 4199932"/>
                <a:gd name="connsiteX386" fmla="*/ 3205494 w 4193532"/>
                <a:gd name="connsiteY386" fmla="*/ 2471194 h 4199932"/>
                <a:gd name="connsiteX387" fmla="*/ 3248584 w 4193532"/>
                <a:gd name="connsiteY387" fmla="*/ 2485613 h 4199932"/>
                <a:gd name="connsiteX388" fmla="*/ 3259636 w 4193532"/>
                <a:gd name="connsiteY388" fmla="*/ 2508617 h 4199932"/>
                <a:gd name="connsiteX389" fmla="*/ 3216434 w 4193532"/>
                <a:gd name="connsiteY389" fmla="*/ 2614658 h 4199932"/>
                <a:gd name="connsiteX390" fmla="*/ 2836312 w 4193532"/>
                <a:gd name="connsiteY390" fmla="*/ 3084999 h 4199932"/>
                <a:gd name="connsiteX391" fmla="*/ 2830085 w 4193532"/>
                <a:gd name="connsiteY391" fmla="*/ 3122928 h 4199932"/>
                <a:gd name="connsiteX392" fmla="*/ 2852303 w 4193532"/>
                <a:gd name="connsiteY392" fmla="*/ 3156143 h 4199932"/>
                <a:gd name="connsiteX393" fmla="*/ 2879178 w 4193532"/>
                <a:gd name="connsiteY393" fmla="*/ 3161473 h 4199932"/>
                <a:gd name="connsiteX394" fmla="*/ 3072802 w 4193532"/>
                <a:gd name="connsiteY394" fmla="*/ 2985803 h 4199932"/>
                <a:gd name="connsiteX395" fmla="*/ 3107308 w 4193532"/>
                <a:gd name="connsiteY395" fmla="*/ 2945967 h 4199932"/>
                <a:gd name="connsiteX396" fmla="*/ 3131097 w 4193532"/>
                <a:gd name="connsiteY396" fmla="*/ 2943555 h 4199932"/>
                <a:gd name="connsiteX397" fmla="*/ 3170483 w 4193532"/>
                <a:gd name="connsiteY397" fmla="*/ 2975760 h 4199932"/>
                <a:gd name="connsiteX398" fmla="*/ 3173120 w 4193532"/>
                <a:gd name="connsiteY398" fmla="*/ 3003590 h 4199932"/>
                <a:gd name="connsiteX399" fmla="*/ 3039586 w 4193532"/>
                <a:gd name="connsiteY399" fmla="*/ 3142397 h 4199932"/>
                <a:gd name="connsiteX400" fmla="*/ 3035154 w 4193532"/>
                <a:gd name="connsiteY400" fmla="*/ 3197550 h 4199932"/>
                <a:gd name="connsiteX401" fmla="*/ 3109103 w 4193532"/>
                <a:gd name="connsiteY401" fmla="*/ 3285020 h 4199932"/>
                <a:gd name="connsiteX402" fmla="*/ 3106297 w 4193532"/>
                <a:gd name="connsiteY402" fmla="*/ 3313971 h 4199932"/>
                <a:gd name="connsiteX403" fmla="*/ 3011196 w 4193532"/>
                <a:gd name="connsiteY403" fmla="*/ 3387078 h 4199932"/>
                <a:gd name="connsiteX404" fmla="*/ 3006035 w 4193532"/>
                <a:gd name="connsiteY404" fmla="*/ 3412213 h 4199932"/>
                <a:gd name="connsiteX405" fmla="*/ 3033807 w 4193532"/>
                <a:gd name="connsiteY405" fmla="*/ 3454854 h 4199932"/>
                <a:gd name="connsiteX406" fmla="*/ 3058326 w 4193532"/>
                <a:gd name="connsiteY406" fmla="*/ 3459792 h 4199932"/>
                <a:gd name="connsiteX407" fmla="*/ 3082901 w 4193532"/>
                <a:gd name="connsiteY407" fmla="*/ 3464281 h 4199932"/>
                <a:gd name="connsiteX408" fmla="*/ 3112357 w 4193532"/>
                <a:gd name="connsiteY408" fmla="*/ 3505743 h 4199932"/>
                <a:gd name="connsiteX409" fmla="*/ 3107419 w 4193532"/>
                <a:gd name="connsiteY409" fmla="*/ 3531944 h 4199932"/>
                <a:gd name="connsiteX410" fmla="*/ 2931469 w 4193532"/>
                <a:gd name="connsiteY410" fmla="*/ 3641241 h 4199932"/>
                <a:gd name="connsiteX411" fmla="*/ 2920753 w 4193532"/>
                <a:gd name="connsiteY411" fmla="*/ 3675522 h 4199932"/>
                <a:gd name="connsiteX412" fmla="*/ 2939998 w 4193532"/>
                <a:gd name="connsiteY412" fmla="*/ 3714684 h 4199932"/>
                <a:gd name="connsiteX413" fmla="*/ 2964068 w 4193532"/>
                <a:gd name="connsiteY413" fmla="*/ 3722258 h 4199932"/>
                <a:gd name="connsiteX414" fmla="*/ 3087670 w 4193532"/>
                <a:gd name="connsiteY414" fmla="*/ 3649207 h 4199932"/>
                <a:gd name="connsiteX415" fmla="*/ 3121390 w 4193532"/>
                <a:gd name="connsiteY415" fmla="*/ 3656108 h 4199932"/>
                <a:gd name="connsiteX416" fmla="*/ 3141532 w 4193532"/>
                <a:gd name="connsiteY416" fmla="*/ 3686406 h 4199932"/>
                <a:gd name="connsiteX417" fmla="*/ 3149275 w 4193532"/>
                <a:gd name="connsiteY417" fmla="*/ 3717433 h 4199932"/>
                <a:gd name="connsiteX418" fmla="*/ 3153932 w 4193532"/>
                <a:gd name="connsiteY418" fmla="*/ 3730562 h 4199932"/>
                <a:gd name="connsiteX419" fmla="*/ 3177609 w 4193532"/>
                <a:gd name="connsiteY419" fmla="*/ 3771464 h 4199932"/>
                <a:gd name="connsiteX420" fmla="*/ 3207907 w 4193532"/>
                <a:gd name="connsiteY420" fmla="*/ 3778926 h 4199932"/>
                <a:gd name="connsiteX421" fmla="*/ 3377068 w 4193532"/>
                <a:gd name="connsiteY421" fmla="*/ 3653023 h 4199932"/>
                <a:gd name="connsiteX422" fmla="*/ 3718757 w 4193532"/>
                <a:gd name="connsiteY422" fmla="*/ 3292146 h 4199932"/>
                <a:gd name="connsiteX423" fmla="*/ 3712024 w 4193532"/>
                <a:gd name="connsiteY423" fmla="*/ 3255171 h 4199932"/>
                <a:gd name="connsiteX424" fmla="*/ 3677519 w 4193532"/>
                <a:gd name="connsiteY424" fmla="*/ 3231551 h 4199932"/>
                <a:gd name="connsiteX425" fmla="*/ 3653449 w 4193532"/>
                <a:gd name="connsiteY425" fmla="*/ 3234692 h 4199932"/>
                <a:gd name="connsiteX426" fmla="*/ 3628033 w 4193532"/>
                <a:gd name="connsiteY426" fmla="*/ 3237498 h 4199932"/>
                <a:gd name="connsiteX427" fmla="*/ 3588534 w 4193532"/>
                <a:gd name="connsiteY427" fmla="*/ 3208434 h 4199932"/>
                <a:gd name="connsiteX428" fmla="*/ 3584718 w 4193532"/>
                <a:gd name="connsiteY428" fmla="*/ 3180886 h 4199932"/>
                <a:gd name="connsiteX429" fmla="*/ 3747035 w 4193532"/>
                <a:gd name="connsiteY429" fmla="*/ 2914043 h 4199932"/>
                <a:gd name="connsiteX430" fmla="*/ 3894427 w 4193532"/>
                <a:gd name="connsiteY430" fmla="*/ 2494814 h 4199932"/>
                <a:gd name="connsiteX431" fmla="*/ 3876023 w 4193532"/>
                <a:gd name="connsiteY431" fmla="*/ 2466200 h 4199932"/>
                <a:gd name="connsiteX432" fmla="*/ 3836693 w 4193532"/>
                <a:gd name="connsiteY432" fmla="*/ 2458962 h 4199932"/>
                <a:gd name="connsiteX433" fmla="*/ 3809425 w 4193532"/>
                <a:gd name="connsiteY433" fmla="*/ 2477197 h 4199932"/>
                <a:gd name="connsiteX434" fmla="*/ 3743107 w 4193532"/>
                <a:gd name="connsiteY434" fmla="*/ 2703868 h 4199932"/>
                <a:gd name="connsiteX435" fmla="*/ 3714605 w 4193532"/>
                <a:gd name="connsiteY435" fmla="*/ 2776638 h 4199932"/>
                <a:gd name="connsiteX436" fmla="*/ 3690086 w 4193532"/>
                <a:gd name="connsiteY436" fmla="*/ 2787074 h 4199932"/>
                <a:gd name="connsiteX437" fmla="*/ 3641779 w 4193532"/>
                <a:gd name="connsiteY437" fmla="*/ 2765978 h 4199932"/>
                <a:gd name="connsiteX438" fmla="*/ 3633363 w 4193532"/>
                <a:gd name="connsiteY438" fmla="*/ 2744769 h 4199932"/>
                <a:gd name="connsiteX439" fmla="*/ 3671010 w 4193532"/>
                <a:gd name="connsiteY439" fmla="*/ 2648267 h 4199932"/>
                <a:gd name="connsiteX440" fmla="*/ 3659509 w 4193532"/>
                <a:gd name="connsiteY440" fmla="*/ 2624421 h 4199932"/>
                <a:gd name="connsiteX441" fmla="*/ 3535232 w 4193532"/>
                <a:gd name="connsiteY441" fmla="*/ 2583351 h 4199932"/>
                <a:gd name="connsiteX442" fmla="*/ 3519130 w 4193532"/>
                <a:gd name="connsiteY442" fmla="*/ 2553110 h 4199932"/>
                <a:gd name="connsiteX443" fmla="*/ 3586597 w 4193532"/>
                <a:gd name="connsiteY443" fmla="*/ 2202092 h 4199932"/>
                <a:gd name="connsiteX444" fmla="*/ 3587592 w 4193532"/>
                <a:gd name="connsiteY444" fmla="*/ 2167561 h 4199932"/>
                <a:gd name="connsiteX445" fmla="*/ 3674744 w 4193532"/>
                <a:gd name="connsiteY445" fmla="*/ 2167561 h 4199932"/>
                <a:gd name="connsiteX446" fmla="*/ 3669391 w 4193532"/>
                <a:gd name="connsiteY446" fmla="*/ 2256797 h 4199932"/>
                <a:gd name="connsiteX447" fmla="*/ 3624946 w 4193532"/>
                <a:gd name="connsiteY447" fmla="*/ 2501603 h 4199932"/>
                <a:gd name="connsiteX448" fmla="*/ 3639366 w 4193532"/>
                <a:gd name="connsiteY448" fmla="*/ 2527917 h 4199932"/>
                <a:gd name="connsiteX449" fmla="*/ 3684532 w 4193532"/>
                <a:gd name="connsiteY449" fmla="*/ 2541719 h 4199932"/>
                <a:gd name="connsiteX450" fmla="*/ 3707704 w 4193532"/>
                <a:gd name="connsiteY450" fmla="*/ 2528815 h 4199932"/>
                <a:gd name="connsiteX451" fmla="*/ 3739573 w 4193532"/>
                <a:gd name="connsiteY451" fmla="*/ 2377664 h 4199932"/>
                <a:gd name="connsiteX452" fmla="*/ 3766167 w 4193532"/>
                <a:gd name="connsiteY452" fmla="*/ 2359092 h 4199932"/>
                <a:gd name="connsiteX453" fmla="*/ 3895156 w 4193532"/>
                <a:gd name="connsiteY453" fmla="*/ 2381255 h 4199932"/>
                <a:gd name="connsiteX454" fmla="*/ 3918216 w 4193532"/>
                <a:gd name="connsiteY454" fmla="*/ 2364872 h 4199932"/>
                <a:gd name="connsiteX455" fmla="*/ 3935153 w 4193532"/>
                <a:gd name="connsiteY455" fmla="*/ 2184812 h 4199932"/>
                <a:gd name="connsiteX456" fmla="*/ 3935063 w 4193532"/>
                <a:gd name="connsiteY456" fmla="*/ 2167561 h 4199932"/>
                <a:gd name="connsiteX457" fmla="*/ 4022720 w 4193532"/>
                <a:gd name="connsiteY457" fmla="*/ 2167561 h 4199932"/>
                <a:gd name="connsiteX458" fmla="*/ 4022798 w 4193532"/>
                <a:gd name="connsiteY458" fmla="*/ 2174839 h 4199932"/>
                <a:gd name="connsiteX459" fmla="*/ 3925285 w 4193532"/>
                <a:gd name="connsiteY459" fmla="*/ 2709646 h 4199932"/>
                <a:gd name="connsiteX460" fmla="*/ 3725658 w 4193532"/>
                <a:gd name="connsiteY460" fmla="*/ 3128931 h 4199932"/>
                <a:gd name="connsiteX461" fmla="*/ 3733008 w 4193532"/>
                <a:gd name="connsiteY461" fmla="*/ 3164222 h 4199932"/>
                <a:gd name="connsiteX462" fmla="*/ 3767401 w 4193532"/>
                <a:gd name="connsiteY462" fmla="*/ 3187955 h 4199932"/>
                <a:gd name="connsiteX463" fmla="*/ 3794501 w 4193532"/>
                <a:gd name="connsiteY463" fmla="*/ 3182345 h 4199932"/>
                <a:gd name="connsiteX464" fmla="*/ 3908958 w 4193532"/>
                <a:gd name="connsiteY464" fmla="*/ 2977724 h 4199932"/>
                <a:gd name="connsiteX465" fmla="*/ 4108305 w 4193532"/>
                <a:gd name="connsiteY465" fmla="*/ 2191951 h 4199932"/>
                <a:gd name="connsiteX466" fmla="*/ 4107997 w 4193532"/>
                <a:gd name="connsiteY466" fmla="*/ 2167561 h 4199932"/>
                <a:gd name="connsiteX467" fmla="*/ 4193476 w 4193532"/>
                <a:gd name="connsiteY467" fmla="*/ 2167561 h 4199932"/>
                <a:gd name="connsiteX468" fmla="*/ 4191272 w 4193532"/>
                <a:gd name="connsiteY468" fmla="*/ 2279517 h 4199932"/>
                <a:gd name="connsiteX469" fmla="*/ 3644977 w 4193532"/>
                <a:gd name="connsiteY469" fmla="*/ 3516628 h 4199932"/>
                <a:gd name="connsiteX470" fmla="*/ 2575080 w 4193532"/>
                <a:gd name="connsiteY470" fmla="*/ 4144965 h 4199932"/>
                <a:gd name="connsiteX471" fmla="*/ 1917847 w 4193532"/>
                <a:gd name="connsiteY471" fmla="*/ 4191870 h 4199932"/>
                <a:gd name="connsiteX472" fmla="*/ 919431 w 4193532"/>
                <a:gd name="connsiteY472" fmla="*/ 3836716 h 4199932"/>
                <a:gd name="connsiteX473" fmla="*/ 912137 w 4193532"/>
                <a:gd name="connsiteY473" fmla="*/ 3795646 h 4199932"/>
                <a:gd name="connsiteX474" fmla="*/ 934075 w 4193532"/>
                <a:gd name="connsiteY474" fmla="*/ 3764394 h 4199932"/>
                <a:gd name="connsiteX475" fmla="*/ 962016 w 4193532"/>
                <a:gd name="connsiteY475" fmla="*/ 3759905 h 4199932"/>
                <a:gd name="connsiteX476" fmla="*/ 1178587 w 4193532"/>
                <a:gd name="connsiteY476" fmla="*/ 3889849 h 4199932"/>
                <a:gd name="connsiteX477" fmla="*/ 1771578 w 4193532"/>
                <a:gd name="connsiteY477" fmla="*/ 4086222 h 4199932"/>
                <a:gd name="connsiteX478" fmla="*/ 1800921 w 4193532"/>
                <a:gd name="connsiteY478" fmla="*/ 4063779 h 4199932"/>
                <a:gd name="connsiteX479" fmla="*/ 1805746 w 4193532"/>
                <a:gd name="connsiteY479" fmla="*/ 4025907 h 4199932"/>
                <a:gd name="connsiteX480" fmla="*/ 1787006 w 4193532"/>
                <a:gd name="connsiteY480" fmla="*/ 4000883 h 4199932"/>
                <a:gd name="connsiteX481" fmla="*/ 1396786 w 4193532"/>
                <a:gd name="connsiteY481" fmla="*/ 3893776 h 4199932"/>
                <a:gd name="connsiteX482" fmla="*/ 1377597 w 4193532"/>
                <a:gd name="connsiteY482" fmla="*/ 3849676 h 4199932"/>
                <a:gd name="connsiteX483" fmla="*/ 1423156 w 4193532"/>
                <a:gd name="connsiteY483" fmla="*/ 3742625 h 4199932"/>
                <a:gd name="connsiteX484" fmla="*/ 1410644 w 4193532"/>
                <a:gd name="connsiteY484" fmla="*/ 3711430 h 4199932"/>
                <a:gd name="connsiteX485" fmla="*/ 1014981 w 4193532"/>
                <a:gd name="connsiteY485" fmla="*/ 3476063 h 4199932"/>
                <a:gd name="connsiteX486" fmla="*/ 939405 w 4193532"/>
                <a:gd name="connsiteY486" fmla="*/ 3413392 h 4199932"/>
                <a:gd name="connsiteX487" fmla="*/ 937385 w 4193532"/>
                <a:gd name="connsiteY487" fmla="*/ 3387021 h 4199932"/>
                <a:gd name="connsiteX488" fmla="*/ 1027380 w 4193532"/>
                <a:gd name="connsiteY488" fmla="*/ 3286983 h 4199932"/>
                <a:gd name="connsiteX489" fmla="*/ 1025753 w 4193532"/>
                <a:gd name="connsiteY489" fmla="*/ 3257247 h 4199932"/>
                <a:gd name="connsiteX490" fmla="*/ 678678 w 4193532"/>
                <a:gd name="connsiteY490" fmla="*/ 2789992 h 4199932"/>
                <a:gd name="connsiteX491" fmla="*/ 650792 w 4193532"/>
                <a:gd name="connsiteY491" fmla="*/ 2780116 h 4199932"/>
                <a:gd name="connsiteX492" fmla="*/ 529154 w 4193532"/>
                <a:gd name="connsiteY492" fmla="*/ 2837626 h 4199932"/>
                <a:gd name="connsiteX493" fmla="*/ 504354 w 4193532"/>
                <a:gd name="connsiteY493" fmla="*/ 2828087 h 4199932"/>
                <a:gd name="connsiteX494" fmla="*/ 358197 w 4193532"/>
                <a:gd name="connsiteY494" fmla="*/ 2308597 h 4199932"/>
                <a:gd name="connsiteX495" fmla="*/ 330817 w 4193532"/>
                <a:gd name="connsiteY495" fmla="*/ 2285762 h 4199932"/>
                <a:gd name="connsiteX496" fmla="*/ 292776 w 4193532"/>
                <a:gd name="connsiteY496" fmla="*/ 2289015 h 4199932"/>
                <a:gd name="connsiteX497" fmla="*/ 271793 w 4193532"/>
                <a:gd name="connsiteY497" fmla="*/ 2315217 h 4199932"/>
                <a:gd name="connsiteX498" fmla="*/ 306130 w 4193532"/>
                <a:gd name="connsiteY498" fmla="*/ 2512151 h 4199932"/>
                <a:gd name="connsiteX499" fmla="*/ 331882 w 4193532"/>
                <a:gd name="connsiteY499" fmla="*/ 2610618 h 4199932"/>
                <a:gd name="connsiteX500" fmla="*/ 319708 w 4193532"/>
                <a:gd name="connsiteY500" fmla="*/ 2633229 h 4199932"/>
                <a:gd name="connsiteX501" fmla="*/ 274374 w 4193532"/>
                <a:gd name="connsiteY501" fmla="*/ 2646527 h 4199932"/>
                <a:gd name="connsiteX502" fmla="*/ 247106 w 4193532"/>
                <a:gd name="connsiteY502" fmla="*/ 2632276 h 4199932"/>
                <a:gd name="connsiteX503" fmla="*/ 187464 w 4193532"/>
                <a:gd name="connsiteY503" fmla="*/ 2340410 h 4199932"/>
                <a:gd name="connsiteX504" fmla="*/ 176019 w 4193532"/>
                <a:gd name="connsiteY504" fmla="*/ 2217367 h 4199932"/>
                <a:gd name="connsiteX505" fmla="*/ 199022 w 4193532"/>
                <a:gd name="connsiteY505" fmla="*/ 2191503 h 4199932"/>
                <a:gd name="connsiteX506" fmla="*/ 244413 w 4193532"/>
                <a:gd name="connsiteY506" fmla="*/ 2189707 h 4199932"/>
                <a:gd name="connsiteX507" fmla="*/ 256700 w 4193532"/>
                <a:gd name="connsiteY507" fmla="*/ 2191222 h 4199932"/>
                <a:gd name="connsiteX508" fmla="*/ 338616 w 4193532"/>
                <a:gd name="connsiteY508" fmla="*/ 2196496 h 4199932"/>
                <a:gd name="connsiteX509" fmla="*/ 347424 w 4193532"/>
                <a:gd name="connsiteY509" fmla="*/ 2177532 h 4199932"/>
                <a:gd name="connsiteX510" fmla="*/ 4044 w 4193532"/>
                <a:gd name="connsiteY510" fmla="*/ 2167561 h 4199932"/>
                <a:gd name="connsiteX511" fmla="*/ 89470 w 4193532"/>
                <a:gd name="connsiteY511" fmla="*/ 2167561 h 4199932"/>
                <a:gd name="connsiteX512" fmla="*/ 100147 w 4193532"/>
                <a:gd name="connsiteY512" fmla="*/ 2341163 h 4199932"/>
                <a:gd name="connsiteX513" fmla="*/ 302651 w 4193532"/>
                <a:gd name="connsiteY513" fmla="*/ 3008190 h 4199932"/>
                <a:gd name="connsiteX514" fmla="*/ 699381 w 4193532"/>
                <a:gd name="connsiteY514" fmla="*/ 3545467 h 4199932"/>
                <a:gd name="connsiteX515" fmla="*/ 732933 w 4193532"/>
                <a:gd name="connsiteY515" fmla="*/ 3545186 h 4199932"/>
                <a:gd name="connsiteX516" fmla="*/ 762277 w 4193532"/>
                <a:gd name="connsiteY516" fmla="*/ 3512924 h 4199932"/>
                <a:gd name="connsiteX517" fmla="*/ 761379 w 4193532"/>
                <a:gd name="connsiteY517" fmla="*/ 3484647 h 4199932"/>
                <a:gd name="connsiteX518" fmla="*/ 608488 w 4193532"/>
                <a:gd name="connsiteY518" fmla="*/ 3319132 h 4199932"/>
                <a:gd name="connsiteX519" fmla="*/ 318754 w 4193532"/>
                <a:gd name="connsiteY519" fmla="*/ 2835830 h 4199932"/>
                <a:gd name="connsiteX520" fmla="*/ 332219 w 4193532"/>
                <a:gd name="connsiteY520" fmla="*/ 2802896 h 4199932"/>
                <a:gd name="connsiteX521" fmla="*/ 372672 w 4193532"/>
                <a:gd name="connsiteY521" fmla="*/ 2786569 h 4199932"/>
                <a:gd name="connsiteX522" fmla="*/ 397247 w 4193532"/>
                <a:gd name="connsiteY522" fmla="*/ 2797397 h 4199932"/>
                <a:gd name="connsiteX523" fmla="*/ 484549 w 4193532"/>
                <a:gd name="connsiteY523" fmla="*/ 2981259 h 4199932"/>
                <a:gd name="connsiteX524" fmla="*/ 520457 w 4193532"/>
                <a:gd name="connsiteY524" fmla="*/ 2991638 h 4199932"/>
                <a:gd name="connsiteX525" fmla="*/ 629977 w 4193532"/>
                <a:gd name="connsiteY525" fmla="*/ 2926779 h 4199932"/>
                <a:gd name="connsiteX526" fmla="*/ 657301 w 4193532"/>
                <a:gd name="connsiteY526" fmla="*/ 2933007 h 4199932"/>
                <a:gd name="connsiteX527" fmla="*/ 865063 w 4193532"/>
                <a:gd name="connsiteY527" fmla="*/ 3217186 h 4199932"/>
                <a:gd name="connsiteX528" fmla="*/ 862820 w 4193532"/>
                <a:gd name="connsiteY528" fmla="*/ 3246306 h 4199932"/>
                <a:gd name="connsiteX529" fmla="*/ 827865 w 4193532"/>
                <a:gd name="connsiteY529" fmla="*/ 3278119 h 4199932"/>
                <a:gd name="connsiteX530" fmla="*/ 801214 w 4193532"/>
                <a:gd name="connsiteY530" fmla="*/ 3276997 h 4199932"/>
                <a:gd name="connsiteX531" fmla="*/ 676546 w 4193532"/>
                <a:gd name="connsiteY531" fmla="*/ 3123040 h 4199932"/>
                <a:gd name="connsiteX532" fmla="*/ 628462 w 4193532"/>
                <a:gd name="connsiteY532" fmla="*/ 3052402 h 4199932"/>
                <a:gd name="connsiteX533" fmla="*/ 598277 w 4193532"/>
                <a:gd name="connsiteY533" fmla="*/ 3046118 h 4199932"/>
                <a:gd name="connsiteX534" fmla="*/ 559339 w 4193532"/>
                <a:gd name="connsiteY534" fmla="*/ 3069515 h 4199932"/>
                <a:gd name="connsiteX535" fmla="*/ 552886 w 4193532"/>
                <a:gd name="connsiteY535" fmla="*/ 3096389 h 4199932"/>
                <a:gd name="connsiteX536" fmla="*/ 709255 w 4193532"/>
                <a:gd name="connsiteY536" fmla="*/ 3303872 h 4199932"/>
                <a:gd name="connsiteX537" fmla="*/ 1235424 w 4193532"/>
                <a:gd name="connsiteY537" fmla="*/ 3722763 h 4199932"/>
                <a:gd name="connsiteX538" fmla="*/ 1244064 w 4193532"/>
                <a:gd name="connsiteY538" fmla="*/ 3752331 h 4199932"/>
                <a:gd name="connsiteX539" fmla="*/ 1224538 w 4193532"/>
                <a:gd name="connsiteY539" fmla="*/ 3789306 h 4199932"/>
                <a:gd name="connsiteX540" fmla="*/ 1191941 w 4193532"/>
                <a:gd name="connsiteY540" fmla="*/ 3798844 h 4199932"/>
                <a:gd name="connsiteX541" fmla="*/ 897718 w 4193532"/>
                <a:gd name="connsiteY541" fmla="*/ 3605164 h 4199932"/>
                <a:gd name="connsiteX542" fmla="*/ 855750 w 4193532"/>
                <a:gd name="connsiteY542" fmla="*/ 3570378 h 4199932"/>
                <a:gd name="connsiteX543" fmla="*/ 826070 w 4193532"/>
                <a:gd name="connsiteY543" fmla="*/ 3571500 h 4199932"/>
                <a:gd name="connsiteX544" fmla="*/ 793248 w 4193532"/>
                <a:gd name="connsiteY544" fmla="*/ 3608025 h 4199932"/>
                <a:gd name="connsiteX545" fmla="*/ 793865 w 4193532"/>
                <a:gd name="connsiteY545" fmla="*/ 3631647 h 4199932"/>
                <a:gd name="connsiteX546" fmla="*/ 795099 w 4193532"/>
                <a:gd name="connsiteY546" fmla="*/ 3654033 h 4199932"/>
                <a:gd name="connsiteX547" fmla="*/ 763623 w 4193532"/>
                <a:gd name="connsiteY547" fmla="*/ 3691680 h 4199932"/>
                <a:gd name="connsiteX548" fmla="*/ 733270 w 4193532"/>
                <a:gd name="connsiteY548" fmla="*/ 3694597 h 4199932"/>
                <a:gd name="connsiteX549" fmla="*/ 569158 w 4193532"/>
                <a:gd name="connsiteY549" fmla="*/ 3537443 h 4199932"/>
                <a:gd name="connsiteX550" fmla="*/ 40746 w 4193532"/>
                <a:gd name="connsiteY550" fmla="*/ 2513779 h 4199932"/>
                <a:gd name="connsiteX551" fmla="*/ 6336 w 4193532"/>
                <a:gd name="connsiteY551" fmla="*/ 2257567 h 4199932"/>
                <a:gd name="connsiteX552" fmla="*/ 4007872 w 4193532"/>
                <a:gd name="connsiteY552" fmla="*/ 1972653 h 4199932"/>
                <a:gd name="connsiteX553" fmla="*/ 4020891 w 4193532"/>
                <a:gd name="connsiteY553" fmla="*/ 1996756 h 4199932"/>
                <a:gd name="connsiteX554" fmla="*/ 4021135 w 4193532"/>
                <a:gd name="connsiteY554" fmla="*/ 2019516 h 4199932"/>
                <a:gd name="connsiteX555" fmla="*/ 3934288 w 4193532"/>
                <a:gd name="connsiteY555" fmla="*/ 2019516 h 4199932"/>
                <a:gd name="connsiteX556" fmla="*/ 3934206 w 4193532"/>
                <a:gd name="connsiteY556" fmla="*/ 2003994 h 4199932"/>
                <a:gd name="connsiteX557" fmla="*/ 3959005 w 4193532"/>
                <a:gd name="connsiteY557" fmla="*/ 1975660 h 4199932"/>
                <a:gd name="connsiteX558" fmla="*/ 3993398 w 4193532"/>
                <a:gd name="connsiteY558" fmla="*/ 1972799 h 4199932"/>
                <a:gd name="connsiteX559" fmla="*/ 4007872 w 4193532"/>
                <a:gd name="connsiteY559" fmla="*/ 1972653 h 4199932"/>
                <a:gd name="connsiteX560" fmla="*/ 373234 w 4193532"/>
                <a:gd name="connsiteY560" fmla="*/ 1961858 h 4199932"/>
                <a:gd name="connsiteX561" fmla="*/ 420307 w 4193532"/>
                <a:gd name="connsiteY561" fmla="*/ 1965841 h 4199932"/>
                <a:gd name="connsiteX562" fmla="*/ 437363 w 4193532"/>
                <a:gd name="connsiteY562" fmla="*/ 1985703 h 4199932"/>
                <a:gd name="connsiteX563" fmla="*/ 436191 w 4193532"/>
                <a:gd name="connsiteY563" fmla="*/ 2019516 h 4199932"/>
                <a:gd name="connsiteX564" fmla="*/ 348211 w 4193532"/>
                <a:gd name="connsiteY564" fmla="*/ 2019516 h 4199932"/>
                <a:gd name="connsiteX565" fmla="*/ 350117 w 4193532"/>
                <a:gd name="connsiteY565" fmla="*/ 1981271 h 4199932"/>
                <a:gd name="connsiteX566" fmla="*/ 373234 w 4193532"/>
                <a:gd name="connsiteY566" fmla="*/ 1961858 h 4199932"/>
                <a:gd name="connsiteX567" fmla="*/ 2767189 w 4193532"/>
                <a:gd name="connsiteY567" fmla="*/ 1920003 h 4199932"/>
                <a:gd name="connsiteX568" fmla="*/ 2789015 w 4193532"/>
                <a:gd name="connsiteY568" fmla="*/ 1932907 h 4199932"/>
                <a:gd name="connsiteX569" fmla="*/ 2803112 w 4193532"/>
                <a:gd name="connsiteY569" fmla="*/ 2019516 h 4199932"/>
                <a:gd name="connsiteX570" fmla="*/ 2714143 w 4193532"/>
                <a:gd name="connsiteY570" fmla="*/ 2019516 h 4199932"/>
                <a:gd name="connsiteX571" fmla="*/ 2705247 w 4193532"/>
                <a:gd name="connsiteY571" fmla="*/ 1958772 h 4199932"/>
                <a:gd name="connsiteX572" fmla="*/ 2721519 w 4193532"/>
                <a:gd name="connsiteY572" fmla="*/ 1932178 h 4199932"/>
                <a:gd name="connsiteX573" fmla="*/ 2767189 w 4193532"/>
                <a:gd name="connsiteY573" fmla="*/ 1920003 h 4199932"/>
                <a:gd name="connsiteX574" fmla="*/ 2095705 w 4193532"/>
                <a:gd name="connsiteY574" fmla="*/ 1910295 h 4199932"/>
                <a:gd name="connsiteX575" fmla="*/ 2231982 w 4193532"/>
                <a:gd name="connsiteY575" fmla="*/ 1966599 h 4199932"/>
                <a:gd name="connsiteX576" fmla="*/ 2266508 w 4193532"/>
                <a:gd name="connsiteY576" fmla="*/ 2019516 h 4199932"/>
                <a:gd name="connsiteX577" fmla="*/ 2158215 w 4193532"/>
                <a:gd name="connsiteY577" fmla="*/ 2019516 h 4199932"/>
                <a:gd name="connsiteX578" fmla="*/ 2136450 w 4193532"/>
                <a:gd name="connsiteY578" fmla="*/ 2005296 h 4199932"/>
                <a:gd name="connsiteX579" fmla="*/ 2097949 w 4193532"/>
                <a:gd name="connsiteY579" fmla="*/ 1997485 h 4199932"/>
                <a:gd name="connsiteX580" fmla="*/ 2058587 w 4193532"/>
                <a:gd name="connsiteY580" fmla="*/ 2004518 h 4199932"/>
                <a:gd name="connsiteX581" fmla="*/ 2034411 w 4193532"/>
                <a:gd name="connsiteY581" fmla="*/ 2019516 h 4199932"/>
                <a:gd name="connsiteX582" fmla="*/ 1925186 w 4193532"/>
                <a:gd name="connsiteY582" fmla="*/ 2019516 h 4199932"/>
                <a:gd name="connsiteX583" fmla="*/ 1930860 w 4193532"/>
                <a:gd name="connsiteY583" fmla="*/ 2006515 h 4199932"/>
                <a:gd name="connsiteX584" fmla="*/ 2095705 w 4193532"/>
                <a:gd name="connsiteY584" fmla="*/ 1910295 h 4199932"/>
                <a:gd name="connsiteX585" fmla="*/ 3623769 w 4193532"/>
                <a:gd name="connsiteY585" fmla="*/ 1784393 h 4199932"/>
                <a:gd name="connsiteX586" fmla="*/ 3648568 w 4193532"/>
                <a:gd name="connsiteY586" fmla="*/ 1800664 h 4199932"/>
                <a:gd name="connsiteX587" fmla="*/ 3674320 w 4193532"/>
                <a:gd name="connsiteY587" fmla="*/ 2008034 h 4199932"/>
                <a:gd name="connsiteX588" fmla="*/ 3674550 w 4193532"/>
                <a:gd name="connsiteY588" fmla="*/ 2019516 h 4199932"/>
                <a:gd name="connsiteX589" fmla="*/ 3586532 w 4193532"/>
                <a:gd name="connsiteY589" fmla="*/ 2019516 h 4199932"/>
                <a:gd name="connsiteX590" fmla="*/ 3582727 w 4193532"/>
                <a:gd name="connsiteY590" fmla="*/ 1951640 h 4199932"/>
                <a:gd name="connsiteX591" fmla="*/ 3563622 w 4193532"/>
                <a:gd name="connsiteY591" fmla="*/ 1822153 h 4199932"/>
                <a:gd name="connsiteX592" fmla="*/ 3582923 w 4193532"/>
                <a:gd name="connsiteY592" fmla="*/ 1793258 h 4199932"/>
                <a:gd name="connsiteX593" fmla="*/ 3623769 w 4193532"/>
                <a:gd name="connsiteY593" fmla="*/ 1784393 h 4199932"/>
                <a:gd name="connsiteX594" fmla="*/ 1685510 w 4193532"/>
                <a:gd name="connsiteY594" fmla="*/ 1763718 h 4199932"/>
                <a:gd name="connsiteX595" fmla="*/ 1701837 w 4193532"/>
                <a:gd name="connsiteY595" fmla="*/ 1772330 h 4199932"/>
                <a:gd name="connsiteX596" fmla="*/ 1735388 w 4193532"/>
                <a:gd name="connsiteY596" fmla="*/ 1800159 h 4199932"/>
                <a:gd name="connsiteX597" fmla="*/ 1738755 w 4193532"/>
                <a:gd name="connsiteY597" fmla="*/ 1829502 h 4199932"/>
                <a:gd name="connsiteX598" fmla="*/ 1661363 w 4193532"/>
                <a:gd name="connsiteY598" fmla="*/ 1988789 h 4199932"/>
                <a:gd name="connsiteX599" fmla="*/ 1656800 w 4193532"/>
                <a:gd name="connsiteY599" fmla="*/ 2019516 h 4199932"/>
                <a:gd name="connsiteX600" fmla="*/ 1567629 w 4193532"/>
                <a:gd name="connsiteY600" fmla="*/ 2019516 h 4199932"/>
                <a:gd name="connsiteX601" fmla="*/ 1578893 w 4193532"/>
                <a:gd name="connsiteY601" fmla="*/ 1960716 h 4199932"/>
                <a:gd name="connsiteX602" fmla="*/ 1670361 w 4193532"/>
                <a:gd name="connsiteY602" fmla="*/ 1775135 h 4199932"/>
                <a:gd name="connsiteX603" fmla="*/ 1685510 w 4193532"/>
                <a:gd name="connsiteY603" fmla="*/ 1763718 h 4199932"/>
                <a:gd name="connsiteX604" fmla="*/ 2122491 w 4193532"/>
                <a:gd name="connsiteY604" fmla="*/ 1562667 h 4199932"/>
                <a:gd name="connsiteX605" fmla="*/ 2154561 w 4193532"/>
                <a:gd name="connsiteY605" fmla="*/ 1565970 h 4199932"/>
                <a:gd name="connsiteX606" fmla="*/ 2414504 w 4193532"/>
                <a:gd name="connsiteY606" fmla="*/ 1665896 h 4199932"/>
                <a:gd name="connsiteX607" fmla="*/ 2418431 w 4193532"/>
                <a:gd name="connsiteY607" fmla="*/ 1692209 h 4199932"/>
                <a:gd name="connsiteX608" fmla="*/ 2391556 w 4193532"/>
                <a:gd name="connsiteY608" fmla="*/ 1726547 h 4199932"/>
                <a:gd name="connsiteX609" fmla="*/ 2356825 w 4193532"/>
                <a:gd name="connsiteY609" fmla="*/ 1732270 h 4199932"/>
                <a:gd name="connsiteX610" fmla="*/ 2209546 w 4193532"/>
                <a:gd name="connsiteY610" fmla="*/ 1663314 h 4199932"/>
                <a:gd name="connsiteX611" fmla="*/ 2185701 w 4193532"/>
                <a:gd name="connsiteY611" fmla="*/ 1679025 h 4199932"/>
                <a:gd name="connsiteX612" fmla="*/ 2183344 w 4193532"/>
                <a:gd name="connsiteY612" fmla="*/ 1706180 h 4199932"/>
                <a:gd name="connsiteX613" fmla="*/ 2215605 w 4193532"/>
                <a:gd name="connsiteY613" fmla="*/ 1755834 h 4199932"/>
                <a:gd name="connsiteX614" fmla="*/ 2418599 w 4193532"/>
                <a:gd name="connsiteY614" fmla="*/ 1928474 h 4199932"/>
                <a:gd name="connsiteX615" fmla="*/ 2410744 w 4193532"/>
                <a:gd name="connsiteY615" fmla="*/ 1953554 h 4199932"/>
                <a:gd name="connsiteX616" fmla="*/ 2368047 w 4193532"/>
                <a:gd name="connsiteY616" fmla="*/ 1973753 h 4199932"/>
                <a:gd name="connsiteX617" fmla="*/ 2338535 w 4193532"/>
                <a:gd name="connsiteY617" fmla="*/ 1964326 h 4199932"/>
                <a:gd name="connsiteX618" fmla="*/ 2013733 w 4193532"/>
                <a:gd name="connsiteY618" fmla="*/ 1836291 h 4199932"/>
                <a:gd name="connsiteX619" fmla="*/ 1867576 w 4193532"/>
                <a:gd name="connsiteY619" fmla="*/ 1947095 h 4199932"/>
                <a:gd name="connsiteX620" fmla="*/ 1835874 w 4193532"/>
                <a:gd name="connsiteY620" fmla="*/ 2019516 h 4199932"/>
                <a:gd name="connsiteX621" fmla="*/ 1746081 w 4193532"/>
                <a:gd name="connsiteY621" fmla="*/ 2019516 h 4199932"/>
                <a:gd name="connsiteX622" fmla="*/ 1750145 w 4193532"/>
                <a:gd name="connsiteY622" fmla="*/ 1995914 h 4199932"/>
                <a:gd name="connsiteX623" fmla="*/ 2070738 w 4193532"/>
                <a:gd name="connsiteY623" fmla="*/ 1737376 h 4199932"/>
                <a:gd name="connsiteX624" fmla="*/ 2094752 w 4193532"/>
                <a:gd name="connsiteY624" fmla="*/ 1713418 h 4199932"/>
                <a:gd name="connsiteX625" fmla="*/ 2100643 w 4193532"/>
                <a:gd name="connsiteY625" fmla="*/ 1613605 h 4199932"/>
                <a:gd name="connsiteX626" fmla="*/ 2122491 w 4193532"/>
                <a:gd name="connsiteY626" fmla="*/ 1562667 h 4199932"/>
                <a:gd name="connsiteX627" fmla="*/ 2163259 w 4193532"/>
                <a:gd name="connsiteY627" fmla="*/ 1043723 h 4199932"/>
                <a:gd name="connsiteX628" fmla="*/ 2300158 w 4193532"/>
                <a:gd name="connsiteY628" fmla="*/ 1061347 h 4199932"/>
                <a:gd name="connsiteX629" fmla="*/ 2445642 w 4193532"/>
                <a:gd name="connsiteY629" fmla="*/ 1100846 h 4199932"/>
                <a:gd name="connsiteX630" fmla="*/ 2460679 w 4193532"/>
                <a:gd name="connsiteY630" fmla="*/ 1131817 h 4199932"/>
                <a:gd name="connsiteX631" fmla="*/ 2416916 w 4193532"/>
                <a:gd name="connsiteY631" fmla="*/ 1249360 h 4199932"/>
                <a:gd name="connsiteX632" fmla="*/ 2429540 w 4193532"/>
                <a:gd name="connsiteY632" fmla="*/ 1279209 h 4199932"/>
                <a:gd name="connsiteX633" fmla="*/ 2937585 w 4193532"/>
                <a:gd name="connsiteY633" fmla="*/ 1823499 h 4199932"/>
                <a:gd name="connsiteX634" fmla="*/ 2965021 w 4193532"/>
                <a:gd name="connsiteY634" fmla="*/ 1927127 h 4199932"/>
                <a:gd name="connsiteX635" fmla="*/ 2988473 w 4193532"/>
                <a:gd name="connsiteY635" fmla="*/ 1944016 h 4199932"/>
                <a:gd name="connsiteX636" fmla="*/ 3035266 w 4193532"/>
                <a:gd name="connsiteY636" fmla="*/ 1937507 h 4199932"/>
                <a:gd name="connsiteX637" fmla="*/ 3051145 w 4193532"/>
                <a:gd name="connsiteY637" fmla="*/ 1913999 h 4199932"/>
                <a:gd name="connsiteX638" fmla="*/ 3011478 w 4193532"/>
                <a:gd name="connsiteY638" fmla="*/ 1774237 h 4199932"/>
                <a:gd name="connsiteX639" fmla="*/ 3025953 w 4193532"/>
                <a:gd name="connsiteY639" fmla="*/ 1743940 h 4199932"/>
                <a:gd name="connsiteX640" fmla="*/ 3070333 w 4193532"/>
                <a:gd name="connsiteY640" fmla="*/ 1727669 h 4199932"/>
                <a:gd name="connsiteX641" fmla="*/ 3091373 w 4193532"/>
                <a:gd name="connsiteY641" fmla="*/ 1736365 h 4199932"/>
                <a:gd name="connsiteX642" fmla="*/ 3150229 w 4193532"/>
                <a:gd name="connsiteY642" fmla="*/ 1990809 h 4199932"/>
                <a:gd name="connsiteX643" fmla="*/ 3132947 w 4193532"/>
                <a:gd name="connsiteY643" fmla="*/ 2010334 h 4199932"/>
                <a:gd name="connsiteX644" fmla="*/ 3037807 w 4193532"/>
                <a:gd name="connsiteY644" fmla="*/ 2019516 h 4199932"/>
                <a:gd name="connsiteX645" fmla="*/ 2891009 w 4193532"/>
                <a:gd name="connsiteY645" fmla="*/ 2019516 h 4199932"/>
                <a:gd name="connsiteX646" fmla="*/ 2890060 w 4193532"/>
                <a:gd name="connsiteY646" fmla="*/ 2005339 h 4199932"/>
                <a:gd name="connsiteX647" fmla="*/ 2821725 w 4193532"/>
                <a:gd name="connsiteY647" fmla="*/ 1765372 h 4199932"/>
                <a:gd name="connsiteX648" fmla="*/ 2791708 w 4193532"/>
                <a:gd name="connsiteY648" fmla="*/ 1755442 h 4199932"/>
                <a:gd name="connsiteX649" fmla="*/ 2605041 w 4193532"/>
                <a:gd name="connsiteY649" fmla="*/ 1864850 h 4199932"/>
                <a:gd name="connsiteX650" fmla="*/ 2594886 w 4193532"/>
                <a:gd name="connsiteY650" fmla="*/ 1896662 h 4199932"/>
                <a:gd name="connsiteX651" fmla="*/ 2617736 w 4193532"/>
                <a:gd name="connsiteY651" fmla="*/ 1968355 h 4199932"/>
                <a:gd name="connsiteX652" fmla="*/ 2627614 w 4193532"/>
                <a:gd name="connsiteY652" fmla="*/ 2019516 h 4199932"/>
                <a:gd name="connsiteX653" fmla="*/ 2538382 w 4193532"/>
                <a:gd name="connsiteY653" fmla="*/ 2019516 h 4199932"/>
                <a:gd name="connsiteX654" fmla="*/ 2520748 w 4193532"/>
                <a:gd name="connsiteY654" fmla="*/ 1943602 h 4199932"/>
                <a:gd name="connsiteX655" fmla="*/ 2469880 w 4193532"/>
                <a:gd name="connsiteY655" fmla="*/ 1846391 h 4199932"/>
                <a:gd name="connsiteX656" fmla="*/ 2474537 w 4193532"/>
                <a:gd name="connsiteY656" fmla="*/ 1818449 h 4199932"/>
                <a:gd name="connsiteX657" fmla="*/ 2515214 w 4193532"/>
                <a:gd name="connsiteY657" fmla="*/ 1787872 h 4199932"/>
                <a:gd name="connsiteX658" fmla="*/ 2536367 w 4193532"/>
                <a:gd name="connsiteY658" fmla="*/ 1789218 h 4199932"/>
                <a:gd name="connsiteX659" fmla="*/ 2558024 w 4193532"/>
                <a:gd name="connsiteY659" fmla="*/ 1791911 h 4199932"/>
                <a:gd name="connsiteX660" fmla="*/ 2602011 w 4193532"/>
                <a:gd name="connsiteY660" fmla="*/ 1766327 h 4199932"/>
                <a:gd name="connsiteX661" fmla="*/ 2607173 w 4193532"/>
                <a:gd name="connsiteY661" fmla="*/ 1739395 h 4199932"/>
                <a:gd name="connsiteX662" fmla="*/ 2104907 w 4193532"/>
                <a:gd name="connsiteY662" fmla="*/ 1475078 h 4199932"/>
                <a:gd name="connsiteX663" fmla="*/ 2013958 w 4193532"/>
                <a:gd name="connsiteY663" fmla="*/ 1481473 h 4199932"/>
                <a:gd name="connsiteX664" fmla="*/ 1816968 w 4193532"/>
                <a:gd name="connsiteY664" fmla="*/ 1542797 h 4199932"/>
                <a:gd name="connsiteX665" fmla="*/ 1810067 w 4193532"/>
                <a:gd name="connsiteY665" fmla="*/ 1569112 h 4199932"/>
                <a:gd name="connsiteX666" fmla="*/ 1836269 w 4193532"/>
                <a:gd name="connsiteY666" fmla="*/ 1608442 h 4199932"/>
                <a:gd name="connsiteX667" fmla="*/ 1864209 w 4193532"/>
                <a:gd name="connsiteY667" fmla="*/ 1616522 h 4199932"/>
                <a:gd name="connsiteX668" fmla="*/ 1940234 w 4193532"/>
                <a:gd name="connsiteY668" fmla="*/ 1586561 h 4199932"/>
                <a:gd name="connsiteX669" fmla="*/ 1961891 w 4193532"/>
                <a:gd name="connsiteY669" fmla="*/ 1597614 h 4199932"/>
                <a:gd name="connsiteX670" fmla="*/ 1975974 w 4193532"/>
                <a:gd name="connsiteY670" fmla="*/ 1650298 h 4199932"/>
                <a:gd name="connsiteX671" fmla="*/ 1966211 w 4193532"/>
                <a:gd name="connsiteY671" fmla="*/ 1669711 h 4199932"/>
                <a:gd name="connsiteX672" fmla="*/ 1844796 w 4193532"/>
                <a:gd name="connsiteY672" fmla="*/ 1730250 h 4199932"/>
                <a:gd name="connsiteX673" fmla="*/ 1816687 w 4193532"/>
                <a:gd name="connsiteY673" fmla="*/ 1725256 h 4199932"/>
                <a:gd name="connsiteX674" fmla="*/ 1741280 w 4193532"/>
                <a:gd name="connsiteY674" fmla="*/ 1620506 h 4199932"/>
                <a:gd name="connsiteX675" fmla="*/ 1705428 w 4193532"/>
                <a:gd name="connsiteY675" fmla="*/ 1615456 h 4199932"/>
                <a:gd name="connsiteX676" fmla="*/ 1490080 w 4193532"/>
                <a:gd name="connsiteY676" fmla="*/ 1960708 h 4199932"/>
                <a:gd name="connsiteX677" fmla="*/ 1483178 w 4193532"/>
                <a:gd name="connsiteY677" fmla="*/ 2019516 h 4199932"/>
                <a:gd name="connsiteX678" fmla="*/ 1394231 w 4193532"/>
                <a:gd name="connsiteY678" fmla="*/ 2019516 h 4199932"/>
                <a:gd name="connsiteX679" fmla="*/ 1408375 w 4193532"/>
                <a:gd name="connsiteY679" fmla="*/ 1925481 h 4199932"/>
                <a:gd name="connsiteX680" fmla="*/ 2008740 w 4193532"/>
                <a:gd name="connsiteY680" fmla="*/ 1395518 h 4199932"/>
                <a:gd name="connsiteX681" fmla="*/ 2678372 w 4193532"/>
                <a:gd name="connsiteY681" fmla="*/ 1690358 h 4199932"/>
                <a:gd name="connsiteX682" fmla="*/ 2716581 w 4193532"/>
                <a:gd name="connsiteY682" fmla="*/ 1698662 h 4199932"/>
                <a:gd name="connsiteX683" fmla="*/ 2751143 w 4193532"/>
                <a:gd name="connsiteY683" fmla="*/ 1678519 h 4199932"/>
                <a:gd name="connsiteX684" fmla="*/ 2757146 w 4193532"/>
                <a:gd name="connsiteY684" fmla="*/ 1651477 h 4199932"/>
                <a:gd name="connsiteX685" fmla="*/ 2582823 w 4193532"/>
                <a:gd name="connsiteY685" fmla="*/ 1467391 h 4199932"/>
                <a:gd name="connsiteX686" fmla="*/ 1700154 w 4193532"/>
                <a:gd name="connsiteY686" fmla="*/ 1409264 h 4199932"/>
                <a:gd name="connsiteX687" fmla="*/ 1663965 w 4193532"/>
                <a:gd name="connsiteY687" fmla="*/ 1400399 h 4199932"/>
                <a:gd name="connsiteX688" fmla="*/ 1642813 w 4193532"/>
                <a:gd name="connsiteY688" fmla="*/ 1366454 h 4199932"/>
                <a:gd name="connsiteX689" fmla="*/ 1649714 w 4193532"/>
                <a:gd name="connsiteY689" fmla="*/ 1337840 h 4199932"/>
                <a:gd name="connsiteX690" fmla="*/ 1898602 w 4193532"/>
                <a:gd name="connsiteY690" fmla="*/ 1238308 h 4199932"/>
                <a:gd name="connsiteX691" fmla="*/ 2311043 w 4193532"/>
                <a:gd name="connsiteY691" fmla="*/ 1241674 h 4199932"/>
                <a:gd name="connsiteX692" fmla="*/ 2342743 w 4193532"/>
                <a:gd name="connsiteY692" fmla="*/ 1224281 h 4199932"/>
                <a:gd name="connsiteX693" fmla="*/ 2355479 w 4193532"/>
                <a:gd name="connsiteY693" fmla="*/ 1184445 h 4199932"/>
                <a:gd name="connsiteX694" fmla="*/ 2342294 w 4193532"/>
                <a:gd name="connsiteY694" fmla="*/ 1160039 h 4199932"/>
                <a:gd name="connsiteX695" fmla="*/ 2128584 w 4193532"/>
                <a:gd name="connsiteY695" fmla="*/ 1129293 h 4199932"/>
                <a:gd name="connsiteX696" fmla="*/ 2030510 w 4193532"/>
                <a:gd name="connsiteY696" fmla="*/ 1131425 h 4199932"/>
                <a:gd name="connsiteX697" fmla="*/ 2009021 w 4193532"/>
                <a:gd name="connsiteY697" fmla="*/ 1114368 h 4199932"/>
                <a:gd name="connsiteX698" fmla="*/ 2004812 w 4193532"/>
                <a:gd name="connsiteY698" fmla="*/ 1069146 h 4199932"/>
                <a:gd name="connsiteX699" fmla="*/ 2025180 w 4193532"/>
                <a:gd name="connsiteY699" fmla="*/ 1044234 h 4199932"/>
                <a:gd name="connsiteX700" fmla="*/ 2163259 w 4193532"/>
                <a:gd name="connsiteY700" fmla="*/ 1043723 h 4199932"/>
                <a:gd name="connsiteX701" fmla="*/ 1274691 w 4193532"/>
                <a:gd name="connsiteY701" fmla="*/ 967467 h 4199932"/>
                <a:gd name="connsiteX702" fmla="*/ 1288220 w 4193532"/>
                <a:gd name="connsiteY702" fmla="*/ 979824 h 4199932"/>
                <a:gd name="connsiteX703" fmla="*/ 1313523 w 4193532"/>
                <a:gd name="connsiteY703" fmla="*/ 1015340 h 4199932"/>
                <a:gd name="connsiteX704" fmla="*/ 1309484 w 4193532"/>
                <a:gd name="connsiteY704" fmla="*/ 1045806 h 4199932"/>
                <a:gd name="connsiteX705" fmla="*/ 1023228 w 4193532"/>
                <a:gd name="connsiteY705" fmla="*/ 1338289 h 4199932"/>
                <a:gd name="connsiteX706" fmla="*/ 974808 w 4193532"/>
                <a:gd name="connsiteY706" fmla="*/ 1410835 h 4199932"/>
                <a:gd name="connsiteX707" fmla="*/ 980980 w 4193532"/>
                <a:gd name="connsiteY707" fmla="*/ 1436251 h 4199932"/>
                <a:gd name="connsiteX708" fmla="*/ 1026034 w 4193532"/>
                <a:gd name="connsiteY708" fmla="*/ 1459985 h 4199932"/>
                <a:gd name="connsiteX709" fmla="*/ 1050888 w 4193532"/>
                <a:gd name="connsiteY709" fmla="*/ 1452971 h 4199932"/>
                <a:gd name="connsiteX710" fmla="*/ 1129831 w 4193532"/>
                <a:gd name="connsiteY710" fmla="*/ 1339635 h 4199932"/>
                <a:gd name="connsiteX711" fmla="*/ 1160185 w 4193532"/>
                <a:gd name="connsiteY711" fmla="*/ 1336942 h 4199932"/>
                <a:gd name="connsiteX712" fmla="*/ 1197663 w 4193532"/>
                <a:gd name="connsiteY712" fmla="*/ 1368643 h 4199932"/>
                <a:gd name="connsiteX713" fmla="*/ 1200693 w 4193532"/>
                <a:gd name="connsiteY713" fmla="*/ 1391198 h 4199932"/>
                <a:gd name="connsiteX714" fmla="*/ 1067664 w 4193532"/>
                <a:gd name="connsiteY714" fmla="*/ 1603337 h 4199932"/>
                <a:gd name="connsiteX715" fmla="*/ 1046008 w 4193532"/>
                <a:gd name="connsiteY715" fmla="*/ 1610575 h 4199932"/>
                <a:gd name="connsiteX716" fmla="*/ 998092 w 4193532"/>
                <a:gd name="connsiteY716" fmla="*/ 1588581 h 4199932"/>
                <a:gd name="connsiteX717" fmla="*/ 989564 w 4193532"/>
                <a:gd name="connsiteY717" fmla="*/ 1564847 h 4199932"/>
                <a:gd name="connsiteX718" fmla="*/ 978792 w 4193532"/>
                <a:gd name="connsiteY718" fmla="*/ 1532979 h 4199932"/>
                <a:gd name="connsiteX719" fmla="*/ 940303 w 4193532"/>
                <a:gd name="connsiteY719" fmla="*/ 1512556 h 4199932"/>
                <a:gd name="connsiteX720" fmla="*/ 914101 w 4193532"/>
                <a:gd name="connsiteY720" fmla="*/ 1521421 h 4199932"/>
                <a:gd name="connsiteX721" fmla="*/ 820067 w 4193532"/>
                <a:gd name="connsiteY721" fmla="*/ 1778839 h 4199932"/>
                <a:gd name="connsiteX722" fmla="*/ 793879 w 4193532"/>
                <a:gd name="connsiteY722" fmla="*/ 1912589 h 4199932"/>
                <a:gd name="connsiteX723" fmla="*/ 783922 w 4193532"/>
                <a:gd name="connsiteY723" fmla="*/ 2019516 h 4199932"/>
                <a:gd name="connsiteX724" fmla="*/ 695656 w 4193532"/>
                <a:gd name="connsiteY724" fmla="*/ 2019516 h 4199932"/>
                <a:gd name="connsiteX725" fmla="*/ 706503 w 4193532"/>
                <a:gd name="connsiteY725" fmla="*/ 1907657 h 4199932"/>
                <a:gd name="connsiteX726" fmla="*/ 1020423 w 4193532"/>
                <a:gd name="connsiteY726" fmla="*/ 1199594 h 4199932"/>
                <a:gd name="connsiteX727" fmla="*/ 1257080 w 4193532"/>
                <a:gd name="connsiteY727" fmla="*/ 974551 h 4199932"/>
                <a:gd name="connsiteX728" fmla="*/ 1274691 w 4193532"/>
                <a:gd name="connsiteY728" fmla="*/ 967467 h 4199932"/>
                <a:gd name="connsiteX729" fmla="*/ 2496958 w 4193532"/>
                <a:gd name="connsiteY729" fmla="*/ 217096 h 4199932"/>
                <a:gd name="connsiteX730" fmla="*/ 2509772 w 4193532"/>
                <a:gd name="connsiteY730" fmla="*/ 219244 h 4199932"/>
                <a:gd name="connsiteX731" fmla="*/ 2755800 w 4193532"/>
                <a:gd name="connsiteY731" fmla="*/ 290499 h 4199932"/>
                <a:gd name="connsiteX732" fmla="*/ 2892195 w 4193532"/>
                <a:gd name="connsiteY732" fmla="*/ 345933 h 4199932"/>
                <a:gd name="connsiteX733" fmla="*/ 2902799 w 4193532"/>
                <a:gd name="connsiteY733" fmla="*/ 373369 h 4199932"/>
                <a:gd name="connsiteX734" fmla="*/ 2846524 w 4193532"/>
                <a:gd name="connsiteY734" fmla="*/ 493605 h 4199932"/>
                <a:gd name="connsiteX735" fmla="*/ 2855501 w 4193532"/>
                <a:gd name="connsiteY735" fmla="*/ 520255 h 4199932"/>
                <a:gd name="connsiteX736" fmla="*/ 2958457 w 4193532"/>
                <a:gd name="connsiteY736" fmla="*/ 574399 h 4199932"/>
                <a:gd name="connsiteX737" fmla="*/ 2965302 w 4193532"/>
                <a:gd name="connsiteY737" fmla="*/ 598748 h 4199932"/>
                <a:gd name="connsiteX738" fmla="*/ 2941624 w 4193532"/>
                <a:gd name="connsiteY738" fmla="*/ 639650 h 4199932"/>
                <a:gd name="connsiteX739" fmla="*/ 2911888 w 4193532"/>
                <a:gd name="connsiteY739" fmla="*/ 648123 h 4199932"/>
                <a:gd name="connsiteX740" fmla="*/ 2604312 w 4193532"/>
                <a:gd name="connsiteY740" fmla="*/ 513523 h 4199932"/>
                <a:gd name="connsiteX741" fmla="*/ 2335337 w 4193532"/>
                <a:gd name="connsiteY741" fmla="*/ 451525 h 4199932"/>
                <a:gd name="connsiteX742" fmla="*/ 2310874 w 4193532"/>
                <a:gd name="connsiteY742" fmla="*/ 470152 h 4199932"/>
                <a:gd name="connsiteX743" fmla="*/ 2306498 w 4193532"/>
                <a:gd name="connsiteY743" fmla="*/ 515374 h 4199932"/>
                <a:gd name="connsiteX744" fmla="*/ 2324340 w 4193532"/>
                <a:gd name="connsiteY744" fmla="*/ 537761 h 4199932"/>
                <a:gd name="connsiteX745" fmla="*/ 2558305 w 4193532"/>
                <a:gd name="connsiteY745" fmla="*/ 589940 h 4199932"/>
                <a:gd name="connsiteX746" fmla="*/ 2589499 w 4193532"/>
                <a:gd name="connsiteY746" fmla="*/ 649357 h 4199932"/>
                <a:gd name="connsiteX747" fmla="*/ 2539004 w 4193532"/>
                <a:gd name="connsiteY747" fmla="*/ 675165 h 4199932"/>
                <a:gd name="connsiteX748" fmla="*/ 1890075 w 4193532"/>
                <a:gd name="connsiteY748" fmla="*/ 622538 h 4199932"/>
                <a:gd name="connsiteX749" fmla="*/ 1871223 w 4193532"/>
                <a:gd name="connsiteY749" fmla="*/ 648234 h 4199932"/>
                <a:gd name="connsiteX750" fmla="*/ 1879134 w 4193532"/>
                <a:gd name="connsiteY750" fmla="*/ 687453 h 4199932"/>
                <a:gd name="connsiteX751" fmla="*/ 1900622 w 4193532"/>
                <a:gd name="connsiteY751" fmla="*/ 709559 h 4199932"/>
                <a:gd name="connsiteX752" fmla="*/ 1910834 w 4193532"/>
                <a:gd name="connsiteY752" fmla="*/ 722127 h 4199932"/>
                <a:gd name="connsiteX753" fmla="*/ 1917847 w 4193532"/>
                <a:gd name="connsiteY753" fmla="*/ 772511 h 4199932"/>
                <a:gd name="connsiteX754" fmla="*/ 1898883 w 4193532"/>
                <a:gd name="connsiteY754" fmla="*/ 797535 h 4199932"/>
                <a:gd name="connsiteX755" fmla="*/ 1716369 w 4193532"/>
                <a:gd name="connsiteY755" fmla="*/ 838492 h 4199932"/>
                <a:gd name="connsiteX756" fmla="*/ 1536491 w 4193532"/>
                <a:gd name="connsiteY756" fmla="*/ 907278 h 4199932"/>
                <a:gd name="connsiteX757" fmla="*/ 1527851 w 4193532"/>
                <a:gd name="connsiteY757" fmla="*/ 934658 h 4199932"/>
                <a:gd name="connsiteX758" fmla="*/ 1548890 w 4193532"/>
                <a:gd name="connsiteY758" fmla="*/ 972867 h 4199932"/>
                <a:gd name="connsiteX759" fmla="*/ 1579974 w 4193532"/>
                <a:gd name="connsiteY759" fmla="*/ 983359 h 4199932"/>
                <a:gd name="connsiteX760" fmla="*/ 1846648 w 4193532"/>
                <a:gd name="connsiteY760" fmla="*/ 894487 h 4199932"/>
                <a:gd name="connsiteX761" fmla="*/ 2924512 w 4193532"/>
                <a:gd name="connsiteY761" fmla="*/ 1188092 h 4199932"/>
                <a:gd name="connsiteX762" fmla="*/ 2997002 w 4193532"/>
                <a:gd name="connsiteY762" fmla="*/ 1259516 h 4199932"/>
                <a:gd name="connsiteX763" fmla="*/ 3025167 w 4193532"/>
                <a:gd name="connsiteY763" fmla="*/ 1260245 h 4199932"/>
                <a:gd name="connsiteX764" fmla="*/ 3122119 w 4193532"/>
                <a:gd name="connsiteY764" fmla="*/ 1174963 h 4199932"/>
                <a:gd name="connsiteX765" fmla="*/ 3156513 w 4193532"/>
                <a:gd name="connsiteY765" fmla="*/ 1177713 h 4199932"/>
                <a:gd name="connsiteX766" fmla="*/ 3408937 w 4193532"/>
                <a:gd name="connsiteY766" fmla="*/ 1593855 h 4199932"/>
                <a:gd name="connsiteX767" fmla="*/ 3442824 w 4193532"/>
                <a:gd name="connsiteY767" fmla="*/ 1609733 h 4199932"/>
                <a:gd name="connsiteX768" fmla="*/ 3482604 w 4193532"/>
                <a:gd name="connsiteY768" fmla="*/ 1596885 h 4199932"/>
                <a:gd name="connsiteX769" fmla="*/ 3493545 w 4193532"/>
                <a:gd name="connsiteY769" fmla="*/ 1572815 h 4199932"/>
                <a:gd name="connsiteX770" fmla="*/ 3381051 w 4193532"/>
                <a:gd name="connsiteY770" fmla="*/ 1340758 h 4199932"/>
                <a:gd name="connsiteX771" fmla="*/ 3389580 w 4193532"/>
                <a:gd name="connsiteY771" fmla="*/ 1303335 h 4199932"/>
                <a:gd name="connsiteX772" fmla="*/ 3423356 w 4193532"/>
                <a:gd name="connsiteY772" fmla="*/ 1281958 h 4199932"/>
                <a:gd name="connsiteX773" fmla="*/ 3451634 w 4193532"/>
                <a:gd name="connsiteY773" fmla="*/ 1288467 h 4199932"/>
                <a:gd name="connsiteX774" fmla="*/ 3573273 w 4193532"/>
                <a:gd name="connsiteY774" fmla="*/ 1538253 h 4199932"/>
                <a:gd name="connsiteX775" fmla="*/ 3608170 w 4193532"/>
                <a:gd name="connsiteY775" fmla="*/ 1555309 h 4199932"/>
                <a:gd name="connsiteX776" fmla="*/ 3644472 w 4193532"/>
                <a:gd name="connsiteY776" fmla="*/ 1543527 h 4199932"/>
                <a:gd name="connsiteX777" fmla="*/ 3657769 w 4193532"/>
                <a:gd name="connsiteY777" fmla="*/ 1516091 h 4199932"/>
                <a:gd name="connsiteX778" fmla="*/ 3554476 w 4193532"/>
                <a:gd name="connsiteY778" fmla="*/ 1293628 h 4199932"/>
                <a:gd name="connsiteX779" fmla="*/ 3323710 w 4193532"/>
                <a:gd name="connsiteY779" fmla="*/ 974718 h 4199932"/>
                <a:gd name="connsiteX780" fmla="*/ 3324552 w 4193532"/>
                <a:gd name="connsiteY780" fmla="*/ 942626 h 4199932"/>
                <a:gd name="connsiteX781" fmla="*/ 3356421 w 4193532"/>
                <a:gd name="connsiteY781" fmla="*/ 912833 h 4199932"/>
                <a:gd name="connsiteX782" fmla="*/ 3386887 w 4193532"/>
                <a:gd name="connsiteY782" fmla="*/ 913843 h 4199932"/>
                <a:gd name="connsiteX783" fmla="*/ 3541965 w 4193532"/>
                <a:gd name="connsiteY783" fmla="*/ 1108589 h 4199932"/>
                <a:gd name="connsiteX784" fmla="*/ 3809930 w 4193532"/>
                <a:gd name="connsiteY784" fmla="*/ 1726883 h 4199932"/>
                <a:gd name="connsiteX785" fmla="*/ 3837984 w 4193532"/>
                <a:gd name="connsiteY785" fmla="*/ 1745959 h 4199932"/>
                <a:gd name="connsiteX786" fmla="*/ 3880848 w 4193532"/>
                <a:gd name="connsiteY786" fmla="*/ 1737993 h 4199932"/>
                <a:gd name="connsiteX787" fmla="*/ 3896447 w 4193532"/>
                <a:gd name="connsiteY787" fmla="*/ 1714652 h 4199932"/>
                <a:gd name="connsiteX788" fmla="*/ 3836637 w 4193532"/>
                <a:gd name="connsiteY788" fmla="*/ 1501167 h 4199932"/>
                <a:gd name="connsiteX789" fmla="*/ 3857284 w 4193532"/>
                <a:gd name="connsiteY789" fmla="*/ 1456786 h 4199932"/>
                <a:gd name="connsiteX790" fmla="*/ 3864129 w 4193532"/>
                <a:gd name="connsiteY790" fmla="*/ 1454318 h 4199932"/>
                <a:gd name="connsiteX791" fmla="*/ 3921525 w 4193532"/>
                <a:gd name="connsiteY791" fmla="*/ 1481305 h 4199932"/>
                <a:gd name="connsiteX792" fmla="*/ 3997102 w 4193532"/>
                <a:gd name="connsiteY792" fmla="*/ 1780690 h 4199932"/>
                <a:gd name="connsiteX793" fmla="*/ 3976622 w 4193532"/>
                <a:gd name="connsiteY793" fmla="*/ 1810258 h 4199932"/>
                <a:gd name="connsiteX794" fmla="*/ 3852964 w 4193532"/>
                <a:gd name="connsiteY794" fmla="*/ 1831242 h 4199932"/>
                <a:gd name="connsiteX795" fmla="*/ 3833382 w 4193532"/>
                <a:gd name="connsiteY795" fmla="*/ 1857555 h 4199932"/>
                <a:gd name="connsiteX796" fmla="*/ 3848321 w 4193532"/>
                <a:gd name="connsiteY796" fmla="*/ 2017719 h 4199932"/>
                <a:gd name="connsiteX797" fmla="*/ 3848323 w 4193532"/>
                <a:gd name="connsiteY797" fmla="*/ 2019516 h 4199932"/>
                <a:gd name="connsiteX798" fmla="*/ 3760285 w 4193532"/>
                <a:gd name="connsiteY798" fmla="*/ 2019516 h 4199932"/>
                <a:gd name="connsiteX799" fmla="*/ 3758424 w 4193532"/>
                <a:gd name="connsiteY799" fmla="*/ 1972013 h 4199932"/>
                <a:gd name="connsiteX800" fmla="*/ 3699456 w 4193532"/>
                <a:gd name="connsiteY800" fmla="*/ 1643284 h 4199932"/>
                <a:gd name="connsiteX801" fmla="*/ 3672300 w 4193532"/>
                <a:gd name="connsiteY801" fmla="*/ 1628416 h 4199932"/>
                <a:gd name="connsiteX802" fmla="*/ 3466839 w 4193532"/>
                <a:gd name="connsiteY802" fmla="*/ 1690133 h 4199932"/>
                <a:gd name="connsiteX803" fmla="*/ 3450062 w 4193532"/>
                <a:gd name="connsiteY803" fmla="*/ 1720599 h 4199932"/>
                <a:gd name="connsiteX804" fmla="*/ 3500337 w 4193532"/>
                <a:gd name="connsiteY804" fmla="*/ 2011441 h 4199932"/>
                <a:gd name="connsiteX805" fmla="*/ 3500571 w 4193532"/>
                <a:gd name="connsiteY805" fmla="*/ 2019516 h 4199932"/>
                <a:gd name="connsiteX806" fmla="*/ 3412641 w 4193532"/>
                <a:gd name="connsiteY806" fmla="*/ 2019516 h 4199932"/>
                <a:gd name="connsiteX807" fmla="*/ 3408144 w 4193532"/>
                <a:gd name="connsiteY807" fmla="*/ 1938125 h 4199932"/>
                <a:gd name="connsiteX808" fmla="*/ 3147031 w 4193532"/>
                <a:gd name="connsiteY808" fmla="*/ 1303616 h 4199932"/>
                <a:gd name="connsiteX809" fmla="*/ 3111460 w 4193532"/>
                <a:gd name="connsiteY809" fmla="*/ 1300417 h 4199932"/>
                <a:gd name="connsiteX810" fmla="*/ 3080993 w 4193532"/>
                <a:gd name="connsiteY810" fmla="*/ 1326339 h 4199932"/>
                <a:gd name="connsiteX811" fmla="*/ 3077907 w 4193532"/>
                <a:gd name="connsiteY811" fmla="*/ 1355907 h 4199932"/>
                <a:gd name="connsiteX812" fmla="*/ 3247181 w 4193532"/>
                <a:gd name="connsiteY812" fmla="*/ 1657816 h 4199932"/>
                <a:gd name="connsiteX813" fmla="*/ 3323809 w 4193532"/>
                <a:gd name="connsiteY813" fmla="*/ 1978725 h 4199932"/>
                <a:gd name="connsiteX814" fmla="*/ 3325043 w 4193532"/>
                <a:gd name="connsiteY814" fmla="*/ 2019516 h 4199932"/>
                <a:gd name="connsiteX815" fmla="*/ 3238338 w 4193532"/>
                <a:gd name="connsiteY815" fmla="*/ 2019516 h 4199932"/>
                <a:gd name="connsiteX816" fmla="*/ 3237300 w 4193532"/>
                <a:gd name="connsiteY816" fmla="*/ 1988291 h 4199932"/>
                <a:gd name="connsiteX817" fmla="*/ 3118248 w 4193532"/>
                <a:gd name="connsiteY817" fmla="*/ 1580726 h 4199932"/>
                <a:gd name="connsiteX818" fmla="*/ 3089241 w 4193532"/>
                <a:gd name="connsiteY818" fmla="*/ 1572478 h 4199932"/>
                <a:gd name="connsiteX819" fmla="*/ 2975794 w 4193532"/>
                <a:gd name="connsiteY819" fmla="*/ 1637786 h 4199932"/>
                <a:gd name="connsiteX820" fmla="*/ 2947179 w 4193532"/>
                <a:gd name="connsiteY820" fmla="*/ 1630661 h 4199932"/>
                <a:gd name="connsiteX821" fmla="*/ 2548823 w 4193532"/>
                <a:gd name="connsiteY821" fmla="*/ 1240608 h 4199932"/>
                <a:gd name="connsiteX822" fmla="*/ 2540463 w 4193532"/>
                <a:gd name="connsiteY822" fmla="*/ 1215191 h 4199932"/>
                <a:gd name="connsiteX823" fmla="*/ 2562456 w 4193532"/>
                <a:gd name="connsiteY823" fmla="*/ 1171316 h 4199932"/>
                <a:gd name="connsiteX824" fmla="*/ 2588994 w 4193532"/>
                <a:gd name="connsiteY824" fmla="*/ 1162956 h 4199932"/>
                <a:gd name="connsiteX825" fmla="*/ 2785480 w 4193532"/>
                <a:gd name="connsiteY825" fmla="*/ 1296771 h 4199932"/>
                <a:gd name="connsiteX826" fmla="*/ 2977814 w 4193532"/>
                <a:gd name="connsiteY826" fmla="*/ 1513791 h 4199932"/>
                <a:gd name="connsiteX827" fmla="*/ 3008279 w 4193532"/>
                <a:gd name="connsiteY827" fmla="*/ 1520636 h 4199932"/>
                <a:gd name="connsiteX828" fmla="*/ 3047274 w 4193532"/>
                <a:gd name="connsiteY828" fmla="*/ 1497295 h 4199932"/>
                <a:gd name="connsiteX829" fmla="*/ 3053670 w 4193532"/>
                <a:gd name="connsiteY829" fmla="*/ 1470476 h 4199932"/>
                <a:gd name="connsiteX830" fmla="*/ 2924231 w 4193532"/>
                <a:gd name="connsiteY830" fmla="*/ 1308889 h 4199932"/>
                <a:gd name="connsiteX831" fmla="*/ 2190750 w 4193532"/>
                <a:gd name="connsiteY831" fmla="*/ 958896 h 4199932"/>
                <a:gd name="connsiteX832" fmla="*/ 1861741 w 4193532"/>
                <a:gd name="connsiteY832" fmla="*/ 980161 h 4199932"/>
                <a:gd name="connsiteX833" fmla="*/ 1845526 w 4193532"/>
                <a:gd name="connsiteY833" fmla="*/ 1007821 h 4199932"/>
                <a:gd name="connsiteX834" fmla="*/ 1856242 w 4193532"/>
                <a:gd name="connsiteY834" fmla="*/ 1044459 h 4199932"/>
                <a:gd name="connsiteX835" fmla="*/ 1876890 w 4193532"/>
                <a:gd name="connsiteY835" fmla="*/ 1067463 h 4199932"/>
                <a:gd name="connsiteX836" fmla="*/ 1884913 w 4193532"/>
                <a:gd name="connsiteY836" fmla="*/ 1080311 h 4199932"/>
                <a:gd name="connsiteX837" fmla="*/ 1895573 w 4193532"/>
                <a:gd name="connsiteY837" fmla="*/ 1130078 h 4199932"/>
                <a:gd name="connsiteX838" fmla="*/ 1880200 w 4193532"/>
                <a:gd name="connsiteY838" fmla="*/ 1154148 h 4199932"/>
                <a:gd name="connsiteX839" fmla="*/ 1679787 w 4193532"/>
                <a:gd name="connsiteY839" fmla="*/ 1224000 h 4199932"/>
                <a:gd name="connsiteX840" fmla="*/ 1490708 w 4193532"/>
                <a:gd name="connsiteY840" fmla="*/ 1342553 h 4199932"/>
                <a:gd name="connsiteX841" fmla="*/ 1488015 w 4193532"/>
                <a:gd name="connsiteY841" fmla="*/ 1374197 h 4199932"/>
                <a:gd name="connsiteX842" fmla="*/ 1572118 w 4193532"/>
                <a:gd name="connsiteY842" fmla="*/ 1474517 h 4199932"/>
                <a:gd name="connsiteX843" fmla="*/ 1569875 w 4193532"/>
                <a:gd name="connsiteY843" fmla="*/ 1503972 h 4199932"/>
                <a:gd name="connsiteX844" fmla="*/ 1309148 w 4193532"/>
                <a:gd name="connsiteY844" fmla="*/ 1986432 h 4199932"/>
                <a:gd name="connsiteX845" fmla="*/ 1305439 w 4193532"/>
                <a:gd name="connsiteY845" fmla="*/ 2019516 h 4199932"/>
                <a:gd name="connsiteX846" fmla="*/ 1217669 w 4193532"/>
                <a:gd name="connsiteY846" fmla="*/ 2019516 h 4199932"/>
                <a:gd name="connsiteX847" fmla="*/ 1236938 w 4193532"/>
                <a:gd name="connsiteY847" fmla="*/ 1898682 h 4199932"/>
                <a:gd name="connsiteX848" fmla="*/ 1453902 w 4193532"/>
                <a:gd name="connsiteY848" fmla="*/ 1495051 h 4199932"/>
                <a:gd name="connsiteX849" fmla="*/ 1453397 w 4193532"/>
                <a:gd name="connsiteY849" fmla="*/ 1461163 h 4199932"/>
                <a:gd name="connsiteX850" fmla="*/ 1423548 w 4193532"/>
                <a:gd name="connsiteY850" fmla="*/ 1429406 h 4199932"/>
                <a:gd name="connsiteX851" fmla="*/ 1396000 w 4193532"/>
                <a:gd name="connsiteY851" fmla="*/ 1429631 h 4199932"/>
                <a:gd name="connsiteX852" fmla="*/ 1230037 w 4193532"/>
                <a:gd name="connsiteY852" fmla="*/ 1665110 h 4199932"/>
                <a:gd name="connsiteX853" fmla="*/ 1137508 w 4193532"/>
                <a:gd name="connsiteY853" fmla="*/ 1957178 h 4199932"/>
                <a:gd name="connsiteX854" fmla="*/ 1131469 w 4193532"/>
                <a:gd name="connsiteY854" fmla="*/ 2019516 h 4199932"/>
                <a:gd name="connsiteX855" fmla="*/ 1045261 w 4193532"/>
                <a:gd name="connsiteY855" fmla="*/ 2019516 h 4199932"/>
                <a:gd name="connsiteX856" fmla="*/ 1047017 w 4193532"/>
                <a:gd name="connsiteY856" fmla="*/ 1979812 h 4199932"/>
                <a:gd name="connsiteX857" fmla="*/ 1024799 w 4193532"/>
                <a:gd name="connsiteY857" fmla="*/ 1950693 h 4199932"/>
                <a:gd name="connsiteX858" fmla="*/ 973125 w 4193532"/>
                <a:gd name="connsiteY858" fmla="*/ 1944409 h 4199932"/>
                <a:gd name="connsiteX859" fmla="*/ 904002 w 4193532"/>
                <a:gd name="connsiteY859" fmla="*/ 1943006 h 4199932"/>
                <a:gd name="connsiteX860" fmla="*/ 893229 w 4193532"/>
                <a:gd name="connsiteY860" fmla="*/ 1941267 h 4199932"/>
                <a:gd name="connsiteX861" fmla="*/ 879651 w 4193532"/>
                <a:gd name="connsiteY861" fmla="*/ 1922640 h 4199932"/>
                <a:gd name="connsiteX862" fmla="*/ 934804 w 4193532"/>
                <a:gd name="connsiteY862" fmla="*/ 1696923 h 4199932"/>
                <a:gd name="connsiteX863" fmla="*/ 957976 w 4193532"/>
                <a:gd name="connsiteY863" fmla="*/ 1685758 h 4199932"/>
                <a:gd name="connsiteX864" fmla="*/ 1005891 w 4193532"/>
                <a:gd name="connsiteY864" fmla="*/ 1702982 h 4199932"/>
                <a:gd name="connsiteX865" fmla="*/ 1016944 w 4193532"/>
                <a:gd name="connsiteY865" fmla="*/ 1725818 h 4199932"/>
                <a:gd name="connsiteX866" fmla="*/ 984346 w 4193532"/>
                <a:gd name="connsiteY866" fmla="*/ 1835562 h 4199932"/>
                <a:gd name="connsiteX867" fmla="*/ 999832 w 4193532"/>
                <a:gd name="connsiteY867" fmla="*/ 1858341 h 4199932"/>
                <a:gd name="connsiteX868" fmla="*/ 1041126 w 4193532"/>
                <a:gd name="connsiteY868" fmla="*/ 1864850 h 4199932"/>
                <a:gd name="connsiteX869" fmla="*/ 1071536 w 4193532"/>
                <a:gd name="connsiteY869" fmla="*/ 1844034 h 4199932"/>
                <a:gd name="connsiteX870" fmla="*/ 1173818 w 4193532"/>
                <a:gd name="connsiteY870" fmla="*/ 1586224 h 4199932"/>
                <a:gd name="connsiteX871" fmla="*/ 1754241 w 4193532"/>
                <a:gd name="connsiteY871" fmla="*/ 1099500 h 4199932"/>
                <a:gd name="connsiteX872" fmla="*/ 1771746 w 4193532"/>
                <a:gd name="connsiteY872" fmla="*/ 1066678 h 4199932"/>
                <a:gd name="connsiteX873" fmla="*/ 1760244 w 4193532"/>
                <a:gd name="connsiteY873" fmla="*/ 1026505 h 4199932"/>
                <a:gd name="connsiteX874" fmla="*/ 1736735 w 4193532"/>
                <a:gd name="connsiteY874" fmla="*/ 1013937 h 4199932"/>
                <a:gd name="connsiteX875" fmla="*/ 1616891 w 4193532"/>
                <a:gd name="connsiteY875" fmla="*/ 1061740 h 4199932"/>
                <a:gd name="connsiteX876" fmla="*/ 1293549 w 4193532"/>
                <a:gd name="connsiteY876" fmla="*/ 1287513 h 4199932"/>
                <a:gd name="connsiteX877" fmla="*/ 1260167 w 4193532"/>
                <a:gd name="connsiteY877" fmla="*/ 1288017 h 4199932"/>
                <a:gd name="connsiteX878" fmla="*/ 1228410 w 4193532"/>
                <a:gd name="connsiteY878" fmla="*/ 1258170 h 4199932"/>
                <a:gd name="connsiteX879" fmla="*/ 1227849 w 4193532"/>
                <a:gd name="connsiteY879" fmla="*/ 1229106 h 4199932"/>
                <a:gd name="connsiteX880" fmla="*/ 1456034 w 4193532"/>
                <a:gd name="connsiteY880" fmla="*/ 1049621 h 4199932"/>
                <a:gd name="connsiteX881" fmla="*/ 1467367 w 4193532"/>
                <a:gd name="connsiteY881" fmla="*/ 1004624 h 4199932"/>
                <a:gd name="connsiteX882" fmla="*/ 1451545 w 4193532"/>
                <a:gd name="connsiteY882" fmla="*/ 975953 h 4199932"/>
                <a:gd name="connsiteX883" fmla="*/ 1428430 w 4193532"/>
                <a:gd name="connsiteY883" fmla="*/ 964282 h 4199932"/>
                <a:gd name="connsiteX884" fmla="*/ 1416479 w 4193532"/>
                <a:gd name="connsiteY884" fmla="*/ 955811 h 4199932"/>
                <a:gd name="connsiteX885" fmla="*/ 1388874 w 4193532"/>
                <a:gd name="connsiteY885" fmla="*/ 910869 h 4199932"/>
                <a:gd name="connsiteX886" fmla="*/ 1396729 w 4193532"/>
                <a:gd name="connsiteY886" fmla="*/ 882760 h 4199932"/>
                <a:gd name="connsiteX887" fmla="*/ 1770231 w 4193532"/>
                <a:gd name="connsiteY887" fmla="*/ 733348 h 4199932"/>
                <a:gd name="connsiteX888" fmla="*/ 1792673 w 4193532"/>
                <a:gd name="connsiteY888" fmla="*/ 698449 h 4199932"/>
                <a:gd name="connsiteX889" fmla="*/ 1786502 w 4193532"/>
                <a:gd name="connsiteY889" fmla="*/ 666301 h 4199932"/>
                <a:gd name="connsiteX890" fmla="*/ 1758224 w 4193532"/>
                <a:gd name="connsiteY890" fmla="*/ 647449 h 4199932"/>
                <a:gd name="connsiteX891" fmla="*/ 1529983 w 4193532"/>
                <a:gd name="connsiteY891" fmla="*/ 720780 h 4199932"/>
                <a:gd name="connsiteX892" fmla="*/ 776247 w 4193532"/>
                <a:gd name="connsiteY892" fmla="*/ 1409489 h 4199932"/>
                <a:gd name="connsiteX893" fmla="*/ 743649 w 4193532"/>
                <a:gd name="connsiteY893" fmla="*/ 1419700 h 4199932"/>
                <a:gd name="connsiteX894" fmla="*/ 711164 w 4193532"/>
                <a:gd name="connsiteY894" fmla="*/ 1403373 h 4199932"/>
                <a:gd name="connsiteX895" fmla="*/ 699381 w 4193532"/>
                <a:gd name="connsiteY895" fmla="*/ 1368867 h 4199932"/>
                <a:gd name="connsiteX896" fmla="*/ 852720 w 4193532"/>
                <a:gd name="connsiteY896" fmla="*/ 1130695 h 4199932"/>
                <a:gd name="connsiteX897" fmla="*/ 848007 w 4193532"/>
                <a:gd name="connsiteY897" fmla="*/ 1079751 h 4199932"/>
                <a:gd name="connsiteX898" fmla="*/ 758910 w 4193532"/>
                <a:gd name="connsiteY898" fmla="*/ 1004904 h 4199932"/>
                <a:gd name="connsiteX899" fmla="*/ 755993 w 4193532"/>
                <a:gd name="connsiteY899" fmla="*/ 974438 h 4199932"/>
                <a:gd name="connsiteX900" fmla="*/ 994053 w 4193532"/>
                <a:gd name="connsiteY900" fmla="*/ 740081 h 4199932"/>
                <a:gd name="connsiteX901" fmla="*/ 998878 w 4193532"/>
                <a:gd name="connsiteY901" fmla="*/ 701704 h 4199932"/>
                <a:gd name="connsiteX902" fmla="*/ 975145 w 4193532"/>
                <a:gd name="connsiteY902" fmla="*/ 669499 h 4199932"/>
                <a:gd name="connsiteX903" fmla="*/ 947484 w 4193532"/>
                <a:gd name="connsiteY903" fmla="*/ 665908 h 4199932"/>
                <a:gd name="connsiteX904" fmla="*/ 829997 w 4193532"/>
                <a:gd name="connsiteY904" fmla="*/ 769032 h 4199932"/>
                <a:gd name="connsiteX905" fmla="*/ 419746 w 4193532"/>
                <a:gd name="connsiteY905" fmla="*/ 1348725 h 4199932"/>
                <a:gd name="connsiteX906" fmla="*/ 385409 w 4193532"/>
                <a:gd name="connsiteY906" fmla="*/ 1361685 h 4199932"/>
                <a:gd name="connsiteX907" fmla="*/ 348659 w 4193532"/>
                <a:gd name="connsiteY907" fmla="*/ 1345976 h 4199932"/>
                <a:gd name="connsiteX908" fmla="*/ 337886 w 4193532"/>
                <a:gd name="connsiteY908" fmla="*/ 1318315 h 4199932"/>
                <a:gd name="connsiteX909" fmla="*/ 451165 w 4193532"/>
                <a:gd name="connsiteY909" fmla="*/ 1102754 h 4199932"/>
                <a:gd name="connsiteX910" fmla="*/ 996914 w 4193532"/>
                <a:gd name="connsiteY910" fmla="*/ 520592 h 4199932"/>
                <a:gd name="connsiteX911" fmla="*/ 1029400 w 4193532"/>
                <a:gd name="connsiteY911" fmla="*/ 526091 h 4199932"/>
                <a:gd name="connsiteX912" fmla="*/ 1056780 w 4193532"/>
                <a:gd name="connsiteY912" fmla="*/ 566824 h 4199932"/>
                <a:gd name="connsiteX913" fmla="*/ 1052853 w 4193532"/>
                <a:gd name="connsiteY913" fmla="*/ 587808 h 4199932"/>
                <a:gd name="connsiteX914" fmla="*/ 1048308 w 4193532"/>
                <a:gd name="connsiteY914" fmla="*/ 622426 h 4199932"/>
                <a:gd name="connsiteX915" fmla="*/ 1070862 w 4193532"/>
                <a:gd name="connsiteY915" fmla="*/ 653228 h 4199932"/>
                <a:gd name="connsiteX916" fmla="*/ 1102507 w 4193532"/>
                <a:gd name="connsiteY916" fmla="*/ 659007 h 4199932"/>
                <a:gd name="connsiteX917" fmla="*/ 1393868 w 4193532"/>
                <a:gd name="connsiteY917" fmla="*/ 495681 h 4199932"/>
                <a:gd name="connsiteX918" fmla="*/ 1544682 w 4193532"/>
                <a:gd name="connsiteY918" fmla="*/ 437218 h 4199932"/>
                <a:gd name="connsiteX919" fmla="*/ 1569594 w 4193532"/>
                <a:gd name="connsiteY919" fmla="*/ 450066 h 4199932"/>
                <a:gd name="connsiteX920" fmla="*/ 1582162 w 4193532"/>
                <a:gd name="connsiteY920" fmla="*/ 489958 h 4199932"/>
                <a:gd name="connsiteX921" fmla="*/ 1566508 w 4193532"/>
                <a:gd name="connsiteY921" fmla="*/ 521995 h 4199932"/>
                <a:gd name="connsiteX922" fmla="*/ 1246757 w 4193532"/>
                <a:gd name="connsiteY922" fmla="*/ 669331 h 4199932"/>
                <a:gd name="connsiteX923" fmla="*/ 881054 w 4193532"/>
                <a:gd name="connsiteY923" fmla="*/ 963665 h 4199932"/>
                <a:gd name="connsiteX924" fmla="*/ 882288 w 4193532"/>
                <a:gd name="connsiteY924" fmla="*/ 994917 h 4199932"/>
                <a:gd name="connsiteX925" fmla="*/ 915503 w 4193532"/>
                <a:gd name="connsiteY925" fmla="*/ 1023139 h 4199932"/>
                <a:gd name="connsiteX926" fmla="*/ 946587 w 4193532"/>
                <a:gd name="connsiteY926" fmla="*/ 1021511 h 4199932"/>
                <a:gd name="connsiteX927" fmla="*/ 1094708 w 4193532"/>
                <a:gd name="connsiteY927" fmla="*/ 882031 h 4199932"/>
                <a:gd name="connsiteX928" fmla="*/ 1946798 w 4193532"/>
                <a:gd name="connsiteY928" fmla="*/ 528615 h 4199932"/>
                <a:gd name="connsiteX929" fmla="*/ 2195520 w 4193532"/>
                <a:gd name="connsiteY929" fmla="*/ 524688 h 4199932"/>
                <a:gd name="connsiteX930" fmla="*/ 2220374 w 4193532"/>
                <a:gd name="connsiteY930" fmla="*/ 502694 h 4199932"/>
                <a:gd name="connsiteX931" fmla="*/ 2232213 w 4193532"/>
                <a:gd name="connsiteY931" fmla="*/ 379653 h 4199932"/>
                <a:gd name="connsiteX932" fmla="*/ 2261557 w 4193532"/>
                <a:gd name="connsiteY932" fmla="*/ 355246 h 4199932"/>
                <a:gd name="connsiteX933" fmla="*/ 2681290 w 4193532"/>
                <a:gd name="connsiteY933" fmla="*/ 447598 h 4199932"/>
                <a:gd name="connsiteX934" fmla="*/ 2744186 w 4193532"/>
                <a:gd name="connsiteY934" fmla="*/ 471386 h 4199932"/>
                <a:gd name="connsiteX935" fmla="*/ 2767694 w 4193532"/>
                <a:gd name="connsiteY935" fmla="*/ 461231 h 4199932"/>
                <a:gd name="connsiteX936" fmla="*/ 2787387 w 4193532"/>
                <a:gd name="connsiteY936" fmla="*/ 416290 h 4199932"/>
                <a:gd name="connsiteX937" fmla="*/ 2776559 w 4193532"/>
                <a:gd name="connsiteY937" fmla="*/ 390706 h 4199932"/>
                <a:gd name="connsiteX938" fmla="*/ 2537714 w 4193532"/>
                <a:gd name="connsiteY938" fmla="*/ 314569 h 4199932"/>
                <a:gd name="connsiteX939" fmla="*/ 2488059 w 4193532"/>
                <a:gd name="connsiteY939" fmla="*/ 303291 h 4199932"/>
                <a:gd name="connsiteX940" fmla="*/ 2473023 w 4193532"/>
                <a:gd name="connsiteY940" fmla="*/ 280512 h 4199932"/>
                <a:gd name="connsiteX941" fmla="*/ 2481944 w 4193532"/>
                <a:gd name="connsiteY941" fmla="*/ 237816 h 4199932"/>
                <a:gd name="connsiteX942" fmla="*/ 2496958 w 4193532"/>
                <a:gd name="connsiteY942" fmla="*/ 217096 h 4199932"/>
                <a:gd name="connsiteX943" fmla="*/ 2224884 w 4193532"/>
                <a:gd name="connsiteY943" fmla="*/ 2631 h 4199932"/>
                <a:gd name="connsiteX944" fmla="*/ 3421953 w 4193532"/>
                <a:gd name="connsiteY944" fmla="*/ 473182 h 4199932"/>
                <a:gd name="connsiteX945" fmla="*/ 4175465 w 4193532"/>
                <a:gd name="connsiteY945" fmla="*/ 1806892 h 4199932"/>
                <a:gd name="connsiteX946" fmla="*/ 4193532 w 4193532"/>
                <a:gd name="connsiteY946" fmla="*/ 2019516 h 4199932"/>
                <a:gd name="connsiteX947" fmla="*/ 4106125 w 4193532"/>
                <a:gd name="connsiteY947" fmla="*/ 2019516 h 4199932"/>
                <a:gd name="connsiteX948" fmla="*/ 4105280 w 4193532"/>
                <a:gd name="connsiteY948" fmla="*/ 1952696 h 4199932"/>
                <a:gd name="connsiteX949" fmla="*/ 3930335 w 4193532"/>
                <a:gd name="connsiteY949" fmla="*/ 1266922 h 4199932"/>
                <a:gd name="connsiteX950" fmla="*/ 3899364 w 4193532"/>
                <a:gd name="connsiteY950" fmla="*/ 1255644 h 4199932"/>
                <a:gd name="connsiteX951" fmla="*/ 3786085 w 4193532"/>
                <a:gd name="connsiteY951" fmla="*/ 1309507 h 4199932"/>
                <a:gd name="connsiteX952" fmla="*/ 3752308 w 4193532"/>
                <a:gd name="connsiteY952" fmla="*/ 1297444 h 4199932"/>
                <a:gd name="connsiteX953" fmla="*/ 3372524 w 4193532"/>
                <a:gd name="connsiteY953" fmla="*/ 775148 h 4199932"/>
                <a:gd name="connsiteX954" fmla="*/ 3238653 w 4193532"/>
                <a:gd name="connsiteY954" fmla="*/ 657661 h 4199932"/>
                <a:gd name="connsiteX955" fmla="*/ 3209983 w 4193532"/>
                <a:gd name="connsiteY955" fmla="*/ 661757 h 4199932"/>
                <a:gd name="connsiteX956" fmla="*/ 3182097 w 4193532"/>
                <a:gd name="connsiteY956" fmla="*/ 699908 h 4199932"/>
                <a:gd name="connsiteX957" fmla="*/ 3185239 w 4193532"/>
                <a:gd name="connsiteY957" fmla="*/ 726671 h 4199932"/>
                <a:gd name="connsiteX958" fmla="*/ 3246900 w 4193532"/>
                <a:gd name="connsiteY958" fmla="*/ 777561 h 4199932"/>
                <a:gd name="connsiteX959" fmla="*/ 3249594 w 4193532"/>
                <a:gd name="connsiteY959" fmla="*/ 805445 h 4199932"/>
                <a:gd name="connsiteX960" fmla="*/ 3215874 w 4193532"/>
                <a:gd name="connsiteY960" fmla="*/ 843598 h 4199932"/>
                <a:gd name="connsiteX961" fmla="*/ 3192029 w 4193532"/>
                <a:gd name="connsiteY961" fmla="*/ 845393 h 4199932"/>
                <a:gd name="connsiteX962" fmla="*/ 3132218 w 4193532"/>
                <a:gd name="connsiteY962" fmla="*/ 795121 h 4199932"/>
                <a:gd name="connsiteX963" fmla="*/ 3110001 w 4193532"/>
                <a:gd name="connsiteY963" fmla="*/ 797758 h 4199932"/>
                <a:gd name="connsiteX964" fmla="*/ 3079647 w 4193532"/>
                <a:gd name="connsiteY964" fmla="*/ 838604 h 4199932"/>
                <a:gd name="connsiteX965" fmla="*/ 3083799 w 4193532"/>
                <a:gd name="connsiteY965" fmla="*/ 867668 h 4199932"/>
                <a:gd name="connsiteX966" fmla="*/ 3343629 w 4193532"/>
                <a:gd name="connsiteY966" fmla="*/ 1131144 h 4199932"/>
                <a:gd name="connsiteX967" fmla="*/ 3349182 w 4193532"/>
                <a:gd name="connsiteY967" fmla="*/ 1138326 h 4199932"/>
                <a:gd name="connsiteX968" fmla="*/ 3344750 w 4193532"/>
                <a:gd name="connsiteY968" fmla="*/ 1172102 h 4199932"/>
                <a:gd name="connsiteX969" fmla="*/ 3309796 w 4193532"/>
                <a:gd name="connsiteY969" fmla="*/ 1198191 h 4199932"/>
                <a:gd name="connsiteX970" fmla="*/ 3282023 w 4193532"/>
                <a:gd name="connsiteY970" fmla="*/ 1194096 h 4199932"/>
                <a:gd name="connsiteX971" fmla="*/ 3138839 w 4193532"/>
                <a:gd name="connsiteY971" fmla="*/ 1032116 h 4199932"/>
                <a:gd name="connsiteX972" fmla="*/ 2823688 w 4193532"/>
                <a:gd name="connsiteY972" fmla="*/ 796637 h 4199932"/>
                <a:gd name="connsiteX973" fmla="*/ 2790080 w 4193532"/>
                <a:gd name="connsiteY973" fmla="*/ 806679 h 4199932"/>
                <a:gd name="connsiteX974" fmla="*/ 2771453 w 4193532"/>
                <a:gd name="connsiteY974" fmla="*/ 844103 h 4199932"/>
                <a:gd name="connsiteX975" fmla="*/ 2780094 w 4193532"/>
                <a:gd name="connsiteY975" fmla="*/ 871482 h 4199932"/>
                <a:gd name="connsiteX976" fmla="*/ 2944374 w 4193532"/>
                <a:gd name="connsiteY976" fmla="*/ 978758 h 4199932"/>
                <a:gd name="connsiteX977" fmla="*/ 3040989 w 4193532"/>
                <a:gd name="connsiteY977" fmla="*/ 1058766 h 4199932"/>
                <a:gd name="connsiteX978" fmla="*/ 3042224 w 4193532"/>
                <a:gd name="connsiteY978" fmla="*/ 1083790 h 4199932"/>
                <a:gd name="connsiteX979" fmla="*/ 3008728 w 4193532"/>
                <a:gd name="connsiteY979" fmla="*/ 1119642 h 4199932"/>
                <a:gd name="connsiteX980" fmla="*/ 2979104 w 4193532"/>
                <a:gd name="connsiteY980" fmla="*/ 1120876 h 4199932"/>
                <a:gd name="connsiteX981" fmla="*/ 2762588 w 4193532"/>
                <a:gd name="connsiteY981" fmla="*/ 961870 h 4199932"/>
                <a:gd name="connsiteX982" fmla="*/ 2143957 w 4193532"/>
                <a:gd name="connsiteY982" fmla="*/ 782553 h 4199932"/>
                <a:gd name="connsiteX983" fmla="*/ 2054915 w 4193532"/>
                <a:gd name="connsiteY983" fmla="*/ 782778 h 4199932"/>
                <a:gd name="connsiteX984" fmla="*/ 2035503 w 4193532"/>
                <a:gd name="connsiteY984" fmla="*/ 765105 h 4199932"/>
                <a:gd name="connsiteX985" fmla="*/ 2034101 w 4193532"/>
                <a:gd name="connsiteY985" fmla="*/ 717863 h 4199932"/>
                <a:gd name="connsiteX986" fmla="*/ 2056207 w 4193532"/>
                <a:gd name="connsiteY986" fmla="*/ 695420 h 4199932"/>
                <a:gd name="connsiteX987" fmla="*/ 2361875 w 4193532"/>
                <a:gd name="connsiteY987" fmla="*/ 719378 h 4199932"/>
                <a:gd name="connsiteX988" fmla="*/ 2664738 w 4193532"/>
                <a:gd name="connsiteY988" fmla="*/ 814422 h 4199932"/>
                <a:gd name="connsiteX989" fmla="*/ 2695148 w 4193532"/>
                <a:gd name="connsiteY989" fmla="*/ 803313 h 4199932"/>
                <a:gd name="connsiteX990" fmla="*/ 2712541 w 4193532"/>
                <a:gd name="connsiteY990" fmla="*/ 767292 h 4199932"/>
                <a:gd name="connsiteX991" fmla="*/ 2706594 w 4193532"/>
                <a:gd name="connsiteY991" fmla="*/ 736715 h 4199932"/>
                <a:gd name="connsiteX992" fmla="*/ 2705079 w 4193532"/>
                <a:gd name="connsiteY992" fmla="*/ 720668 h 4199932"/>
                <a:gd name="connsiteX993" fmla="*/ 2724043 w 4193532"/>
                <a:gd name="connsiteY993" fmla="*/ 677354 h 4199932"/>
                <a:gd name="connsiteX994" fmla="*/ 2755968 w 4193532"/>
                <a:gd name="connsiteY994" fmla="*/ 664898 h 4199932"/>
                <a:gd name="connsiteX995" fmla="*/ 2971698 w 4193532"/>
                <a:gd name="connsiteY995" fmla="*/ 785246 h 4199932"/>
                <a:gd name="connsiteX996" fmla="*/ 2983704 w 4193532"/>
                <a:gd name="connsiteY996" fmla="*/ 793439 h 4199932"/>
                <a:gd name="connsiteX997" fmla="*/ 3008841 w 4193532"/>
                <a:gd name="connsiteY997" fmla="*/ 788781 h 4199932"/>
                <a:gd name="connsiteX998" fmla="*/ 3090644 w 4193532"/>
                <a:gd name="connsiteY998" fmla="*/ 677410 h 4199932"/>
                <a:gd name="connsiteX999" fmla="*/ 3142542 w 4193532"/>
                <a:gd name="connsiteY999" fmla="*/ 607221 h 4199932"/>
                <a:gd name="connsiteX1000" fmla="*/ 3138335 w 4193532"/>
                <a:gd name="connsiteY1000" fmla="*/ 583824 h 4199932"/>
                <a:gd name="connsiteX1001" fmla="*/ 3036894 w 4193532"/>
                <a:gd name="connsiteY1001" fmla="*/ 519807 h 4199932"/>
                <a:gd name="connsiteX1002" fmla="*/ 3028197 w 4193532"/>
                <a:gd name="connsiteY1002" fmla="*/ 488611 h 4199932"/>
                <a:gd name="connsiteX1003" fmla="*/ 3051986 w 4193532"/>
                <a:gd name="connsiteY1003" fmla="*/ 447765 h 4199932"/>
                <a:gd name="connsiteX1004" fmla="*/ 3076617 w 4193532"/>
                <a:gd name="connsiteY1004" fmla="*/ 441370 h 4199932"/>
                <a:gd name="connsiteX1005" fmla="*/ 3215088 w 4193532"/>
                <a:gd name="connsiteY1005" fmla="*/ 531813 h 4199932"/>
                <a:gd name="connsiteX1006" fmla="*/ 3791134 w 4193532"/>
                <a:gd name="connsiteY1006" fmla="*/ 1182426 h 4199932"/>
                <a:gd name="connsiteX1007" fmla="*/ 3827828 w 4193532"/>
                <a:gd name="connsiteY1007" fmla="*/ 1194432 h 4199932"/>
                <a:gd name="connsiteX1008" fmla="*/ 3858854 w 4193532"/>
                <a:gd name="connsiteY1008" fmla="*/ 1179283 h 4199932"/>
                <a:gd name="connsiteX1009" fmla="*/ 3869347 w 4193532"/>
                <a:gd name="connsiteY1009" fmla="*/ 1144890 h 4199932"/>
                <a:gd name="connsiteX1010" fmla="*/ 3671683 w 4193532"/>
                <a:gd name="connsiteY1010" fmla="*/ 846683 h 4199932"/>
                <a:gd name="connsiteX1011" fmla="*/ 2515495 w 4193532"/>
                <a:gd name="connsiteY1011" fmla="*/ 130427 h 4199932"/>
                <a:gd name="connsiteX1012" fmla="*/ 2338030 w 4193532"/>
                <a:gd name="connsiteY1012" fmla="*/ 100691 h 4199932"/>
                <a:gd name="connsiteX1013" fmla="*/ 2314241 w 4193532"/>
                <a:gd name="connsiteY1013" fmla="*/ 120553 h 4199932"/>
                <a:gd name="connsiteX1014" fmla="*/ 2310818 w 4193532"/>
                <a:gd name="connsiteY1014" fmla="*/ 162183 h 4199932"/>
                <a:gd name="connsiteX1015" fmla="*/ 2317719 w 4193532"/>
                <a:gd name="connsiteY1015" fmla="*/ 188666 h 4199932"/>
                <a:gd name="connsiteX1016" fmla="*/ 2319571 w 4193532"/>
                <a:gd name="connsiteY1016" fmla="*/ 202468 h 4199932"/>
                <a:gd name="connsiteX1017" fmla="*/ 2314914 w 4193532"/>
                <a:gd name="connsiteY1017" fmla="*/ 249486 h 4199932"/>
                <a:gd name="connsiteX1018" fmla="*/ 2290396 w 4193532"/>
                <a:gd name="connsiteY1018" fmla="*/ 270750 h 4199932"/>
                <a:gd name="connsiteX1019" fmla="*/ 2150802 w 4193532"/>
                <a:gd name="connsiteY1019" fmla="*/ 261268 h 4199932"/>
                <a:gd name="connsiteX1020" fmla="*/ 1797667 w 4193532"/>
                <a:gd name="connsiteY1020" fmla="*/ 284888 h 4199932"/>
                <a:gd name="connsiteX1021" fmla="*/ 1782575 w 4193532"/>
                <a:gd name="connsiteY1021" fmla="*/ 305536 h 4199932"/>
                <a:gd name="connsiteX1022" fmla="*/ 1792169 w 4193532"/>
                <a:gd name="connsiteY1022" fmla="*/ 353675 h 4199932"/>
                <a:gd name="connsiteX1023" fmla="*/ 1815790 w 4193532"/>
                <a:gd name="connsiteY1023" fmla="*/ 370003 h 4199932"/>
                <a:gd name="connsiteX1024" fmla="*/ 2047230 w 4193532"/>
                <a:gd name="connsiteY1024" fmla="*/ 347672 h 4199932"/>
                <a:gd name="connsiteX1025" fmla="*/ 2081398 w 4193532"/>
                <a:gd name="connsiteY1025" fmla="*/ 379147 h 4199932"/>
                <a:gd name="connsiteX1026" fmla="*/ 2028490 w 4193532"/>
                <a:gd name="connsiteY1026" fmla="*/ 435871 h 4199932"/>
                <a:gd name="connsiteX1027" fmla="*/ 1752950 w 4193532"/>
                <a:gd name="connsiteY1027" fmla="*/ 470713 h 4199932"/>
                <a:gd name="connsiteX1028" fmla="*/ 1724560 w 4193532"/>
                <a:gd name="connsiteY1028" fmla="*/ 452142 h 4199932"/>
                <a:gd name="connsiteX1029" fmla="*/ 1699369 w 4193532"/>
                <a:gd name="connsiteY1029" fmla="*/ 331120 h 4199932"/>
                <a:gd name="connsiteX1030" fmla="*/ 1668285 w 4193532"/>
                <a:gd name="connsiteY1030" fmla="*/ 311146 h 4199932"/>
                <a:gd name="connsiteX1031" fmla="*/ 1228073 w 4193532"/>
                <a:gd name="connsiteY1031" fmla="*/ 479803 h 4199932"/>
                <a:gd name="connsiteX1032" fmla="*/ 1184927 w 4193532"/>
                <a:gd name="connsiteY1032" fmla="*/ 467011 h 4199932"/>
                <a:gd name="connsiteX1033" fmla="*/ 1166692 w 4193532"/>
                <a:gd name="connsiteY1033" fmla="*/ 435534 h 4199932"/>
                <a:gd name="connsiteX1034" fmla="*/ 1173874 w 4193532"/>
                <a:gd name="connsiteY1034" fmla="*/ 410007 h 4199932"/>
                <a:gd name="connsiteX1035" fmla="*/ 1359026 w 4193532"/>
                <a:gd name="connsiteY1035" fmla="*/ 321078 h 4199932"/>
                <a:gd name="connsiteX1036" fmla="*/ 2037579 w 4193532"/>
                <a:gd name="connsiteY1036" fmla="*/ 174359 h 4199932"/>
                <a:gd name="connsiteX1037" fmla="*/ 2199334 w 4193532"/>
                <a:gd name="connsiteY1037" fmla="*/ 176210 h 4199932"/>
                <a:gd name="connsiteX1038" fmla="*/ 2224077 w 4193532"/>
                <a:gd name="connsiteY1038" fmla="*/ 154104 h 4199932"/>
                <a:gd name="connsiteX1039" fmla="*/ 2227893 w 4193532"/>
                <a:gd name="connsiteY1039" fmla="*/ 108826 h 4199932"/>
                <a:gd name="connsiteX1040" fmla="*/ 2210724 w 4193532"/>
                <a:gd name="connsiteY1040" fmla="*/ 89862 h 4199932"/>
                <a:gd name="connsiteX1041" fmla="*/ 2196193 w 4193532"/>
                <a:gd name="connsiteY1041" fmla="*/ 89077 h 4199932"/>
                <a:gd name="connsiteX1042" fmla="*/ 1136227 w 4193532"/>
                <a:gd name="connsiteY1042" fmla="*/ 333196 h 4199932"/>
                <a:gd name="connsiteX1043" fmla="*/ 121652 w 4193532"/>
                <a:gd name="connsiteY1043" fmla="*/ 1721104 h 4199932"/>
                <a:gd name="connsiteX1044" fmla="*/ 89951 w 4193532"/>
                <a:gd name="connsiteY1044" fmla="*/ 1966179 h 4199932"/>
                <a:gd name="connsiteX1045" fmla="*/ 111945 w 4193532"/>
                <a:gd name="connsiteY1045" fmla="*/ 1991426 h 4199932"/>
                <a:gd name="connsiteX1046" fmla="*/ 155540 w 4193532"/>
                <a:gd name="connsiteY1046" fmla="*/ 1993671 h 4199932"/>
                <a:gd name="connsiteX1047" fmla="*/ 176636 w 4193532"/>
                <a:gd name="connsiteY1047" fmla="*/ 1973584 h 4199932"/>
                <a:gd name="connsiteX1048" fmla="*/ 231339 w 4193532"/>
                <a:gd name="connsiteY1048" fmla="*/ 1627518 h 4199932"/>
                <a:gd name="connsiteX1049" fmla="*/ 263769 w 4193532"/>
                <a:gd name="connsiteY1049" fmla="*/ 1513903 h 4199932"/>
                <a:gd name="connsiteX1050" fmla="*/ 288793 w 4193532"/>
                <a:gd name="connsiteY1050" fmla="*/ 1501054 h 4199932"/>
                <a:gd name="connsiteX1051" fmla="*/ 335417 w 4193532"/>
                <a:gd name="connsiteY1051" fmla="*/ 1516316 h 4199932"/>
                <a:gd name="connsiteX1052" fmla="*/ 347537 w 4193532"/>
                <a:gd name="connsiteY1052" fmla="*/ 1537243 h 4199932"/>
                <a:gd name="connsiteX1053" fmla="*/ 358140 w 4193532"/>
                <a:gd name="connsiteY1053" fmla="*/ 1555590 h 4199932"/>
                <a:gd name="connsiteX1054" fmla="*/ 405270 w 4193532"/>
                <a:gd name="connsiteY1054" fmla="*/ 1569224 h 4199932"/>
                <a:gd name="connsiteX1055" fmla="*/ 433043 w 4193532"/>
                <a:gd name="connsiteY1055" fmla="*/ 1554075 h 4199932"/>
                <a:gd name="connsiteX1056" fmla="*/ 532407 w 4193532"/>
                <a:gd name="connsiteY1056" fmla="*/ 1314052 h 4199932"/>
                <a:gd name="connsiteX1057" fmla="*/ 639347 w 4193532"/>
                <a:gd name="connsiteY1057" fmla="*/ 1130246 h 4199932"/>
                <a:gd name="connsiteX1058" fmla="*/ 666783 w 4193532"/>
                <a:gd name="connsiteY1058" fmla="*/ 1124636 h 4199932"/>
                <a:gd name="connsiteX1059" fmla="*/ 706394 w 4193532"/>
                <a:gd name="connsiteY1059" fmla="*/ 1150388 h 4199932"/>
                <a:gd name="connsiteX1060" fmla="*/ 711668 w 4193532"/>
                <a:gd name="connsiteY1060" fmla="*/ 1179003 h 4199932"/>
                <a:gd name="connsiteX1061" fmla="*/ 546266 w 4193532"/>
                <a:gd name="connsiteY1061" fmla="*/ 1495893 h 4199932"/>
                <a:gd name="connsiteX1062" fmla="*/ 480172 w 4193532"/>
                <a:gd name="connsiteY1062" fmla="*/ 1705563 h 4199932"/>
                <a:gd name="connsiteX1063" fmla="*/ 502222 w 4193532"/>
                <a:gd name="connsiteY1063" fmla="*/ 1740742 h 4199932"/>
                <a:gd name="connsiteX1064" fmla="*/ 537906 w 4193532"/>
                <a:gd name="connsiteY1064" fmla="*/ 1747755 h 4199932"/>
                <a:gd name="connsiteX1065" fmla="*/ 563098 w 4193532"/>
                <a:gd name="connsiteY1065" fmla="*/ 1731428 h 4199932"/>
                <a:gd name="connsiteX1066" fmla="*/ 622347 w 4193532"/>
                <a:gd name="connsiteY1066" fmla="*/ 1540554 h 4199932"/>
                <a:gd name="connsiteX1067" fmla="*/ 655000 w 4193532"/>
                <a:gd name="connsiteY1067" fmla="*/ 1526752 h 4199932"/>
                <a:gd name="connsiteX1068" fmla="*/ 693939 w 4193532"/>
                <a:gd name="connsiteY1068" fmla="*/ 1541957 h 4199932"/>
                <a:gd name="connsiteX1069" fmla="*/ 705048 w 4193532"/>
                <a:gd name="connsiteY1069" fmla="*/ 1567877 h 4199932"/>
                <a:gd name="connsiteX1070" fmla="*/ 635868 w 4193532"/>
                <a:gd name="connsiteY1070" fmla="*/ 1804984 h 4199932"/>
                <a:gd name="connsiteX1071" fmla="*/ 618079 w 4193532"/>
                <a:gd name="connsiteY1071" fmla="*/ 1913803 h 4199932"/>
                <a:gd name="connsiteX1072" fmla="*/ 608703 w 4193532"/>
                <a:gd name="connsiteY1072" fmla="*/ 2019516 h 4199932"/>
                <a:gd name="connsiteX1073" fmla="*/ 523168 w 4193532"/>
                <a:gd name="connsiteY1073" fmla="*/ 2019516 h 4199932"/>
                <a:gd name="connsiteX1074" fmla="*/ 523880 w 4193532"/>
                <a:gd name="connsiteY1074" fmla="*/ 1980429 h 4199932"/>
                <a:gd name="connsiteX1075" fmla="*/ 538412 w 4193532"/>
                <a:gd name="connsiteY1075" fmla="*/ 1855873 h 4199932"/>
                <a:gd name="connsiteX1076" fmla="*/ 522309 w 4193532"/>
                <a:gd name="connsiteY1076" fmla="*/ 1833767 h 4199932"/>
                <a:gd name="connsiteX1077" fmla="*/ 389784 w 4193532"/>
                <a:gd name="connsiteY1077" fmla="*/ 1810819 h 4199932"/>
                <a:gd name="connsiteX1078" fmla="*/ 373795 w 4193532"/>
                <a:gd name="connsiteY1078" fmla="*/ 1787535 h 4199932"/>
                <a:gd name="connsiteX1079" fmla="*/ 397304 w 4193532"/>
                <a:gd name="connsiteY1079" fmla="*/ 1679192 h 4199932"/>
                <a:gd name="connsiteX1080" fmla="*/ 382771 w 4193532"/>
                <a:gd name="connsiteY1080" fmla="*/ 1652991 h 4199932"/>
                <a:gd name="connsiteX1081" fmla="*/ 337326 w 4193532"/>
                <a:gd name="connsiteY1081" fmla="*/ 1640143 h 4199932"/>
                <a:gd name="connsiteX1082" fmla="*/ 314041 w 4193532"/>
                <a:gd name="connsiteY1082" fmla="*/ 1653103 h 4199932"/>
                <a:gd name="connsiteX1083" fmla="*/ 267360 w 4193532"/>
                <a:gd name="connsiteY1083" fmla="*/ 1928924 h 4199932"/>
                <a:gd name="connsiteX1084" fmla="*/ 262334 w 4193532"/>
                <a:gd name="connsiteY1084" fmla="*/ 2019516 h 4199932"/>
                <a:gd name="connsiteX1085" fmla="*/ 272 w 4193532"/>
                <a:gd name="connsiteY1085" fmla="*/ 2019516 h 4199932"/>
                <a:gd name="connsiteX1086" fmla="*/ 0 w 4193532"/>
                <a:gd name="connsiteY1086" fmla="*/ 2008807 h 4199932"/>
                <a:gd name="connsiteX1087" fmla="*/ 553616 w 4193532"/>
                <a:gd name="connsiteY1087" fmla="*/ 681506 h 4199932"/>
                <a:gd name="connsiteX1088" fmla="*/ 1777581 w 4193532"/>
                <a:gd name="connsiteY1088" fmla="*/ 25732 h 4199932"/>
                <a:gd name="connsiteX1089" fmla="*/ 2224884 w 4193532"/>
                <a:gd name="connsiteY1089" fmla="*/ 2631 h 41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</a:cxnLst>
              <a:rect l="l" t="t" r="r" b="b"/>
              <a:pathLst>
                <a:path w="4193532" h="4199932">
                  <a:moveTo>
                    <a:pt x="847334" y="3677821"/>
                  </a:moveTo>
                  <a:cubicBezTo>
                    <a:pt x="875668" y="3678158"/>
                    <a:pt x="898167" y="3700544"/>
                    <a:pt x="898279" y="3728429"/>
                  </a:cubicBezTo>
                  <a:cubicBezTo>
                    <a:pt x="898391" y="3757043"/>
                    <a:pt x="874938" y="3780215"/>
                    <a:pt x="846043" y="3779990"/>
                  </a:cubicBezTo>
                  <a:cubicBezTo>
                    <a:pt x="818215" y="3779823"/>
                    <a:pt x="795323" y="3756931"/>
                    <a:pt x="795155" y="3729046"/>
                  </a:cubicBezTo>
                  <a:cubicBezTo>
                    <a:pt x="794986" y="3700544"/>
                    <a:pt x="818439" y="3677485"/>
                    <a:pt x="847334" y="3677821"/>
                  </a:cubicBezTo>
                  <a:close/>
                  <a:moveTo>
                    <a:pt x="3470008" y="3325380"/>
                  </a:moveTo>
                  <a:cubicBezTo>
                    <a:pt x="3473641" y="3325036"/>
                    <a:pt x="3477442" y="3326817"/>
                    <a:pt x="3481762" y="3330969"/>
                  </a:cubicBezTo>
                  <a:cubicBezTo>
                    <a:pt x="3495395" y="3343818"/>
                    <a:pt x="3509927" y="3355768"/>
                    <a:pt x="3523842" y="3368336"/>
                  </a:cubicBezTo>
                  <a:cubicBezTo>
                    <a:pt x="3526871" y="3371029"/>
                    <a:pt x="3529115" y="3374677"/>
                    <a:pt x="3531192" y="3377257"/>
                  </a:cubicBezTo>
                  <a:cubicBezTo>
                    <a:pt x="3530462" y="3383654"/>
                    <a:pt x="3526871" y="3387020"/>
                    <a:pt x="3523673" y="3390611"/>
                  </a:cubicBezTo>
                  <a:cubicBezTo>
                    <a:pt x="3455952" y="3465906"/>
                    <a:pt x="3382340" y="3535029"/>
                    <a:pt x="3303904" y="3599048"/>
                  </a:cubicBezTo>
                  <a:cubicBezTo>
                    <a:pt x="3293917" y="3607239"/>
                    <a:pt x="3287633" y="3605949"/>
                    <a:pt x="3280395" y="3595961"/>
                  </a:cubicBezTo>
                  <a:cubicBezTo>
                    <a:pt x="3270464" y="3582215"/>
                    <a:pt x="3260085" y="3568694"/>
                    <a:pt x="3248807" y="3556126"/>
                  </a:cubicBezTo>
                  <a:cubicBezTo>
                    <a:pt x="3238427" y="3544568"/>
                    <a:pt x="3241176" y="3537330"/>
                    <a:pt x="3252510" y="3528297"/>
                  </a:cubicBezTo>
                  <a:cubicBezTo>
                    <a:pt x="3317481" y="3476510"/>
                    <a:pt x="3377796" y="3419730"/>
                    <a:pt x="3434800" y="3359359"/>
                  </a:cubicBezTo>
                  <a:cubicBezTo>
                    <a:pt x="3443104" y="3350607"/>
                    <a:pt x="3451520" y="3341798"/>
                    <a:pt x="3459263" y="3332540"/>
                  </a:cubicBezTo>
                  <a:cubicBezTo>
                    <a:pt x="3462910" y="3328192"/>
                    <a:pt x="3466375" y="3325723"/>
                    <a:pt x="3470008" y="3325380"/>
                  </a:cubicBezTo>
                  <a:close/>
                  <a:moveTo>
                    <a:pt x="3761042" y="2167561"/>
                  </a:moveTo>
                  <a:lnTo>
                    <a:pt x="3848517" y="2167561"/>
                  </a:lnTo>
                  <a:lnTo>
                    <a:pt x="3848531" y="2178598"/>
                  </a:lnTo>
                  <a:cubicBezTo>
                    <a:pt x="3847241" y="2215516"/>
                    <a:pt x="3847073" y="2215572"/>
                    <a:pt x="3810659" y="2213272"/>
                  </a:cubicBezTo>
                  <a:cubicBezTo>
                    <a:pt x="3799775" y="2212598"/>
                    <a:pt x="3788890" y="2211252"/>
                    <a:pt x="3778006" y="2211027"/>
                  </a:cubicBezTo>
                  <a:cubicBezTo>
                    <a:pt x="3763586" y="2210747"/>
                    <a:pt x="3760051" y="2203621"/>
                    <a:pt x="3760612" y="2190044"/>
                  </a:cubicBezTo>
                  <a:close/>
                  <a:moveTo>
                    <a:pt x="3412240" y="2167561"/>
                  </a:moveTo>
                  <a:lnTo>
                    <a:pt x="3499306" y="2167561"/>
                  </a:lnTo>
                  <a:lnTo>
                    <a:pt x="3491544" y="2281934"/>
                  </a:lnTo>
                  <a:cubicBezTo>
                    <a:pt x="3469760" y="2451027"/>
                    <a:pt x="3417591" y="2612372"/>
                    <a:pt x="3335156" y="2765922"/>
                  </a:cubicBezTo>
                  <a:cubicBezTo>
                    <a:pt x="3321522" y="2791226"/>
                    <a:pt x="3321410" y="2791170"/>
                    <a:pt x="3345704" y="2805645"/>
                  </a:cubicBezTo>
                  <a:cubicBezTo>
                    <a:pt x="3355579" y="2811536"/>
                    <a:pt x="3365454" y="2817484"/>
                    <a:pt x="3375384" y="2823318"/>
                  </a:cubicBezTo>
                  <a:cubicBezTo>
                    <a:pt x="3395808" y="2835382"/>
                    <a:pt x="3396312" y="2835606"/>
                    <a:pt x="3407590" y="2813837"/>
                  </a:cubicBezTo>
                  <a:cubicBezTo>
                    <a:pt x="3424253" y="2781575"/>
                    <a:pt x="3440581" y="2749033"/>
                    <a:pt x="3456066" y="2716155"/>
                  </a:cubicBezTo>
                  <a:cubicBezTo>
                    <a:pt x="3461789" y="2703980"/>
                    <a:pt x="3468241" y="2701399"/>
                    <a:pt x="3480079" y="2707178"/>
                  </a:cubicBezTo>
                  <a:cubicBezTo>
                    <a:pt x="3494218" y="2714023"/>
                    <a:pt x="3508638" y="2720588"/>
                    <a:pt x="3523505" y="2725749"/>
                  </a:cubicBezTo>
                  <a:cubicBezTo>
                    <a:pt x="3539104" y="2731192"/>
                    <a:pt x="3542077" y="2738374"/>
                    <a:pt x="3534840" y="2754027"/>
                  </a:cubicBezTo>
                  <a:cubicBezTo>
                    <a:pt x="3476040" y="2880603"/>
                    <a:pt x="3403214" y="2998259"/>
                    <a:pt x="3314116" y="3105759"/>
                  </a:cubicBezTo>
                  <a:cubicBezTo>
                    <a:pt x="3307552" y="3113727"/>
                    <a:pt x="3301548" y="3122254"/>
                    <a:pt x="3294086" y="3129268"/>
                  </a:cubicBezTo>
                  <a:cubicBezTo>
                    <a:pt x="3281069" y="3141387"/>
                    <a:pt x="3280228" y="3151542"/>
                    <a:pt x="3295096" y="3163100"/>
                  </a:cubicBezTo>
                  <a:cubicBezTo>
                    <a:pt x="3307047" y="3172358"/>
                    <a:pt x="3318156" y="3182906"/>
                    <a:pt x="3328424" y="3193959"/>
                  </a:cubicBezTo>
                  <a:cubicBezTo>
                    <a:pt x="3338635" y="3204899"/>
                    <a:pt x="3345367" y="3202823"/>
                    <a:pt x="3354513" y="3192276"/>
                  </a:cubicBezTo>
                  <a:cubicBezTo>
                    <a:pt x="3429190" y="3105703"/>
                    <a:pt x="3494892" y="3012847"/>
                    <a:pt x="3550886" y="2913145"/>
                  </a:cubicBezTo>
                  <a:cubicBezTo>
                    <a:pt x="3564183" y="2889468"/>
                    <a:pt x="3564127" y="2889412"/>
                    <a:pt x="3588814" y="2902428"/>
                  </a:cubicBezTo>
                  <a:cubicBezTo>
                    <a:pt x="3600652" y="2908656"/>
                    <a:pt x="3612099" y="2915614"/>
                    <a:pt x="3624330" y="2920832"/>
                  </a:cubicBezTo>
                  <a:cubicBezTo>
                    <a:pt x="3638749" y="2927004"/>
                    <a:pt x="3639030" y="2934522"/>
                    <a:pt x="3631792" y="2947426"/>
                  </a:cubicBezTo>
                  <a:cubicBezTo>
                    <a:pt x="3583483" y="3033887"/>
                    <a:pt x="3528555" y="3115859"/>
                    <a:pt x="3466670" y="3193117"/>
                  </a:cubicBezTo>
                  <a:cubicBezTo>
                    <a:pt x="3404391" y="3270880"/>
                    <a:pt x="3335998" y="3342866"/>
                    <a:pt x="3261545" y="3409072"/>
                  </a:cubicBezTo>
                  <a:cubicBezTo>
                    <a:pt x="3243197" y="3425398"/>
                    <a:pt x="3243085" y="3425398"/>
                    <a:pt x="3227319" y="3407669"/>
                  </a:cubicBezTo>
                  <a:cubicBezTo>
                    <a:pt x="3216884" y="3395886"/>
                    <a:pt x="3206896" y="3383599"/>
                    <a:pt x="3196237" y="3372041"/>
                  </a:cubicBezTo>
                  <a:cubicBezTo>
                    <a:pt x="3188381" y="3363513"/>
                    <a:pt x="3188998" y="3357060"/>
                    <a:pt x="3197695" y="3349262"/>
                  </a:cubicBezTo>
                  <a:cubicBezTo>
                    <a:pt x="3221541" y="3327829"/>
                    <a:pt x="3244487" y="3305275"/>
                    <a:pt x="3268446" y="3283898"/>
                  </a:cubicBezTo>
                  <a:cubicBezTo>
                    <a:pt x="3279555" y="3273967"/>
                    <a:pt x="3280003" y="3266785"/>
                    <a:pt x="3268838" y="3256125"/>
                  </a:cubicBezTo>
                  <a:cubicBezTo>
                    <a:pt x="3236352" y="3225210"/>
                    <a:pt x="3205157" y="3192949"/>
                    <a:pt x="3172784" y="3161922"/>
                  </a:cubicBezTo>
                  <a:cubicBezTo>
                    <a:pt x="3161955" y="3151542"/>
                    <a:pt x="3162236" y="3144304"/>
                    <a:pt x="3172559" y="3133588"/>
                  </a:cubicBezTo>
                  <a:cubicBezTo>
                    <a:pt x="3234164" y="3069739"/>
                    <a:pt x="3289542" y="3000896"/>
                    <a:pt x="3339252" y="2927396"/>
                  </a:cubicBezTo>
                  <a:cubicBezTo>
                    <a:pt x="3347948" y="2914492"/>
                    <a:pt x="3348621" y="2906805"/>
                    <a:pt x="3333417" y="2899287"/>
                  </a:cubicBezTo>
                  <a:cubicBezTo>
                    <a:pt x="3318212" y="2891769"/>
                    <a:pt x="3304017" y="2882343"/>
                    <a:pt x="3289598" y="2873366"/>
                  </a:cubicBezTo>
                  <a:cubicBezTo>
                    <a:pt x="3281013" y="2868035"/>
                    <a:pt x="3273776" y="2867418"/>
                    <a:pt x="3268221" y="2877125"/>
                  </a:cubicBezTo>
                  <a:cubicBezTo>
                    <a:pt x="3261993" y="2888009"/>
                    <a:pt x="3254756" y="2886662"/>
                    <a:pt x="3245890" y="2880155"/>
                  </a:cubicBezTo>
                  <a:cubicBezTo>
                    <a:pt x="3232200" y="2870111"/>
                    <a:pt x="3218398" y="2860125"/>
                    <a:pt x="3203979" y="2851260"/>
                  </a:cubicBezTo>
                  <a:cubicBezTo>
                    <a:pt x="3191018" y="2843348"/>
                    <a:pt x="3190793" y="2835494"/>
                    <a:pt x="3198873" y="2823318"/>
                  </a:cubicBezTo>
                  <a:cubicBezTo>
                    <a:pt x="3242244" y="2758010"/>
                    <a:pt x="3280957" y="2689897"/>
                    <a:pt x="3309853" y="2617071"/>
                  </a:cubicBezTo>
                  <a:cubicBezTo>
                    <a:pt x="3356225" y="2500229"/>
                    <a:pt x="3387592" y="2385225"/>
                    <a:pt x="3403969" y="2272065"/>
                  </a:cubicBezTo>
                  <a:close/>
                  <a:moveTo>
                    <a:pt x="2889648" y="2167561"/>
                  </a:moveTo>
                  <a:lnTo>
                    <a:pt x="2979113" y="2167561"/>
                  </a:lnTo>
                  <a:lnTo>
                    <a:pt x="2973613" y="2226197"/>
                  </a:lnTo>
                  <a:cubicBezTo>
                    <a:pt x="2965190" y="2284289"/>
                    <a:pt x="2950911" y="2341531"/>
                    <a:pt x="2930852" y="2397918"/>
                  </a:cubicBezTo>
                  <a:cubicBezTo>
                    <a:pt x="2920304" y="2427430"/>
                    <a:pt x="2920304" y="2427430"/>
                    <a:pt x="2892026" y="2415929"/>
                  </a:cubicBezTo>
                  <a:cubicBezTo>
                    <a:pt x="2881366" y="2411608"/>
                    <a:pt x="2870930" y="2406279"/>
                    <a:pt x="2859934" y="2403192"/>
                  </a:cubicBezTo>
                  <a:cubicBezTo>
                    <a:pt x="2843326" y="2398536"/>
                    <a:pt x="2840072" y="2390736"/>
                    <a:pt x="2846356" y="2374130"/>
                  </a:cubicBezTo>
                  <a:cubicBezTo>
                    <a:pt x="2863637" y="2328263"/>
                    <a:pt x="2876345" y="2281512"/>
                    <a:pt x="2884543" y="2233982"/>
                  </a:cubicBezTo>
                  <a:close/>
                  <a:moveTo>
                    <a:pt x="2173871" y="2167561"/>
                  </a:moveTo>
                  <a:lnTo>
                    <a:pt x="2273212" y="2167561"/>
                  </a:lnTo>
                  <a:lnTo>
                    <a:pt x="2269501" y="2178635"/>
                  </a:lnTo>
                  <a:cubicBezTo>
                    <a:pt x="2238778" y="2246620"/>
                    <a:pt x="2168840" y="2292719"/>
                    <a:pt x="2088804" y="2289520"/>
                  </a:cubicBezTo>
                  <a:cubicBezTo>
                    <a:pt x="2065632" y="2288623"/>
                    <a:pt x="2063780" y="2286434"/>
                    <a:pt x="2067428" y="2263600"/>
                  </a:cubicBezTo>
                  <a:cubicBezTo>
                    <a:pt x="2069391" y="2251032"/>
                    <a:pt x="2072477" y="2238576"/>
                    <a:pt x="2073656" y="2225951"/>
                  </a:cubicBezTo>
                  <a:cubicBezTo>
                    <a:pt x="2075171" y="2209288"/>
                    <a:pt x="2082016" y="2202611"/>
                    <a:pt x="2100025" y="2202107"/>
                  </a:cubicBezTo>
                  <a:cubicBezTo>
                    <a:pt x="2129650" y="2201265"/>
                    <a:pt x="2154926" y="2189160"/>
                    <a:pt x="2172501" y="2169859"/>
                  </a:cubicBezTo>
                  <a:close/>
                  <a:moveTo>
                    <a:pt x="1217971" y="2167561"/>
                  </a:moveTo>
                  <a:lnTo>
                    <a:pt x="1302934" y="2167561"/>
                  </a:lnTo>
                  <a:lnTo>
                    <a:pt x="1303986" y="2170350"/>
                  </a:lnTo>
                  <a:cubicBezTo>
                    <a:pt x="1314478" y="2291204"/>
                    <a:pt x="1351059" y="2403922"/>
                    <a:pt x="1413225" y="2508224"/>
                  </a:cubicBezTo>
                  <a:cubicBezTo>
                    <a:pt x="1425680" y="2529096"/>
                    <a:pt x="1425793" y="2529040"/>
                    <a:pt x="1445206" y="2514564"/>
                  </a:cubicBezTo>
                  <a:cubicBezTo>
                    <a:pt x="1456820" y="2505867"/>
                    <a:pt x="1468041" y="2496498"/>
                    <a:pt x="1480216" y="2488586"/>
                  </a:cubicBezTo>
                  <a:cubicBezTo>
                    <a:pt x="1492447" y="2480676"/>
                    <a:pt x="1493569" y="2473214"/>
                    <a:pt x="1485883" y="2460477"/>
                  </a:cubicBezTo>
                  <a:cubicBezTo>
                    <a:pt x="1439764" y="2383780"/>
                    <a:pt x="1410532" y="2300798"/>
                    <a:pt x="1395831" y="2212486"/>
                  </a:cubicBezTo>
                  <a:lnTo>
                    <a:pt x="1390784" y="2167561"/>
                  </a:lnTo>
                  <a:lnTo>
                    <a:pt x="1481614" y="2167561"/>
                  </a:lnTo>
                  <a:lnTo>
                    <a:pt x="1487184" y="2226012"/>
                  </a:lnTo>
                  <a:cubicBezTo>
                    <a:pt x="1513961" y="2357278"/>
                    <a:pt x="1583130" y="2481419"/>
                    <a:pt x="1694936" y="2575720"/>
                  </a:cubicBezTo>
                  <a:cubicBezTo>
                    <a:pt x="1743917" y="2617071"/>
                    <a:pt x="1797948" y="2650118"/>
                    <a:pt x="1856860" y="2675478"/>
                  </a:cubicBezTo>
                  <a:cubicBezTo>
                    <a:pt x="1870830" y="2681481"/>
                    <a:pt x="1878011" y="2679349"/>
                    <a:pt x="1881490" y="2663976"/>
                  </a:cubicBezTo>
                  <a:cubicBezTo>
                    <a:pt x="1884633" y="2649781"/>
                    <a:pt x="1888560" y="2635698"/>
                    <a:pt x="1893721" y="2622120"/>
                  </a:cubicBezTo>
                  <a:cubicBezTo>
                    <a:pt x="1899838" y="2606074"/>
                    <a:pt x="1896470" y="2597433"/>
                    <a:pt x="1879526" y="2590196"/>
                  </a:cubicBezTo>
                  <a:cubicBezTo>
                    <a:pt x="1811974" y="2561862"/>
                    <a:pt x="1754128" y="2518323"/>
                    <a:pt x="1705091" y="2464910"/>
                  </a:cubicBezTo>
                  <a:cubicBezTo>
                    <a:pt x="1648508" y="2403305"/>
                    <a:pt x="1608645" y="2335977"/>
                    <a:pt x="1585438" y="2263284"/>
                  </a:cubicBezTo>
                  <a:lnTo>
                    <a:pt x="1566528" y="2167561"/>
                  </a:lnTo>
                  <a:lnTo>
                    <a:pt x="1653288" y="2167561"/>
                  </a:lnTo>
                  <a:lnTo>
                    <a:pt x="1667322" y="2231945"/>
                  </a:lnTo>
                  <a:cubicBezTo>
                    <a:pt x="1686671" y="2296064"/>
                    <a:pt x="1720450" y="2353524"/>
                    <a:pt x="1766696" y="2404988"/>
                  </a:cubicBezTo>
                  <a:cubicBezTo>
                    <a:pt x="1776515" y="2415929"/>
                    <a:pt x="1783528" y="2418678"/>
                    <a:pt x="1792898" y="2404539"/>
                  </a:cubicBezTo>
                  <a:cubicBezTo>
                    <a:pt x="1801538" y="2391466"/>
                    <a:pt x="1811469" y="2379011"/>
                    <a:pt x="1822018" y="2367396"/>
                  </a:cubicBezTo>
                  <a:cubicBezTo>
                    <a:pt x="1832565" y="2355726"/>
                    <a:pt x="1831780" y="2347535"/>
                    <a:pt x="1821456" y="2335079"/>
                  </a:cubicBezTo>
                  <a:cubicBezTo>
                    <a:pt x="1779966" y="2284892"/>
                    <a:pt x="1753119" y="2231254"/>
                    <a:pt x="1741154" y="2174586"/>
                  </a:cubicBezTo>
                  <a:lnTo>
                    <a:pt x="1740610" y="2167561"/>
                  </a:lnTo>
                  <a:lnTo>
                    <a:pt x="1832956" y="2167561"/>
                  </a:lnTo>
                  <a:lnTo>
                    <a:pt x="1842130" y="2204899"/>
                  </a:lnTo>
                  <a:cubicBezTo>
                    <a:pt x="1872422" y="2278489"/>
                    <a:pt x="1934637" y="2338011"/>
                    <a:pt x="2012443" y="2363133"/>
                  </a:cubicBezTo>
                  <a:cubicBezTo>
                    <a:pt x="2117924" y="2397189"/>
                    <a:pt x="2234345" y="2365264"/>
                    <a:pt x="2305601" y="2283125"/>
                  </a:cubicBezTo>
                  <a:cubicBezTo>
                    <a:pt x="2329054" y="2256053"/>
                    <a:pt x="2346503" y="2226765"/>
                    <a:pt x="2358039" y="2195339"/>
                  </a:cubicBezTo>
                  <a:lnTo>
                    <a:pt x="2365382" y="2167561"/>
                  </a:lnTo>
                  <a:lnTo>
                    <a:pt x="2631347" y="2167561"/>
                  </a:lnTo>
                  <a:lnTo>
                    <a:pt x="2630759" y="2175681"/>
                  </a:lnTo>
                  <a:cubicBezTo>
                    <a:pt x="2618044" y="2265227"/>
                    <a:pt x="2580663" y="2351295"/>
                    <a:pt x="2518637" y="2433827"/>
                  </a:cubicBezTo>
                  <a:cubicBezTo>
                    <a:pt x="2515383" y="2438203"/>
                    <a:pt x="2511568" y="2442131"/>
                    <a:pt x="2508257" y="2446451"/>
                  </a:cubicBezTo>
                  <a:cubicBezTo>
                    <a:pt x="2502085" y="2454474"/>
                    <a:pt x="2495970" y="2454586"/>
                    <a:pt x="2488508" y="2447798"/>
                  </a:cubicBezTo>
                  <a:cubicBezTo>
                    <a:pt x="2475099" y="2435510"/>
                    <a:pt x="2461689" y="2423110"/>
                    <a:pt x="2447438" y="2411889"/>
                  </a:cubicBezTo>
                  <a:cubicBezTo>
                    <a:pt x="2436273" y="2403081"/>
                    <a:pt x="2435992" y="2396067"/>
                    <a:pt x="2445250" y="2385183"/>
                  </a:cubicBezTo>
                  <a:cubicBezTo>
                    <a:pt x="2480989" y="2343159"/>
                    <a:pt x="2507135" y="2295581"/>
                    <a:pt x="2524921" y="2243345"/>
                  </a:cubicBezTo>
                  <a:cubicBezTo>
                    <a:pt x="2534066" y="2216414"/>
                    <a:pt x="2533785" y="2215629"/>
                    <a:pt x="2505732" y="2211420"/>
                  </a:cubicBezTo>
                  <a:cubicBezTo>
                    <a:pt x="2487834" y="2208727"/>
                    <a:pt x="2468309" y="2199638"/>
                    <a:pt x="2452263" y="2205978"/>
                  </a:cubicBezTo>
                  <a:cubicBezTo>
                    <a:pt x="2434926" y="2212823"/>
                    <a:pt x="2435935" y="2236612"/>
                    <a:pt x="2428417" y="2252659"/>
                  </a:cubicBezTo>
                  <a:cubicBezTo>
                    <a:pt x="2338198" y="2445497"/>
                    <a:pt x="2106310" y="2520904"/>
                    <a:pt x="1920204" y="2416715"/>
                  </a:cubicBezTo>
                  <a:cubicBezTo>
                    <a:pt x="1905280" y="2408355"/>
                    <a:pt x="1896864" y="2409420"/>
                    <a:pt x="1887774" y="2423559"/>
                  </a:cubicBezTo>
                  <a:cubicBezTo>
                    <a:pt x="1879919" y="2435734"/>
                    <a:pt x="1870718" y="2447181"/>
                    <a:pt x="1860955" y="2457953"/>
                  </a:cubicBezTo>
                  <a:cubicBezTo>
                    <a:pt x="1850183" y="2469904"/>
                    <a:pt x="1850913" y="2477253"/>
                    <a:pt x="1865444" y="2485837"/>
                  </a:cubicBezTo>
                  <a:cubicBezTo>
                    <a:pt x="1945451" y="2533192"/>
                    <a:pt x="2031687" y="2555073"/>
                    <a:pt x="2124489" y="2549687"/>
                  </a:cubicBezTo>
                  <a:cubicBezTo>
                    <a:pt x="2197202" y="2545479"/>
                    <a:pt x="2265147" y="2524551"/>
                    <a:pt x="2327370" y="2486679"/>
                  </a:cubicBezTo>
                  <a:cubicBezTo>
                    <a:pt x="2341228" y="2478263"/>
                    <a:pt x="2348746" y="2480451"/>
                    <a:pt x="2356264" y="2493861"/>
                  </a:cubicBezTo>
                  <a:cubicBezTo>
                    <a:pt x="2363670" y="2507046"/>
                    <a:pt x="2371974" y="2519894"/>
                    <a:pt x="2381120" y="2531901"/>
                  </a:cubicBezTo>
                  <a:cubicBezTo>
                    <a:pt x="2390658" y="2544469"/>
                    <a:pt x="2389311" y="2552099"/>
                    <a:pt x="2375229" y="2560459"/>
                  </a:cubicBezTo>
                  <a:cubicBezTo>
                    <a:pt x="2308013" y="2600407"/>
                    <a:pt x="2235860" y="2625206"/>
                    <a:pt x="2158265" y="2634240"/>
                  </a:cubicBezTo>
                  <a:cubicBezTo>
                    <a:pt x="2106141" y="2640299"/>
                    <a:pt x="2054131" y="2638784"/>
                    <a:pt x="2002680" y="2628516"/>
                  </a:cubicBezTo>
                  <a:cubicBezTo>
                    <a:pt x="1987083" y="2625431"/>
                    <a:pt x="1980350" y="2630312"/>
                    <a:pt x="1977096" y="2645068"/>
                  </a:cubicBezTo>
                  <a:cubicBezTo>
                    <a:pt x="1973842" y="2659824"/>
                    <a:pt x="1969802" y="2674580"/>
                    <a:pt x="1964472" y="2688719"/>
                  </a:cubicBezTo>
                  <a:cubicBezTo>
                    <a:pt x="1958468" y="2704653"/>
                    <a:pt x="1964135" y="2709983"/>
                    <a:pt x="1979677" y="2712901"/>
                  </a:cubicBezTo>
                  <a:cubicBezTo>
                    <a:pt x="2095706" y="2734558"/>
                    <a:pt x="2209266" y="2725862"/>
                    <a:pt x="2319403" y="2683445"/>
                  </a:cubicBezTo>
                  <a:cubicBezTo>
                    <a:pt x="2542434" y="2597532"/>
                    <a:pt x="2691922" y="2400275"/>
                    <a:pt x="2717879" y="2169217"/>
                  </a:cubicBezTo>
                  <a:lnTo>
                    <a:pt x="2717935" y="2167561"/>
                  </a:lnTo>
                  <a:lnTo>
                    <a:pt x="2805137" y="2167561"/>
                  </a:lnTo>
                  <a:lnTo>
                    <a:pt x="2797516" y="2227957"/>
                  </a:lnTo>
                  <a:cubicBezTo>
                    <a:pt x="2783495" y="2305203"/>
                    <a:pt x="2757048" y="2378717"/>
                    <a:pt x="2717535" y="2448190"/>
                  </a:cubicBezTo>
                  <a:cubicBezTo>
                    <a:pt x="2709905" y="2461656"/>
                    <a:pt x="2713495" y="2468276"/>
                    <a:pt x="2725558" y="2475626"/>
                  </a:cubicBezTo>
                  <a:cubicBezTo>
                    <a:pt x="2761803" y="2497620"/>
                    <a:pt x="2797599" y="2520455"/>
                    <a:pt x="2833451" y="2543122"/>
                  </a:cubicBezTo>
                  <a:cubicBezTo>
                    <a:pt x="2855221" y="2556868"/>
                    <a:pt x="2855277" y="2557093"/>
                    <a:pt x="2840858" y="2579312"/>
                  </a:cubicBezTo>
                  <a:cubicBezTo>
                    <a:pt x="2782843" y="2668633"/>
                    <a:pt x="2711700" y="2745836"/>
                    <a:pt x="2625745" y="2808899"/>
                  </a:cubicBezTo>
                  <a:cubicBezTo>
                    <a:pt x="2610821" y="2819896"/>
                    <a:pt x="2609193" y="2828424"/>
                    <a:pt x="2620190" y="2842395"/>
                  </a:cubicBezTo>
                  <a:cubicBezTo>
                    <a:pt x="2629167" y="2853784"/>
                    <a:pt x="2637022" y="2866184"/>
                    <a:pt x="2644091" y="2878865"/>
                  </a:cubicBezTo>
                  <a:cubicBezTo>
                    <a:pt x="2651666" y="2892330"/>
                    <a:pt x="2659240" y="2892723"/>
                    <a:pt x="2671303" y="2883746"/>
                  </a:cubicBezTo>
                  <a:cubicBezTo>
                    <a:pt x="2737228" y="2834596"/>
                    <a:pt x="2796869" y="2778826"/>
                    <a:pt x="2848824" y="2715089"/>
                  </a:cubicBezTo>
                  <a:cubicBezTo>
                    <a:pt x="2977926" y="2556756"/>
                    <a:pt x="3049966" y="2375364"/>
                    <a:pt x="3066686" y="2171865"/>
                  </a:cubicBezTo>
                  <a:lnTo>
                    <a:pt x="3067177" y="2167561"/>
                  </a:lnTo>
                  <a:lnTo>
                    <a:pt x="3326178" y="2167561"/>
                  </a:lnTo>
                  <a:lnTo>
                    <a:pt x="3311648" y="2308429"/>
                  </a:lnTo>
                  <a:cubicBezTo>
                    <a:pt x="3307327" y="2334126"/>
                    <a:pt x="3306766" y="2334293"/>
                    <a:pt x="3281069" y="2329076"/>
                  </a:cubicBezTo>
                  <a:cubicBezTo>
                    <a:pt x="3266257" y="2326046"/>
                    <a:pt x="3251501" y="2322623"/>
                    <a:pt x="3236633" y="2319650"/>
                  </a:cubicBezTo>
                  <a:cubicBezTo>
                    <a:pt x="3226253" y="2317574"/>
                    <a:pt x="3222606" y="2311515"/>
                    <a:pt x="3224346" y="2301303"/>
                  </a:cubicBezTo>
                  <a:cubicBezTo>
                    <a:pt x="3226758" y="2286996"/>
                    <a:pt x="3228722" y="2272576"/>
                    <a:pt x="3231022" y="2258213"/>
                  </a:cubicBezTo>
                  <a:cubicBezTo>
                    <a:pt x="3232761" y="2247329"/>
                    <a:pt x="3228217" y="2242560"/>
                    <a:pt x="3217333" y="2241998"/>
                  </a:cubicBezTo>
                  <a:cubicBezTo>
                    <a:pt x="3201567" y="2241157"/>
                    <a:pt x="3185801" y="2240315"/>
                    <a:pt x="3170202" y="2238239"/>
                  </a:cubicBezTo>
                  <a:cubicBezTo>
                    <a:pt x="3152361" y="2235882"/>
                    <a:pt x="3145572" y="2243401"/>
                    <a:pt x="3143104" y="2260682"/>
                  </a:cubicBezTo>
                  <a:cubicBezTo>
                    <a:pt x="3131434" y="2341419"/>
                    <a:pt x="3110001" y="2419687"/>
                    <a:pt x="3079030" y="2495151"/>
                  </a:cubicBezTo>
                  <a:cubicBezTo>
                    <a:pt x="2990269" y="2711274"/>
                    <a:pt x="2845850" y="2880323"/>
                    <a:pt x="2647626" y="3003590"/>
                  </a:cubicBezTo>
                  <a:cubicBezTo>
                    <a:pt x="2625576" y="3017279"/>
                    <a:pt x="2625407" y="3017055"/>
                    <a:pt x="2611830" y="2995117"/>
                  </a:cubicBezTo>
                  <a:cubicBezTo>
                    <a:pt x="2589836" y="2959546"/>
                    <a:pt x="2567225" y="2924311"/>
                    <a:pt x="2546129" y="2888234"/>
                  </a:cubicBezTo>
                  <a:cubicBezTo>
                    <a:pt x="2537489" y="2873422"/>
                    <a:pt x="2529690" y="2871458"/>
                    <a:pt x="2514485" y="2879650"/>
                  </a:cubicBezTo>
                  <a:cubicBezTo>
                    <a:pt x="2373545" y="2955449"/>
                    <a:pt x="2222899" y="2990011"/>
                    <a:pt x="2062996" y="2983839"/>
                  </a:cubicBezTo>
                  <a:cubicBezTo>
                    <a:pt x="2056318" y="2983559"/>
                    <a:pt x="2049642" y="2983054"/>
                    <a:pt x="2043022" y="2982605"/>
                  </a:cubicBezTo>
                  <a:cubicBezTo>
                    <a:pt x="2031744" y="2981820"/>
                    <a:pt x="2027031" y="2975816"/>
                    <a:pt x="2028153" y="2964539"/>
                  </a:cubicBezTo>
                  <a:cubicBezTo>
                    <a:pt x="2029668" y="2949502"/>
                    <a:pt x="2031408" y="2934410"/>
                    <a:pt x="2031856" y="2919261"/>
                  </a:cubicBezTo>
                  <a:cubicBezTo>
                    <a:pt x="2032361" y="2901531"/>
                    <a:pt x="2039991" y="2895247"/>
                    <a:pt x="2058058" y="2896257"/>
                  </a:cubicBezTo>
                  <a:cubicBezTo>
                    <a:pt x="2117531" y="2899512"/>
                    <a:pt x="2176836" y="2896650"/>
                    <a:pt x="2235523" y="2885822"/>
                  </a:cubicBezTo>
                  <a:cubicBezTo>
                    <a:pt x="2429876" y="2850026"/>
                    <a:pt x="2589668" y="2755430"/>
                    <a:pt x="2715795" y="2603549"/>
                  </a:cubicBezTo>
                  <a:cubicBezTo>
                    <a:pt x="2731505" y="2584585"/>
                    <a:pt x="2731281" y="2584360"/>
                    <a:pt x="2711195" y="2570895"/>
                  </a:cubicBezTo>
                  <a:cubicBezTo>
                    <a:pt x="2699131" y="2562816"/>
                    <a:pt x="2686452" y="2555522"/>
                    <a:pt x="2674949" y="2546657"/>
                  </a:cubicBezTo>
                  <a:cubicBezTo>
                    <a:pt x="2663112" y="2537511"/>
                    <a:pt x="2655594" y="2540093"/>
                    <a:pt x="2646504" y="2551201"/>
                  </a:cubicBezTo>
                  <a:cubicBezTo>
                    <a:pt x="2592585" y="2617015"/>
                    <a:pt x="2528849" y="2671494"/>
                    <a:pt x="2455348" y="2714471"/>
                  </a:cubicBezTo>
                  <a:cubicBezTo>
                    <a:pt x="2161350" y="2886383"/>
                    <a:pt x="1786109" y="2824272"/>
                    <a:pt x="1562132" y="2566800"/>
                  </a:cubicBezTo>
                  <a:cubicBezTo>
                    <a:pt x="1545749" y="2547947"/>
                    <a:pt x="1545693" y="2547891"/>
                    <a:pt x="1525269" y="2563601"/>
                  </a:cubicBezTo>
                  <a:cubicBezTo>
                    <a:pt x="1492055" y="2589073"/>
                    <a:pt x="1458559" y="2614097"/>
                    <a:pt x="1425961" y="2640299"/>
                  </a:cubicBezTo>
                  <a:cubicBezTo>
                    <a:pt x="1413449" y="2650398"/>
                    <a:pt x="1406044" y="2650904"/>
                    <a:pt x="1395551" y="2637045"/>
                  </a:cubicBezTo>
                  <a:cubicBezTo>
                    <a:pt x="1291923" y="2500089"/>
                    <a:pt x="1232450" y="2346244"/>
                    <a:pt x="1216628" y="2175287"/>
                  </a:cubicBezTo>
                  <a:close/>
                  <a:moveTo>
                    <a:pt x="868224" y="2167561"/>
                  </a:moveTo>
                  <a:lnTo>
                    <a:pt x="958180" y="2167561"/>
                  </a:lnTo>
                  <a:lnTo>
                    <a:pt x="960473" y="2225896"/>
                  </a:lnTo>
                  <a:cubicBezTo>
                    <a:pt x="965971" y="2275747"/>
                    <a:pt x="974920" y="2325233"/>
                    <a:pt x="987095" y="2374354"/>
                  </a:cubicBezTo>
                  <a:cubicBezTo>
                    <a:pt x="998036" y="2418510"/>
                    <a:pt x="1011221" y="2462048"/>
                    <a:pt x="1028054" y="2504297"/>
                  </a:cubicBezTo>
                  <a:cubicBezTo>
                    <a:pt x="1033944" y="2519109"/>
                    <a:pt x="1031308" y="2526515"/>
                    <a:pt x="1016103" y="2531284"/>
                  </a:cubicBezTo>
                  <a:cubicBezTo>
                    <a:pt x="1001627" y="2535829"/>
                    <a:pt x="987433" y="2541383"/>
                    <a:pt x="973798" y="2547891"/>
                  </a:cubicBezTo>
                  <a:cubicBezTo>
                    <a:pt x="959435" y="2554792"/>
                    <a:pt x="952310" y="2551314"/>
                    <a:pt x="946755" y="2536277"/>
                  </a:cubicBezTo>
                  <a:cubicBezTo>
                    <a:pt x="919319" y="2462161"/>
                    <a:pt x="898447" y="2386361"/>
                    <a:pt x="885487" y="2308372"/>
                  </a:cubicBezTo>
                  <a:cubicBezTo>
                    <a:pt x="878136" y="2264104"/>
                    <a:pt x="872021" y="2219668"/>
                    <a:pt x="870562" y="2174783"/>
                  </a:cubicBezTo>
                  <a:close/>
                  <a:moveTo>
                    <a:pt x="521091" y="2167561"/>
                  </a:moveTo>
                  <a:lnTo>
                    <a:pt x="608864" y="2167561"/>
                  </a:lnTo>
                  <a:lnTo>
                    <a:pt x="613314" y="2242784"/>
                  </a:lnTo>
                  <a:cubicBezTo>
                    <a:pt x="615333" y="2264160"/>
                    <a:pt x="617072" y="2265339"/>
                    <a:pt x="638057" y="2262197"/>
                  </a:cubicBezTo>
                  <a:cubicBezTo>
                    <a:pt x="651242" y="2260233"/>
                    <a:pt x="664371" y="2257315"/>
                    <a:pt x="677612" y="2256250"/>
                  </a:cubicBezTo>
                  <a:cubicBezTo>
                    <a:pt x="695117" y="2254847"/>
                    <a:pt x="701401" y="2247273"/>
                    <a:pt x="699550" y="2229150"/>
                  </a:cubicBezTo>
                  <a:lnTo>
                    <a:pt x="695818" y="2167561"/>
                  </a:lnTo>
                  <a:lnTo>
                    <a:pt x="784777" y="2167561"/>
                  </a:lnTo>
                  <a:lnTo>
                    <a:pt x="782699" y="2177980"/>
                  </a:lnTo>
                  <a:cubicBezTo>
                    <a:pt x="786514" y="2252715"/>
                    <a:pt x="797287" y="2326383"/>
                    <a:pt x="814568" y="2399040"/>
                  </a:cubicBezTo>
                  <a:cubicBezTo>
                    <a:pt x="940246" y="2927901"/>
                    <a:pt x="1368115" y="3321994"/>
                    <a:pt x="1905224" y="3403742"/>
                  </a:cubicBezTo>
                  <a:cubicBezTo>
                    <a:pt x="1933781" y="3408117"/>
                    <a:pt x="1934623" y="3407332"/>
                    <a:pt x="1936418" y="3378437"/>
                  </a:cubicBezTo>
                  <a:cubicBezTo>
                    <a:pt x="1937148" y="3366935"/>
                    <a:pt x="1937765" y="3355434"/>
                    <a:pt x="1939448" y="3344044"/>
                  </a:cubicBezTo>
                  <a:cubicBezTo>
                    <a:pt x="1941917" y="3327380"/>
                    <a:pt x="1935745" y="3320255"/>
                    <a:pt x="1918633" y="3317842"/>
                  </a:cubicBezTo>
                  <a:cubicBezTo>
                    <a:pt x="1811806" y="3302749"/>
                    <a:pt x="1709019" y="3273069"/>
                    <a:pt x="1610046" y="3230148"/>
                  </a:cubicBezTo>
                  <a:cubicBezTo>
                    <a:pt x="1550462" y="3204282"/>
                    <a:pt x="1493458" y="3173480"/>
                    <a:pt x="1438248" y="3139255"/>
                  </a:cubicBezTo>
                  <a:cubicBezTo>
                    <a:pt x="1423605" y="3130166"/>
                    <a:pt x="1422426" y="3122479"/>
                    <a:pt x="1432638" y="3109575"/>
                  </a:cubicBezTo>
                  <a:cubicBezTo>
                    <a:pt x="1441615" y="3098185"/>
                    <a:pt x="1449694" y="3085954"/>
                    <a:pt x="1456763" y="3073273"/>
                  </a:cubicBezTo>
                  <a:cubicBezTo>
                    <a:pt x="1464674" y="3059191"/>
                    <a:pt x="1472248" y="3057003"/>
                    <a:pt x="1486724" y="3066316"/>
                  </a:cubicBezTo>
                  <a:cubicBezTo>
                    <a:pt x="1583227" y="3128426"/>
                    <a:pt x="1687193" y="3174097"/>
                    <a:pt x="1797892" y="3204451"/>
                  </a:cubicBezTo>
                  <a:cubicBezTo>
                    <a:pt x="1867071" y="3223414"/>
                    <a:pt x="1937485" y="3235478"/>
                    <a:pt x="2008964" y="3240976"/>
                  </a:cubicBezTo>
                  <a:cubicBezTo>
                    <a:pt x="2025460" y="3242210"/>
                    <a:pt x="2030846" y="3247877"/>
                    <a:pt x="2029499" y="3264597"/>
                  </a:cubicBezTo>
                  <a:cubicBezTo>
                    <a:pt x="2026021" y="3307462"/>
                    <a:pt x="2024955" y="3350552"/>
                    <a:pt x="2021476" y="3393418"/>
                  </a:cubicBezTo>
                  <a:cubicBezTo>
                    <a:pt x="2020017" y="3411484"/>
                    <a:pt x="2026750" y="3416309"/>
                    <a:pt x="2043751" y="3416982"/>
                  </a:cubicBezTo>
                  <a:cubicBezTo>
                    <a:pt x="2247698" y="3425118"/>
                    <a:pt x="2443005" y="3388087"/>
                    <a:pt x="2629784" y="3305892"/>
                  </a:cubicBezTo>
                  <a:cubicBezTo>
                    <a:pt x="2654415" y="3295063"/>
                    <a:pt x="2654415" y="3294951"/>
                    <a:pt x="2665636" y="3319076"/>
                  </a:cubicBezTo>
                  <a:cubicBezTo>
                    <a:pt x="2671303" y="3331196"/>
                    <a:pt x="2676016" y="3343764"/>
                    <a:pt x="2682580" y="3355321"/>
                  </a:cubicBezTo>
                  <a:cubicBezTo>
                    <a:pt x="2690828" y="3369741"/>
                    <a:pt x="2686003" y="3376529"/>
                    <a:pt x="2671920" y="3382757"/>
                  </a:cubicBezTo>
                  <a:cubicBezTo>
                    <a:pt x="2539621" y="3441557"/>
                    <a:pt x="2401879" y="3480495"/>
                    <a:pt x="2257966" y="3496092"/>
                  </a:cubicBezTo>
                  <a:cubicBezTo>
                    <a:pt x="1978948" y="3526390"/>
                    <a:pt x="1713395" y="3479990"/>
                    <a:pt x="1462711" y="3352516"/>
                  </a:cubicBezTo>
                  <a:cubicBezTo>
                    <a:pt x="1447562" y="3344829"/>
                    <a:pt x="1439931" y="3347578"/>
                    <a:pt x="1433199" y="3362279"/>
                  </a:cubicBezTo>
                  <a:cubicBezTo>
                    <a:pt x="1426915" y="3376025"/>
                    <a:pt x="1419565" y="3389434"/>
                    <a:pt x="1411317" y="3402114"/>
                  </a:cubicBezTo>
                  <a:cubicBezTo>
                    <a:pt x="1402733" y="3415243"/>
                    <a:pt x="1406323" y="3421751"/>
                    <a:pt x="1419565" y="3428485"/>
                  </a:cubicBezTo>
                  <a:cubicBezTo>
                    <a:pt x="1500359" y="3469386"/>
                    <a:pt x="1583845" y="3503499"/>
                    <a:pt x="1670641" y="3529251"/>
                  </a:cubicBezTo>
                  <a:cubicBezTo>
                    <a:pt x="1901464" y="3597758"/>
                    <a:pt x="2135261" y="3609989"/>
                    <a:pt x="2371974" y="3566282"/>
                  </a:cubicBezTo>
                  <a:cubicBezTo>
                    <a:pt x="2402215" y="3560672"/>
                    <a:pt x="2402272" y="3560672"/>
                    <a:pt x="2408387" y="3590801"/>
                  </a:cubicBezTo>
                  <a:cubicBezTo>
                    <a:pt x="2416467" y="3630580"/>
                    <a:pt x="2424883" y="3670304"/>
                    <a:pt x="2432289" y="3710251"/>
                  </a:cubicBezTo>
                  <a:cubicBezTo>
                    <a:pt x="2435095" y="3725512"/>
                    <a:pt x="2441322" y="3730225"/>
                    <a:pt x="2457088" y="3726579"/>
                  </a:cubicBezTo>
                  <a:cubicBezTo>
                    <a:pt x="2506126" y="3715245"/>
                    <a:pt x="2554826" y="3702677"/>
                    <a:pt x="2602517" y="3686631"/>
                  </a:cubicBezTo>
                  <a:cubicBezTo>
                    <a:pt x="2618114" y="3681412"/>
                    <a:pt x="2626193" y="3684161"/>
                    <a:pt x="2630457" y="3700433"/>
                  </a:cubicBezTo>
                  <a:cubicBezTo>
                    <a:pt x="2634272" y="3715076"/>
                    <a:pt x="2639097" y="3729552"/>
                    <a:pt x="2644820" y="3743523"/>
                  </a:cubicBezTo>
                  <a:cubicBezTo>
                    <a:pt x="2650992" y="3758671"/>
                    <a:pt x="2645662" y="3765124"/>
                    <a:pt x="2630962" y="3769724"/>
                  </a:cubicBezTo>
                  <a:cubicBezTo>
                    <a:pt x="2546354" y="3796207"/>
                    <a:pt x="2460455" y="3816798"/>
                    <a:pt x="2372928" y="3830937"/>
                  </a:cubicBezTo>
                  <a:cubicBezTo>
                    <a:pt x="2303412" y="3842158"/>
                    <a:pt x="2233447" y="3848554"/>
                    <a:pt x="2163146" y="3851304"/>
                  </a:cubicBezTo>
                  <a:cubicBezTo>
                    <a:pt x="2145136" y="3851977"/>
                    <a:pt x="2138010" y="3858654"/>
                    <a:pt x="2139356" y="3876551"/>
                  </a:cubicBezTo>
                  <a:cubicBezTo>
                    <a:pt x="2140423" y="3890410"/>
                    <a:pt x="2140254" y="3904437"/>
                    <a:pt x="2139413" y="3918350"/>
                  </a:cubicBezTo>
                  <a:cubicBezTo>
                    <a:pt x="2138458" y="3933724"/>
                    <a:pt x="2145080" y="3938044"/>
                    <a:pt x="2159779" y="3937707"/>
                  </a:cubicBezTo>
                  <a:cubicBezTo>
                    <a:pt x="2217401" y="3936305"/>
                    <a:pt x="2274686" y="3930918"/>
                    <a:pt x="2331859" y="3923905"/>
                  </a:cubicBezTo>
                  <a:cubicBezTo>
                    <a:pt x="2337918" y="3923176"/>
                    <a:pt x="2343977" y="3922783"/>
                    <a:pt x="2349924" y="3921717"/>
                  </a:cubicBezTo>
                  <a:cubicBezTo>
                    <a:pt x="2361594" y="3919641"/>
                    <a:pt x="2366532" y="3925195"/>
                    <a:pt x="2367991" y="3936137"/>
                  </a:cubicBezTo>
                  <a:cubicBezTo>
                    <a:pt x="2370123" y="3952351"/>
                    <a:pt x="2372255" y="3968622"/>
                    <a:pt x="2375340" y="3984669"/>
                  </a:cubicBezTo>
                  <a:cubicBezTo>
                    <a:pt x="2378314" y="4000098"/>
                    <a:pt x="2372536" y="4006775"/>
                    <a:pt x="2357106" y="4008739"/>
                  </a:cubicBezTo>
                  <a:cubicBezTo>
                    <a:pt x="2304759" y="4015415"/>
                    <a:pt x="2252355" y="4020802"/>
                    <a:pt x="2199672" y="4023326"/>
                  </a:cubicBezTo>
                  <a:cubicBezTo>
                    <a:pt x="2159106" y="4025234"/>
                    <a:pt x="2118484" y="4025963"/>
                    <a:pt x="2077920" y="4026188"/>
                  </a:cubicBezTo>
                  <a:cubicBezTo>
                    <a:pt x="2054298" y="4026300"/>
                    <a:pt x="2052166" y="4023439"/>
                    <a:pt x="2052110" y="3999705"/>
                  </a:cubicBezTo>
                  <a:cubicBezTo>
                    <a:pt x="2051999" y="3961497"/>
                    <a:pt x="2052279" y="3923344"/>
                    <a:pt x="2052335" y="3885136"/>
                  </a:cubicBezTo>
                  <a:cubicBezTo>
                    <a:pt x="2052391" y="3852763"/>
                    <a:pt x="2052391" y="3851977"/>
                    <a:pt x="2019400" y="3850574"/>
                  </a:cubicBezTo>
                  <a:cubicBezTo>
                    <a:pt x="1915547" y="3846254"/>
                    <a:pt x="1813096" y="3831834"/>
                    <a:pt x="1711712" y="3809168"/>
                  </a:cubicBezTo>
                  <a:cubicBezTo>
                    <a:pt x="1699873" y="3806531"/>
                    <a:pt x="1688259" y="3802939"/>
                    <a:pt x="1676365" y="3800695"/>
                  </a:cubicBezTo>
                  <a:cubicBezTo>
                    <a:pt x="1663573" y="3798283"/>
                    <a:pt x="1660935" y="3791438"/>
                    <a:pt x="1664470" y="3779823"/>
                  </a:cubicBezTo>
                  <a:cubicBezTo>
                    <a:pt x="1668846" y="3765348"/>
                    <a:pt x="1673447" y="3750761"/>
                    <a:pt x="1676308" y="3735948"/>
                  </a:cubicBezTo>
                  <a:cubicBezTo>
                    <a:pt x="1679675" y="3718555"/>
                    <a:pt x="1687249" y="3713337"/>
                    <a:pt x="1705316" y="3717938"/>
                  </a:cubicBezTo>
                  <a:cubicBezTo>
                    <a:pt x="1778254" y="3736565"/>
                    <a:pt x="1852370" y="3748797"/>
                    <a:pt x="1927217" y="3756708"/>
                  </a:cubicBezTo>
                  <a:cubicBezTo>
                    <a:pt x="2061088" y="3770902"/>
                    <a:pt x="2194622" y="3767592"/>
                    <a:pt x="2327987" y="3750031"/>
                  </a:cubicBezTo>
                  <a:cubicBezTo>
                    <a:pt x="2344988" y="3747787"/>
                    <a:pt x="2351552" y="3741503"/>
                    <a:pt x="2347063" y="3724166"/>
                  </a:cubicBezTo>
                  <a:cubicBezTo>
                    <a:pt x="2343529" y="3710700"/>
                    <a:pt x="2340947" y="3696842"/>
                    <a:pt x="2339713" y="3683040"/>
                  </a:cubicBezTo>
                  <a:cubicBezTo>
                    <a:pt x="2338142" y="3665367"/>
                    <a:pt x="2329727" y="3661438"/>
                    <a:pt x="2313119" y="3663908"/>
                  </a:cubicBezTo>
                  <a:cubicBezTo>
                    <a:pt x="2229576" y="3676251"/>
                    <a:pt x="2145528" y="3680403"/>
                    <a:pt x="2061144" y="3678271"/>
                  </a:cubicBezTo>
                  <a:cubicBezTo>
                    <a:pt x="1788185" y="3671426"/>
                    <a:pt x="1534079" y="3598600"/>
                    <a:pt x="1298543" y="3460577"/>
                  </a:cubicBezTo>
                  <a:cubicBezTo>
                    <a:pt x="1286536" y="3453508"/>
                    <a:pt x="1284124" y="3447448"/>
                    <a:pt x="1291530" y="3434936"/>
                  </a:cubicBezTo>
                  <a:cubicBezTo>
                    <a:pt x="1314365" y="3396335"/>
                    <a:pt x="1335517" y="3356724"/>
                    <a:pt x="1358409" y="3318179"/>
                  </a:cubicBezTo>
                  <a:cubicBezTo>
                    <a:pt x="1366320" y="3304825"/>
                    <a:pt x="1365085" y="3298093"/>
                    <a:pt x="1351508" y="3289452"/>
                  </a:cubicBezTo>
                  <a:cubicBezTo>
                    <a:pt x="1078549" y="3115129"/>
                    <a:pt x="885879" y="2876003"/>
                    <a:pt x="774564" y="2571681"/>
                  </a:cubicBezTo>
                  <a:cubicBezTo>
                    <a:pt x="749709" y="2503848"/>
                    <a:pt x="731306" y="2434107"/>
                    <a:pt x="717784" y="2363133"/>
                  </a:cubicBezTo>
                  <a:cubicBezTo>
                    <a:pt x="713296" y="2339624"/>
                    <a:pt x="712790" y="2339063"/>
                    <a:pt x="689562" y="2342597"/>
                  </a:cubicBezTo>
                  <a:cubicBezTo>
                    <a:pt x="648212" y="2348937"/>
                    <a:pt x="606805" y="2354661"/>
                    <a:pt x="565679" y="2362179"/>
                  </a:cubicBezTo>
                  <a:cubicBezTo>
                    <a:pt x="548118" y="2365433"/>
                    <a:pt x="540543" y="2361506"/>
                    <a:pt x="537794" y="2342991"/>
                  </a:cubicBezTo>
                  <a:close/>
                  <a:moveTo>
                    <a:pt x="347416" y="2167561"/>
                  </a:moveTo>
                  <a:lnTo>
                    <a:pt x="435491" y="2167561"/>
                  </a:lnTo>
                  <a:lnTo>
                    <a:pt x="438036" y="2230945"/>
                  </a:lnTo>
                  <a:cubicBezTo>
                    <a:pt x="450660" y="2395282"/>
                    <a:pt x="487691" y="2554063"/>
                    <a:pt x="547389" y="2707683"/>
                  </a:cubicBezTo>
                  <a:cubicBezTo>
                    <a:pt x="553055" y="2722214"/>
                    <a:pt x="559620" y="2726871"/>
                    <a:pt x="574208" y="2719017"/>
                  </a:cubicBezTo>
                  <a:cubicBezTo>
                    <a:pt x="586943" y="2712172"/>
                    <a:pt x="600353" y="2706112"/>
                    <a:pt x="614043" y="2701343"/>
                  </a:cubicBezTo>
                  <a:cubicBezTo>
                    <a:pt x="630201" y="2695677"/>
                    <a:pt x="633624" y="2687596"/>
                    <a:pt x="626835" y="2671382"/>
                  </a:cubicBezTo>
                  <a:cubicBezTo>
                    <a:pt x="607478" y="2624925"/>
                    <a:pt x="592442" y="2576898"/>
                    <a:pt x="578808" y="2528423"/>
                  </a:cubicBezTo>
                  <a:cubicBezTo>
                    <a:pt x="571290" y="2501715"/>
                    <a:pt x="571290" y="2501659"/>
                    <a:pt x="598894" y="2494534"/>
                  </a:cubicBezTo>
                  <a:cubicBezTo>
                    <a:pt x="611181" y="2491336"/>
                    <a:pt x="623806" y="2488980"/>
                    <a:pt x="635812" y="2484884"/>
                  </a:cubicBezTo>
                  <a:cubicBezTo>
                    <a:pt x="651186" y="2479666"/>
                    <a:pt x="657638" y="2485389"/>
                    <a:pt x="661678" y="2500145"/>
                  </a:cubicBezTo>
                  <a:cubicBezTo>
                    <a:pt x="681539" y="2572746"/>
                    <a:pt x="707180" y="2643329"/>
                    <a:pt x="738375" y="2711891"/>
                  </a:cubicBezTo>
                  <a:cubicBezTo>
                    <a:pt x="842846" y="2941536"/>
                    <a:pt x="995455" y="3132915"/>
                    <a:pt x="1195532" y="3286479"/>
                  </a:cubicBezTo>
                  <a:cubicBezTo>
                    <a:pt x="1216067" y="3302244"/>
                    <a:pt x="1216178" y="3302132"/>
                    <a:pt x="1201535" y="3322779"/>
                  </a:cubicBezTo>
                  <a:cubicBezTo>
                    <a:pt x="1192727" y="3335179"/>
                    <a:pt x="1183525" y="3347242"/>
                    <a:pt x="1175277" y="3359922"/>
                  </a:cubicBezTo>
                  <a:cubicBezTo>
                    <a:pt x="1168937" y="3369628"/>
                    <a:pt x="1162653" y="3371480"/>
                    <a:pt x="1153283" y="3363738"/>
                  </a:cubicBezTo>
                  <a:cubicBezTo>
                    <a:pt x="1142567" y="3354873"/>
                    <a:pt x="1130841" y="3347186"/>
                    <a:pt x="1120180" y="3338209"/>
                  </a:cubicBezTo>
                  <a:cubicBezTo>
                    <a:pt x="1110922" y="3330466"/>
                    <a:pt x="1103910" y="3330185"/>
                    <a:pt x="1096055" y="3340397"/>
                  </a:cubicBezTo>
                  <a:cubicBezTo>
                    <a:pt x="1085338" y="3354311"/>
                    <a:pt x="1073949" y="3367777"/>
                    <a:pt x="1061942" y="3380569"/>
                  </a:cubicBezTo>
                  <a:cubicBezTo>
                    <a:pt x="1052291" y="3390892"/>
                    <a:pt x="1054873" y="3397514"/>
                    <a:pt x="1065084" y="3405481"/>
                  </a:cubicBezTo>
                  <a:cubicBezTo>
                    <a:pt x="1117150" y="3446214"/>
                    <a:pt x="1171069" y="3484311"/>
                    <a:pt x="1227400" y="3518984"/>
                  </a:cubicBezTo>
                  <a:cubicBezTo>
                    <a:pt x="1320088" y="3576044"/>
                    <a:pt x="1417489" y="3623399"/>
                    <a:pt x="1519435" y="3661495"/>
                  </a:cubicBezTo>
                  <a:cubicBezTo>
                    <a:pt x="1541653" y="3669798"/>
                    <a:pt x="1541821" y="3670192"/>
                    <a:pt x="1533517" y="3693027"/>
                  </a:cubicBezTo>
                  <a:cubicBezTo>
                    <a:pt x="1519266" y="3732357"/>
                    <a:pt x="1504791" y="3771632"/>
                    <a:pt x="1490484" y="3810906"/>
                  </a:cubicBezTo>
                  <a:cubicBezTo>
                    <a:pt x="1482404" y="3833068"/>
                    <a:pt x="1482404" y="3833125"/>
                    <a:pt x="1504005" y="3840531"/>
                  </a:cubicBezTo>
                  <a:cubicBezTo>
                    <a:pt x="1626037" y="3882274"/>
                    <a:pt x="1751154" y="3910384"/>
                    <a:pt x="1879190" y="3925701"/>
                  </a:cubicBezTo>
                  <a:cubicBezTo>
                    <a:pt x="1903652" y="3928618"/>
                    <a:pt x="1904943" y="3930358"/>
                    <a:pt x="1901745" y="3955774"/>
                  </a:cubicBezTo>
                  <a:cubicBezTo>
                    <a:pt x="1896583" y="3996676"/>
                    <a:pt x="1891534" y="4037577"/>
                    <a:pt x="1886540" y="4078479"/>
                  </a:cubicBezTo>
                  <a:cubicBezTo>
                    <a:pt x="1884071" y="4098677"/>
                    <a:pt x="1886540" y="4101482"/>
                    <a:pt x="1906963" y="4103615"/>
                  </a:cubicBezTo>
                  <a:cubicBezTo>
                    <a:pt x="1978218" y="4110965"/>
                    <a:pt x="2049642" y="4113041"/>
                    <a:pt x="2121290" y="4112368"/>
                  </a:cubicBezTo>
                  <a:cubicBezTo>
                    <a:pt x="2468365" y="4107599"/>
                    <a:pt x="2792886" y="4019511"/>
                    <a:pt x="3094796" y="3848891"/>
                  </a:cubicBezTo>
                  <a:cubicBezTo>
                    <a:pt x="3110618" y="3839914"/>
                    <a:pt x="3114882" y="3832059"/>
                    <a:pt x="3103492" y="3816911"/>
                  </a:cubicBezTo>
                  <a:cubicBezTo>
                    <a:pt x="3096647" y="3807709"/>
                    <a:pt x="3091653" y="3797160"/>
                    <a:pt x="3085819" y="3787230"/>
                  </a:cubicBezTo>
                  <a:cubicBezTo>
                    <a:pt x="3071118" y="3762206"/>
                    <a:pt x="3071062" y="3762206"/>
                    <a:pt x="3046656" y="3776121"/>
                  </a:cubicBezTo>
                  <a:cubicBezTo>
                    <a:pt x="2956381" y="3827514"/>
                    <a:pt x="2862514" y="3871165"/>
                    <a:pt x="2765057" y="3907073"/>
                  </a:cubicBezTo>
                  <a:cubicBezTo>
                    <a:pt x="2699019" y="3931423"/>
                    <a:pt x="2631748" y="3951678"/>
                    <a:pt x="2563691" y="3969464"/>
                  </a:cubicBezTo>
                  <a:cubicBezTo>
                    <a:pt x="2546747" y="3973840"/>
                    <a:pt x="2538892" y="3969745"/>
                    <a:pt x="2536198" y="3952464"/>
                  </a:cubicBezTo>
                  <a:cubicBezTo>
                    <a:pt x="2533954" y="3938101"/>
                    <a:pt x="2530475" y="3923905"/>
                    <a:pt x="2526267" y="3909990"/>
                  </a:cubicBezTo>
                  <a:cubicBezTo>
                    <a:pt x="2521667" y="3894842"/>
                    <a:pt x="2526492" y="3888334"/>
                    <a:pt x="2541866" y="3884630"/>
                  </a:cubicBezTo>
                  <a:cubicBezTo>
                    <a:pt x="2630401" y="3863142"/>
                    <a:pt x="2716693" y="3834752"/>
                    <a:pt x="2800741" y="3799686"/>
                  </a:cubicBezTo>
                  <a:cubicBezTo>
                    <a:pt x="2818078" y="3792447"/>
                    <a:pt x="2834966" y="3784200"/>
                    <a:pt x="2852528" y="3777523"/>
                  </a:cubicBezTo>
                  <a:cubicBezTo>
                    <a:pt x="2865601" y="3772530"/>
                    <a:pt x="2869584" y="3766302"/>
                    <a:pt x="2862010" y="3753173"/>
                  </a:cubicBezTo>
                  <a:cubicBezTo>
                    <a:pt x="2853874" y="3739035"/>
                    <a:pt x="2846636" y="3724222"/>
                    <a:pt x="2840296" y="3709185"/>
                  </a:cubicBezTo>
                  <a:cubicBezTo>
                    <a:pt x="2834405" y="3695271"/>
                    <a:pt x="2826101" y="3692073"/>
                    <a:pt x="2813589" y="3699927"/>
                  </a:cubicBezTo>
                  <a:cubicBezTo>
                    <a:pt x="2797543" y="3710027"/>
                    <a:pt x="2788398" y="3705034"/>
                    <a:pt x="2782955" y="3687640"/>
                  </a:cubicBezTo>
                  <a:cubicBezTo>
                    <a:pt x="2779533" y="3676699"/>
                    <a:pt x="2774090" y="3666432"/>
                    <a:pt x="2769546" y="3655829"/>
                  </a:cubicBezTo>
                  <a:cubicBezTo>
                    <a:pt x="2758156" y="3629121"/>
                    <a:pt x="2758213" y="3629177"/>
                    <a:pt x="2783909" y="3617563"/>
                  </a:cubicBezTo>
                  <a:cubicBezTo>
                    <a:pt x="2840296" y="3592091"/>
                    <a:pt x="2895112" y="3563588"/>
                    <a:pt x="2948357" y="3532057"/>
                  </a:cubicBezTo>
                  <a:cubicBezTo>
                    <a:pt x="2970969" y="3518648"/>
                    <a:pt x="2970969" y="3518592"/>
                    <a:pt x="2956998" y="3496878"/>
                  </a:cubicBezTo>
                  <a:cubicBezTo>
                    <a:pt x="2949424" y="3485152"/>
                    <a:pt x="2941063" y="3473875"/>
                    <a:pt x="2934387" y="3461699"/>
                  </a:cubicBezTo>
                  <a:cubicBezTo>
                    <a:pt x="2926980" y="3448234"/>
                    <a:pt x="2919238" y="3448290"/>
                    <a:pt x="2906782" y="3455808"/>
                  </a:cubicBezTo>
                  <a:cubicBezTo>
                    <a:pt x="2828289" y="3503274"/>
                    <a:pt x="2745924" y="3542998"/>
                    <a:pt x="2660082" y="3575371"/>
                  </a:cubicBezTo>
                  <a:cubicBezTo>
                    <a:pt x="2631748" y="3586088"/>
                    <a:pt x="2602797" y="3595121"/>
                    <a:pt x="2574351" y="3605501"/>
                  </a:cubicBezTo>
                  <a:cubicBezTo>
                    <a:pt x="2561839" y="3610045"/>
                    <a:pt x="2555162" y="3606791"/>
                    <a:pt x="2551627" y="3593886"/>
                  </a:cubicBezTo>
                  <a:cubicBezTo>
                    <a:pt x="2547364" y="3578120"/>
                    <a:pt x="2542595" y="3562354"/>
                    <a:pt x="2536815" y="3547093"/>
                  </a:cubicBezTo>
                  <a:cubicBezTo>
                    <a:pt x="2531036" y="3531888"/>
                    <a:pt x="2536423" y="3525717"/>
                    <a:pt x="2551123" y="3521116"/>
                  </a:cubicBezTo>
                  <a:cubicBezTo>
                    <a:pt x="2656211" y="3488069"/>
                    <a:pt x="2756080" y="3443184"/>
                    <a:pt x="2851181" y="3387639"/>
                  </a:cubicBezTo>
                  <a:cubicBezTo>
                    <a:pt x="2896234" y="3361325"/>
                    <a:pt x="2939605" y="3332598"/>
                    <a:pt x="2981797" y="3301852"/>
                  </a:cubicBezTo>
                  <a:cubicBezTo>
                    <a:pt x="2993130" y="3293604"/>
                    <a:pt x="2995375" y="3286535"/>
                    <a:pt x="2985500" y="3275650"/>
                  </a:cubicBezTo>
                  <a:cubicBezTo>
                    <a:pt x="2974952" y="3263980"/>
                    <a:pt x="2964741" y="3251804"/>
                    <a:pt x="2955651" y="3239013"/>
                  </a:cubicBezTo>
                  <a:cubicBezTo>
                    <a:pt x="2946674" y="3226388"/>
                    <a:pt x="2938819" y="3225267"/>
                    <a:pt x="2926027" y="3234805"/>
                  </a:cubicBezTo>
                  <a:cubicBezTo>
                    <a:pt x="2901284" y="3253263"/>
                    <a:pt x="2874970" y="3269590"/>
                    <a:pt x="2849722" y="3287432"/>
                  </a:cubicBezTo>
                  <a:cubicBezTo>
                    <a:pt x="2838725" y="3295231"/>
                    <a:pt x="2832160" y="3293548"/>
                    <a:pt x="2825147" y="3281990"/>
                  </a:cubicBezTo>
                  <a:cubicBezTo>
                    <a:pt x="2801863" y="3243669"/>
                    <a:pt x="2777288" y="3206134"/>
                    <a:pt x="2754228" y="3167644"/>
                  </a:cubicBezTo>
                  <a:cubicBezTo>
                    <a:pt x="2745757" y="3153506"/>
                    <a:pt x="2738182" y="3151655"/>
                    <a:pt x="2724099" y="3160463"/>
                  </a:cubicBezTo>
                  <a:cubicBezTo>
                    <a:pt x="2550169" y="3268860"/>
                    <a:pt x="2358565" y="3319245"/>
                    <a:pt x="2155796" y="3332430"/>
                  </a:cubicBezTo>
                  <a:cubicBezTo>
                    <a:pt x="2135261" y="3333720"/>
                    <a:pt x="2133072" y="3331588"/>
                    <a:pt x="2132568" y="3310380"/>
                  </a:cubicBezTo>
                  <a:cubicBezTo>
                    <a:pt x="2132175" y="3295848"/>
                    <a:pt x="2132904" y="3281204"/>
                    <a:pt x="2131446" y="3266785"/>
                  </a:cubicBezTo>
                  <a:cubicBezTo>
                    <a:pt x="2129706" y="3249672"/>
                    <a:pt x="2135653" y="3243444"/>
                    <a:pt x="2153271" y="3242547"/>
                  </a:cubicBezTo>
                  <a:cubicBezTo>
                    <a:pt x="2249943" y="3237722"/>
                    <a:pt x="2344538" y="3220329"/>
                    <a:pt x="2437394" y="3193285"/>
                  </a:cubicBezTo>
                  <a:cubicBezTo>
                    <a:pt x="2445531" y="3190930"/>
                    <a:pt x="2453497" y="3187899"/>
                    <a:pt x="2461633" y="3185486"/>
                  </a:cubicBezTo>
                  <a:cubicBezTo>
                    <a:pt x="2471339" y="3182570"/>
                    <a:pt x="2473807" y="3176790"/>
                    <a:pt x="2469936" y="3167533"/>
                  </a:cubicBezTo>
                  <a:cubicBezTo>
                    <a:pt x="2463204" y="3151318"/>
                    <a:pt x="2456022" y="3135215"/>
                    <a:pt x="2450356" y="3118608"/>
                  </a:cubicBezTo>
                  <a:cubicBezTo>
                    <a:pt x="2445531" y="3104525"/>
                    <a:pt x="2438068" y="3102056"/>
                    <a:pt x="2424209" y="3106713"/>
                  </a:cubicBezTo>
                  <a:cubicBezTo>
                    <a:pt x="2365466" y="3126463"/>
                    <a:pt x="2305263" y="3140658"/>
                    <a:pt x="2243770" y="3148400"/>
                  </a:cubicBezTo>
                  <a:cubicBezTo>
                    <a:pt x="1928732" y="3187955"/>
                    <a:pt x="1649602" y="3105311"/>
                    <a:pt x="1406997" y="2900577"/>
                  </a:cubicBezTo>
                  <a:cubicBezTo>
                    <a:pt x="1331029" y="2836447"/>
                    <a:pt x="1266450" y="2761826"/>
                    <a:pt x="1212700" y="2678171"/>
                  </a:cubicBezTo>
                  <a:cubicBezTo>
                    <a:pt x="1202208" y="2661900"/>
                    <a:pt x="1193287" y="2660048"/>
                    <a:pt x="1178251" y="2670765"/>
                  </a:cubicBezTo>
                  <a:cubicBezTo>
                    <a:pt x="1166469" y="2679181"/>
                    <a:pt x="1153676" y="2686362"/>
                    <a:pt x="1140715" y="2692927"/>
                  </a:cubicBezTo>
                  <a:cubicBezTo>
                    <a:pt x="1127699" y="2699491"/>
                    <a:pt x="1126913" y="2706673"/>
                    <a:pt x="1134768" y="2718567"/>
                  </a:cubicBezTo>
                  <a:cubicBezTo>
                    <a:pt x="1168320" y="2769176"/>
                    <a:pt x="1204733" y="2817484"/>
                    <a:pt x="1245185" y="2862818"/>
                  </a:cubicBezTo>
                  <a:cubicBezTo>
                    <a:pt x="1284460" y="2906749"/>
                    <a:pt x="1326877" y="2947426"/>
                    <a:pt x="1372660" y="2984400"/>
                  </a:cubicBezTo>
                  <a:cubicBezTo>
                    <a:pt x="1384442" y="2993939"/>
                    <a:pt x="1385452" y="3001233"/>
                    <a:pt x="1375690" y="3012398"/>
                  </a:cubicBezTo>
                  <a:cubicBezTo>
                    <a:pt x="1365366" y="3024237"/>
                    <a:pt x="1355603" y="3036748"/>
                    <a:pt x="1347019" y="3049933"/>
                  </a:cubicBezTo>
                  <a:cubicBezTo>
                    <a:pt x="1337874" y="3063960"/>
                    <a:pt x="1330131" y="3062613"/>
                    <a:pt x="1318124" y="3052682"/>
                  </a:cubicBezTo>
                  <a:cubicBezTo>
                    <a:pt x="1208605" y="2962295"/>
                    <a:pt x="1116814" y="2856646"/>
                    <a:pt x="1043314" y="2735231"/>
                  </a:cubicBezTo>
                  <a:cubicBezTo>
                    <a:pt x="1030130" y="2713462"/>
                    <a:pt x="1018516" y="2690739"/>
                    <a:pt x="1005723" y="2668745"/>
                  </a:cubicBezTo>
                  <a:cubicBezTo>
                    <a:pt x="999607" y="2658253"/>
                    <a:pt x="1000505" y="2651240"/>
                    <a:pt x="1012455" y="2645853"/>
                  </a:cubicBezTo>
                  <a:cubicBezTo>
                    <a:pt x="1028446" y="2638671"/>
                    <a:pt x="1043876" y="2630144"/>
                    <a:pt x="1059698" y="2622457"/>
                  </a:cubicBezTo>
                  <a:cubicBezTo>
                    <a:pt x="1066094" y="2619371"/>
                    <a:pt x="1072433" y="2615108"/>
                    <a:pt x="1079728" y="2621559"/>
                  </a:cubicBezTo>
                  <a:cubicBezTo>
                    <a:pt x="1085058" y="2626272"/>
                    <a:pt x="1090050" y="2621840"/>
                    <a:pt x="1094596" y="2619203"/>
                  </a:cubicBezTo>
                  <a:cubicBezTo>
                    <a:pt x="1109296" y="2610731"/>
                    <a:pt x="1123434" y="2601137"/>
                    <a:pt x="1138583" y="2593562"/>
                  </a:cubicBezTo>
                  <a:cubicBezTo>
                    <a:pt x="1153676" y="2586044"/>
                    <a:pt x="1154349" y="2577292"/>
                    <a:pt x="1147279" y="2563096"/>
                  </a:cubicBezTo>
                  <a:cubicBezTo>
                    <a:pt x="1101889" y="2471811"/>
                    <a:pt x="1071312" y="2375700"/>
                    <a:pt x="1054423" y="2275157"/>
                  </a:cubicBezTo>
                  <a:lnTo>
                    <a:pt x="1044244" y="2167561"/>
                  </a:lnTo>
                  <a:lnTo>
                    <a:pt x="1129936" y="2167561"/>
                  </a:lnTo>
                  <a:lnTo>
                    <a:pt x="1139023" y="2251732"/>
                  </a:lnTo>
                  <a:cubicBezTo>
                    <a:pt x="1190211" y="2573067"/>
                    <a:pt x="1401842" y="2862362"/>
                    <a:pt x="1728207" y="2997473"/>
                  </a:cubicBezTo>
                  <a:cubicBezTo>
                    <a:pt x="1741055" y="3002804"/>
                    <a:pt x="1754184" y="3007461"/>
                    <a:pt x="1767089" y="3012790"/>
                  </a:cubicBezTo>
                  <a:cubicBezTo>
                    <a:pt x="1778310" y="3017447"/>
                    <a:pt x="1784033" y="3013351"/>
                    <a:pt x="1786895" y="3002187"/>
                  </a:cubicBezTo>
                  <a:cubicBezTo>
                    <a:pt x="1791102" y="2985747"/>
                    <a:pt x="1795310" y="2969251"/>
                    <a:pt x="1800753" y="2953206"/>
                  </a:cubicBezTo>
                  <a:cubicBezTo>
                    <a:pt x="1805578" y="2938954"/>
                    <a:pt x="1800473" y="2932726"/>
                    <a:pt x="1787119" y="2927733"/>
                  </a:cubicBezTo>
                  <a:cubicBezTo>
                    <a:pt x="1701220" y="2895808"/>
                    <a:pt x="1622671" y="2850587"/>
                    <a:pt x="1550910" y="2793694"/>
                  </a:cubicBezTo>
                  <a:cubicBezTo>
                    <a:pt x="1534752" y="2780958"/>
                    <a:pt x="1519659" y="2766875"/>
                    <a:pt x="1503725" y="2753802"/>
                  </a:cubicBezTo>
                  <a:cubicBezTo>
                    <a:pt x="1493906" y="2745779"/>
                    <a:pt x="1494131" y="2738541"/>
                    <a:pt x="1502939" y="2729789"/>
                  </a:cubicBezTo>
                  <a:cubicBezTo>
                    <a:pt x="1515002" y="2717839"/>
                    <a:pt x="1526840" y="2705607"/>
                    <a:pt x="1537837" y="2692702"/>
                  </a:cubicBezTo>
                  <a:cubicBezTo>
                    <a:pt x="1547152" y="2681818"/>
                    <a:pt x="1554726" y="2682379"/>
                    <a:pt x="1564937" y="2691805"/>
                  </a:cubicBezTo>
                  <a:cubicBezTo>
                    <a:pt x="1600621" y="2724851"/>
                    <a:pt x="1639671" y="2753522"/>
                    <a:pt x="1681021" y="2779107"/>
                  </a:cubicBezTo>
                  <a:cubicBezTo>
                    <a:pt x="1744871" y="2818605"/>
                    <a:pt x="1813041" y="2848174"/>
                    <a:pt x="1885306" y="2868316"/>
                  </a:cubicBezTo>
                  <a:cubicBezTo>
                    <a:pt x="1908478" y="2874825"/>
                    <a:pt x="1909207" y="2875554"/>
                    <a:pt x="1903596" y="2898277"/>
                  </a:cubicBezTo>
                  <a:cubicBezTo>
                    <a:pt x="1893553" y="2938843"/>
                    <a:pt x="1882949" y="2979295"/>
                    <a:pt x="1872344" y="3019748"/>
                  </a:cubicBezTo>
                  <a:cubicBezTo>
                    <a:pt x="1866341" y="3042583"/>
                    <a:pt x="1866679" y="3043537"/>
                    <a:pt x="1890131" y="3048586"/>
                  </a:cubicBezTo>
                  <a:cubicBezTo>
                    <a:pt x="2084709" y="3090386"/>
                    <a:pt x="2274461" y="3074788"/>
                    <a:pt x="2459388" y="3001064"/>
                  </a:cubicBezTo>
                  <a:cubicBezTo>
                    <a:pt x="2488059" y="2989619"/>
                    <a:pt x="2488059" y="2989563"/>
                    <a:pt x="2500627" y="3018738"/>
                  </a:cubicBezTo>
                  <a:cubicBezTo>
                    <a:pt x="2515495" y="3053243"/>
                    <a:pt x="2530307" y="3087805"/>
                    <a:pt x="2545176" y="3122310"/>
                  </a:cubicBezTo>
                  <a:cubicBezTo>
                    <a:pt x="2556677" y="3149129"/>
                    <a:pt x="2556790" y="3149298"/>
                    <a:pt x="2582766" y="3136898"/>
                  </a:cubicBezTo>
                  <a:cubicBezTo>
                    <a:pt x="2793784" y="3036243"/>
                    <a:pt x="2959859" y="2885933"/>
                    <a:pt x="3080656" y="2685745"/>
                  </a:cubicBezTo>
                  <a:cubicBezTo>
                    <a:pt x="3118978" y="2622232"/>
                    <a:pt x="3150734" y="2555466"/>
                    <a:pt x="3174971" y="2485389"/>
                  </a:cubicBezTo>
                  <a:cubicBezTo>
                    <a:pt x="3181143" y="2467435"/>
                    <a:pt x="3189111" y="2464181"/>
                    <a:pt x="3205494" y="2471194"/>
                  </a:cubicBezTo>
                  <a:cubicBezTo>
                    <a:pt x="3219408" y="2477141"/>
                    <a:pt x="3234052" y="2481462"/>
                    <a:pt x="3248584" y="2485613"/>
                  </a:cubicBezTo>
                  <a:cubicBezTo>
                    <a:pt x="3261601" y="2489316"/>
                    <a:pt x="3264125" y="2496217"/>
                    <a:pt x="3259636" y="2508617"/>
                  </a:cubicBezTo>
                  <a:cubicBezTo>
                    <a:pt x="3246620" y="2544525"/>
                    <a:pt x="3232594" y="2580041"/>
                    <a:pt x="3216434" y="2614658"/>
                  </a:cubicBezTo>
                  <a:cubicBezTo>
                    <a:pt x="3128684" y="2802896"/>
                    <a:pt x="3002051" y="2959770"/>
                    <a:pt x="2836312" y="3084999"/>
                  </a:cubicBezTo>
                  <a:cubicBezTo>
                    <a:pt x="2815217" y="3100934"/>
                    <a:pt x="2815160" y="3100877"/>
                    <a:pt x="2830085" y="3122928"/>
                  </a:cubicBezTo>
                  <a:cubicBezTo>
                    <a:pt x="2837547" y="3133924"/>
                    <a:pt x="2845683" y="3144585"/>
                    <a:pt x="2852303" y="3156143"/>
                  </a:cubicBezTo>
                  <a:cubicBezTo>
                    <a:pt x="2859709" y="3168991"/>
                    <a:pt x="2866554" y="3170956"/>
                    <a:pt x="2879178" y="3161473"/>
                  </a:cubicBezTo>
                  <a:cubicBezTo>
                    <a:pt x="2949199" y="3108902"/>
                    <a:pt x="3014002" y="3050662"/>
                    <a:pt x="3072802" y="2985803"/>
                  </a:cubicBezTo>
                  <a:cubicBezTo>
                    <a:pt x="3084584" y="2972786"/>
                    <a:pt x="3096367" y="2959657"/>
                    <a:pt x="3107308" y="2945967"/>
                  </a:cubicBezTo>
                  <a:cubicBezTo>
                    <a:pt x="3114938" y="2936429"/>
                    <a:pt x="3121446" y="2934802"/>
                    <a:pt x="3131097" y="2943555"/>
                  </a:cubicBezTo>
                  <a:cubicBezTo>
                    <a:pt x="3143608" y="2954945"/>
                    <a:pt x="3156793" y="2965773"/>
                    <a:pt x="3170483" y="2975760"/>
                  </a:cubicBezTo>
                  <a:cubicBezTo>
                    <a:pt x="3182658" y="2984625"/>
                    <a:pt x="3182995" y="2992087"/>
                    <a:pt x="3173120" y="3003590"/>
                  </a:cubicBezTo>
                  <a:cubicBezTo>
                    <a:pt x="3131265" y="3052458"/>
                    <a:pt x="3087053" y="3098970"/>
                    <a:pt x="3039586" y="3142397"/>
                  </a:cubicBezTo>
                  <a:cubicBezTo>
                    <a:pt x="3007382" y="3171909"/>
                    <a:pt x="3006428" y="3163044"/>
                    <a:pt x="3035154" y="3197550"/>
                  </a:cubicBezTo>
                  <a:cubicBezTo>
                    <a:pt x="3059561" y="3226949"/>
                    <a:pt x="3083630" y="3256629"/>
                    <a:pt x="3109103" y="3285020"/>
                  </a:cubicBezTo>
                  <a:cubicBezTo>
                    <a:pt x="3120212" y="3297363"/>
                    <a:pt x="3118417" y="3304264"/>
                    <a:pt x="3106297" y="3313971"/>
                  </a:cubicBezTo>
                  <a:cubicBezTo>
                    <a:pt x="3075102" y="3338995"/>
                    <a:pt x="3044131" y="3364355"/>
                    <a:pt x="3011196" y="3387078"/>
                  </a:cubicBezTo>
                  <a:cubicBezTo>
                    <a:pt x="3000481" y="3394484"/>
                    <a:pt x="2998124" y="3401216"/>
                    <a:pt x="3006035" y="3412213"/>
                  </a:cubicBezTo>
                  <a:cubicBezTo>
                    <a:pt x="3015909" y="3425959"/>
                    <a:pt x="3025111" y="3440267"/>
                    <a:pt x="3033807" y="3454854"/>
                  </a:cubicBezTo>
                  <a:cubicBezTo>
                    <a:pt x="3040541" y="3466188"/>
                    <a:pt x="3048171" y="3469162"/>
                    <a:pt x="3058326" y="3459792"/>
                  </a:cubicBezTo>
                  <a:cubicBezTo>
                    <a:pt x="3068819" y="3450141"/>
                    <a:pt x="3075887" y="3453451"/>
                    <a:pt x="3082901" y="3464281"/>
                  </a:cubicBezTo>
                  <a:cubicBezTo>
                    <a:pt x="3092103" y="3478475"/>
                    <a:pt x="3101753" y="3492502"/>
                    <a:pt x="3112357" y="3505743"/>
                  </a:cubicBezTo>
                  <a:cubicBezTo>
                    <a:pt x="3121558" y="3517245"/>
                    <a:pt x="3118809" y="3524146"/>
                    <a:pt x="3107419" y="3531944"/>
                  </a:cubicBezTo>
                  <a:cubicBezTo>
                    <a:pt x="3050359" y="3570939"/>
                    <a:pt x="2992513" y="3608642"/>
                    <a:pt x="2931469" y="3641241"/>
                  </a:cubicBezTo>
                  <a:cubicBezTo>
                    <a:pt x="2909700" y="3652911"/>
                    <a:pt x="2909700" y="3653023"/>
                    <a:pt x="2920753" y="3675522"/>
                  </a:cubicBezTo>
                  <a:cubicBezTo>
                    <a:pt x="2927205" y="3688594"/>
                    <a:pt x="2934219" y="3701386"/>
                    <a:pt x="2939998" y="3714684"/>
                  </a:cubicBezTo>
                  <a:cubicBezTo>
                    <a:pt x="2945440" y="3727140"/>
                    <a:pt x="2952285" y="3728711"/>
                    <a:pt x="2964068" y="3722258"/>
                  </a:cubicBezTo>
                  <a:cubicBezTo>
                    <a:pt x="3006035" y="3699199"/>
                    <a:pt x="3047442" y="3675185"/>
                    <a:pt x="3087670" y="3649207"/>
                  </a:cubicBezTo>
                  <a:cubicBezTo>
                    <a:pt x="3107869" y="3636135"/>
                    <a:pt x="3107981" y="3636191"/>
                    <a:pt x="3121390" y="3656108"/>
                  </a:cubicBezTo>
                  <a:cubicBezTo>
                    <a:pt x="3128179" y="3666152"/>
                    <a:pt x="3135023" y="3676195"/>
                    <a:pt x="3141532" y="3686406"/>
                  </a:cubicBezTo>
                  <a:cubicBezTo>
                    <a:pt x="3147479" y="3695776"/>
                    <a:pt x="3156681" y="3704079"/>
                    <a:pt x="3149275" y="3717433"/>
                  </a:cubicBezTo>
                  <a:cubicBezTo>
                    <a:pt x="3147760" y="3720182"/>
                    <a:pt x="3151631" y="3726466"/>
                    <a:pt x="3153932" y="3730562"/>
                  </a:cubicBezTo>
                  <a:cubicBezTo>
                    <a:pt x="3161675" y="3744308"/>
                    <a:pt x="3170764" y="3757325"/>
                    <a:pt x="3177609" y="3771464"/>
                  </a:cubicBezTo>
                  <a:cubicBezTo>
                    <a:pt x="3185239" y="3787286"/>
                    <a:pt x="3192813" y="3789250"/>
                    <a:pt x="3207907" y="3778926"/>
                  </a:cubicBezTo>
                  <a:cubicBezTo>
                    <a:pt x="3265976" y="3739147"/>
                    <a:pt x="3322869" y="3697852"/>
                    <a:pt x="3377068" y="3653023"/>
                  </a:cubicBezTo>
                  <a:cubicBezTo>
                    <a:pt x="3505664" y="3546701"/>
                    <a:pt x="3619785" y="3426576"/>
                    <a:pt x="3718757" y="3292146"/>
                  </a:cubicBezTo>
                  <a:cubicBezTo>
                    <a:pt x="3734467" y="3270769"/>
                    <a:pt x="3734467" y="3270713"/>
                    <a:pt x="3712024" y="3255171"/>
                  </a:cubicBezTo>
                  <a:cubicBezTo>
                    <a:pt x="3700522" y="3247260"/>
                    <a:pt x="3688739" y="3239854"/>
                    <a:pt x="3677519" y="3231551"/>
                  </a:cubicBezTo>
                  <a:cubicBezTo>
                    <a:pt x="3668092" y="3224537"/>
                    <a:pt x="3660182" y="3223639"/>
                    <a:pt x="3653449" y="3234692"/>
                  </a:cubicBezTo>
                  <a:cubicBezTo>
                    <a:pt x="3646211" y="3246531"/>
                    <a:pt x="3637907" y="3245353"/>
                    <a:pt x="3628033" y="3237498"/>
                  </a:cubicBezTo>
                  <a:cubicBezTo>
                    <a:pt x="3615240" y="3227343"/>
                    <a:pt x="3602280" y="3217243"/>
                    <a:pt x="3588534" y="3208434"/>
                  </a:cubicBezTo>
                  <a:cubicBezTo>
                    <a:pt x="3575517" y="3200130"/>
                    <a:pt x="3575965" y="3192725"/>
                    <a:pt x="3584718" y="3180886"/>
                  </a:cubicBezTo>
                  <a:cubicBezTo>
                    <a:pt x="3646828" y="3096838"/>
                    <a:pt x="3700634" y="3007685"/>
                    <a:pt x="3747035" y="2914043"/>
                  </a:cubicBezTo>
                  <a:cubicBezTo>
                    <a:pt x="3813297" y="2780341"/>
                    <a:pt x="3862558" y="2640636"/>
                    <a:pt x="3894427" y="2494814"/>
                  </a:cubicBezTo>
                  <a:cubicBezTo>
                    <a:pt x="3899588" y="2470969"/>
                    <a:pt x="3899252" y="2470409"/>
                    <a:pt x="3876023" y="2466200"/>
                  </a:cubicBezTo>
                  <a:cubicBezTo>
                    <a:pt x="3862895" y="2463843"/>
                    <a:pt x="3849485" y="2462497"/>
                    <a:pt x="3836693" y="2458962"/>
                  </a:cubicBezTo>
                  <a:cubicBezTo>
                    <a:pt x="3819580" y="2454193"/>
                    <a:pt x="3812960" y="2460702"/>
                    <a:pt x="3809425" y="2477197"/>
                  </a:cubicBezTo>
                  <a:cubicBezTo>
                    <a:pt x="3792930" y="2554344"/>
                    <a:pt x="3770711" y="2629919"/>
                    <a:pt x="3743107" y="2703868"/>
                  </a:cubicBezTo>
                  <a:cubicBezTo>
                    <a:pt x="3734018" y="2728274"/>
                    <a:pt x="3723582" y="2752176"/>
                    <a:pt x="3714605" y="2776638"/>
                  </a:cubicBezTo>
                  <a:cubicBezTo>
                    <a:pt x="3709780" y="2789654"/>
                    <a:pt x="3703271" y="2793638"/>
                    <a:pt x="3690086" y="2787074"/>
                  </a:cubicBezTo>
                  <a:cubicBezTo>
                    <a:pt x="3674376" y="2779275"/>
                    <a:pt x="3658106" y="2772430"/>
                    <a:pt x="3641779" y="2765978"/>
                  </a:cubicBezTo>
                  <a:cubicBezTo>
                    <a:pt x="3630726" y="2761601"/>
                    <a:pt x="3629042" y="2755430"/>
                    <a:pt x="3633363" y="2744769"/>
                  </a:cubicBezTo>
                  <a:cubicBezTo>
                    <a:pt x="3646267" y="2712789"/>
                    <a:pt x="3657993" y="2680247"/>
                    <a:pt x="3671010" y="2648267"/>
                  </a:cubicBezTo>
                  <a:cubicBezTo>
                    <a:pt x="3676452" y="2634913"/>
                    <a:pt x="3673198" y="2628741"/>
                    <a:pt x="3659509" y="2624421"/>
                  </a:cubicBezTo>
                  <a:cubicBezTo>
                    <a:pt x="3617877" y="2611348"/>
                    <a:pt x="3576639" y="2597153"/>
                    <a:pt x="3535232" y="2583351"/>
                  </a:cubicBezTo>
                  <a:cubicBezTo>
                    <a:pt x="3511948" y="2575608"/>
                    <a:pt x="3511948" y="2575496"/>
                    <a:pt x="3519130" y="2553110"/>
                  </a:cubicBezTo>
                  <a:cubicBezTo>
                    <a:pt x="3555907" y="2438273"/>
                    <a:pt x="3578389" y="2321228"/>
                    <a:pt x="3586597" y="2202092"/>
                  </a:cubicBezTo>
                  <a:lnTo>
                    <a:pt x="3587592" y="2167561"/>
                  </a:lnTo>
                  <a:lnTo>
                    <a:pt x="3674744" y="2167561"/>
                  </a:lnTo>
                  <a:lnTo>
                    <a:pt x="3669391" y="2256797"/>
                  </a:lnTo>
                  <a:cubicBezTo>
                    <a:pt x="3661136" y="2339063"/>
                    <a:pt x="3646295" y="2420670"/>
                    <a:pt x="3624946" y="2501603"/>
                  </a:cubicBezTo>
                  <a:cubicBezTo>
                    <a:pt x="3621019" y="2516528"/>
                    <a:pt x="3623881" y="2524271"/>
                    <a:pt x="3639366" y="2527917"/>
                  </a:cubicBezTo>
                  <a:cubicBezTo>
                    <a:pt x="3654683" y="2531508"/>
                    <a:pt x="3669776" y="2536277"/>
                    <a:pt x="3684532" y="2541719"/>
                  </a:cubicBezTo>
                  <a:cubicBezTo>
                    <a:pt x="3698166" y="2546769"/>
                    <a:pt x="3704169" y="2542674"/>
                    <a:pt x="3707704" y="2528815"/>
                  </a:cubicBezTo>
                  <a:cubicBezTo>
                    <a:pt x="3720552" y="2478880"/>
                    <a:pt x="3732110" y="2428665"/>
                    <a:pt x="3739573" y="2377664"/>
                  </a:cubicBezTo>
                  <a:cubicBezTo>
                    <a:pt x="3742153" y="2359822"/>
                    <a:pt x="3749503" y="2356007"/>
                    <a:pt x="3766167" y="2359092"/>
                  </a:cubicBezTo>
                  <a:cubicBezTo>
                    <a:pt x="3809032" y="2367116"/>
                    <a:pt x="3852234" y="2373344"/>
                    <a:pt x="3895156" y="2381255"/>
                  </a:cubicBezTo>
                  <a:cubicBezTo>
                    <a:pt x="3909968" y="2384004"/>
                    <a:pt x="3916083" y="2379740"/>
                    <a:pt x="3918216" y="2364872"/>
                  </a:cubicBezTo>
                  <a:cubicBezTo>
                    <a:pt x="3926716" y="2304978"/>
                    <a:pt x="3932425" y="2244958"/>
                    <a:pt x="3935153" y="2184812"/>
                  </a:cubicBezTo>
                  <a:lnTo>
                    <a:pt x="3935063" y="2167561"/>
                  </a:lnTo>
                  <a:lnTo>
                    <a:pt x="4022720" y="2167561"/>
                  </a:lnTo>
                  <a:lnTo>
                    <a:pt x="4022798" y="2174839"/>
                  </a:lnTo>
                  <a:cubicBezTo>
                    <a:pt x="4015617" y="2357635"/>
                    <a:pt x="3983467" y="2536052"/>
                    <a:pt x="3925285" y="2709646"/>
                  </a:cubicBezTo>
                  <a:cubicBezTo>
                    <a:pt x="3875687" y="2857488"/>
                    <a:pt x="3809032" y="2997193"/>
                    <a:pt x="3725658" y="3128931"/>
                  </a:cubicBezTo>
                  <a:cubicBezTo>
                    <a:pt x="3712361" y="3149915"/>
                    <a:pt x="3712361" y="3149971"/>
                    <a:pt x="3733008" y="3164222"/>
                  </a:cubicBezTo>
                  <a:cubicBezTo>
                    <a:pt x="3744454" y="3172133"/>
                    <a:pt x="3756517" y="3179259"/>
                    <a:pt x="3767401" y="3187955"/>
                  </a:cubicBezTo>
                  <a:cubicBezTo>
                    <a:pt x="3779465" y="3197606"/>
                    <a:pt x="3786533" y="3195025"/>
                    <a:pt x="3794501" y="3182345"/>
                  </a:cubicBezTo>
                  <a:cubicBezTo>
                    <a:pt x="3836244" y="3116083"/>
                    <a:pt x="3874845" y="3048194"/>
                    <a:pt x="3908958" y="2977724"/>
                  </a:cubicBezTo>
                  <a:cubicBezTo>
                    <a:pt x="4029138" y="2729453"/>
                    <a:pt x="4095905" y="2467659"/>
                    <a:pt x="4108305" y="2191951"/>
                  </a:cubicBezTo>
                  <a:lnTo>
                    <a:pt x="4107997" y="2167561"/>
                  </a:lnTo>
                  <a:lnTo>
                    <a:pt x="4193476" y="2167561"/>
                  </a:lnTo>
                  <a:lnTo>
                    <a:pt x="4191272" y="2279517"/>
                  </a:lnTo>
                  <a:cubicBezTo>
                    <a:pt x="4157205" y="2737539"/>
                    <a:pt x="3973916" y="3151290"/>
                    <a:pt x="3644977" y="3516628"/>
                  </a:cubicBezTo>
                  <a:cubicBezTo>
                    <a:pt x="3355747" y="3837781"/>
                    <a:pt x="2995824" y="4045039"/>
                    <a:pt x="2575080" y="4144965"/>
                  </a:cubicBezTo>
                  <a:cubicBezTo>
                    <a:pt x="2358734" y="4196359"/>
                    <a:pt x="2139413" y="4211003"/>
                    <a:pt x="1917847" y="4191870"/>
                  </a:cubicBezTo>
                  <a:cubicBezTo>
                    <a:pt x="1554109" y="4160451"/>
                    <a:pt x="1221733" y="4040831"/>
                    <a:pt x="919431" y="3836716"/>
                  </a:cubicBezTo>
                  <a:cubicBezTo>
                    <a:pt x="894800" y="3820052"/>
                    <a:pt x="894912" y="3819883"/>
                    <a:pt x="912137" y="3795646"/>
                  </a:cubicBezTo>
                  <a:cubicBezTo>
                    <a:pt x="919543" y="3785266"/>
                    <a:pt x="927511" y="3775223"/>
                    <a:pt x="934075" y="3764394"/>
                  </a:cubicBezTo>
                  <a:cubicBezTo>
                    <a:pt x="942042" y="3751266"/>
                    <a:pt x="950121" y="3751602"/>
                    <a:pt x="962016" y="3759905"/>
                  </a:cubicBezTo>
                  <a:cubicBezTo>
                    <a:pt x="1031251" y="3808045"/>
                    <a:pt x="1103629" y="3851191"/>
                    <a:pt x="1178587" y="3889849"/>
                  </a:cubicBezTo>
                  <a:cubicBezTo>
                    <a:pt x="1365927" y="3986464"/>
                    <a:pt x="1563535" y="4052109"/>
                    <a:pt x="1771578" y="4086222"/>
                  </a:cubicBezTo>
                  <a:cubicBezTo>
                    <a:pt x="1796938" y="4090374"/>
                    <a:pt x="1797499" y="4089756"/>
                    <a:pt x="1800921" y="4063779"/>
                  </a:cubicBezTo>
                  <a:cubicBezTo>
                    <a:pt x="1802548" y="4051155"/>
                    <a:pt x="1803278" y="4038363"/>
                    <a:pt x="1805746" y="4025907"/>
                  </a:cubicBezTo>
                  <a:cubicBezTo>
                    <a:pt x="1809000" y="4009805"/>
                    <a:pt x="1803558" y="4003577"/>
                    <a:pt x="1787006" y="4000883"/>
                  </a:cubicBezTo>
                  <a:cubicBezTo>
                    <a:pt x="1653193" y="3979002"/>
                    <a:pt x="1523138" y="3943093"/>
                    <a:pt x="1396786" y="3893776"/>
                  </a:cubicBezTo>
                  <a:cubicBezTo>
                    <a:pt x="1359474" y="3879188"/>
                    <a:pt x="1364244" y="3881881"/>
                    <a:pt x="1377597" y="3849676"/>
                  </a:cubicBezTo>
                  <a:cubicBezTo>
                    <a:pt x="1392465" y="3813880"/>
                    <a:pt x="1406941" y="3777860"/>
                    <a:pt x="1423156" y="3742625"/>
                  </a:cubicBezTo>
                  <a:cubicBezTo>
                    <a:pt x="1430787" y="3725962"/>
                    <a:pt x="1427588" y="3718611"/>
                    <a:pt x="1410644" y="3711430"/>
                  </a:cubicBezTo>
                  <a:cubicBezTo>
                    <a:pt x="1268077" y="3651115"/>
                    <a:pt x="1136339" y="3572173"/>
                    <a:pt x="1014981" y="3476063"/>
                  </a:cubicBezTo>
                  <a:cubicBezTo>
                    <a:pt x="989340" y="3455752"/>
                    <a:pt x="964877" y="3433983"/>
                    <a:pt x="939405" y="3413392"/>
                  </a:cubicBezTo>
                  <a:cubicBezTo>
                    <a:pt x="928689" y="3404751"/>
                    <a:pt x="927286" y="3397906"/>
                    <a:pt x="937385" y="3387021"/>
                  </a:cubicBezTo>
                  <a:cubicBezTo>
                    <a:pt x="967851" y="3354087"/>
                    <a:pt x="996914" y="3319918"/>
                    <a:pt x="1027380" y="3286983"/>
                  </a:cubicBezTo>
                  <a:cubicBezTo>
                    <a:pt x="1038153" y="3275313"/>
                    <a:pt x="1037255" y="3267907"/>
                    <a:pt x="1025753" y="3257247"/>
                  </a:cubicBezTo>
                  <a:cubicBezTo>
                    <a:pt x="880774" y="3123321"/>
                    <a:pt x="765250" y="2967344"/>
                    <a:pt x="678678" y="2789992"/>
                  </a:cubicBezTo>
                  <a:cubicBezTo>
                    <a:pt x="671720" y="2775740"/>
                    <a:pt x="664988" y="2773159"/>
                    <a:pt x="650792" y="2780116"/>
                  </a:cubicBezTo>
                  <a:cubicBezTo>
                    <a:pt x="610508" y="2799866"/>
                    <a:pt x="569495" y="2818045"/>
                    <a:pt x="529154" y="2837626"/>
                  </a:cubicBezTo>
                  <a:cubicBezTo>
                    <a:pt x="516137" y="2843965"/>
                    <a:pt x="510245" y="2840936"/>
                    <a:pt x="504354" y="2828087"/>
                  </a:cubicBezTo>
                  <a:cubicBezTo>
                    <a:pt x="428554" y="2662518"/>
                    <a:pt x="379854" y="2489372"/>
                    <a:pt x="358197" y="2308597"/>
                  </a:cubicBezTo>
                  <a:cubicBezTo>
                    <a:pt x="355504" y="2285818"/>
                    <a:pt x="354045" y="2284471"/>
                    <a:pt x="330817" y="2285762"/>
                  </a:cubicBezTo>
                  <a:cubicBezTo>
                    <a:pt x="318136" y="2286491"/>
                    <a:pt x="305457" y="2287950"/>
                    <a:pt x="292776" y="2289015"/>
                  </a:cubicBezTo>
                  <a:cubicBezTo>
                    <a:pt x="271681" y="2290755"/>
                    <a:pt x="269211" y="2293561"/>
                    <a:pt x="271793" y="2315217"/>
                  </a:cubicBezTo>
                  <a:cubicBezTo>
                    <a:pt x="279647" y="2381479"/>
                    <a:pt x="290644" y="2447236"/>
                    <a:pt x="306130" y="2512151"/>
                  </a:cubicBezTo>
                  <a:cubicBezTo>
                    <a:pt x="313985" y="2545142"/>
                    <a:pt x="322738" y="2577965"/>
                    <a:pt x="331882" y="2610618"/>
                  </a:cubicBezTo>
                  <a:cubicBezTo>
                    <a:pt x="335417" y="2623130"/>
                    <a:pt x="332893" y="2630031"/>
                    <a:pt x="319708" y="2633229"/>
                  </a:cubicBezTo>
                  <a:cubicBezTo>
                    <a:pt x="304390" y="2636989"/>
                    <a:pt x="289074" y="2641028"/>
                    <a:pt x="274374" y="2646527"/>
                  </a:cubicBezTo>
                  <a:cubicBezTo>
                    <a:pt x="259056" y="2652250"/>
                    <a:pt x="251763" y="2648771"/>
                    <a:pt x="247106" y="2632276"/>
                  </a:cubicBezTo>
                  <a:cubicBezTo>
                    <a:pt x="220119" y="2536390"/>
                    <a:pt x="199864" y="2439213"/>
                    <a:pt x="187464" y="2340410"/>
                  </a:cubicBezTo>
                  <a:cubicBezTo>
                    <a:pt x="182359" y="2299564"/>
                    <a:pt x="178768" y="2258494"/>
                    <a:pt x="176019" y="2217367"/>
                  </a:cubicBezTo>
                  <a:cubicBezTo>
                    <a:pt x="174785" y="2199582"/>
                    <a:pt x="180732" y="2191334"/>
                    <a:pt x="199022" y="2191503"/>
                  </a:cubicBezTo>
                  <a:cubicBezTo>
                    <a:pt x="214115" y="2191671"/>
                    <a:pt x="229264" y="2190156"/>
                    <a:pt x="244413" y="2189707"/>
                  </a:cubicBezTo>
                  <a:cubicBezTo>
                    <a:pt x="248564" y="2189539"/>
                    <a:pt x="254343" y="2188922"/>
                    <a:pt x="256700" y="2191222"/>
                  </a:cubicBezTo>
                  <a:cubicBezTo>
                    <a:pt x="282565" y="2216638"/>
                    <a:pt x="311404" y="2195878"/>
                    <a:pt x="338616" y="2196496"/>
                  </a:cubicBezTo>
                  <a:cubicBezTo>
                    <a:pt x="348996" y="2196720"/>
                    <a:pt x="347424" y="2185163"/>
                    <a:pt x="347424" y="2177532"/>
                  </a:cubicBezTo>
                  <a:close/>
                  <a:moveTo>
                    <a:pt x="4044" y="2167561"/>
                  </a:moveTo>
                  <a:lnTo>
                    <a:pt x="89470" y="2167561"/>
                  </a:lnTo>
                  <a:lnTo>
                    <a:pt x="100147" y="2341163"/>
                  </a:lnTo>
                  <a:cubicBezTo>
                    <a:pt x="127757" y="2573116"/>
                    <a:pt x="194927" y="2795561"/>
                    <a:pt x="302651" y="3008190"/>
                  </a:cubicBezTo>
                  <a:cubicBezTo>
                    <a:pt x="404709" y="3209557"/>
                    <a:pt x="537289" y="3388424"/>
                    <a:pt x="699381" y="3545467"/>
                  </a:cubicBezTo>
                  <a:cubicBezTo>
                    <a:pt x="716886" y="3562467"/>
                    <a:pt x="716942" y="3562523"/>
                    <a:pt x="732933" y="3545186"/>
                  </a:cubicBezTo>
                  <a:cubicBezTo>
                    <a:pt x="742751" y="3534470"/>
                    <a:pt x="751841" y="3523024"/>
                    <a:pt x="762277" y="3512924"/>
                  </a:cubicBezTo>
                  <a:cubicBezTo>
                    <a:pt x="773049" y="3502489"/>
                    <a:pt x="772263" y="3494914"/>
                    <a:pt x="761379" y="3484647"/>
                  </a:cubicBezTo>
                  <a:cubicBezTo>
                    <a:pt x="706731" y="3432917"/>
                    <a:pt x="656123" y="3377371"/>
                    <a:pt x="608488" y="3319132"/>
                  </a:cubicBezTo>
                  <a:cubicBezTo>
                    <a:pt x="488364" y="3172133"/>
                    <a:pt x="391637" y="3011164"/>
                    <a:pt x="318754" y="2835830"/>
                  </a:cubicBezTo>
                  <a:cubicBezTo>
                    <a:pt x="308992" y="2812321"/>
                    <a:pt x="309215" y="2812209"/>
                    <a:pt x="332219" y="2802896"/>
                  </a:cubicBezTo>
                  <a:cubicBezTo>
                    <a:pt x="345685" y="2797454"/>
                    <a:pt x="359543" y="2792797"/>
                    <a:pt x="372672" y="2786569"/>
                  </a:cubicBezTo>
                  <a:cubicBezTo>
                    <a:pt x="385857" y="2780285"/>
                    <a:pt x="392141" y="2784605"/>
                    <a:pt x="397247" y="2797397"/>
                  </a:cubicBezTo>
                  <a:cubicBezTo>
                    <a:pt x="422495" y="2860517"/>
                    <a:pt x="451895" y="2921674"/>
                    <a:pt x="484549" y="2981259"/>
                  </a:cubicBezTo>
                  <a:cubicBezTo>
                    <a:pt x="497678" y="3005160"/>
                    <a:pt x="497734" y="3005104"/>
                    <a:pt x="520457" y="2991638"/>
                  </a:cubicBezTo>
                  <a:cubicBezTo>
                    <a:pt x="556983" y="2970093"/>
                    <a:pt x="593788" y="2948885"/>
                    <a:pt x="629977" y="2926779"/>
                  </a:cubicBezTo>
                  <a:cubicBezTo>
                    <a:pt x="642208" y="2919261"/>
                    <a:pt x="649446" y="2919373"/>
                    <a:pt x="657301" y="2933007"/>
                  </a:cubicBezTo>
                  <a:cubicBezTo>
                    <a:pt x="716157" y="3035290"/>
                    <a:pt x="785336" y="3130166"/>
                    <a:pt x="865063" y="3217186"/>
                  </a:cubicBezTo>
                  <a:cubicBezTo>
                    <a:pt x="876060" y="3229194"/>
                    <a:pt x="875331" y="3236656"/>
                    <a:pt x="862820" y="3246306"/>
                  </a:cubicBezTo>
                  <a:cubicBezTo>
                    <a:pt x="850364" y="3255900"/>
                    <a:pt x="838918" y="3266897"/>
                    <a:pt x="827865" y="3278119"/>
                  </a:cubicBezTo>
                  <a:cubicBezTo>
                    <a:pt x="817934" y="3288217"/>
                    <a:pt x="810809" y="3287600"/>
                    <a:pt x="801214" y="3276997"/>
                  </a:cubicBezTo>
                  <a:cubicBezTo>
                    <a:pt x="756890" y="3227903"/>
                    <a:pt x="715091" y="3176790"/>
                    <a:pt x="676546" y="3123040"/>
                  </a:cubicBezTo>
                  <a:cubicBezTo>
                    <a:pt x="659938" y="3099868"/>
                    <a:pt x="643330" y="3076640"/>
                    <a:pt x="628462" y="3052402"/>
                  </a:cubicBezTo>
                  <a:cubicBezTo>
                    <a:pt x="619598" y="3037927"/>
                    <a:pt x="611518" y="3036580"/>
                    <a:pt x="598277" y="3046118"/>
                  </a:cubicBezTo>
                  <a:cubicBezTo>
                    <a:pt x="585990" y="3054927"/>
                    <a:pt x="572805" y="3062613"/>
                    <a:pt x="559339" y="3069515"/>
                  </a:cubicBezTo>
                  <a:cubicBezTo>
                    <a:pt x="545874" y="3076472"/>
                    <a:pt x="544471" y="3083485"/>
                    <a:pt x="552886" y="3096389"/>
                  </a:cubicBezTo>
                  <a:cubicBezTo>
                    <a:pt x="600466" y="3168991"/>
                    <a:pt x="652307" y="3238395"/>
                    <a:pt x="709255" y="3303872"/>
                  </a:cubicBezTo>
                  <a:cubicBezTo>
                    <a:pt x="858835" y="3475894"/>
                    <a:pt x="1034225" y="3615600"/>
                    <a:pt x="1235424" y="3722763"/>
                  </a:cubicBezTo>
                  <a:cubicBezTo>
                    <a:pt x="1250460" y="3730787"/>
                    <a:pt x="1252704" y="3738473"/>
                    <a:pt x="1244064" y="3752331"/>
                  </a:cubicBezTo>
                  <a:cubicBezTo>
                    <a:pt x="1236714" y="3764113"/>
                    <a:pt x="1231047" y="3776962"/>
                    <a:pt x="1224538" y="3789306"/>
                  </a:cubicBezTo>
                  <a:cubicBezTo>
                    <a:pt x="1213598" y="3810177"/>
                    <a:pt x="1213485" y="3810345"/>
                    <a:pt x="1191941" y="3798844"/>
                  </a:cubicBezTo>
                  <a:cubicBezTo>
                    <a:pt x="1087976" y="3743186"/>
                    <a:pt x="989788" y="3678832"/>
                    <a:pt x="897718" y="3605164"/>
                  </a:cubicBezTo>
                  <a:cubicBezTo>
                    <a:pt x="883523" y="3593831"/>
                    <a:pt x="869048" y="3582778"/>
                    <a:pt x="855750" y="3570378"/>
                  </a:cubicBezTo>
                  <a:cubicBezTo>
                    <a:pt x="844641" y="3559998"/>
                    <a:pt x="836225" y="3558483"/>
                    <a:pt x="826070" y="3571500"/>
                  </a:cubicBezTo>
                  <a:cubicBezTo>
                    <a:pt x="815971" y="3584404"/>
                    <a:pt x="804693" y="3596355"/>
                    <a:pt x="793248" y="3608025"/>
                  </a:cubicBezTo>
                  <a:cubicBezTo>
                    <a:pt x="784832" y="3616665"/>
                    <a:pt x="782868" y="3624072"/>
                    <a:pt x="793865" y="3631647"/>
                  </a:cubicBezTo>
                  <a:cubicBezTo>
                    <a:pt x="803907" y="3638604"/>
                    <a:pt x="802729" y="3645616"/>
                    <a:pt x="795099" y="3654033"/>
                  </a:cubicBezTo>
                  <a:cubicBezTo>
                    <a:pt x="784102" y="3666152"/>
                    <a:pt x="773161" y="3678439"/>
                    <a:pt x="763623" y="3691680"/>
                  </a:cubicBezTo>
                  <a:cubicBezTo>
                    <a:pt x="753917" y="3705146"/>
                    <a:pt x="746005" y="3705651"/>
                    <a:pt x="733270" y="3694597"/>
                  </a:cubicBezTo>
                  <a:cubicBezTo>
                    <a:pt x="676041" y="3644775"/>
                    <a:pt x="620832" y="3592933"/>
                    <a:pt x="569158" y="3537443"/>
                  </a:cubicBezTo>
                  <a:cubicBezTo>
                    <a:pt x="297321" y="3245633"/>
                    <a:pt x="113853" y="2906132"/>
                    <a:pt x="40746" y="2513779"/>
                  </a:cubicBezTo>
                  <a:cubicBezTo>
                    <a:pt x="24602" y="2427151"/>
                    <a:pt x="13129" y="2341738"/>
                    <a:pt x="6336" y="2257567"/>
                  </a:cubicBezTo>
                  <a:close/>
                  <a:moveTo>
                    <a:pt x="4007872" y="1972653"/>
                  </a:moveTo>
                  <a:cubicBezTo>
                    <a:pt x="4018650" y="1973571"/>
                    <a:pt x="4019502" y="1978662"/>
                    <a:pt x="4020891" y="1996756"/>
                  </a:cubicBezTo>
                  <a:lnTo>
                    <a:pt x="4021135" y="2019516"/>
                  </a:lnTo>
                  <a:lnTo>
                    <a:pt x="3934288" y="2019516"/>
                  </a:lnTo>
                  <a:lnTo>
                    <a:pt x="3934206" y="2003994"/>
                  </a:lnTo>
                  <a:cubicBezTo>
                    <a:pt x="3932803" y="1978914"/>
                    <a:pt x="3933140" y="1978016"/>
                    <a:pt x="3959005" y="1975660"/>
                  </a:cubicBezTo>
                  <a:cubicBezTo>
                    <a:pt x="3970451" y="1974594"/>
                    <a:pt x="3981897" y="1973360"/>
                    <a:pt x="3993398" y="1972799"/>
                  </a:cubicBezTo>
                  <a:cubicBezTo>
                    <a:pt x="3999584" y="1972505"/>
                    <a:pt x="4004279" y="1972347"/>
                    <a:pt x="4007872" y="1972653"/>
                  </a:cubicBezTo>
                  <a:close/>
                  <a:moveTo>
                    <a:pt x="373234" y="1961858"/>
                  </a:moveTo>
                  <a:cubicBezTo>
                    <a:pt x="388887" y="1963653"/>
                    <a:pt x="404597" y="1964943"/>
                    <a:pt x="420307" y="1965841"/>
                  </a:cubicBezTo>
                  <a:cubicBezTo>
                    <a:pt x="433267" y="1966571"/>
                    <a:pt x="438317" y="1972574"/>
                    <a:pt x="437363" y="1985703"/>
                  </a:cubicBezTo>
                  <a:lnTo>
                    <a:pt x="436191" y="2019516"/>
                  </a:lnTo>
                  <a:lnTo>
                    <a:pt x="348211" y="2019516"/>
                  </a:lnTo>
                  <a:lnTo>
                    <a:pt x="350117" y="1981271"/>
                  </a:lnTo>
                  <a:cubicBezTo>
                    <a:pt x="350342" y="1965056"/>
                    <a:pt x="358253" y="1960174"/>
                    <a:pt x="373234" y="1961858"/>
                  </a:cubicBezTo>
                  <a:close/>
                  <a:moveTo>
                    <a:pt x="2767189" y="1920003"/>
                  </a:moveTo>
                  <a:cubicBezTo>
                    <a:pt x="2780150" y="1915851"/>
                    <a:pt x="2785929" y="1919890"/>
                    <a:pt x="2789015" y="1932907"/>
                  </a:cubicBezTo>
                  <a:lnTo>
                    <a:pt x="2803112" y="2019516"/>
                  </a:lnTo>
                  <a:lnTo>
                    <a:pt x="2714143" y="2019516"/>
                  </a:lnTo>
                  <a:lnTo>
                    <a:pt x="2705247" y="1958772"/>
                  </a:lnTo>
                  <a:cubicBezTo>
                    <a:pt x="2700871" y="1942333"/>
                    <a:pt x="2705697" y="1935375"/>
                    <a:pt x="2721519" y="1932178"/>
                  </a:cubicBezTo>
                  <a:cubicBezTo>
                    <a:pt x="2736947" y="1929036"/>
                    <a:pt x="2752208" y="1924828"/>
                    <a:pt x="2767189" y="1920003"/>
                  </a:cubicBezTo>
                  <a:close/>
                  <a:moveTo>
                    <a:pt x="2095705" y="1910295"/>
                  </a:moveTo>
                  <a:cubicBezTo>
                    <a:pt x="2149624" y="1910183"/>
                    <a:pt x="2197651" y="1931602"/>
                    <a:pt x="2231982" y="1966599"/>
                  </a:cubicBezTo>
                  <a:lnTo>
                    <a:pt x="2266508" y="2019516"/>
                  </a:lnTo>
                  <a:lnTo>
                    <a:pt x="2158215" y="2019516"/>
                  </a:lnTo>
                  <a:lnTo>
                    <a:pt x="2136450" y="2005296"/>
                  </a:lnTo>
                  <a:cubicBezTo>
                    <a:pt x="2124607" y="2000399"/>
                    <a:pt x="2111611" y="1997639"/>
                    <a:pt x="2097949" y="1997485"/>
                  </a:cubicBezTo>
                  <a:cubicBezTo>
                    <a:pt x="2084021" y="1997331"/>
                    <a:pt x="2070730" y="1999831"/>
                    <a:pt x="2058587" y="2004518"/>
                  </a:cubicBezTo>
                  <a:lnTo>
                    <a:pt x="2034411" y="2019516"/>
                  </a:lnTo>
                  <a:lnTo>
                    <a:pt x="1925186" y="2019516"/>
                  </a:lnTo>
                  <a:lnTo>
                    <a:pt x="1930860" y="2006515"/>
                  </a:lnTo>
                  <a:cubicBezTo>
                    <a:pt x="1963167" y="1949548"/>
                    <a:pt x="2024275" y="1910471"/>
                    <a:pt x="2095705" y="1910295"/>
                  </a:cubicBezTo>
                  <a:close/>
                  <a:moveTo>
                    <a:pt x="3623769" y="1784393"/>
                  </a:moveTo>
                  <a:cubicBezTo>
                    <a:pt x="3638749" y="1780353"/>
                    <a:pt x="3645650" y="1784785"/>
                    <a:pt x="3648568" y="1800664"/>
                  </a:cubicBezTo>
                  <a:cubicBezTo>
                    <a:pt x="3661191" y="1869338"/>
                    <a:pt x="3670168" y="1938405"/>
                    <a:pt x="3674320" y="2008034"/>
                  </a:cubicBezTo>
                  <a:lnTo>
                    <a:pt x="3674550" y="2019516"/>
                  </a:lnTo>
                  <a:lnTo>
                    <a:pt x="3586532" y="2019516"/>
                  </a:lnTo>
                  <a:lnTo>
                    <a:pt x="3582727" y="1951640"/>
                  </a:lnTo>
                  <a:cubicBezTo>
                    <a:pt x="3578322" y="1908277"/>
                    <a:pt x="3571954" y="1865103"/>
                    <a:pt x="3563622" y="1822153"/>
                  </a:cubicBezTo>
                  <a:cubicBezTo>
                    <a:pt x="3559134" y="1798980"/>
                    <a:pt x="3559526" y="1798419"/>
                    <a:pt x="3582923" y="1793258"/>
                  </a:cubicBezTo>
                  <a:cubicBezTo>
                    <a:pt x="3596500" y="1790228"/>
                    <a:pt x="3610302" y="1787983"/>
                    <a:pt x="3623769" y="1784393"/>
                  </a:cubicBezTo>
                  <a:close/>
                  <a:moveTo>
                    <a:pt x="1685510" y="1763718"/>
                  </a:moveTo>
                  <a:cubicBezTo>
                    <a:pt x="1690475" y="1763297"/>
                    <a:pt x="1695637" y="1766215"/>
                    <a:pt x="1701837" y="1772330"/>
                  </a:cubicBezTo>
                  <a:cubicBezTo>
                    <a:pt x="1712161" y="1782541"/>
                    <a:pt x="1723495" y="1791855"/>
                    <a:pt x="1735388" y="1800159"/>
                  </a:cubicBezTo>
                  <a:cubicBezTo>
                    <a:pt x="1748405" y="1809304"/>
                    <a:pt x="1748181" y="1816878"/>
                    <a:pt x="1738755" y="1829502"/>
                  </a:cubicBezTo>
                  <a:cubicBezTo>
                    <a:pt x="1701388" y="1879550"/>
                    <a:pt x="1675635" y="1932711"/>
                    <a:pt x="1661363" y="1988789"/>
                  </a:cubicBezTo>
                  <a:lnTo>
                    <a:pt x="1656800" y="2019516"/>
                  </a:lnTo>
                  <a:lnTo>
                    <a:pt x="1567629" y="2019516"/>
                  </a:lnTo>
                  <a:lnTo>
                    <a:pt x="1578893" y="1960716"/>
                  </a:lnTo>
                  <a:cubicBezTo>
                    <a:pt x="1596648" y="1893759"/>
                    <a:pt x="1627903" y="1832112"/>
                    <a:pt x="1670361" y="1775135"/>
                  </a:cubicBezTo>
                  <a:cubicBezTo>
                    <a:pt x="1675776" y="1767898"/>
                    <a:pt x="1680545" y="1764139"/>
                    <a:pt x="1685510" y="1763718"/>
                  </a:cubicBezTo>
                  <a:close/>
                  <a:moveTo>
                    <a:pt x="2122491" y="1562667"/>
                  </a:moveTo>
                  <a:cubicBezTo>
                    <a:pt x="2129847" y="1563182"/>
                    <a:pt x="2140114" y="1564651"/>
                    <a:pt x="2154561" y="1565970"/>
                  </a:cubicBezTo>
                  <a:cubicBezTo>
                    <a:pt x="2250279" y="1574722"/>
                    <a:pt x="2336515" y="1609957"/>
                    <a:pt x="2414504" y="1665896"/>
                  </a:cubicBezTo>
                  <a:cubicBezTo>
                    <a:pt x="2425837" y="1674031"/>
                    <a:pt x="2428250" y="1681212"/>
                    <a:pt x="2418431" y="1692209"/>
                  </a:cubicBezTo>
                  <a:cubicBezTo>
                    <a:pt x="2408780" y="1703038"/>
                    <a:pt x="2399579" y="1714428"/>
                    <a:pt x="2391556" y="1726547"/>
                  </a:cubicBezTo>
                  <a:cubicBezTo>
                    <a:pt x="2381512" y="1741696"/>
                    <a:pt x="2372647" y="1744052"/>
                    <a:pt x="2356825" y="1732270"/>
                  </a:cubicBezTo>
                  <a:cubicBezTo>
                    <a:pt x="2312614" y="1699335"/>
                    <a:pt x="2262847" y="1677454"/>
                    <a:pt x="2209546" y="1663314"/>
                  </a:cubicBezTo>
                  <a:cubicBezTo>
                    <a:pt x="2194453" y="1659331"/>
                    <a:pt x="2186093" y="1661800"/>
                    <a:pt x="2185701" y="1679025"/>
                  </a:cubicBezTo>
                  <a:cubicBezTo>
                    <a:pt x="2185532" y="1688114"/>
                    <a:pt x="2184017" y="1697090"/>
                    <a:pt x="2183344" y="1706180"/>
                  </a:cubicBezTo>
                  <a:cubicBezTo>
                    <a:pt x="2180651" y="1743996"/>
                    <a:pt x="2180819" y="1743547"/>
                    <a:pt x="2215605" y="1755834"/>
                  </a:cubicBezTo>
                  <a:cubicBezTo>
                    <a:pt x="2305207" y="1787479"/>
                    <a:pt x="2372424" y="1845549"/>
                    <a:pt x="2418599" y="1928474"/>
                  </a:cubicBezTo>
                  <a:cubicBezTo>
                    <a:pt x="2425444" y="1940706"/>
                    <a:pt x="2424602" y="1947999"/>
                    <a:pt x="2410744" y="1953554"/>
                  </a:cubicBezTo>
                  <a:cubicBezTo>
                    <a:pt x="2396156" y="1959389"/>
                    <a:pt x="2381624" y="1965897"/>
                    <a:pt x="2368047" y="1973753"/>
                  </a:cubicBezTo>
                  <a:cubicBezTo>
                    <a:pt x="2353740" y="1982000"/>
                    <a:pt x="2346783" y="1978689"/>
                    <a:pt x="2338535" y="1964326"/>
                  </a:cubicBezTo>
                  <a:cubicBezTo>
                    <a:pt x="2271993" y="1848467"/>
                    <a:pt x="2139244" y="1796512"/>
                    <a:pt x="2013733" y="1836291"/>
                  </a:cubicBezTo>
                  <a:cubicBezTo>
                    <a:pt x="1951820" y="1855929"/>
                    <a:pt x="1901226" y="1895722"/>
                    <a:pt x="1867576" y="1947095"/>
                  </a:cubicBezTo>
                  <a:lnTo>
                    <a:pt x="1835874" y="2019516"/>
                  </a:lnTo>
                  <a:lnTo>
                    <a:pt x="1746081" y="2019516"/>
                  </a:lnTo>
                  <a:lnTo>
                    <a:pt x="1750145" y="1995914"/>
                  </a:lnTo>
                  <a:cubicBezTo>
                    <a:pt x="1792281" y="1850431"/>
                    <a:pt x="1915154" y="1752804"/>
                    <a:pt x="2070738" y="1737376"/>
                  </a:cubicBezTo>
                  <a:cubicBezTo>
                    <a:pt x="2087458" y="1735692"/>
                    <a:pt x="2094135" y="1729914"/>
                    <a:pt x="2094752" y="1713418"/>
                  </a:cubicBezTo>
                  <a:cubicBezTo>
                    <a:pt x="2095986" y="1680091"/>
                    <a:pt x="2097781" y="1646819"/>
                    <a:pt x="2100643" y="1613605"/>
                  </a:cubicBezTo>
                  <a:cubicBezTo>
                    <a:pt x="2104557" y="1568159"/>
                    <a:pt x="2100422" y="1561120"/>
                    <a:pt x="2122491" y="1562667"/>
                  </a:cubicBezTo>
                  <a:close/>
                  <a:moveTo>
                    <a:pt x="2163259" y="1043723"/>
                  </a:moveTo>
                  <a:cubicBezTo>
                    <a:pt x="2209070" y="1046661"/>
                    <a:pt x="2254684" y="1052623"/>
                    <a:pt x="2300158" y="1061347"/>
                  </a:cubicBezTo>
                  <a:cubicBezTo>
                    <a:pt x="2349644" y="1070830"/>
                    <a:pt x="2398120" y="1084070"/>
                    <a:pt x="2445642" y="1100846"/>
                  </a:cubicBezTo>
                  <a:cubicBezTo>
                    <a:pt x="2468534" y="1108925"/>
                    <a:pt x="2468815" y="1109598"/>
                    <a:pt x="2460679" y="1131817"/>
                  </a:cubicBezTo>
                  <a:cubicBezTo>
                    <a:pt x="2446371" y="1171092"/>
                    <a:pt x="2432402" y="1210535"/>
                    <a:pt x="2416916" y="1249360"/>
                  </a:cubicBezTo>
                  <a:cubicBezTo>
                    <a:pt x="2410632" y="1265183"/>
                    <a:pt x="2413381" y="1272139"/>
                    <a:pt x="2429540" y="1279209"/>
                  </a:cubicBezTo>
                  <a:cubicBezTo>
                    <a:pt x="2676914" y="1387607"/>
                    <a:pt x="2846973" y="1568607"/>
                    <a:pt x="2937585" y="1823499"/>
                  </a:cubicBezTo>
                  <a:cubicBezTo>
                    <a:pt x="2949592" y="1857275"/>
                    <a:pt x="2958793" y="1891893"/>
                    <a:pt x="2965021" y="1927127"/>
                  </a:cubicBezTo>
                  <a:cubicBezTo>
                    <a:pt x="2967602" y="1941772"/>
                    <a:pt x="2974166" y="1946597"/>
                    <a:pt x="2988473" y="1944016"/>
                  </a:cubicBezTo>
                  <a:cubicBezTo>
                    <a:pt x="3003959" y="1941211"/>
                    <a:pt x="3019613" y="1938910"/>
                    <a:pt x="3035266" y="1937507"/>
                  </a:cubicBezTo>
                  <a:cubicBezTo>
                    <a:pt x="3050976" y="1936105"/>
                    <a:pt x="3054062" y="1928026"/>
                    <a:pt x="3051145" y="1913999"/>
                  </a:cubicBezTo>
                  <a:cubicBezTo>
                    <a:pt x="3041326" y="1866420"/>
                    <a:pt x="3029207" y="1819460"/>
                    <a:pt x="3011478" y="1774237"/>
                  </a:cubicBezTo>
                  <a:cubicBezTo>
                    <a:pt x="3004576" y="1756620"/>
                    <a:pt x="3008784" y="1748877"/>
                    <a:pt x="3025953" y="1743940"/>
                  </a:cubicBezTo>
                  <a:cubicBezTo>
                    <a:pt x="3041102" y="1739564"/>
                    <a:pt x="3055746" y="1733616"/>
                    <a:pt x="3070333" y="1727669"/>
                  </a:cubicBezTo>
                  <a:cubicBezTo>
                    <a:pt x="3080712" y="1723461"/>
                    <a:pt x="3087165" y="1724920"/>
                    <a:pt x="3091373" y="1736365"/>
                  </a:cubicBezTo>
                  <a:cubicBezTo>
                    <a:pt x="3121615" y="1818730"/>
                    <a:pt x="3140747" y="1903619"/>
                    <a:pt x="3150229" y="1990809"/>
                  </a:cubicBezTo>
                  <a:cubicBezTo>
                    <a:pt x="3151687" y="2004443"/>
                    <a:pt x="3145460" y="2009212"/>
                    <a:pt x="3132947" y="2010334"/>
                  </a:cubicBezTo>
                  <a:lnTo>
                    <a:pt x="3037807" y="2019516"/>
                  </a:lnTo>
                  <a:lnTo>
                    <a:pt x="2891009" y="2019516"/>
                  </a:lnTo>
                  <a:lnTo>
                    <a:pt x="2890060" y="2005339"/>
                  </a:lnTo>
                  <a:cubicBezTo>
                    <a:pt x="2880174" y="1922446"/>
                    <a:pt x="2857451" y="1842378"/>
                    <a:pt x="2821725" y="1765372"/>
                  </a:cubicBezTo>
                  <a:cubicBezTo>
                    <a:pt x="2811738" y="1743828"/>
                    <a:pt x="2811513" y="1743772"/>
                    <a:pt x="2791708" y="1755442"/>
                  </a:cubicBezTo>
                  <a:cubicBezTo>
                    <a:pt x="2729485" y="1791968"/>
                    <a:pt x="2667656" y="1829054"/>
                    <a:pt x="2605041" y="1864850"/>
                  </a:cubicBezTo>
                  <a:cubicBezTo>
                    <a:pt x="2590005" y="1873434"/>
                    <a:pt x="2589051" y="1881345"/>
                    <a:pt x="2594886" y="1896662"/>
                  </a:cubicBezTo>
                  <a:cubicBezTo>
                    <a:pt x="2604046" y="1920774"/>
                    <a:pt x="2611662" y="1944672"/>
                    <a:pt x="2617736" y="1968355"/>
                  </a:cubicBezTo>
                  <a:lnTo>
                    <a:pt x="2627614" y="2019516"/>
                  </a:lnTo>
                  <a:lnTo>
                    <a:pt x="2538382" y="2019516"/>
                  </a:lnTo>
                  <a:lnTo>
                    <a:pt x="2520748" y="1943602"/>
                  </a:lnTo>
                  <a:cubicBezTo>
                    <a:pt x="2508131" y="1909567"/>
                    <a:pt x="2491173" y="1877137"/>
                    <a:pt x="2469880" y="1846391"/>
                  </a:cubicBezTo>
                  <a:cubicBezTo>
                    <a:pt x="2461296" y="1834047"/>
                    <a:pt x="2462250" y="1826641"/>
                    <a:pt x="2474537" y="1818449"/>
                  </a:cubicBezTo>
                  <a:cubicBezTo>
                    <a:pt x="2488620" y="1809024"/>
                    <a:pt x="2501861" y="1798363"/>
                    <a:pt x="2515214" y="1787872"/>
                  </a:cubicBezTo>
                  <a:cubicBezTo>
                    <a:pt x="2522957" y="1781755"/>
                    <a:pt x="2529971" y="1779231"/>
                    <a:pt x="2536367" y="1789218"/>
                  </a:cubicBezTo>
                  <a:cubicBezTo>
                    <a:pt x="2542539" y="1798924"/>
                    <a:pt x="2549832" y="1796904"/>
                    <a:pt x="2558024" y="1791911"/>
                  </a:cubicBezTo>
                  <a:cubicBezTo>
                    <a:pt x="2572499" y="1783102"/>
                    <a:pt x="2586919" y="1774070"/>
                    <a:pt x="2602011" y="1766327"/>
                  </a:cubicBezTo>
                  <a:cubicBezTo>
                    <a:pt x="2616150" y="1759032"/>
                    <a:pt x="2615982" y="1751290"/>
                    <a:pt x="2607173" y="1739395"/>
                  </a:cubicBezTo>
                  <a:cubicBezTo>
                    <a:pt x="2480765" y="1568495"/>
                    <a:pt x="2310987" y="1481641"/>
                    <a:pt x="2104907" y="1475078"/>
                  </a:cubicBezTo>
                  <a:cubicBezTo>
                    <a:pt x="2070738" y="1477433"/>
                    <a:pt x="2042236" y="1477490"/>
                    <a:pt x="2013958" y="1481473"/>
                  </a:cubicBezTo>
                  <a:cubicBezTo>
                    <a:pt x="1944891" y="1491179"/>
                    <a:pt x="1879358" y="1511659"/>
                    <a:pt x="1816968" y="1542797"/>
                  </a:cubicBezTo>
                  <a:cubicBezTo>
                    <a:pt x="1803166" y="1549699"/>
                    <a:pt x="1800753" y="1556656"/>
                    <a:pt x="1810067" y="1569112"/>
                  </a:cubicBezTo>
                  <a:cubicBezTo>
                    <a:pt x="1819548" y="1581680"/>
                    <a:pt x="1828357" y="1594865"/>
                    <a:pt x="1836269" y="1608442"/>
                  </a:cubicBezTo>
                  <a:cubicBezTo>
                    <a:pt x="1843450" y="1620730"/>
                    <a:pt x="1850969" y="1623423"/>
                    <a:pt x="1864209" y="1616522"/>
                  </a:cubicBezTo>
                  <a:cubicBezTo>
                    <a:pt x="1888447" y="1603898"/>
                    <a:pt x="1914145" y="1594640"/>
                    <a:pt x="1940234" y="1586561"/>
                  </a:cubicBezTo>
                  <a:cubicBezTo>
                    <a:pt x="1951623" y="1583026"/>
                    <a:pt x="1958805" y="1584990"/>
                    <a:pt x="1961891" y="1597614"/>
                  </a:cubicBezTo>
                  <a:cubicBezTo>
                    <a:pt x="1966211" y="1615287"/>
                    <a:pt x="1971092" y="1632793"/>
                    <a:pt x="1975974" y="1650298"/>
                  </a:cubicBezTo>
                  <a:cubicBezTo>
                    <a:pt x="1978723" y="1660004"/>
                    <a:pt x="1977039" y="1666793"/>
                    <a:pt x="1966211" y="1669711"/>
                  </a:cubicBezTo>
                  <a:cubicBezTo>
                    <a:pt x="1921719" y="1681718"/>
                    <a:pt x="1882276" y="1704160"/>
                    <a:pt x="1844796" y="1730250"/>
                  </a:cubicBezTo>
                  <a:cubicBezTo>
                    <a:pt x="1832902" y="1738554"/>
                    <a:pt x="1825328" y="1737656"/>
                    <a:pt x="1816687" y="1725256"/>
                  </a:cubicBezTo>
                  <a:cubicBezTo>
                    <a:pt x="1792169" y="1689909"/>
                    <a:pt x="1766528" y="1655348"/>
                    <a:pt x="1741280" y="1620506"/>
                  </a:cubicBezTo>
                  <a:cubicBezTo>
                    <a:pt x="1725738" y="1599073"/>
                    <a:pt x="1725738" y="1599073"/>
                    <a:pt x="1705428" y="1615456"/>
                  </a:cubicBezTo>
                  <a:cubicBezTo>
                    <a:pt x="1591581" y="1707380"/>
                    <a:pt x="1519717" y="1830035"/>
                    <a:pt x="1490080" y="1960708"/>
                  </a:cubicBezTo>
                  <a:lnTo>
                    <a:pt x="1483178" y="2019516"/>
                  </a:lnTo>
                  <a:lnTo>
                    <a:pt x="1394231" y="2019516"/>
                  </a:lnTo>
                  <a:lnTo>
                    <a:pt x="1408375" y="1925481"/>
                  </a:lnTo>
                  <a:cubicBezTo>
                    <a:pt x="1478849" y="1650881"/>
                    <a:pt x="1712077" y="1428677"/>
                    <a:pt x="2008740" y="1395518"/>
                  </a:cubicBezTo>
                  <a:cubicBezTo>
                    <a:pt x="2286861" y="1364378"/>
                    <a:pt x="2510445" y="1466661"/>
                    <a:pt x="2678372" y="1690358"/>
                  </a:cubicBezTo>
                  <a:cubicBezTo>
                    <a:pt x="2694306" y="1711566"/>
                    <a:pt x="2693858" y="1711903"/>
                    <a:pt x="2716581" y="1698662"/>
                  </a:cubicBezTo>
                  <a:cubicBezTo>
                    <a:pt x="2728139" y="1691929"/>
                    <a:pt x="2739248" y="1684523"/>
                    <a:pt x="2751143" y="1678519"/>
                  </a:cubicBezTo>
                  <a:cubicBezTo>
                    <a:pt x="2764945" y="1671562"/>
                    <a:pt x="2765731" y="1663932"/>
                    <a:pt x="2757146" y="1651477"/>
                  </a:cubicBezTo>
                  <a:cubicBezTo>
                    <a:pt x="2708502" y="1581063"/>
                    <a:pt x="2650824" y="1519345"/>
                    <a:pt x="2582823" y="1467391"/>
                  </a:cubicBezTo>
                  <a:cubicBezTo>
                    <a:pt x="2325237" y="1270569"/>
                    <a:pt x="1981641" y="1248013"/>
                    <a:pt x="1700154" y="1409264"/>
                  </a:cubicBezTo>
                  <a:cubicBezTo>
                    <a:pt x="1677599" y="1422169"/>
                    <a:pt x="1677599" y="1422224"/>
                    <a:pt x="1663965" y="1400399"/>
                  </a:cubicBezTo>
                  <a:cubicBezTo>
                    <a:pt x="1656895" y="1389066"/>
                    <a:pt x="1650668" y="1377171"/>
                    <a:pt x="1642813" y="1366454"/>
                  </a:cubicBezTo>
                  <a:cubicBezTo>
                    <a:pt x="1633275" y="1353438"/>
                    <a:pt x="1636081" y="1345863"/>
                    <a:pt x="1649714" y="1337840"/>
                  </a:cubicBezTo>
                  <a:cubicBezTo>
                    <a:pt x="1727758" y="1292169"/>
                    <a:pt x="1810515" y="1258562"/>
                    <a:pt x="1898602" y="1238308"/>
                  </a:cubicBezTo>
                  <a:cubicBezTo>
                    <a:pt x="2036288" y="1206719"/>
                    <a:pt x="2173862" y="1207729"/>
                    <a:pt x="2311043" y="1241674"/>
                  </a:cubicBezTo>
                  <a:cubicBezTo>
                    <a:pt x="2335169" y="1247621"/>
                    <a:pt x="2335225" y="1247621"/>
                    <a:pt x="2342743" y="1224281"/>
                  </a:cubicBezTo>
                  <a:cubicBezTo>
                    <a:pt x="2347007" y="1210983"/>
                    <a:pt x="2350430" y="1197406"/>
                    <a:pt x="2355479" y="1184445"/>
                  </a:cubicBezTo>
                  <a:cubicBezTo>
                    <a:pt x="2360977" y="1170362"/>
                    <a:pt x="2357219" y="1163798"/>
                    <a:pt x="2342294" y="1160039"/>
                  </a:cubicBezTo>
                  <a:cubicBezTo>
                    <a:pt x="2272104" y="1142422"/>
                    <a:pt x="2200962" y="1131481"/>
                    <a:pt x="2128584" y="1129293"/>
                  </a:cubicBezTo>
                  <a:cubicBezTo>
                    <a:pt x="2095874" y="1128282"/>
                    <a:pt x="2063108" y="1127777"/>
                    <a:pt x="2030510" y="1131425"/>
                  </a:cubicBezTo>
                  <a:cubicBezTo>
                    <a:pt x="2016876" y="1132940"/>
                    <a:pt x="2009806" y="1128732"/>
                    <a:pt x="2009021" y="1114368"/>
                  </a:cubicBezTo>
                  <a:cubicBezTo>
                    <a:pt x="2008235" y="1099275"/>
                    <a:pt x="2007113" y="1084070"/>
                    <a:pt x="2004812" y="1069146"/>
                  </a:cubicBezTo>
                  <a:cubicBezTo>
                    <a:pt x="2002232" y="1052482"/>
                    <a:pt x="2007001" y="1045525"/>
                    <a:pt x="2025180" y="1044234"/>
                  </a:cubicBezTo>
                  <a:cubicBezTo>
                    <a:pt x="2071440" y="1040868"/>
                    <a:pt x="2117448" y="1040784"/>
                    <a:pt x="2163259" y="1043723"/>
                  </a:cubicBezTo>
                  <a:close/>
                  <a:moveTo>
                    <a:pt x="1274691" y="967467"/>
                  </a:moveTo>
                  <a:cubicBezTo>
                    <a:pt x="1279579" y="968280"/>
                    <a:pt x="1283788" y="972334"/>
                    <a:pt x="1288220" y="979824"/>
                  </a:cubicBezTo>
                  <a:cubicBezTo>
                    <a:pt x="1295569" y="992336"/>
                    <a:pt x="1304210" y="1004230"/>
                    <a:pt x="1313523" y="1015340"/>
                  </a:cubicBezTo>
                  <a:cubicBezTo>
                    <a:pt x="1323903" y="1027683"/>
                    <a:pt x="1323342" y="1035482"/>
                    <a:pt x="1309484" y="1045806"/>
                  </a:cubicBezTo>
                  <a:cubicBezTo>
                    <a:pt x="1198674" y="1128170"/>
                    <a:pt x="1103180" y="1225740"/>
                    <a:pt x="1023228" y="1338289"/>
                  </a:cubicBezTo>
                  <a:cubicBezTo>
                    <a:pt x="1006396" y="1361966"/>
                    <a:pt x="991303" y="1386878"/>
                    <a:pt x="974808" y="1410835"/>
                  </a:cubicBezTo>
                  <a:cubicBezTo>
                    <a:pt x="966897" y="1422337"/>
                    <a:pt x="967234" y="1429911"/>
                    <a:pt x="980980" y="1436251"/>
                  </a:cubicBezTo>
                  <a:cubicBezTo>
                    <a:pt x="996410" y="1443377"/>
                    <a:pt x="1011446" y="1451400"/>
                    <a:pt x="1026034" y="1459985"/>
                  </a:cubicBezTo>
                  <a:cubicBezTo>
                    <a:pt x="1037535" y="1466717"/>
                    <a:pt x="1044156" y="1464137"/>
                    <a:pt x="1050888" y="1452971"/>
                  </a:cubicBezTo>
                  <a:cubicBezTo>
                    <a:pt x="1074678" y="1413472"/>
                    <a:pt x="1102170" y="1376498"/>
                    <a:pt x="1129831" y="1339635"/>
                  </a:cubicBezTo>
                  <a:cubicBezTo>
                    <a:pt x="1140211" y="1325778"/>
                    <a:pt x="1148346" y="1325666"/>
                    <a:pt x="1160185" y="1336942"/>
                  </a:cubicBezTo>
                  <a:cubicBezTo>
                    <a:pt x="1172023" y="1348220"/>
                    <a:pt x="1184815" y="1358544"/>
                    <a:pt x="1197663" y="1368643"/>
                  </a:cubicBezTo>
                  <a:cubicBezTo>
                    <a:pt x="1206473" y="1375600"/>
                    <a:pt x="1208211" y="1381716"/>
                    <a:pt x="1200693" y="1391198"/>
                  </a:cubicBezTo>
                  <a:cubicBezTo>
                    <a:pt x="1148458" y="1456955"/>
                    <a:pt x="1103965" y="1527592"/>
                    <a:pt x="1067664" y="1603337"/>
                  </a:cubicBezTo>
                  <a:cubicBezTo>
                    <a:pt x="1062503" y="1614053"/>
                    <a:pt x="1056219" y="1615625"/>
                    <a:pt x="1046008" y="1610575"/>
                  </a:cubicBezTo>
                  <a:cubicBezTo>
                    <a:pt x="1030241" y="1602775"/>
                    <a:pt x="1014308" y="1595257"/>
                    <a:pt x="998092" y="1588581"/>
                  </a:cubicBezTo>
                  <a:cubicBezTo>
                    <a:pt x="985749" y="1583531"/>
                    <a:pt x="982102" y="1576069"/>
                    <a:pt x="989564" y="1564847"/>
                  </a:cubicBezTo>
                  <a:cubicBezTo>
                    <a:pt x="999944" y="1549194"/>
                    <a:pt x="995287" y="1539937"/>
                    <a:pt x="978792" y="1532979"/>
                  </a:cubicBezTo>
                  <a:cubicBezTo>
                    <a:pt x="965439" y="1527369"/>
                    <a:pt x="952590" y="1520243"/>
                    <a:pt x="940303" y="1512556"/>
                  </a:cubicBezTo>
                  <a:cubicBezTo>
                    <a:pt x="927061" y="1504252"/>
                    <a:pt x="920553" y="1508124"/>
                    <a:pt x="914101" y="1521421"/>
                  </a:cubicBezTo>
                  <a:cubicBezTo>
                    <a:pt x="874040" y="1604066"/>
                    <a:pt x="842509" y="1689741"/>
                    <a:pt x="820067" y="1778839"/>
                  </a:cubicBezTo>
                  <a:cubicBezTo>
                    <a:pt x="808902" y="1823079"/>
                    <a:pt x="800261" y="1867669"/>
                    <a:pt x="793879" y="1912589"/>
                  </a:cubicBezTo>
                  <a:lnTo>
                    <a:pt x="783922" y="2019516"/>
                  </a:lnTo>
                  <a:lnTo>
                    <a:pt x="695656" y="2019516"/>
                  </a:lnTo>
                  <a:lnTo>
                    <a:pt x="706503" y="1907657"/>
                  </a:lnTo>
                  <a:cubicBezTo>
                    <a:pt x="742359" y="1644391"/>
                    <a:pt x="847713" y="1408633"/>
                    <a:pt x="1020423" y="1199594"/>
                  </a:cubicBezTo>
                  <a:cubicBezTo>
                    <a:pt x="1090219" y="1115153"/>
                    <a:pt x="1170003" y="1041037"/>
                    <a:pt x="1257080" y="974551"/>
                  </a:cubicBezTo>
                  <a:cubicBezTo>
                    <a:pt x="1264234" y="969080"/>
                    <a:pt x="1269802" y="966653"/>
                    <a:pt x="1274691" y="967467"/>
                  </a:cubicBezTo>
                  <a:close/>
                  <a:moveTo>
                    <a:pt x="2496958" y="217096"/>
                  </a:moveTo>
                  <a:cubicBezTo>
                    <a:pt x="2500210" y="217298"/>
                    <a:pt x="2504358" y="218094"/>
                    <a:pt x="2509772" y="219244"/>
                  </a:cubicBezTo>
                  <a:cubicBezTo>
                    <a:pt x="2593540" y="236974"/>
                    <a:pt x="2675399" y="261268"/>
                    <a:pt x="2755800" y="290499"/>
                  </a:cubicBezTo>
                  <a:cubicBezTo>
                    <a:pt x="2801919" y="307275"/>
                    <a:pt x="2847253" y="326070"/>
                    <a:pt x="2892195" y="345933"/>
                  </a:cubicBezTo>
                  <a:cubicBezTo>
                    <a:pt x="2906558" y="352272"/>
                    <a:pt x="2909924" y="358725"/>
                    <a:pt x="2902799" y="373369"/>
                  </a:cubicBezTo>
                  <a:cubicBezTo>
                    <a:pt x="2883386" y="413148"/>
                    <a:pt x="2865768" y="453769"/>
                    <a:pt x="2846524" y="493605"/>
                  </a:cubicBezTo>
                  <a:cubicBezTo>
                    <a:pt x="2840128" y="506846"/>
                    <a:pt x="2841811" y="513466"/>
                    <a:pt x="2855501" y="520255"/>
                  </a:cubicBezTo>
                  <a:cubicBezTo>
                    <a:pt x="2890231" y="537424"/>
                    <a:pt x="2924007" y="556556"/>
                    <a:pt x="2958457" y="574399"/>
                  </a:cubicBezTo>
                  <a:cubicBezTo>
                    <a:pt x="2970183" y="580514"/>
                    <a:pt x="2972764" y="587303"/>
                    <a:pt x="2965302" y="598748"/>
                  </a:cubicBezTo>
                  <a:cubicBezTo>
                    <a:pt x="2956717" y="611933"/>
                    <a:pt x="2948582" y="625567"/>
                    <a:pt x="2941624" y="639650"/>
                  </a:cubicBezTo>
                  <a:cubicBezTo>
                    <a:pt x="2934387" y="654350"/>
                    <a:pt x="2926532" y="656426"/>
                    <a:pt x="2911888" y="648123"/>
                  </a:cubicBezTo>
                  <a:cubicBezTo>
                    <a:pt x="2814094" y="592520"/>
                    <a:pt x="2711475" y="547860"/>
                    <a:pt x="2604312" y="513523"/>
                  </a:cubicBezTo>
                  <a:cubicBezTo>
                    <a:pt x="2516393" y="485357"/>
                    <a:pt x="2426735" y="464879"/>
                    <a:pt x="2335337" y="451525"/>
                  </a:cubicBezTo>
                  <a:cubicBezTo>
                    <a:pt x="2318730" y="449113"/>
                    <a:pt x="2311604" y="453376"/>
                    <a:pt x="2310874" y="470152"/>
                  </a:cubicBezTo>
                  <a:cubicBezTo>
                    <a:pt x="2310201" y="485245"/>
                    <a:pt x="2308742" y="500394"/>
                    <a:pt x="2306498" y="515374"/>
                  </a:cubicBezTo>
                  <a:cubicBezTo>
                    <a:pt x="2304310" y="530018"/>
                    <a:pt x="2309696" y="535741"/>
                    <a:pt x="2324340" y="537761"/>
                  </a:cubicBezTo>
                  <a:cubicBezTo>
                    <a:pt x="2403731" y="548758"/>
                    <a:pt x="2481606" y="566600"/>
                    <a:pt x="2558305" y="589940"/>
                  </a:cubicBezTo>
                  <a:cubicBezTo>
                    <a:pt x="2605041" y="604134"/>
                    <a:pt x="2605322" y="603967"/>
                    <a:pt x="2589499" y="649357"/>
                  </a:cubicBezTo>
                  <a:cubicBezTo>
                    <a:pt x="2574183" y="693176"/>
                    <a:pt x="2580859" y="688071"/>
                    <a:pt x="2539004" y="675165"/>
                  </a:cubicBezTo>
                  <a:cubicBezTo>
                    <a:pt x="2326584" y="609745"/>
                    <a:pt x="2110293" y="592689"/>
                    <a:pt x="1890075" y="622538"/>
                  </a:cubicBezTo>
                  <a:cubicBezTo>
                    <a:pt x="1872682" y="624894"/>
                    <a:pt x="1866566" y="631009"/>
                    <a:pt x="1871223" y="648234"/>
                  </a:cubicBezTo>
                  <a:cubicBezTo>
                    <a:pt x="1874757" y="661083"/>
                    <a:pt x="1876609" y="674380"/>
                    <a:pt x="1879134" y="687453"/>
                  </a:cubicBezTo>
                  <a:cubicBezTo>
                    <a:pt x="1881434" y="699460"/>
                    <a:pt x="1882332" y="712140"/>
                    <a:pt x="1900622" y="709559"/>
                  </a:cubicBezTo>
                  <a:cubicBezTo>
                    <a:pt x="1908085" y="708493"/>
                    <a:pt x="1909993" y="715787"/>
                    <a:pt x="1910834" y="722127"/>
                  </a:cubicBezTo>
                  <a:cubicBezTo>
                    <a:pt x="1913078" y="738903"/>
                    <a:pt x="1914705" y="755847"/>
                    <a:pt x="1917847" y="772511"/>
                  </a:cubicBezTo>
                  <a:cubicBezTo>
                    <a:pt x="1920933" y="788725"/>
                    <a:pt x="1915154" y="795234"/>
                    <a:pt x="1898883" y="797535"/>
                  </a:cubicBezTo>
                  <a:cubicBezTo>
                    <a:pt x="1836998" y="806231"/>
                    <a:pt x="1776234" y="820369"/>
                    <a:pt x="1716369" y="838492"/>
                  </a:cubicBezTo>
                  <a:cubicBezTo>
                    <a:pt x="1654763" y="857119"/>
                    <a:pt x="1595010" y="880459"/>
                    <a:pt x="1536491" y="907278"/>
                  </a:cubicBezTo>
                  <a:cubicBezTo>
                    <a:pt x="1521679" y="914067"/>
                    <a:pt x="1518874" y="921081"/>
                    <a:pt x="1527851" y="934658"/>
                  </a:cubicBezTo>
                  <a:cubicBezTo>
                    <a:pt x="1535818" y="946778"/>
                    <a:pt x="1542943" y="959626"/>
                    <a:pt x="1548890" y="972867"/>
                  </a:cubicBezTo>
                  <a:cubicBezTo>
                    <a:pt x="1555848" y="988464"/>
                    <a:pt x="1564320" y="990878"/>
                    <a:pt x="1579974" y="983359"/>
                  </a:cubicBezTo>
                  <a:cubicBezTo>
                    <a:pt x="1665031" y="942457"/>
                    <a:pt x="1754016" y="911991"/>
                    <a:pt x="1846648" y="894487"/>
                  </a:cubicBezTo>
                  <a:cubicBezTo>
                    <a:pt x="2253309" y="817676"/>
                    <a:pt x="2612840" y="915414"/>
                    <a:pt x="2924512" y="1188092"/>
                  </a:cubicBezTo>
                  <a:cubicBezTo>
                    <a:pt x="2950097" y="1210422"/>
                    <a:pt x="2974671" y="1233931"/>
                    <a:pt x="2997002" y="1259516"/>
                  </a:cubicBezTo>
                  <a:cubicBezTo>
                    <a:pt x="3007269" y="1271298"/>
                    <a:pt x="3014507" y="1269896"/>
                    <a:pt x="3025167" y="1260245"/>
                  </a:cubicBezTo>
                  <a:cubicBezTo>
                    <a:pt x="3057036" y="1231294"/>
                    <a:pt x="3089690" y="1203240"/>
                    <a:pt x="3122119" y="1174963"/>
                  </a:cubicBezTo>
                  <a:cubicBezTo>
                    <a:pt x="3139961" y="1159422"/>
                    <a:pt x="3140634" y="1159478"/>
                    <a:pt x="3156513" y="1177713"/>
                  </a:cubicBezTo>
                  <a:cubicBezTo>
                    <a:pt x="3264686" y="1301876"/>
                    <a:pt x="3349127" y="1440403"/>
                    <a:pt x="3408937" y="1593855"/>
                  </a:cubicBezTo>
                  <a:cubicBezTo>
                    <a:pt x="3418194" y="1617757"/>
                    <a:pt x="3418194" y="1617757"/>
                    <a:pt x="3442824" y="1609733"/>
                  </a:cubicBezTo>
                  <a:cubicBezTo>
                    <a:pt x="3456066" y="1605412"/>
                    <a:pt x="3469139" y="1600363"/>
                    <a:pt x="3482604" y="1596885"/>
                  </a:cubicBezTo>
                  <a:cubicBezTo>
                    <a:pt x="3496968" y="1593125"/>
                    <a:pt x="3498539" y="1585888"/>
                    <a:pt x="3493545" y="1572815"/>
                  </a:cubicBezTo>
                  <a:cubicBezTo>
                    <a:pt x="3462743" y="1492190"/>
                    <a:pt x="3425095" y="1414931"/>
                    <a:pt x="3381051" y="1340758"/>
                  </a:cubicBezTo>
                  <a:cubicBezTo>
                    <a:pt x="3367193" y="1317362"/>
                    <a:pt x="3367193" y="1317418"/>
                    <a:pt x="3389580" y="1303335"/>
                  </a:cubicBezTo>
                  <a:cubicBezTo>
                    <a:pt x="3400856" y="1296209"/>
                    <a:pt x="3412695" y="1289870"/>
                    <a:pt x="3423356" y="1281958"/>
                  </a:cubicBezTo>
                  <a:cubicBezTo>
                    <a:pt x="3436092" y="1272476"/>
                    <a:pt x="3443274" y="1274384"/>
                    <a:pt x="3451634" y="1288467"/>
                  </a:cubicBezTo>
                  <a:cubicBezTo>
                    <a:pt x="3499156" y="1368363"/>
                    <a:pt x="3540113" y="1451400"/>
                    <a:pt x="3573273" y="1538253"/>
                  </a:cubicBezTo>
                  <a:cubicBezTo>
                    <a:pt x="3582923" y="1563557"/>
                    <a:pt x="3582979" y="1563557"/>
                    <a:pt x="3608170" y="1555309"/>
                  </a:cubicBezTo>
                  <a:cubicBezTo>
                    <a:pt x="3620290" y="1551326"/>
                    <a:pt x="3632129" y="1546557"/>
                    <a:pt x="3644472" y="1543527"/>
                  </a:cubicBezTo>
                  <a:cubicBezTo>
                    <a:pt x="3660686" y="1539544"/>
                    <a:pt x="3663885" y="1531969"/>
                    <a:pt x="3657769" y="1516091"/>
                  </a:cubicBezTo>
                  <a:cubicBezTo>
                    <a:pt x="3628200" y="1439618"/>
                    <a:pt x="3594424" y="1365220"/>
                    <a:pt x="3554476" y="1293628"/>
                  </a:cubicBezTo>
                  <a:cubicBezTo>
                    <a:pt x="3490067" y="1178274"/>
                    <a:pt x="3413481" y="1071671"/>
                    <a:pt x="3323710" y="974718"/>
                  </a:cubicBezTo>
                  <a:cubicBezTo>
                    <a:pt x="3311984" y="962095"/>
                    <a:pt x="3310693" y="953623"/>
                    <a:pt x="3324552" y="942626"/>
                  </a:cubicBezTo>
                  <a:cubicBezTo>
                    <a:pt x="3335942" y="933593"/>
                    <a:pt x="3346770" y="923606"/>
                    <a:pt x="3356421" y="912833"/>
                  </a:cubicBezTo>
                  <a:cubicBezTo>
                    <a:pt x="3367754" y="900153"/>
                    <a:pt x="3375721" y="901444"/>
                    <a:pt x="3386887" y="913843"/>
                  </a:cubicBezTo>
                  <a:cubicBezTo>
                    <a:pt x="3442600" y="975616"/>
                    <a:pt x="3494892" y="1040026"/>
                    <a:pt x="3541965" y="1108589"/>
                  </a:cubicBezTo>
                  <a:cubicBezTo>
                    <a:pt x="3671403" y="1297276"/>
                    <a:pt x="3761622" y="1503074"/>
                    <a:pt x="3809930" y="1726883"/>
                  </a:cubicBezTo>
                  <a:cubicBezTo>
                    <a:pt x="3813689" y="1744333"/>
                    <a:pt x="3820029" y="1751009"/>
                    <a:pt x="3837984" y="1745959"/>
                  </a:cubicBezTo>
                  <a:cubicBezTo>
                    <a:pt x="3851953" y="1742032"/>
                    <a:pt x="3866429" y="1739676"/>
                    <a:pt x="3880848" y="1737993"/>
                  </a:cubicBezTo>
                  <a:cubicBezTo>
                    <a:pt x="3896109" y="1736198"/>
                    <a:pt x="3899644" y="1729240"/>
                    <a:pt x="3896447" y="1714652"/>
                  </a:cubicBezTo>
                  <a:cubicBezTo>
                    <a:pt x="3880512" y="1642331"/>
                    <a:pt x="3860707" y="1571188"/>
                    <a:pt x="3836637" y="1501167"/>
                  </a:cubicBezTo>
                  <a:cubicBezTo>
                    <a:pt x="3824798" y="1466717"/>
                    <a:pt x="3821376" y="1470196"/>
                    <a:pt x="3857284" y="1456786"/>
                  </a:cubicBezTo>
                  <a:cubicBezTo>
                    <a:pt x="3859528" y="1455889"/>
                    <a:pt x="3861829" y="1455160"/>
                    <a:pt x="3864129" y="1454318"/>
                  </a:cubicBezTo>
                  <a:cubicBezTo>
                    <a:pt x="3906939" y="1439057"/>
                    <a:pt x="3907106" y="1439000"/>
                    <a:pt x="3921525" y="1481305"/>
                  </a:cubicBezTo>
                  <a:cubicBezTo>
                    <a:pt x="3954853" y="1579043"/>
                    <a:pt x="3979990" y="1678856"/>
                    <a:pt x="3997102" y="1780690"/>
                  </a:cubicBezTo>
                  <a:cubicBezTo>
                    <a:pt x="4001254" y="1805489"/>
                    <a:pt x="4000860" y="1806050"/>
                    <a:pt x="3976622" y="1810258"/>
                  </a:cubicBezTo>
                  <a:cubicBezTo>
                    <a:pt x="3935440" y="1817440"/>
                    <a:pt x="3894314" y="1824958"/>
                    <a:pt x="3852964" y="1831242"/>
                  </a:cubicBezTo>
                  <a:cubicBezTo>
                    <a:pt x="3836412" y="1833767"/>
                    <a:pt x="3830745" y="1839882"/>
                    <a:pt x="3833382" y="1857555"/>
                  </a:cubicBezTo>
                  <a:cubicBezTo>
                    <a:pt x="3841293" y="1910801"/>
                    <a:pt x="3846035" y="1964200"/>
                    <a:pt x="3848321" y="2017719"/>
                  </a:cubicBezTo>
                  <a:lnTo>
                    <a:pt x="3848323" y="2019516"/>
                  </a:lnTo>
                  <a:lnTo>
                    <a:pt x="3760285" y="2019516"/>
                  </a:lnTo>
                  <a:lnTo>
                    <a:pt x="3758424" y="1972013"/>
                  </a:lnTo>
                  <a:cubicBezTo>
                    <a:pt x="3749953" y="1860417"/>
                    <a:pt x="3729810" y="1750953"/>
                    <a:pt x="3699456" y="1643284"/>
                  </a:cubicBezTo>
                  <a:cubicBezTo>
                    <a:pt x="3694967" y="1627351"/>
                    <a:pt x="3688291" y="1623479"/>
                    <a:pt x="3672300" y="1628416"/>
                  </a:cubicBezTo>
                  <a:cubicBezTo>
                    <a:pt x="3604018" y="1649568"/>
                    <a:pt x="3535344" y="1669542"/>
                    <a:pt x="3466839" y="1690133"/>
                  </a:cubicBezTo>
                  <a:cubicBezTo>
                    <a:pt x="3443891" y="1697034"/>
                    <a:pt x="3443722" y="1697596"/>
                    <a:pt x="3450062" y="1720599"/>
                  </a:cubicBezTo>
                  <a:cubicBezTo>
                    <a:pt x="3476447" y="1816205"/>
                    <a:pt x="3493804" y="1913105"/>
                    <a:pt x="3500337" y="2011441"/>
                  </a:cubicBezTo>
                  <a:lnTo>
                    <a:pt x="3500571" y="2019516"/>
                  </a:lnTo>
                  <a:lnTo>
                    <a:pt x="3412641" y="2019516"/>
                  </a:lnTo>
                  <a:lnTo>
                    <a:pt x="3408144" y="1938125"/>
                  </a:lnTo>
                  <a:cubicBezTo>
                    <a:pt x="3380967" y="1719197"/>
                    <a:pt x="3293890" y="1507676"/>
                    <a:pt x="3147031" y="1303616"/>
                  </a:cubicBezTo>
                  <a:cubicBezTo>
                    <a:pt x="3131994" y="1282688"/>
                    <a:pt x="3131490" y="1283081"/>
                    <a:pt x="3111460" y="1300417"/>
                  </a:cubicBezTo>
                  <a:cubicBezTo>
                    <a:pt x="3101360" y="1309170"/>
                    <a:pt x="3091822" y="1318652"/>
                    <a:pt x="3080993" y="1326339"/>
                  </a:cubicBezTo>
                  <a:cubicBezTo>
                    <a:pt x="3067977" y="1335596"/>
                    <a:pt x="3068425" y="1343564"/>
                    <a:pt x="3077907" y="1355907"/>
                  </a:cubicBezTo>
                  <a:cubicBezTo>
                    <a:pt x="3148938" y="1448315"/>
                    <a:pt x="3205438" y="1549025"/>
                    <a:pt x="3247181" y="1657816"/>
                  </a:cubicBezTo>
                  <a:cubicBezTo>
                    <a:pt x="3287634" y="1763297"/>
                    <a:pt x="3313121" y="1870278"/>
                    <a:pt x="3323809" y="1978725"/>
                  </a:cubicBezTo>
                  <a:lnTo>
                    <a:pt x="3325043" y="2019516"/>
                  </a:lnTo>
                  <a:lnTo>
                    <a:pt x="3238338" y="2019516"/>
                  </a:lnTo>
                  <a:lnTo>
                    <a:pt x="3237300" y="1988291"/>
                  </a:lnTo>
                  <a:cubicBezTo>
                    <a:pt x="3223701" y="1846597"/>
                    <a:pt x="3183725" y="1710837"/>
                    <a:pt x="3118248" y="1580726"/>
                  </a:cubicBezTo>
                  <a:cubicBezTo>
                    <a:pt x="3110562" y="1565409"/>
                    <a:pt x="3103548" y="1563894"/>
                    <a:pt x="3089241" y="1572478"/>
                  </a:cubicBezTo>
                  <a:cubicBezTo>
                    <a:pt x="3051818" y="1594921"/>
                    <a:pt x="3013329" y="1615568"/>
                    <a:pt x="2975794" y="1637786"/>
                  </a:cubicBezTo>
                  <a:cubicBezTo>
                    <a:pt x="2962721" y="1645529"/>
                    <a:pt x="2955314" y="1645249"/>
                    <a:pt x="2947179" y="1630661"/>
                  </a:cubicBezTo>
                  <a:cubicBezTo>
                    <a:pt x="2852583" y="1461724"/>
                    <a:pt x="2719779" y="1331556"/>
                    <a:pt x="2548823" y="1240608"/>
                  </a:cubicBezTo>
                  <a:cubicBezTo>
                    <a:pt x="2536367" y="1233987"/>
                    <a:pt x="2533337" y="1227647"/>
                    <a:pt x="2540463" y="1215191"/>
                  </a:cubicBezTo>
                  <a:cubicBezTo>
                    <a:pt x="2548598" y="1200997"/>
                    <a:pt x="2556060" y="1186353"/>
                    <a:pt x="2562456" y="1171316"/>
                  </a:cubicBezTo>
                  <a:cubicBezTo>
                    <a:pt x="2568460" y="1157177"/>
                    <a:pt x="2575809" y="1155887"/>
                    <a:pt x="2588994" y="1162956"/>
                  </a:cubicBezTo>
                  <a:cubicBezTo>
                    <a:pt x="2659240" y="1200604"/>
                    <a:pt x="2724885" y="1244928"/>
                    <a:pt x="2785480" y="1296771"/>
                  </a:cubicBezTo>
                  <a:cubicBezTo>
                    <a:pt x="2859653" y="1360171"/>
                    <a:pt x="2924007" y="1432437"/>
                    <a:pt x="2977814" y="1513791"/>
                  </a:cubicBezTo>
                  <a:cubicBezTo>
                    <a:pt x="2986902" y="1527592"/>
                    <a:pt x="2994814" y="1530062"/>
                    <a:pt x="3008279" y="1520636"/>
                  </a:cubicBezTo>
                  <a:cubicBezTo>
                    <a:pt x="3020678" y="1511939"/>
                    <a:pt x="3033807" y="1504196"/>
                    <a:pt x="3047274" y="1497295"/>
                  </a:cubicBezTo>
                  <a:cubicBezTo>
                    <a:pt x="3060738" y="1490394"/>
                    <a:pt x="3062254" y="1483269"/>
                    <a:pt x="3053670" y="1470476"/>
                  </a:cubicBezTo>
                  <a:cubicBezTo>
                    <a:pt x="3015012" y="1412967"/>
                    <a:pt x="2972539" y="1358488"/>
                    <a:pt x="2924231" y="1308889"/>
                  </a:cubicBezTo>
                  <a:cubicBezTo>
                    <a:pt x="2722809" y="1102080"/>
                    <a:pt x="2478465" y="984650"/>
                    <a:pt x="2190750" y="958896"/>
                  </a:cubicBezTo>
                  <a:cubicBezTo>
                    <a:pt x="2080108" y="949022"/>
                    <a:pt x="1970363" y="957270"/>
                    <a:pt x="1861741" y="980161"/>
                  </a:cubicBezTo>
                  <a:cubicBezTo>
                    <a:pt x="1839018" y="984930"/>
                    <a:pt x="1839018" y="985267"/>
                    <a:pt x="1845526" y="1007821"/>
                  </a:cubicBezTo>
                  <a:cubicBezTo>
                    <a:pt x="1849004" y="1020052"/>
                    <a:pt x="1852539" y="1032284"/>
                    <a:pt x="1856242" y="1044459"/>
                  </a:cubicBezTo>
                  <a:cubicBezTo>
                    <a:pt x="1859496" y="1055231"/>
                    <a:pt x="1860619" y="1067407"/>
                    <a:pt x="1876890" y="1067463"/>
                  </a:cubicBezTo>
                  <a:cubicBezTo>
                    <a:pt x="1883286" y="1067463"/>
                    <a:pt x="1883791" y="1075149"/>
                    <a:pt x="1884913" y="1080311"/>
                  </a:cubicBezTo>
                  <a:cubicBezTo>
                    <a:pt x="1888560" y="1096863"/>
                    <a:pt x="1891365" y="1113639"/>
                    <a:pt x="1895573" y="1130078"/>
                  </a:cubicBezTo>
                  <a:cubicBezTo>
                    <a:pt x="1899220" y="1144329"/>
                    <a:pt x="1894732" y="1150949"/>
                    <a:pt x="1880200" y="1154148"/>
                  </a:cubicBezTo>
                  <a:cubicBezTo>
                    <a:pt x="1810684" y="1169520"/>
                    <a:pt x="1744029" y="1193310"/>
                    <a:pt x="1679787" y="1224000"/>
                  </a:cubicBezTo>
                  <a:cubicBezTo>
                    <a:pt x="1612235" y="1256261"/>
                    <a:pt x="1549620" y="1296378"/>
                    <a:pt x="1490708" y="1342553"/>
                  </a:cubicBezTo>
                  <a:cubicBezTo>
                    <a:pt x="1476513" y="1353606"/>
                    <a:pt x="1476625" y="1361181"/>
                    <a:pt x="1488015" y="1374197"/>
                  </a:cubicBezTo>
                  <a:cubicBezTo>
                    <a:pt x="1516685" y="1407075"/>
                    <a:pt x="1543504" y="1441581"/>
                    <a:pt x="1572118" y="1474517"/>
                  </a:cubicBezTo>
                  <a:cubicBezTo>
                    <a:pt x="1582610" y="1486579"/>
                    <a:pt x="1581545" y="1493480"/>
                    <a:pt x="1569875" y="1503972"/>
                  </a:cubicBezTo>
                  <a:cubicBezTo>
                    <a:pt x="1425344" y="1633523"/>
                    <a:pt x="1338266" y="1794436"/>
                    <a:pt x="1309148" y="1986432"/>
                  </a:cubicBezTo>
                  <a:lnTo>
                    <a:pt x="1305439" y="2019516"/>
                  </a:lnTo>
                  <a:lnTo>
                    <a:pt x="1217669" y="2019516"/>
                  </a:lnTo>
                  <a:lnTo>
                    <a:pt x="1236938" y="1898682"/>
                  </a:lnTo>
                  <a:cubicBezTo>
                    <a:pt x="1273352" y="1744838"/>
                    <a:pt x="1345785" y="1610238"/>
                    <a:pt x="1453902" y="1495051"/>
                  </a:cubicBezTo>
                  <a:cubicBezTo>
                    <a:pt x="1466526" y="1481641"/>
                    <a:pt x="1466919" y="1473001"/>
                    <a:pt x="1453397" y="1461163"/>
                  </a:cubicBezTo>
                  <a:cubicBezTo>
                    <a:pt x="1442513" y="1451625"/>
                    <a:pt x="1432694" y="1440684"/>
                    <a:pt x="1423548" y="1429406"/>
                  </a:cubicBezTo>
                  <a:cubicBezTo>
                    <a:pt x="1413618" y="1417232"/>
                    <a:pt x="1406211" y="1418858"/>
                    <a:pt x="1396000" y="1429631"/>
                  </a:cubicBezTo>
                  <a:cubicBezTo>
                    <a:pt x="1329233" y="1500100"/>
                    <a:pt x="1273407" y="1578257"/>
                    <a:pt x="1230037" y="1665110"/>
                  </a:cubicBezTo>
                  <a:cubicBezTo>
                    <a:pt x="1182697" y="1759853"/>
                    <a:pt x="1152265" y="1858308"/>
                    <a:pt x="1137508" y="1957178"/>
                  </a:cubicBezTo>
                  <a:lnTo>
                    <a:pt x="1131469" y="2019516"/>
                  </a:lnTo>
                  <a:lnTo>
                    <a:pt x="1045261" y="2019516"/>
                  </a:lnTo>
                  <a:lnTo>
                    <a:pt x="1047017" y="1979812"/>
                  </a:lnTo>
                  <a:cubicBezTo>
                    <a:pt x="1049654" y="1955742"/>
                    <a:pt x="1049037" y="1954452"/>
                    <a:pt x="1024799" y="1950693"/>
                  </a:cubicBezTo>
                  <a:cubicBezTo>
                    <a:pt x="1007463" y="1947999"/>
                    <a:pt x="987993" y="1939471"/>
                    <a:pt x="973125" y="1944409"/>
                  </a:cubicBezTo>
                  <a:cubicBezTo>
                    <a:pt x="948550" y="1952600"/>
                    <a:pt x="926894" y="1943679"/>
                    <a:pt x="904002" y="1943006"/>
                  </a:cubicBezTo>
                  <a:cubicBezTo>
                    <a:pt x="900411" y="1942893"/>
                    <a:pt x="896820" y="1941659"/>
                    <a:pt x="893229" y="1941267"/>
                  </a:cubicBezTo>
                  <a:cubicBezTo>
                    <a:pt x="881727" y="1940033"/>
                    <a:pt x="877969" y="1934085"/>
                    <a:pt x="879651" y="1922640"/>
                  </a:cubicBezTo>
                  <a:cubicBezTo>
                    <a:pt x="890985" y="1845662"/>
                    <a:pt x="909219" y="1770422"/>
                    <a:pt x="934804" y="1696923"/>
                  </a:cubicBezTo>
                  <a:cubicBezTo>
                    <a:pt x="939125" y="1684523"/>
                    <a:pt x="945520" y="1680764"/>
                    <a:pt x="957976" y="1685758"/>
                  </a:cubicBezTo>
                  <a:cubicBezTo>
                    <a:pt x="973742" y="1692098"/>
                    <a:pt x="989676" y="1698045"/>
                    <a:pt x="1005891" y="1702982"/>
                  </a:cubicBezTo>
                  <a:cubicBezTo>
                    <a:pt x="1018796" y="1706909"/>
                    <a:pt x="1021545" y="1713194"/>
                    <a:pt x="1016944" y="1725818"/>
                  </a:cubicBezTo>
                  <a:cubicBezTo>
                    <a:pt x="1003872" y="1761670"/>
                    <a:pt x="993828" y="1798532"/>
                    <a:pt x="984346" y="1835562"/>
                  </a:cubicBezTo>
                  <a:cubicBezTo>
                    <a:pt x="980531" y="1850487"/>
                    <a:pt x="984683" y="1856882"/>
                    <a:pt x="999832" y="1858341"/>
                  </a:cubicBezTo>
                  <a:cubicBezTo>
                    <a:pt x="1013690" y="1859688"/>
                    <a:pt x="1027380" y="1862718"/>
                    <a:pt x="1041126" y="1864850"/>
                  </a:cubicBezTo>
                  <a:cubicBezTo>
                    <a:pt x="1065309" y="1868608"/>
                    <a:pt x="1065420" y="1868608"/>
                    <a:pt x="1071536" y="1844034"/>
                  </a:cubicBezTo>
                  <a:cubicBezTo>
                    <a:pt x="1094035" y="1753478"/>
                    <a:pt x="1127699" y="1667243"/>
                    <a:pt x="1173818" y="1586224"/>
                  </a:cubicBezTo>
                  <a:cubicBezTo>
                    <a:pt x="1307016" y="1352260"/>
                    <a:pt x="1500583" y="1189944"/>
                    <a:pt x="1754241" y="1099500"/>
                  </a:cubicBezTo>
                  <a:cubicBezTo>
                    <a:pt x="1778703" y="1090747"/>
                    <a:pt x="1778759" y="1091027"/>
                    <a:pt x="1771746" y="1066678"/>
                  </a:cubicBezTo>
                  <a:cubicBezTo>
                    <a:pt x="1767874" y="1053324"/>
                    <a:pt x="1763386" y="1040083"/>
                    <a:pt x="1760244" y="1026505"/>
                  </a:cubicBezTo>
                  <a:cubicBezTo>
                    <a:pt x="1756990" y="1012703"/>
                    <a:pt x="1750370" y="1009336"/>
                    <a:pt x="1736735" y="1013937"/>
                  </a:cubicBezTo>
                  <a:cubicBezTo>
                    <a:pt x="1695890" y="1027739"/>
                    <a:pt x="1655942" y="1043561"/>
                    <a:pt x="1616891" y="1061740"/>
                  </a:cubicBezTo>
                  <a:cubicBezTo>
                    <a:pt x="1495870" y="1118015"/>
                    <a:pt x="1388033" y="1193366"/>
                    <a:pt x="1293549" y="1287513"/>
                  </a:cubicBezTo>
                  <a:cubicBezTo>
                    <a:pt x="1280758" y="1300250"/>
                    <a:pt x="1272398" y="1302325"/>
                    <a:pt x="1260167" y="1288017"/>
                  </a:cubicBezTo>
                  <a:cubicBezTo>
                    <a:pt x="1250796" y="1277021"/>
                    <a:pt x="1239799" y="1267147"/>
                    <a:pt x="1228410" y="1258170"/>
                  </a:cubicBezTo>
                  <a:cubicBezTo>
                    <a:pt x="1215561" y="1248013"/>
                    <a:pt x="1216459" y="1240215"/>
                    <a:pt x="1227849" y="1229106"/>
                  </a:cubicBezTo>
                  <a:cubicBezTo>
                    <a:pt x="1297589" y="1161161"/>
                    <a:pt x="1372997" y="1100566"/>
                    <a:pt x="1456034" y="1049621"/>
                  </a:cubicBezTo>
                  <a:cubicBezTo>
                    <a:pt x="1484817" y="1031947"/>
                    <a:pt x="1485154" y="1037166"/>
                    <a:pt x="1467367" y="1004624"/>
                  </a:cubicBezTo>
                  <a:cubicBezTo>
                    <a:pt x="1462093" y="995029"/>
                    <a:pt x="1456820" y="985492"/>
                    <a:pt x="1451545" y="975953"/>
                  </a:cubicBezTo>
                  <a:cubicBezTo>
                    <a:pt x="1446496" y="966920"/>
                    <a:pt x="1442680" y="956764"/>
                    <a:pt x="1428430" y="964282"/>
                  </a:cubicBezTo>
                  <a:cubicBezTo>
                    <a:pt x="1422033" y="967650"/>
                    <a:pt x="1419228" y="960243"/>
                    <a:pt x="1416479" y="955811"/>
                  </a:cubicBezTo>
                  <a:cubicBezTo>
                    <a:pt x="1407165" y="940830"/>
                    <a:pt x="1399030" y="925176"/>
                    <a:pt x="1388874" y="910869"/>
                  </a:cubicBezTo>
                  <a:cubicBezTo>
                    <a:pt x="1379112" y="897067"/>
                    <a:pt x="1383432" y="890391"/>
                    <a:pt x="1396729" y="882760"/>
                  </a:cubicBezTo>
                  <a:cubicBezTo>
                    <a:pt x="1514216" y="815376"/>
                    <a:pt x="1638549" y="765161"/>
                    <a:pt x="1770231" y="733348"/>
                  </a:cubicBezTo>
                  <a:cubicBezTo>
                    <a:pt x="1798003" y="726616"/>
                    <a:pt x="1798059" y="726671"/>
                    <a:pt x="1792673" y="698449"/>
                  </a:cubicBezTo>
                  <a:cubicBezTo>
                    <a:pt x="1790654" y="687734"/>
                    <a:pt x="1788578" y="677018"/>
                    <a:pt x="1786502" y="666301"/>
                  </a:cubicBezTo>
                  <a:cubicBezTo>
                    <a:pt x="1781901" y="642456"/>
                    <a:pt x="1781397" y="642062"/>
                    <a:pt x="1758224" y="647449"/>
                  </a:cubicBezTo>
                  <a:cubicBezTo>
                    <a:pt x="1680124" y="665627"/>
                    <a:pt x="1603818" y="689529"/>
                    <a:pt x="1529983" y="720780"/>
                  </a:cubicBezTo>
                  <a:cubicBezTo>
                    <a:pt x="1197719" y="861552"/>
                    <a:pt x="946755" y="1091533"/>
                    <a:pt x="776247" y="1409489"/>
                  </a:cubicBezTo>
                  <a:cubicBezTo>
                    <a:pt x="765081" y="1430361"/>
                    <a:pt x="765250" y="1430472"/>
                    <a:pt x="743649" y="1419700"/>
                  </a:cubicBezTo>
                  <a:cubicBezTo>
                    <a:pt x="732820" y="1414314"/>
                    <a:pt x="721992" y="1408815"/>
                    <a:pt x="711164" y="1403373"/>
                  </a:cubicBezTo>
                  <a:cubicBezTo>
                    <a:pt x="687711" y="1391534"/>
                    <a:pt x="687599" y="1391478"/>
                    <a:pt x="699381" y="1368867"/>
                  </a:cubicBezTo>
                  <a:cubicBezTo>
                    <a:pt x="743200" y="1284764"/>
                    <a:pt x="794538" y="1205541"/>
                    <a:pt x="852720" y="1130695"/>
                  </a:cubicBezTo>
                  <a:cubicBezTo>
                    <a:pt x="879034" y="1096807"/>
                    <a:pt x="877744" y="1105559"/>
                    <a:pt x="848007" y="1079751"/>
                  </a:cubicBezTo>
                  <a:cubicBezTo>
                    <a:pt x="818720" y="1054334"/>
                    <a:pt x="789207" y="1029142"/>
                    <a:pt x="758910" y="1004904"/>
                  </a:cubicBezTo>
                  <a:cubicBezTo>
                    <a:pt x="746118" y="994636"/>
                    <a:pt x="744996" y="987399"/>
                    <a:pt x="755993" y="974438"/>
                  </a:cubicBezTo>
                  <a:cubicBezTo>
                    <a:pt x="828426" y="889268"/>
                    <a:pt x="907256" y="810663"/>
                    <a:pt x="994053" y="740081"/>
                  </a:cubicBezTo>
                  <a:cubicBezTo>
                    <a:pt x="1014869" y="723193"/>
                    <a:pt x="1014869" y="723193"/>
                    <a:pt x="998878" y="701704"/>
                  </a:cubicBezTo>
                  <a:cubicBezTo>
                    <a:pt x="990910" y="690987"/>
                    <a:pt x="982326" y="680664"/>
                    <a:pt x="975145" y="669499"/>
                  </a:cubicBezTo>
                  <a:cubicBezTo>
                    <a:pt x="966897" y="656650"/>
                    <a:pt x="959155" y="656370"/>
                    <a:pt x="947484" y="665908"/>
                  </a:cubicBezTo>
                  <a:cubicBezTo>
                    <a:pt x="907200" y="699011"/>
                    <a:pt x="867645" y="732955"/>
                    <a:pt x="829997" y="769032"/>
                  </a:cubicBezTo>
                  <a:cubicBezTo>
                    <a:pt x="655955" y="935837"/>
                    <a:pt x="518774" y="1128788"/>
                    <a:pt x="419746" y="1348725"/>
                  </a:cubicBezTo>
                  <a:cubicBezTo>
                    <a:pt x="409254" y="1372009"/>
                    <a:pt x="409254" y="1372009"/>
                    <a:pt x="385409" y="1361685"/>
                  </a:cubicBezTo>
                  <a:cubicBezTo>
                    <a:pt x="373177" y="1356412"/>
                    <a:pt x="361227" y="1350409"/>
                    <a:pt x="348659" y="1345976"/>
                  </a:cubicBezTo>
                  <a:cubicBezTo>
                    <a:pt x="333510" y="1340702"/>
                    <a:pt x="331378" y="1332679"/>
                    <a:pt x="337886" y="1318315"/>
                  </a:cubicBezTo>
                  <a:cubicBezTo>
                    <a:pt x="371438" y="1244199"/>
                    <a:pt x="408749" y="1172158"/>
                    <a:pt x="451165" y="1102754"/>
                  </a:cubicBezTo>
                  <a:cubicBezTo>
                    <a:pt x="592778" y="870922"/>
                    <a:pt x="774620" y="676905"/>
                    <a:pt x="996914" y="520592"/>
                  </a:cubicBezTo>
                  <a:cubicBezTo>
                    <a:pt x="1011558" y="510325"/>
                    <a:pt x="1020142" y="509090"/>
                    <a:pt x="1029400" y="526091"/>
                  </a:cubicBezTo>
                  <a:cubicBezTo>
                    <a:pt x="1037198" y="540398"/>
                    <a:pt x="1047242" y="553527"/>
                    <a:pt x="1056780" y="566824"/>
                  </a:cubicBezTo>
                  <a:cubicBezTo>
                    <a:pt x="1063064" y="575633"/>
                    <a:pt x="1062110" y="582141"/>
                    <a:pt x="1052853" y="587808"/>
                  </a:cubicBezTo>
                  <a:cubicBezTo>
                    <a:pt x="1028334" y="602732"/>
                    <a:pt x="1036133" y="605370"/>
                    <a:pt x="1048308" y="622426"/>
                  </a:cubicBezTo>
                  <a:cubicBezTo>
                    <a:pt x="1055713" y="632805"/>
                    <a:pt x="1064298" y="642400"/>
                    <a:pt x="1070862" y="653228"/>
                  </a:cubicBezTo>
                  <a:cubicBezTo>
                    <a:pt x="1079728" y="667760"/>
                    <a:pt x="1087919" y="669275"/>
                    <a:pt x="1102507" y="659007"/>
                  </a:cubicBezTo>
                  <a:cubicBezTo>
                    <a:pt x="1194017" y="594653"/>
                    <a:pt x="1291474" y="540734"/>
                    <a:pt x="1393868" y="495681"/>
                  </a:cubicBezTo>
                  <a:cubicBezTo>
                    <a:pt x="1443242" y="473967"/>
                    <a:pt x="1493681" y="454947"/>
                    <a:pt x="1544682" y="437218"/>
                  </a:cubicBezTo>
                  <a:cubicBezTo>
                    <a:pt x="1559045" y="432224"/>
                    <a:pt x="1566003" y="435367"/>
                    <a:pt x="1569594" y="450066"/>
                  </a:cubicBezTo>
                  <a:cubicBezTo>
                    <a:pt x="1572904" y="463588"/>
                    <a:pt x="1577898" y="476661"/>
                    <a:pt x="1582162" y="489958"/>
                  </a:cubicBezTo>
                  <a:cubicBezTo>
                    <a:pt x="1589849" y="514027"/>
                    <a:pt x="1589849" y="514084"/>
                    <a:pt x="1566508" y="521995"/>
                  </a:cubicBezTo>
                  <a:cubicBezTo>
                    <a:pt x="1454688" y="559755"/>
                    <a:pt x="1348142" y="608960"/>
                    <a:pt x="1246757" y="669331"/>
                  </a:cubicBezTo>
                  <a:cubicBezTo>
                    <a:pt x="1110979" y="750180"/>
                    <a:pt x="989564" y="848872"/>
                    <a:pt x="881054" y="963665"/>
                  </a:cubicBezTo>
                  <a:cubicBezTo>
                    <a:pt x="869271" y="976065"/>
                    <a:pt x="867027" y="984313"/>
                    <a:pt x="882288" y="994917"/>
                  </a:cubicBezTo>
                  <a:cubicBezTo>
                    <a:pt x="894183" y="1003165"/>
                    <a:pt x="905236" y="1012928"/>
                    <a:pt x="915503" y="1023139"/>
                  </a:cubicBezTo>
                  <a:cubicBezTo>
                    <a:pt x="927174" y="1034753"/>
                    <a:pt x="935534" y="1033799"/>
                    <a:pt x="946587" y="1021511"/>
                  </a:cubicBezTo>
                  <a:cubicBezTo>
                    <a:pt x="992089" y="970960"/>
                    <a:pt x="1042080" y="925008"/>
                    <a:pt x="1094708" y="882031"/>
                  </a:cubicBezTo>
                  <a:cubicBezTo>
                    <a:pt x="1343372" y="678981"/>
                    <a:pt x="1626991" y="560203"/>
                    <a:pt x="1946798" y="528615"/>
                  </a:cubicBezTo>
                  <a:cubicBezTo>
                    <a:pt x="2029612" y="520424"/>
                    <a:pt x="2112537" y="519021"/>
                    <a:pt x="2195520" y="524688"/>
                  </a:cubicBezTo>
                  <a:cubicBezTo>
                    <a:pt x="2212968" y="525866"/>
                    <a:pt x="2219084" y="519750"/>
                    <a:pt x="2220374" y="502694"/>
                  </a:cubicBezTo>
                  <a:cubicBezTo>
                    <a:pt x="2223404" y="461624"/>
                    <a:pt x="2227837" y="420610"/>
                    <a:pt x="2232213" y="379653"/>
                  </a:cubicBezTo>
                  <a:cubicBezTo>
                    <a:pt x="2234906" y="354517"/>
                    <a:pt x="2237094" y="352889"/>
                    <a:pt x="2261557" y="355246"/>
                  </a:cubicBezTo>
                  <a:cubicBezTo>
                    <a:pt x="2405189" y="369161"/>
                    <a:pt x="2545288" y="399121"/>
                    <a:pt x="2681290" y="447598"/>
                  </a:cubicBezTo>
                  <a:cubicBezTo>
                    <a:pt x="2702386" y="455116"/>
                    <a:pt x="2723538" y="462634"/>
                    <a:pt x="2744186" y="471386"/>
                  </a:cubicBezTo>
                  <a:cubicBezTo>
                    <a:pt x="2756697" y="476661"/>
                    <a:pt x="2763038" y="473406"/>
                    <a:pt x="2767694" y="461231"/>
                  </a:cubicBezTo>
                  <a:cubicBezTo>
                    <a:pt x="2773529" y="445970"/>
                    <a:pt x="2779925" y="430821"/>
                    <a:pt x="2787387" y="416290"/>
                  </a:cubicBezTo>
                  <a:cubicBezTo>
                    <a:pt x="2794513" y="402431"/>
                    <a:pt x="2790361" y="396036"/>
                    <a:pt x="2776559" y="390706"/>
                  </a:cubicBezTo>
                  <a:cubicBezTo>
                    <a:pt x="2698514" y="360352"/>
                    <a:pt x="2619180" y="334150"/>
                    <a:pt x="2537714" y="314569"/>
                  </a:cubicBezTo>
                  <a:cubicBezTo>
                    <a:pt x="2521162" y="310642"/>
                    <a:pt x="2504723" y="306546"/>
                    <a:pt x="2488059" y="303291"/>
                  </a:cubicBezTo>
                  <a:cubicBezTo>
                    <a:pt x="2474762" y="300654"/>
                    <a:pt x="2469263" y="294595"/>
                    <a:pt x="2473023" y="280512"/>
                  </a:cubicBezTo>
                  <a:cubicBezTo>
                    <a:pt x="2476781" y="266486"/>
                    <a:pt x="2478914" y="252010"/>
                    <a:pt x="2481944" y="237816"/>
                  </a:cubicBezTo>
                  <a:cubicBezTo>
                    <a:pt x="2485521" y="221236"/>
                    <a:pt x="2487204" y="216491"/>
                    <a:pt x="2496958" y="217096"/>
                  </a:cubicBezTo>
                  <a:close/>
                  <a:moveTo>
                    <a:pt x="2224884" y="2631"/>
                  </a:moveTo>
                  <a:cubicBezTo>
                    <a:pt x="2660769" y="24357"/>
                    <a:pt x="3061749" y="180726"/>
                    <a:pt x="3421953" y="473182"/>
                  </a:cubicBezTo>
                  <a:cubicBezTo>
                    <a:pt x="3845894" y="817452"/>
                    <a:pt x="4102189" y="1264677"/>
                    <a:pt x="4175465" y="1806892"/>
                  </a:cubicBezTo>
                  <a:lnTo>
                    <a:pt x="4193532" y="2019516"/>
                  </a:lnTo>
                  <a:lnTo>
                    <a:pt x="4106125" y="2019516"/>
                  </a:lnTo>
                  <a:lnTo>
                    <a:pt x="4105280" y="1952696"/>
                  </a:lnTo>
                  <a:cubicBezTo>
                    <a:pt x="4088387" y="1716136"/>
                    <a:pt x="4029938" y="1487631"/>
                    <a:pt x="3930335" y="1266922"/>
                  </a:cubicBezTo>
                  <a:cubicBezTo>
                    <a:pt x="3922592" y="1249809"/>
                    <a:pt x="3915691" y="1247340"/>
                    <a:pt x="3899364" y="1255644"/>
                  </a:cubicBezTo>
                  <a:cubicBezTo>
                    <a:pt x="3862109" y="1274552"/>
                    <a:pt x="3823900" y="1291721"/>
                    <a:pt x="3786085" y="1309507"/>
                  </a:cubicBezTo>
                  <a:cubicBezTo>
                    <a:pt x="3763586" y="1320111"/>
                    <a:pt x="3763361" y="1320167"/>
                    <a:pt x="3752308" y="1297444"/>
                  </a:cubicBezTo>
                  <a:cubicBezTo>
                    <a:pt x="3656647" y="1100846"/>
                    <a:pt x="3529677" y="927029"/>
                    <a:pt x="3372524" y="775148"/>
                  </a:cubicBezTo>
                  <a:cubicBezTo>
                    <a:pt x="3329827" y="733853"/>
                    <a:pt x="3284772" y="695196"/>
                    <a:pt x="3238653" y="657661"/>
                  </a:cubicBezTo>
                  <a:cubicBezTo>
                    <a:pt x="3226029" y="647449"/>
                    <a:pt x="3218510" y="648178"/>
                    <a:pt x="3209983" y="661757"/>
                  </a:cubicBezTo>
                  <a:cubicBezTo>
                    <a:pt x="3201623" y="675109"/>
                    <a:pt x="3192029" y="687734"/>
                    <a:pt x="3182097" y="699908"/>
                  </a:cubicBezTo>
                  <a:cubicBezTo>
                    <a:pt x="3173401" y="710513"/>
                    <a:pt x="3173794" y="717863"/>
                    <a:pt x="3185239" y="726671"/>
                  </a:cubicBezTo>
                  <a:cubicBezTo>
                    <a:pt x="3206336" y="742886"/>
                    <a:pt x="3225972" y="761065"/>
                    <a:pt x="3246900" y="777561"/>
                  </a:cubicBezTo>
                  <a:cubicBezTo>
                    <a:pt x="3258402" y="786593"/>
                    <a:pt x="3260534" y="794336"/>
                    <a:pt x="3249594" y="805445"/>
                  </a:cubicBezTo>
                  <a:cubicBezTo>
                    <a:pt x="3237699" y="817509"/>
                    <a:pt x="3226589" y="830469"/>
                    <a:pt x="3215874" y="843598"/>
                  </a:cubicBezTo>
                  <a:cubicBezTo>
                    <a:pt x="3208074" y="853136"/>
                    <a:pt x="3201679" y="853978"/>
                    <a:pt x="3192029" y="845393"/>
                  </a:cubicBezTo>
                  <a:cubicBezTo>
                    <a:pt x="3172615" y="828056"/>
                    <a:pt x="3152025" y="812065"/>
                    <a:pt x="3132218" y="795121"/>
                  </a:cubicBezTo>
                  <a:cubicBezTo>
                    <a:pt x="3123354" y="787491"/>
                    <a:pt x="3116789" y="787884"/>
                    <a:pt x="3110001" y="797758"/>
                  </a:cubicBezTo>
                  <a:cubicBezTo>
                    <a:pt x="3100350" y="811729"/>
                    <a:pt x="3090756" y="825812"/>
                    <a:pt x="3079647" y="838604"/>
                  </a:cubicBezTo>
                  <a:cubicBezTo>
                    <a:pt x="3068930" y="850948"/>
                    <a:pt x="3071735" y="858073"/>
                    <a:pt x="3083799" y="867668"/>
                  </a:cubicBezTo>
                  <a:cubicBezTo>
                    <a:pt x="3181199" y="944814"/>
                    <a:pt x="3267210" y="1033294"/>
                    <a:pt x="3343629" y="1131144"/>
                  </a:cubicBezTo>
                  <a:cubicBezTo>
                    <a:pt x="3345480" y="1133501"/>
                    <a:pt x="3347331" y="1135913"/>
                    <a:pt x="3349182" y="1138326"/>
                  </a:cubicBezTo>
                  <a:cubicBezTo>
                    <a:pt x="3363883" y="1157794"/>
                    <a:pt x="3363939" y="1157794"/>
                    <a:pt x="3344750" y="1172102"/>
                  </a:cubicBezTo>
                  <a:cubicBezTo>
                    <a:pt x="3333081" y="1180798"/>
                    <a:pt x="3320793" y="1188710"/>
                    <a:pt x="3309796" y="1198191"/>
                  </a:cubicBezTo>
                  <a:cubicBezTo>
                    <a:pt x="3298126" y="1208234"/>
                    <a:pt x="3290888" y="1205822"/>
                    <a:pt x="3282023" y="1194096"/>
                  </a:cubicBezTo>
                  <a:cubicBezTo>
                    <a:pt x="3238540" y="1136362"/>
                    <a:pt x="3190570" y="1082500"/>
                    <a:pt x="3138839" y="1032116"/>
                  </a:cubicBezTo>
                  <a:cubicBezTo>
                    <a:pt x="3044131" y="939877"/>
                    <a:pt x="2939212" y="861103"/>
                    <a:pt x="2823688" y="796637"/>
                  </a:cubicBezTo>
                  <a:cubicBezTo>
                    <a:pt x="2801358" y="784125"/>
                    <a:pt x="2801190" y="784349"/>
                    <a:pt x="2790080" y="806679"/>
                  </a:cubicBezTo>
                  <a:cubicBezTo>
                    <a:pt x="2783853" y="819135"/>
                    <a:pt x="2778354" y="832039"/>
                    <a:pt x="2771453" y="844103"/>
                  </a:cubicBezTo>
                  <a:cubicBezTo>
                    <a:pt x="2764047" y="857063"/>
                    <a:pt x="2767189" y="864469"/>
                    <a:pt x="2780094" y="871482"/>
                  </a:cubicBezTo>
                  <a:cubicBezTo>
                    <a:pt x="2837659" y="902903"/>
                    <a:pt x="2892138" y="939203"/>
                    <a:pt x="2944374" y="978758"/>
                  </a:cubicBezTo>
                  <a:cubicBezTo>
                    <a:pt x="2977757" y="1004063"/>
                    <a:pt x="3009514" y="1031162"/>
                    <a:pt x="3040989" y="1058766"/>
                  </a:cubicBezTo>
                  <a:cubicBezTo>
                    <a:pt x="3051088" y="1067631"/>
                    <a:pt x="3052099" y="1074308"/>
                    <a:pt x="3042224" y="1083790"/>
                  </a:cubicBezTo>
                  <a:cubicBezTo>
                    <a:pt x="3030497" y="1095123"/>
                    <a:pt x="3019108" y="1107074"/>
                    <a:pt x="3008728" y="1119642"/>
                  </a:cubicBezTo>
                  <a:cubicBezTo>
                    <a:pt x="2998628" y="1131817"/>
                    <a:pt x="2990830" y="1131537"/>
                    <a:pt x="2979104" y="1120876"/>
                  </a:cubicBezTo>
                  <a:cubicBezTo>
                    <a:pt x="2912505" y="1060281"/>
                    <a:pt x="2840408" y="1007148"/>
                    <a:pt x="2762588" y="961870"/>
                  </a:cubicBezTo>
                  <a:cubicBezTo>
                    <a:pt x="2571377" y="850555"/>
                    <a:pt x="2365354" y="790072"/>
                    <a:pt x="2143957" y="782553"/>
                  </a:cubicBezTo>
                  <a:cubicBezTo>
                    <a:pt x="2114221" y="781544"/>
                    <a:pt x="2084597" y="781207"/>
                    <a:pt x="2054915" y="782778"/>
                  </a:cubicBezTo>
                  <a:cubicBezTo>
                    <a:pt x="2041843" y="783508"/>
                    <a:pt x="2035727" y="778065"/>
                    <a:pt x="2035503" y="765105"/>
                  </a:cubicBezTo>
                  <a:cubicBezTo>
                    <a:pt x="2035279" y="749339"/>
                    <a:pt x="2035391" y="733517"/>
                    <a:pt x="2034101" y="717863"/>
                  </a:cubicBezTo>
                  <a:cubicBezTo>
                    <a:pt x="2032698" y="700975"/>
                    <a:pt x="2040216" y="695869"/>
                    <a:pt x="2056207" y="695420"/>
                  </a:cubicBezTo>
                  <a:cubicBezTo>
                    <a:pt x="2158938" y="692559"/>
                    <a:pt x="2260828" y="700021"/>
                    <a:pt x="2361875" y="719378"/>
                  </a:cubicBezTo>
                  <a:cubicBezTo>
                    <a:pt x="2466514" y="739464"/>
                    <a:pt x="2567674" y="770491"/>
                    <a:pt x="2664738" y="814422"/>
                  </a:cubicBezTo>
                  <a:cubicBezTo>
                    <a:pt x="2680560" y="821548"/>
                    <a:pt x="2688920" y="819640"/>
                    <a:pt x="2695148" y="803313"/>
                  </a:cubicBezTo>
                  <a:cubicBezTo>
                    <a:pt x="2699861" y="790857"/>
                    <a:pt x="2706257" y="779075"/>
                    <a:pt x="2712541" y="767292"/>
                  </a:cubicBezTo>
                  <a:cubicBezTo>
                    <a:pt x="2718938" y="755230"/>
                    <a:pt x="2724436" y="744458"/>
                    <a:pt x="2706594" y="736715"/>
                  </a:cubicBezTo>
                  <a:cubicBezTo>
                    <a:pt x="2699076" y="733461"/>
                    <a:pt x="2702779" y="726166"/>
                    <a:pt x="2705079" y="720668"/>
                  </a:cubicBezTo>
                  <a:cubicBezTo>
                    <a:pt x="2711195" y="706136"/>
                    <a:pt x="2717647" y="691773"/>
                    <a:pt x="2724043" y="677354"/>
                  </a:cubicBezTo>
                  <a:cubicBezTo>
                    <a:pt x="2733862" y="655248"/>
                    <a:pt x="2734310" y="654968"/>
                    <a:pt x="2755968" y="664898"/>
                  </a:cubicBezTo>
                  <a:cubicBezTo>
                    <a:pt x="2830982" y="699404"/>
                    <a:pt x="2902910" y="739520"/>
                    <a:pt x="2971698" y="785246"/>
                  </a:cubicBezTo>
                  <a:cubicBezTo>
                    <a:pt x="2975738" y="787940"/>
                    <a:pt x="2980001" y="790353"/>
                    <a:pt x="2983704" y="793439"/>
                  </a:cubicBezTo>
                  <a:cubicBezTo>
                    <a:pt x="2994140" y="802191"/>
                    <a:pt x="3001323" y="799273"/>
                    <a:pt x="3008841" y="788781"/>
                  </a:cubicBezTo>
                  <a:cubicBezTo>
                    <a:pt x="3035772" y="751415"/>
                    <a:pt x="3063320" y="714496"/>
                    <a:pt x="3090644" y="677410"/>
                  </a:cubicBezTo>
                  <a:cubicBezTo>
                    <a:pt x="3107925" y="653957"/>
                    <a:pt x="3124812" y="630280"/>
                    <a:pt x="3142542" y="607221"/>
                  </a:cubicBezTo>
                  <a:cubicBezTo>
                    <a:pt x="3150397" y="597009"/>
                    <a:pt x="3148602" y="590838"/>
                    <a:pt x="3138335" y="583824"/>
                  </a:cubicBezTo>
                  <a:cubicBezTo>
                    <a:pt x="3105232" y="561326"/>
                    <a:pt x="3071735" y="539387"/>
                    <a:pt x="3036894" y="519807"/>
                  </a:cubicBezTo>
                  <a:cubicBezTo>
                    <a:pt x="3022193" y="511503"/>
                    <a:pt x="3017929" y="503480"/>
                    <a:pt x="3028197" y="488611"/>
                  </a:cubicBezTo>
                  <a:cubicBezTo>
                    <a:pt x="3037119" y="475651"/>
                    <a:pt x="3044748" y="461736"/>
                    <a:pt x="3051986" y="447765"/>
                  </a:cubicBezTo>
                  <a:cubicBezTo>
                    <a:pt x="3058214" y="435759"/>
                    <a:pt x="3065227" y="434525"/>
                    <a:pt x="3076617" y="441370"/>
                  </a:cubicBezTo>
                  <a:cubicBezTo>
                    <a:pt x="3123915" y="469760"/>
                    <a:pt x="3170259" y="499664"/>
                    <a:pt x="3215088" y="531813"/>
                  </a:cubicBezTo>
                  <a:cubicBezTo>
                    <a:pt x="3456403" y="705014"/>
                    <a:pt x="3648399" y="921922"/>
                    <a:pt x="3791134" y="1182426"/>
                  </a:cubicBezTo>
                  <a:cubicBezTo>
                    <a:pt x="3804039" y="1205934"/>
                    <a:pt x="3803983" y="1205934"/>
                    <a:pt x="3827828" y="1194432"/>
                  </a:cubicBezTo>
                  <a:cubicBezTo>
                    <a:pt x="3838207" y="1189438"/>
                    <a:pt x="3848475" y="1184333"/>
                    <a:pt x="3858854" y="1179283"/>
                  </a:cubicBezTo>
                  <a:cubicBezTo>
                    <a:pt x="3881859" y="1168118"/>
                    <a:pt x="3881971" y="1168062"/>
                    <a:pt x="3869347" y="1144890"/>
                  </a:cubicBezTo>
                  <a:cubicBezTo>
                    <a:pt x="3812174" y="1039690"/>
                    <a:pt x="3747091" y="939652"/>
                    <a:pt x="3671683" y="846683"/>
                  </a:cubicBezTo>
                  <a:cubicBezTo>
                    <a:pt x="3369381" y="473911"/>
                    <a:pt x="2984602" y="234000"/>
                    <a:pt x="2515495" y="130427"/>
                  </a:cubicBezTo>
                  <a:cubicBezTo>
                    <a:pt x="2456864" y="117522"/>
                    <a:pt x="2397503" y="108826"/>
                    <a:pt x="2338030" y="100691"/>
                  </a:cubicBezTo>
                  <a:cubicBezTo>
                    <a:pt x="2321086" y="98390"/>
                    <a:pt x="2314578" y="104001"/>
                    <a:pt x="2314241" y="120553"/>
                  </a:cubicBezTo>
                  <a:cubicBezTo>
                    <a:pt x="2313961" y="134411"/>
                    <a:pt x="2311829" y="148269"/>
                    <a:pt x="2310818" y="162183"/>
                  </a:cubicBezTo>
                  <a:cubicBezTo>
                    <a:pt x="2310145" y="171665"/>
                    <a:pt x="2307900" y="181372"/>
                    <a:pt x="2317719" y="188666"/>
                  </a:cubicBezTo>
                  <a:cubicBezTo>
                    <a:pt x="2321871" y="191695"/>
                    <a:pt x="2320076" y="197699"/>
                    <a:pt x="2319571" y="202468"/>
                  </a:cubicBezTo>
                  <a:cubicBezTo>
                    <a:pt x="2318000" y="218122"/>
                    <a:pt x="2315307" y="233775"/>
                    <a:pt x="2314914" y="249486"/>
                  </a:cubicBezTo>
                  <a:cubicBezTo>
                    <a:pt x="2314409" y="266542"/>
                    <a:pt x="2308237" y="272938"/>
                    <a:pt x="2290396" y="270750"/>
                  </a:cubicBezTo>
                  <a:cubicBezTo>
                    <a:pt x="2244108" y="265083"/>
                    <a:pt x="2197483" y="262838"/>
                    <a:pt x="2150802" y="261268"/>
                  </a:cubicBezTo>
                  <a:cubicBezTo>
                    <a:pt x="2032305" y="257340"/>
                    <a:pt x="1914649" y="266317"/>
                    <a:pt x="1797667" y="284888"/>
                  </a:cubicBezTo>
                  <a:cubicBezTo>
                    <a:pt x="1785099" y="286908"/>
                    <a:pt x="1779208" y="291902"/>
                    <a:pt x="1782575" y="305536"/>
                  </a:cubicBezTo>
                  <a:cubicBezTo>
                    <a:pt x="1786446" y="321414"/>
                    <a:pt x="1789588" y="337517"/>
                    <a:pt x="1792169" y="353675"/>
                  </a:cubicBezTo>
                  <a:cubicBezTo>
                    <a:pt x="1794413" y="368038"/>
                    <a:pt x="1800865" y="372583"/>
                    <a:pt x="1815790" y="370003"/>
                  </a:cubicBezTo>
                  <a:cubicBezTo>
                    <a:pt x="1892318" y="356649"/>
                    <a:pt x="1969690" y="350982"/>
                    <a:pt x="2047230" y="347672"/>
                  </a:cubicBezTo>
                  <a:cubicBezTo>
                    <a:pt x="2080781" y="346213"/>
                    <a:pt x="2081398" y="346718"/>
                    <a:pt x="2081398" y="379147"/>
                  </a:cubicBezTo>
                  <a:cubicBezTo>
                    <a:pt x="2081454" y="432673"/>
                    <a:pt x="2081454" y="433739"/>
                    <a:pt x="2028490" y="435871"/>
                  </a:cubicBezTo>
                  <a:cubicBezTo>
                    <a:pt x="1935634" y="439630"/>
                    <a:pt x="1843730" y="450795"/>
                    <a:pt x="1752950" y="470713"/>
                  </a:cubicBezTo>
                  <a:cubicBezTo>
                    <a:pt x="1735108" y="474585"/>
                    <a:pt x="1727870" y="470040"/>
                    <a:pt x="1724560" y="452142"/>
                  </a:cubicBezTo>
                  <a:cubicBezTo>
                    <a:pt x="1717042" y="411633"/>
                    <a:pt x="1707896" y="371462"/>
                    <a:pt x="1699369" y="331120"/>
                  </a:cubicBezTo>
                  <a:cubicBezTo>
                    <a:pt x="1693926" y="305536"/>
                    <a:pt x="1693308" y="305087"/>
                    <a:pt x="1668285" y="311146"/>
                  </a:cubicBezTo>
                  <a:cubicBezTo>
                    <a:pt x="1514272" y="348457"/>
                    <a:pt x="1367555" y="404563"/>
                    <a:pt x="1228073" y="479803"/>
                  </a:cubicBezTo>
                  <a:cubicBezTo>
                    <a:pt x="1200806" y="494559"/>
                    <a:pt x="1200749" y="494559"/>
                    <a:pt x="1184927" y="467011"/>
                  </a:cubicBezTo>
                  <a:cubicBezTo>
                    <a:pt x="1178868" y="456462"/>
                    <a:pt x="1173370" y="445578"/>
                    <a:pt x="1166692" y="435534"/>
                  </a:cubicBezTo>
                  <a:cubicBezTo>
                    <a:pt x="1158782" y="423640"/>
                    <a:pt x="1161194" y="416851"/>
                    <a:pt x="1173874" y="410007"/>
                  </a:cubicBezTo>
                  <a:cubicBezTo>
                    <a:pt x="1234189" y="377352"/>
                    <a:pt x="1295738" y="347335"/>
                    <a:pt x="1359026" y="321078"/>
                  </a:cubicBezTo>
                  <a:cubicBezTo>
                    <a:pt x="1576270" y="230858"/>
                    <a:pt x="1802324" y="181709"/>
                    <a:pt x="2037579" y="174359"/>
                  </a:cubicBezTo>
                  <a:cubicBezTo>
                    <a:pt x="2091609" y="172675"/>
                    <a:pt x="2145472" y="174303"/>
                    <a:pt x="2199334" y="176210"/>
                  </a:cubicBezTo>
                  <a:cubicBezTo>
                    <a:pt x="2216391" y="176827"/>
                    <a:pt x="2223909" y="171441"/>
                    <a:pt x="2224077" y="154104"/>
                  </a:cubicBezTo>
                  <a:cubicBezTo>
                    <a:pt x="2224246" y="139011"/>
                    <a:pt x="2225929" y="123863"/>
                    <a:pt x="2227893" y="108826"/>
                  </a:cubicBezTo>
                  <a:cubicBezTo>
                    <a:pt x="2229688" y="95136"/>
                    <a:pt x="2223460" y="89974"/>
                    <a:pt x="2210724" y="89862"/>
                  </a:cubicBezTo>
                  <a:cubicBezTo>
                    <a:pt x="2205843" y="89862"/>
                    <a:pt x="2201018" y="89301"/>
                    <a:pt x="2196193" y="89077"/>
                  </a:cubicBezTo>
                  <a:cubicBezTo>
                    <a:pt x="1820390" y="72974"/>
                    <a:pt x="1464338" y="148606"/>
                    <a:pt x="1136227" y="333196"/>
                  </a:cubicBezTo>
                  <a:cubicBezTo>
                    <a:pt x="588794" y="641222"/>
                    <a:pt x="250023" y="1105110"/>
                    <a:pt x="121652" y="1721104"/>
                  </a:cubicBezTo>
                  <a:cubicBezTo>
                    <a:pt x="104819" y="1801898"/>
                    <a:pt x="95898" y="1883870"/>
                    <a:pt x="89951" y="1966179"/>
                  </a:cubicBezTo>
                  <a:cubicBezTo>
                    <a:pt x="88380" y="1988285"/>
                    <a:pt x="90120" y="1990248"/>
                    <a:pt x="111945" y="1991426"/>
                  </a:cubicBezTo>
                  <a:cubicBezTo>
                    <a:pt x="126477" y="1992268"/>
                    <a:pt x="141065" y="1992604"/>
                    <a:pt x="155540" y="1993671"/>
                  </a:cubicBezTo>
                  <a:cubicBezTo>
                    <a:pt x="170296" y="1994736"/>
                    <a:pt x="175738" y="1988172"/>
                    <a:pt x="176636" y="1973584"/>
                  </a:cubicBezTo>
                  <a:cubicBezTo>
                    <a:pt x="183929" y="1856546"/>
                    <a:pt x="202108" y="1741078"/>
                    <a:pt x="231339" y="1627518"/>
                  </a:cubicBezTo>
                  <a:cubicBezTo>
                    <a:pt x="241158" y="1589423"/>
                    <a:pt x="253389" y="1551887"/>
                    <a:pt x="263769" y="1513903"/>
                  </a:cubicBezTo>
                  <a:cubicBezTo>
                    <a:pt x="267697" y="1499371"/>
                    <a:pt x="274822" y="1495668"/>
                    <a:pt x="288793" y="1501054"/>
                  </a:cubicBezTo>
                  <a:cubicBezTo>
                    <a:pt x="303998" y="1506945"/>
                    <a:pt x="319708" y="1511659"/>
                    <a:pt x="335417" y="1516316"/>
                  </a:cubicBezTo>
                  <a:cubicBezTo>
                    <a:pt x="346526" y="1519570"/>
                    <a:pt x="352531" y="1524843"/>
                    <a:pt x="347537" y="1537243"/>
                  </a:cubicBezTo>
                  <a:cubicBezTo>
                    <a:pt x="343329" y="1547623"/>
                    <a:pt x="347985" y="1552897"/>
                    <a:pt x="358140" y="1555590"/>
                  </a:cubicBezTo>
                  <a:cubicBezTo>
                    <a:pt x="373962" y="1559742"/>
                    <a:pt x="389897" y="1563726"/>
                    <a:pt x="405270" y="1569224"/>
                  </a:cubicBezTo>
                  <a:cubicBezTo>
                    <a:pt x="421092" y="1574891"/>
                    <a:pt x="428106" y="1569224"/>
                    <a:pt x="433043" y="1554075"/>
                  </a:cubicBezTo>
                  <a:cubicBezTo>
                    <a:pt x="459862" y="1471486"/>
                    <a:pt x="493189" y="1391534"/>
                    <a:pt x="532407" y="1314052"/>
                  </a:cubicBezTo>
                  <a:cubicBezTo>
                    <a:pt x="564501" y="1250707"/>
                    <a:pt x="600409" y="1189607"/>
                    <a:pt x="639347" y="1130246"/>
                  </a:cubicBezTo>
                  <a:cubicBezTo>
                    <a:pt x="647538" y="1117679"/>
                    <a:pt x="654664" y="1115546"/>
                    <a:pt x="666783" y="1124636"/>
                  </a:cubicBezTo>
                  <a:cubicBezTo>
                    <a:pt x="679351" y="1134061"/>
                    <a:pt x="692592" y="1142926"/>
                    <a:pt x="706394" y="1150388"/>
                  </a:cubicBezTo>
                  <a:cubicBezTo>
                    <a:pt x="721206" y="1158412"/>
                    <a:pt x="720253" y="1166266"/>
                    <a:pt x="711668" y="1179003"/>
                  </a:cubicBezTo>
                  <a:cubicBezTo>
                    <a:pt x="644789" y="1278423"/>
                    <a:pt x="589805" y="1384241"/>
                    <a:pt x="546266" y="1495893"/>
                  </a:cubicBezTo>
                  <a:cubicBezTo>
                    <a:pt x="519616" y="1564286"/>
                    <a:pt x="497341" y="1634140"/>
                    <a:pt x="480172" y="1705563"/>
                  </a:cubicBezTo>
                  <a:cubicBezTo>
                    <a:pt x="473047" y="1735131"/>
                    <a:pt x="473047" y="1735131"/>
                    <a:pt x="502222" y="1740742"/>
                  </a:cubicBezTo>
                  <a:cubicBezTo>
                    <a:pt x="514173" y="1743043"/>
                    <a:pt x="526292" y="1744501"/>
                    <a:pt x="537906" y="1747755"/>
                  </a:cubicBezTo>
                  <a:cubicBezTo>
                    <a:pt x="553223" y="1752076"/>
                    <a:pt x="559620" y="1746409"/>
                    <a:pt x="563098" y="1731428"/>
                  </a:cubicBezTo>
                  <a:cubicBezTo>
                    <a:pt x="578303" y="1666401"/>
                    <a:pt x="598333" y="1602832"/>
                    <a:pt x="622347" y="1540554"/>
                  </a:cubicBezTo>
                  <a:cubicBezTo>
                    <a:pt x="631268" y="1517437"/>
                    <a:pt x="631268" y="1517437"/>
                    <a:pt x="655000" y="1526752"/>
                  </a:cubicBezTo>
                  <a:cubicBezTo>
                    <a:pt x="667962" y="1531857"/>
                    <a:pt x="680697" y="1537748"/>
                    <a:pt x="693939" y="1541957"/>
                  </a:cubicBezTo>
                  <a:cubicBezTo>
                    <a:pt x="708414" y="1546613"/>
                    <a:pt x="710434" y="1554075"/>
                    <a:pt x="705048" y="1567877"/>
                  </a:cubicBezTo>
                  <a:cubicBezTo>
                    <a:pt x="675030" y="1644855"/>
                    <a:pt x="652195" y="1724022"/>
                    <a:pt x="635868" y="1804984"/>
                  </a:cubicBezTo>
                  <a:cubicBezTo>
                    <a:pt x="628588" y="1841187"/>
                    <a:pt x="622659" y="1877460"/>
                    <a:pt x="618079" y="1913803"/>
                  </a:cubicBezTo>
                  <a:lnTo>
                    <a:pt x="608703" y="2019516"/>
                  </a:lnTo>
                  <a:lnTo>
                    <a:pt x="523168" y="2019516"/>
                  </a:lnTo>
                  <a:lnTo>
                    <a:pt x="523880" y="1980429"/>
                  </a:lnTo>
                  <a:cubicBezTo>
                    <a:pt x="527190" y="1938741"/>
                    <a:pt x="531567" y="1897167"/>
                    <a:pt x="538412" y="1855873"/>
                  </a:cubicBezTo>
                  <a:cubicBezTo>
                    <a:pt x="540767" y="1841790"/>
                    <a:pt x="535942" y="1836011"/>
                    <a:pt x="522309" y="1833767"/>
                  </a:cubicBezTo>
                  <a:cubicBezTo>
                    <a:pt x="478096" y="1826472"/>
                    <a:pt x="434053" y="1817888"/>
                    <a:pt x="389784" y="1810819"/>
                  </a:cubicBezTo>
                  <a:cubicBezTo>
                    <a:pt x="374748" y="1808463"/>
                    <a:pt x="370540" y="1801954"/>
                    <a:pt x="373795" y="1787535"/>
                  </a:cubicBezTo>
                  <a:cubicBezTo>
                    <a:pt x="381930" y="1751514"/>
                    <a:pt x="388719" y="1715101"/>
                    <a:pt x="397304" y="1679192"/>
                  </a:cubicBezTo>
                  <a:cubicBezTo>
                    <a:pt x="400837" y="1664550"/>
                    <a:pt x="398818" y="1656358"/>
                    <a:pt x="382771" y="1652991"/>
                  </a:cubicBezTo>
                  <a:cubicBezTo>
                    <a:pt x="367398" y="1649793"/>
                    <a:pt x="352250" y="1645193"/>
                    <a:pt x="337326" y="1640143"/>
                  </a:cubicBezTo>
                  <a:cubicBezTo>
                    <a:pt x="324028" y="1635598"/>
                    <a:pt x="317519" y="1638965"/>
                    <a:pt x="314041" y="1653103"/>
                  </a:cubicBezTo>
                  <a:cubicBezTo>
                    <a:pt x="291598" y="1743940"/>
                    <a:pt x="275832" y="1835786"/>
                    <a:pt x="267360" y="1928924"/>
                  </a:cubicBezTo>
                  <a:lnTo>
                    <a:pt x="262334" y="2019516"/>
                  </a:lnTo>
                  <a:lnTo>
                    <a:pt x="272" y="2019516"/>
                  </a:lnTo>
                  <a:lnTo>
                    <a:pt x="0" y="2008807"/>
                  </a:lnTo>
                  <a:cubicBezTo>
                    <a:pt x="15425" y="1518844"/>
                    <a:pt x="199513" y="1074532"/>
                    <a:pt x="553616" y="681506"/>
                  </a:cubicBezTo>
                  <a:cubicBezTo>
                    <a:pt x="881166" y="317935"/>
                    <a:pt x="1293213" y="97436"/>
                    <a:pt x="1777581" y="25732"/>
                  </a:cubicBezTo>
                  <a:cubicBezTo>
                    <a:pt x="1930416" y="3107"/>
                    <a:pt x="2079589" y="-4611"/>
                    <a:pt x="2224884" y="2631"/>
                  </a:cubicBezTo>
                  <a:close/>
                </a:path>
              </a:pathLst>
            </a:custGeom>
            <a:solidFill>
              <a:schemeClr val="accent2">
                <a:lumMod val="25000"/>
                <a:lumOff val="75000"/>
              </a:schemeClr>
            </a:solidFill>
            <a:ln w="58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8017231-9A5D-4F57-8B5F-657FE3130838}"/>
                </a:ext>
              </a:extLst>
            </p:cNvPr>
            <p:cNvGrpSpPr/>
            <p:nvPr/>
          </p:nvGrpSpPr>
          <p:grpSpPr>
            <a:xfrm>
              <a:off x="4382918" y="3700625"/>
              <a:ext cx="1870311" cy="2886173"/>
              <a:chOff x="9112573" y="1951158"/>
              <a:chExt cx="2462582" cy="3800136"/>
            </a:xfrm>
          </p:grpSpPr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9F9D7D3D-5BD7-42B0-8EF5-1A060BA3D225}"/>
                  </a:ext>
                </a:extLst>
              </p:cNvPr>
              <p:cNvSpPr/>
              <p:nvPr/>
            </p:nvSpPr>
            <p:spPr>
              <a:xfrm>
                <a:off x="9112573" y="2011456"/>
                <a:ext cx="2057977" cy="3014480"/>
              </a:xfrm>
              <a:custGeom>
                <a:avLst/>
                <a:gdLst>
                  <a:gd name="connsiteX0" fmla="*/ 2760277 w 2760277"/>
                  <a:gd name="connsiteY0" fmla="*/ 4043194 h 4043194"/>
                  <a:gd name="connsiteX1" fmla="*/ 2735770 w 2760277"/>
                  <a:gd name="connsiteY1" fmla="*/ 3586041 h 4043194"/>
                  <a:gd name="connsiteX2" fmla="*/ 2704508 w 2760277"/>
                  <a:gd name="connsiteY2" fmla="*/ 3096164 h 4043194"/>
                  <a:gd name="connsiteX3" fmla="*/ 2579254 w 2760277"/>
                  <a:gd name="connsiteY3" fmla="*/ 1117300 h 4043194"/>
                  <a:gd name="connsiteX4" fmla="*/ 2563937 w 2760277"/>
                  <a:gd name="connsiteY4" fmla="*/ 1048163 h 4043194"/>
                  <a:gd name="connsiteX5" fmla="*/ 2514852 w 2760277"/>
                  <a:gd name="connsiteY5" fmla="*/ 1002907 h 4043194"/>
                  <a:gd name="connsiteX6" fmla="*/ 2144520 w 2760277"/>
                  <a:gd name="connsiteY6" fmla="*/ 722878 h 4043194"/>
                  <a:gd name="connsiteX7" fmla="*/ 1753439 w 2760277"/>
                  <a:gd name="connsiteY7" fmla="*/ 465825 h 4043194"/>
                  <a:gd name="connsiteX8" fmla="*/ 1431566 w 2760277"/>
                  <a:gd name="connsiteY8" fmla="*/ 174447 h 4043194"/>
                  <a:gd name="connsiteX9" fmla="*/ 1305894 w 2760277"/>
                  <a:gd name="connsiteY9" fmla="*/ 77948 h 4043194"/>
                  <a:gd name="connsiteX10" fmla="*/ 1114427 w 2760277"/>
                  <a:gd name="connsiteY10" fmla="*/ 88600 h 4043194"/>
                  <a:gd name="connsiteX11" fmla="*/ 972463 w 2760277"/>
                  <a:gd name="connsiteY11" fmla="*/ 34781 h 4043194"/>
                  <a:gd name="connsiteX12" fmla="*/ 839550 w 2760277"/>
                  <a:gd name="connsiteY12" fmla="*/ 3867 h 4043194"/>
                  <a:gd name="connsiteX13" fmla="*/ 669597 w 2760277"/>
                  <a:gd name="connsiteY13" fmla="*/ 78296 h 4043194"/>
                  <a:gd name="connsiteX14" fmla="*/ 459122 w 2760277"/>
                  <a:gd name="connsiteY14" fmla="*/ 93335 h 4043194"/>
                  <a:gd name="connsiteX15" fmla="*/ 370699 w 2760277"/>
                  <a:gd name="connsiteY15" fmla="*/ 97442 h 4043194"/>
                  <a:gd name="connsiteX16" fmla="*/ 342084 w 2760277"/>
                  <a:gd name="connsiteY16" fmla="*/ 112829 h 4043194"/>
                  <a:gd name="connsiteX17" fmla="*/ 273643 w 2760277"/>
                  <a:gd name="connsiteY17" fmla="*/ 218380 h 4043194"/>
                  <a:gd name="connsiteX18" fmla="*/ 276289 w 2760277"/>
                  <a:gd name="connsiteY18" fmla="*/ 245951 h 4043194"/>
                  <a:gd name="connsiteX19" fmla="*/ 428627 w 2760277"/>
                  <a:gd name="connsiteY19" fmla="*/ 396897 h 4043194"/>
                  <a:gd name="connsiteX20" fmla="*/ 454806 w 2760277"/>
                  <a:gd name="connsiteY20" fmla="*/ 410682 h 4043194"/>
                  <a:gd name="connsiteX21" fmla="*/ 594890 w 2760277"/>
                  <a:gd name="connsiteY21" fmla="*/ 445425 h 4043194"/>
                  <a:gd name="connsiteX22" fmla="*/ 692503 w 2760277"/>
                  <a:gd name="connsiteY22" fmla="*/ 468540 h 4043194"/>
                  <a:gd name="connsiteX23" fmla="*/ 712068 w 2760277"/>
                  <a:gd name="connsiteY23" fmla="*/ 485459 h 4043194"/>
                  <a:gd name="connsiteX24" fmla="*/ 871020 w 2760277"/>
                  <a:gd name="connsiteY24" fmla="*/ 906687 h 4043194"/>
                  <a:gd name="connsiteX25" fmla="*/ 992097 w 2760277"/>
                  <a:gd name="connsiteY25" fmla="*/ 1484221 h 4043194"/>
                  <a:gd name="connsiteX26" fmla="*/ 992167 w 2760277"/>
                  <a:gd name="connsiteY26" fmla="*/ 1496057 h 4043194"/>
                  <a:gd name="connsiteX27" fmla="*/ 610625 w 2760277"/>
                  <a:gd name="connsiteY27" fmla="*/ 1147378 h 4043194"/>
                  <a:gd name="connsiteX28" fmla="*/ 542811 w 2760277"/>
                  <a:gd name="connsiteY28" fmla="*/ 1050530 h 4043194"/>
                  <a:gd name="connsiteX29" fmla="*/ 287150 w 2760277"/>
                  <a:gd name="connsiteY29" fmla="*/ 344957 h 4043194"/>
                  <a:gd name="connsiteX30" fmla="*/ 270719 w 2760277"/>
                  <a:gd name="connsiteY30" fmla="*/ 316829 h 4043194"/>
                  <a:gd name="connsiteX31" fmla="*/ 121027 w 2760277"/>
                  <a:gd name="connsiteY31" fmla="*/ 290720 h 4043194"/>
                  <a:gd name="connsiteX32" fmla="*/ 111349 w 2760277"/>
                  <a:gd name="connsiteY32" fmla="*/ 291277 h 4043194"/>
                  <a:gd name="connsiteX33" fmla="*/ 104456 w 2760277"/>
                  <a:gd name="connsiteY33" fmla="*/ 304714 h 4043194"/>
                  <a:gd name="connsiteX34" fmla="*/ 15337 w 2760277"/>
                  <a:gd name="connsiteY34" fmla="*/ 855513 h 4043194"/>
                  <a:gd name="connsiteX35" fmla="*/ 6425 w 2760277"/>
                  <a:gd name="connsiteY35" fmla="*/ 1017737 h 4043194"/>
                  <a:gd name="connsiteX36" fmla="*/ 66023 w 2760277"/>
                  <a:gd name="connsiteY36" fmla="*/ 1141321 h 4043194"/>
                  <a:gd name="connsiteX37" fmla="*/ 291815 w 2760277"/>
                  <a:gd name="connsiteY37" fmla="*/ 1581834 h 4043194"/>
                  <a:gd name="connsiteX38" fmla="*/ 1133713 w 2760277"/>
                  <a:gd name="connsiteY38" fmla="*/ 3060516 h 4043194"/>
                  <a:gd name="connsiteX39" fmla="*/ 1201945 w 2760277"/>
                  <a:gd name="connsiteY39" fmla="*/ 3239103 h 4043194"/>
                  <a:gd name="connsiteX40" fmla="*/ 1264815 w 2760277"/>
                  <a:gd name="connsiteY40" fmla="*/ 3861893 h 4043194"/>
                  <a:gd name="connsiteX41" fmla="*/ 2760277 w 2760277"/>
                  <a:gd name="connsiteY41" fmla="*/ 4043194 h 404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760277" h="4043194">
                    <a:moveTo>
                      <a:pt x="2760277" y="4043194"/>
                    </a:moveTo>
                    <a:cubicBezTo>
                      <a:pt x="2753384" y="3907775"/>
                      <a:pt x="2744333" y="3721321"/>
                      <a:pt x="2735770" y="3586041"/>
                    </a:cubicBezTo>
                    <a:cubicBezTo>
                      <a:pt x="2725465" y="3422772"/>
                      <a:pt x="2714882" y="3259433"/>
                      <a:pt x="2704508" y="3096164"/>
                    </a:cubicBezTo>
                    <a:cubicBezTo>
                      <a:pt x="2696153" y="2964713"/>
                      <a:pt x="2593527" y="1350055"/>
                      <a:pt x="2579254" y="1117300"/>
                    </a:cubicBezTo>
                    <a:cubicBezTo>
                      <a:pt x="2577792" y="1093489"/>
                      <a:pt x="2576051" y="1068702"/>
                      <a:pt x="2563937" y="1048163"/>
                    </a:cubicBezTo>
                    <a:cubicBezTo>
                      <a:pt x="2552518" y="1028808"/>
                      <a:pt x="2533372" y="1015649"/>
                      <a:pt x="2514852" y="1002907"/>
                    </a:cubicBezTo>
                    <a:cubicBezTo>
                      <a:pt x="2387578" y="914972"/>
                      <a:pt x="2267198" y="817010"/>
                      <a:pt x="2144520" y="722878"/>
                    </a:cubicBezTo>
                    <a:cubicBezTo>
                      <a:pt x="2021006" y="628259"/>
                      <a:pt x="1902714" y="517765"/>
                      <a:pt x="1753439" y="465825"/>
                    </a:cubicBezTo>
                    <a:cubicBezTo>
                      <a:pt x="1669821" y="436722"/>
                      <a:pt x="1473480" y="217336"/>
                      <a:pt x="1431566" y="174447"/>
                    </a:cubicBezTo>
                    <a:cubicBezTo>
                      <a:pt x="1398494" y="140540"/>
                      <a:pt x="1357764" y="72517"/>
                      <a:pt x="1305894" y="77948"/>
                    </a:cubicBezTo>
                    <a:cubicBezTo>
                      <a:pt x="1250821" y="83657"/>
                      <a:pt x="1167481" y="109000"/>
                      <a:pt x="1114427" y="88600"/>
                    </a:cubicBezTo>
                    <a:cubicBezTo>
                      <a:pt x="1067152" y="70428"/>
                      <a:pt x="1019807" y="52604"/>
                      <a:pt x="972463" y="34781"/>
                    </a:cubicBezTo>
                    <a:cubicBezTo>
                      <a:pt x="930967" y="19115"/>
                      <a:pt x="884667" y="-10615"/>
                      <a:pt x="839550" y="3867"/>
                    </a:cubicBezTo>
                    <a:cubicBezTo>
                      <a:pt x="781831" y="22387"/>
                      <a:pt x="728569" y="59706"/>
                      <a:pt x="669597" y="78296"/>
                    </a:cubicBezTo>
                    <a:cubicBezTo>
                      <a:pt x="604219" y="98835"/>
                      <a:pt x="527006" y="90967"/>
                      <a:pt x="459122" y="93335"/>
                    </a:cubicBezTo>
                    <a:cubicBezTo>
                      <a:pt x="429671" y="94797"/>
                      <a:pt x="400220" y="96677"/>
                      <a:pt x="370699" y="97442"/>
                    </a:cubicBezTo>
                    <a:cubicBezTo>
                      <a:pt x="358028" y="97791"/>
                      <a:pt x="349255" y="101272"/>
                      <a:pt x="342084" y="112829"/>
                    </a:cubicBezTo>
                    <a:cubicBezTo>
                      <a:pt x="320082" y="148477"/>
                      <a:pt x="297176" y="183637"/>
                      <a:pt x="273643" y="218380"/>
                    </a:cubicBezTo>
                    <a:cubicBezTo>
                      <a:pt x="266124" y="229450"/>
                      <a:pt x="266402" y="236343"/>
                      <a:pt x="276289" y="245951"/>
                    </a:cubicBezTo>
                    <a:cubicBezTo>
                      <a:pt x="327463" y="295802"/>
                      <a:pt x="378080" y="346280"/>
                      <a:pt x="428627" y="396897"/>
                    </a:cubicBezTo>
                    <a:cubicBezTo>
                      <a:pt x="436147" y="404416"/>
                      <a:pt x="444640" y="408246"/>
                      <a:pt x="454806" y="410682"/>
                    </a:cubicBezTo>
                    <a:cubicBezTo>
                      <a:pt x="501593" y="421962"/>
                      <a:pt x="548242" y="433798"/>
                      <a:pt x="594890" y="445425"/>
                    </a:cubicBezTo>
                    <a:cubicBezTo>
                      <a:pt x="627404" y="453153"/>
                      <a:pt x="659850" y="461230"/>
                      <a:pt x="692503" y="468540"/>
                    </a:cubicBezTo>
                    <a:cubicBezTo>
                      <a:pt x="702599" y="470768"/>
                      <a:pt x="708238" y="475503"/>
                      <a:pt x="712068" y="485459"/>
                    </a:cubicBezTo>
                    <a:cubicBezTo>
                      <a:pt x="765261" y="625822"/>
                      <a:pt x="821587" y="765070"/>
                      <a:pt x="871020" y="906687"/>
                    </a:cubicBezTo>
                    <a:cubicBezTo>
                      <a:pt x="892116" y="967120"/>
                      <a:pt x="965640" y="1354650"/>
                      <a:pt x="992097" y="1484221"/>
                    </a:cubicBezTo>
                    <a:cubicBezTo>
                      <a:pt x="992515" y="1486379"/>
                      <a:pt x="992167" y="1488677"/>
                      <a:pt x="992167" y="1496057"/>
                    </a:cubicBezTo>
                    <a:cubicBezTo>
                      <a:pt x="863013" y="1378043"/>
                      <a:pt x="736784" y="1262676"/>
                      <a:pt x="610625" y="1147378"/>
                    </a:cubicBezTo>
                    <a:cubicBezTo>
                      <a:pt x="576996" y="1122731"/>
                      <a:pt x="557014" y="1090356"/>
                      <a:pt x="542811" y="1050530"/>
                    </a:cubicBezTo>
                    <a:cubicBezTo>
                      <a:pt x="458496" y="814713"/>
                      <a:pt x="377801" y="578268"/>
                      <a:pt x="287150" y="344957"/>
                    </a:cubicBezTo>
                    <a:cubicBezTo>
                      <a:pt x="283182" y="334722"/>
                      <a:pt x="278935" y="324139"/>
                      <a:pt x="270719" y="316829"/>
                    </a:cubicBezTo>
                    <a:cubicBezTo>
                      <a:pt x="252199" y="300397"/>
                      <a:pt x="146996" y="294410"/>
                      <a:pt x="121027" y="290720"/>
                    </a:cubicBezTo>
                    <a:cubicBezTo>
                      <a:pt x="117754" y="290232"/>
                      <a:pt x="114273" y="289815"/>
                      <a:pt x="111349" y="291277"/>
                    </a:cubicBezTo>
                    <a:cubicBezTo>
                      <a:pt x="106684" y="293574"/>
                      <a:pt x="105291" y="299492"/>
                      <a:pt x="104456" y="304714"/>
                    </a:cubicBezTo>
                    <a:cubicBezTo>
                      <a:pt x="84892" y="426418"/>
                      <a:pt x="25363" y="793547"/>
                      <a:pt x="15337" y="855513"/>
                    </a:cubicBezTo>
                    <a:cubicBezTo>
                      <a:pt x="6425" y="910725"/>
                      <a:pt x="-8684" y="961690"/>
                      <a:pt x="6425" y="1017737"/>
                    </a:cubicBezTo>
                    <a:cubicBezTo>
                      <a:pt x="18470" y="1062367"/>
                      <a:pt x="43883" y="1101287"/>
                      <a:pt x="66023" y="1141321"/>
                    </a:cubicBezTo>
                    <a:cubicBezTo>
                      <a:pt x="90392" y="1185393"/>
                      <a:pt x="239527" y="1479974"/>
                      <a:pt x="291815" y="1581834"/>
                    </a:cubicBezTo>
                    <a:cubicBezTo>
                      <a:pt x="362902" y="1720247"/>
                      <a:pt x="923378" y="2706546"/>
                      <a:pt x="1133713" y="3060516"/>
                    </a:cubicBezTo>
                    <a:cubicBezTo>
                      <a:pt x="1167133" y="3116773"/>
                      <a:pt x="1182868" y="3158965"/>
                      <a:pt x="1201945" y="3239103"/>
                    </a:cubicBezTo>
                    <a:cubicBezTo>
                      <a:pt x="1243093" y="3467192"/>
                      <a:pt x="1258480" y="3750633"/>
                      <a:pt x="1264815" y="3861893"/>
                    </a:cubicBezTo>
                    <a:cubicBezTo>
                      <a:pt x="1408103" y="3880134"/>
                      <a:pt x="2631890" y="4024535"/>
                      <a:pt x="2760277" y="4043194"/>
                    </a:cubicBezTo>
                    <a:close/>
                  </a:path>
                </a:pathLst>
              </a:custGeom>
              <a:solidFill>
                <a:srgbClr val="FCC69A"/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6715BBF-A4F3-40E9-A2FC-46D260BC4E09}"/>
                  </a:ext>
                </a:extLst>
              </p:cNvPr>
              <p:cNvSpPr/>
              <p:nvPr/>
            </p:nvSpPr>
            <p:spPr>
              <a:xfrm>
                <a:off x="9268577" y="1951158"/>
                <a:ext cx="459626" cy="915643"/>
              </a:xfrm>
              <a:custGeom>
                <a:avLst/>
                <a:gdLst>
                  <a:gd name="connsiteX0" fmla="*/ 54793 w 616476"/>
                  <a:gd name="connsiteY0" fmla="*/ 392342 h 1228113"/>
                  <a:gd name="connsiteX1" fmla="*/ 73731 w 616476"/>
                  <a:gd name="connsiteY1" fmla="*/ 416223 h 1228113"/>
                  <a:gd name="connsiteX2" fmla="*/ 333569 w 616476"/>
                  <a:gd name="connsiteY2" fmla="*/ 1131266 h 1228113"/>
                  <a:gd name="connsiteX3" fmla="*/ 401383 w 616476"/>
                  <a:gd name="connsiteY3" fmla="*/ 1228113 h 1228113"/>
                  <a:gd name="connsiteX4" fmla="*/ 602389 w 616476"/>
                  <a:gd name="connsiteY4" fmla="*/ 1146931 h 1228113"/>
                  <a:gd name="connsiteX5" fmla="*/ 613250 w 616476"/>
                  <a:gd name="connsiteY5" fmla="*/ 1120265 h 1228113"/>
                  <a:gd name="connsiteX6" fmla="*/ 388294 w 616476"/>
                  <a:gd name="connsiteY6" fmla="*/ 535072 h 1228113"/>
                  <a:gd name="connsiteX7" fmla="*/ 385787 w 616476"/>
                  <a:gd name="connsiteY7" fmla="*/ 526160 h 1228113"/>
                  <a:gd name="connsiteX8" fmla="*/ 245703 w 616476"/>
                  <a:gd name="connsiteY8" fmla="*/ 491418 h 1228113"/>
                  <a:gd name="connsiteX9" fmla="*/ 219525 w 616476"/>
                  <a:gd name="connsiteY9" fmla="*/ 477632 h 1228113"/>
                  <a:gd name="connsiteX10" fmla="*/ 67186 w 616476"/>
                  <a:gd name="connsiteY10" fmla="*/ 326687 h 1228113"/>
                  <a:gd name="connsiteX11" fmla="*/ 64541 w 616476"/>
                  <a:gd name="connsiteY11" fmla="*/ 299115 h 1228113"/>
                  <a:gd name="connsiteX12" fmla="*/ 132981 w 616476"/>
                  <a:gd name="connsiteY12" fmla="*/ 193565 h 1228113"/>
                  <a:gd name="connsiteX13" fmla="*/ 161597 w 616476"/>
                  <a:gd name="connsiteY13" fmla="*/ 178178 h 1228113"/>
                  <a:gd name="connsiteX14" fmla="*/ 250020 w 616476"/>
                  <a:gd name="connsiteY14" fmla="*/ 174070 h 1228113"/>
                  <a:gd name="connsiteX15" fmla="*/ 202605 w 616476"/>
                  <a:gd name="connsiteY15" fmla="*/ 49999 h 1228113"/>
                  <a:gd name="connsiteX16" fmla="*/ 176357 w 616476"/>
                  <a:gd name="connsiteY16" fmla="*/ 27580 h 1228113"/>
                  <a:gd name="connsiteX17" fmla="*/ 80136 w 616476"/>
                  <a:gd name="connsiteY17" fmla="*/ 3351 h 1228113"/>
                  <a:gd name="connsiteX18" fmla="*/ 2505 w 616476"/>
                  <a:gd name="connsiteY18" fmla="*/ 71583 h 1228113"/>
                  <a:gd name="connsiteX19" fmla="*/ 2087 w 616476"/>
                  <a:gd name="connsiteY19" fmla="*/ 157639 h 1228113"/>
                  <a:gd name="connsiteX20" fmla="*/ 43584 w 616476"/>
                  <a:gd name="connsiteY20" fmla="*/ 390462 h 1228113"/>
                  <a:gd name="connsiteX21" fmla="*/ 43584 w 616476"/>
                  <a:gd name="connsiteY21" fmla="*/ 390462 h 1228113"/>
                  <a:gd name="connsiteX22" fmla="*/ 54793 w 616476"/>
                  <a:gd name="connsiteY22" fmla="*/ 392342 h 122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6476" h="1228113">
                    <a:moveTo>
                      <a:pt x="54793" y="392342"/>
                    </a:moveTo>
                    <a:cubicBezTo>
                      <a:pt x="64332" y="395823"/>
                      <a:pt x="69414" y="404248"/>
                      <a:pt x="73731" y="416223"/>
                    </a:cubicBezTo>
                    <a:cubicBezTo>
                      <a:pt x="160135" y="654617"/>
                      <a:pt x="248140" y="892524"/>
                      <a:pt x="333569" y="1131266"/>
                    </a:cubicBezTo>
                    <a:cubicBezTo>
                      <a:pt x="347842" y="1171091"/>
                      <a:pt x="367824" y="1203536"/>
                      <a:pt x="401383" y="1228113"/>
                    </a:cubicBezTo>
                    <a:cubicBezTo>
                      <a:pt x="468292" y="1200890"/>
                      <a:pt x="534993" y="1173040"/>
                      <a:pt x="602389" y="1146931"/>
                    </a:cubicBezTo>
                    <a:cubicBezTo>
                      <a:pt x="618472" y="1140665"/>
                      <a:pt x="618750" y="1134538"/>
                      <a:pt x="613250" y="1120265"/>
                    </a:cubicBezTo>
                    <a:cubicBezTo>
                      <a:pt x="537917" y="925317"/>
                      <a:pt x="463140" y="730160"/>
                      <a:pt x="388294" y="535072"/>
                    </a:cubicBezTo>
                    <a:cubicBezTo>
                      <a:pt x="387180" y="532218"/>
                      <a:pt x="386623" y="529154"/>
                      <a:pt x="385787" y="526160"/>
                    </a:cubicBezTo>
                    <a:cubicBezTo>
                      <a:pt x="339069" y="514533"/>
                      <a:pt x="292491" y="502697"/>
                      <a:pt x="245703" y="491418"/>
                    </a:cubicBezTo>
                    <a:cubicBezTo>
                      <a:pt x="235538" y="488981"/>
                      <a:pt x="227044" y="485221"/>
                      <a:pt x="219525" y="477632"/>
                    </a:cubicBezTo>
                    <a:cubicBezTo>
                      <a:pt x="168977" y="427085"/>
                      <a:pt x="118360" y="376607"/>
                      <a:pt x="67186" y="326687"/>
                    </a:cubicBezTo>
                    <a:cubicBezTo>
                      <a:pt x="57369" y="317078"/>
                      <a:pt x="57021" y="310255"/>
                      <a:pt x="64541" y="299115"/>
                    </a:cubicBezTo>
                    <a:cubicBezTo>
                      <a:pt x="88074" y="264373"/>
                      <a:pt x="110910" y="229212"/>
                      <a:pt x="132981" y="193565"/>
                    </a:cubicBezTo>
                    <a:cubicBezTo>
                      <a:pt x="140153" y="182007"/>
                      <a:pt x="148925" y="178526"/>
                      <a:pt x="161597" y="178178"/>
                    </a:cubicBezTo>
                    <a:cubicBezTo>
                      <a:pt x="191118" y="177412"/>
                      <a:pt x="220569" y="175532"/>
                      <a:pt x="250020" y="174070"/>
                    </a:cubicBezTo>
                    <a:cubicBezTo>
                      <a:pt x="234076" y="132783"/>
                      <a:pt x="217645" y="91635"/>
                      <a:pt x="202605" y="49999"/>
                    </a:cubicBezTo>
                    <a:cubicBezTo>
                      <a:pt x="197732" y="36492"/>
                      <a:pt x="189725" y="30644"/>
                      <a:pt x="176357" y="27580"/>
                    </a:cubicBezTo>
                    <a:cubicBezTo>
                      <a:pt x="145305" y="20479"/>
                      <a:pt x="114531" y="12124"/>
                      <a:pt x="80136" y="3351"/>
                    </a:cubicBezTo>
                    <a:cubicBezTo>
                      <a:pt x="43653" y="-5979"/>
                      <a:pt x="2714" y="427"/>
                      <a:pt x="2505" y="71583"/>
                    </a:cubicBezTo>
                    <a:cubicBezTo>
                      <a:pt x="2505" y="102148"/>
                      <a:pt x="4594" y="130067"/>
                      <a:pt x="2087" y="157639"/>
                    </a:cubicBezTo>
                    <a:cubicBezTo>
                      <a:pt x="-5153" y="239238"/>
                      <a:pt x="5917" y="317078"/>
                      <a:pt x="43584" y="390462"/>
                    </a:cubicBezTo>
                    <a:lnTo>
                      <a:pt x="43584" y="390462"/>
                    </a:lnTo>
                    <a:cubicBezTo>
                      <a:pt x="47900" y="390532"/>
                      <a:pt x="51590" y="391159"/>
                      <a:pt x="54793" y="3923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B1EC3D49-F72A-441A-A22A-B246DAFAF6D4}"/>
                  </a:ext>
                </a:extLst>
              </p:cNvPr>
              <p:cNvSpPr/>
              <p:nvPr/>
            </p:nvSpPr>
            <p:spPr>
              <a:xfrm>
                <a:off x="9862773" y="4421173"/>
                <a:ext cx="1712382" cy="1330121"/>
              </a:xfrm>
              <a:custGeom>
                <a:avLst/>
                <a:gdLst>
                  <a:gd name="connsiteX0" fmla="*/ 2216144 w 2296744"/>
                  <a:gd name="connsiteY0" fmla="*/ 1779023 h 1784035"/>
                  <a:gd name="connsiteX1" fmla="*/ 2200199 w 2296744"/>
                  <a:gd name="connsiteY1" fmla="*/ 1757997 h 1784035"/>
                  <a:gd name="connsiteX2" fmla="*/ 2292104 w 2296744"/>
                  <a:gd name="connsiteY2" fmla="*/ 1160759 h 1784035"/>
                  <a:gd name="connsiteX3" fmla="*/ 2271564 w 2296744"/>
                  <a:gd name="connsiteY3" fmla="*/ 755893 h 1784035"/>
                  <a:gd name="connsiteX4" fmla="*/ 2052666 w 2296744"/>
                  <a:gd name="connsiteY4" fmla="*/ 360775 h 1784035"/>
                  <a:gd name="connsiteX5" fmla="*/ 1755369 w 2296744"/>
                  <a:gd name="connsiteY5" fmla="*/ 192771 h 1784035"/>
                  <a:gd name="connsiteX6" fmla="*/ 196828 w 2296744"/>
                  <a:gd name="connsiteY6" fmla="*/ 608 h 1784035"/>
                  <a:gd name="connsiteX7" fmla="*/ 167447 w 2296744"/>
                  <a:gd name="connsiteY7" fmla="*/ 27274 h 1784035"/>
                  <a:gd name="connsiteX8" fmla="*/ 134375 w 2296744"/>
                  <a:gd name="connsiteY8" fmla="*/ 376092 h 1784035"/>
                  <a:gd name="connsiteX9" fmla="*/ 90929 w 2296744"/>
                  <a:gd name="connsiteY9" fmla="*/ 834151 h 1784035"/>
                  <a:gd name="connsiteX10" fmla="*/ 45604 w 2296744"/>
                  <a:gd name="connsiteY10" fmla="*/ 1296875 h 1784035"/>
                  <a:gd name="connsiteX11" fmla="*/ 2158 w 2296744"/>
                  <a:gd name="connsiteY11" fmla="*/ 1757370 h 1784035"/>
                  <a:gd name="connsiteX12" fmla="*/ 0 w 2296744"/>
                  <a:gd name="connsiteY12" fmla="*/ 1768301 h 1784035"/>
                  <a:gd name="connsiteX13" fmla="*/ 7520 w 2296744"/>
                  <a:gd name="connsiteY13" fmla="*/ 1783827 h 1784035"/>
                  <a:gd name="connsiteX14" fmla="*/ 2214821 w 2296744"/>
                  <a:gd name="connsiteY14" fmla="*/ 1784036 h 1784035"/>
                  <a:gd name="connsiteX15" fmla="*/ 2217675 w 2296744"/>
                  <a:gd name="connsiteY15" fmla="*/ 1778954 h 1784035"/>
                  <a:gd name="connsiteX16" fmla="*/ 2216144 w 2296744"/>
                  <a:gd name="connsiteY16" fmla="*/ 1779023 h 17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744" h="1784035">
                    <a:moveTo>
                      <a:pt x="2216144" y="1779023"/>
                    </a:moveTo>
                    <a:cubicBezTo>
                      <a:pt x="2198320" y="1779023"/>
                      <a:pt x="2196580" y="1774776"/>
                      <a:pt x="2200199" y="1757997"/>
                    </a:cubicBezTo>
                    <a:cubicBezTo>
                      <a:pt x="2242392" y="1560751"/>
                      <a:pt x="2279641" y="1362669"/>
                      <a:pt x="2292104" y="1160759"/>
                    </a:cubicBezTo>
                    <a:cubicBezTo>
                      <a:pt x="2300528" y="1024991"/>
                      <a:pt x="2299553" y="889781"/>
                      <a:pt x="2271564" y="755893"/>
                    </a:cubicBezTo>
                    <a:cubicBezTo>
                      <a:pt x="2239328" y="601675"/>
                      <a:pt x="2173673" y="465699"/>
                      <a:pt x="2052666" y="360775"/>
                    </a:cubicBezTo>
                    <a:cubicBezTo>
                      <a:pt x="1965009" y="284745"/>
                      <a:pt x="1863775" y="231761"/>
                      <a:pt x="1755369" y="192771"/>
                    </a:cubicBezTo>
                    <a:cubicBezTo>
                      <a:pt x="1684005" y="166871"/>
                      <a:pt x="213886" y="3393"/>
                      <a:pt x="196828" y="608"/>
                    </a:cubicBezTo>
                    <a:cubicBezTo>
                      <a:pt x="177264" y="-2595"/>
                      <a:pt x="169257" y="6944"/>
                      <a:pt x="167447" y="27274"/>
                    </a:cubicBezTo>
                    <a:cubicBezTo>
                      <a:pt x="157073" y="143616"/>
                      <a:pt x="145445" y="259819"/>
                      <a:pt x="134375" y="376092"/>
                    </a:cubicBezTo>
                    <a:cubicBezTo>
                      <a:pt x="119824" y="528778"/>
                      <a:pt x="105620" y="681534"/>
                      <a:pt x="90929" y="834151"/>
                    </a:cubicBezTo>
                    <a:cubicBezTo>
                      <a:pt x="76030" y="988438"/>
                      <a:pt x="60504" y="1142587"/>
                      <a:pt x="45604" y="1296875"/>
                    </a:cubicBezTo>
                    <a:cubicBezTo>
                      <a:pt x="30844" y="1450326"/>
                      <a:pt x="16431" y="1603848"/>
                      <a:pt x="2158" y="1757370"/>
                    </a:cubicBezTo>
                    <a:cubicBezTo>
                      <a:pt x="1741" y="1761686"/>
                      <a:pt x="1045" y="1765307"/>
                      <a:pt x="0" y="1768301"/>
                    </a:cubicBezTo>
                    <a:lnTo>
                      <a:pt x="7520" y="1783827"/>
                    </a:lnTo>
                    <a:cubicBezTo>
                      <a:pt x="743310" y="1783897"/>
                      <a:pt x="1479030" y="1783966"/>
                      <a:pt x="2214821" y="1784036"/>
                    </a:cubicBezTo>
                    <a:lnTo>
                      <a:pt x="2217675" y="1778954"/>
                    </a:lnTo>
                    <a:cubicBezTo>
                      <a:pt x="2217188" y="1779023"/>
                      <a:pt x="2216631" y="1779023"/>
                      <a:pt x="2216144" y="1779023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  <a:lumOff val="90000"/>
                </a:schemeClr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5156BEB-744F-464C-8DF7-58AD02D00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272" y="3733906"/>
              <a:ext cx="3944959" cy="10780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578E2BE-5DC3-A627-8CEB-57F456476200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PENGEMBANGAN ORGANISASI</a:t>
            </a:r>
            <a:endParaRPr lang="en-ID" sz="4400" b="1" dirty="0">
              <a:solidFill>
                <a:schemeClr val="tx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AF9819A-AEAB-7E02-065F-C7305A24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665" y="1638118"/>
            <a:ext cx="95718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id-ID" sz="2600" dirty="0">
                <a:latin typeface="Amasis MT Pro Medium" panose="02040604050005020304" pitchFamily="18" charset="0"/>
              </a:rPr>
              <a:t>Menurut Chester I Barnard dalam Kreitner dan Kinicki (2001) organisasi merupakan: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709E532-D87B-5835-52E8-99806DF71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5319" y="2732317"/>
            <a:ext cx="97505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id-ID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“Sebuah sistem dari aktivitas yang dikoordinasikan secara sadar oleh dua orang atau lebih”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5BA9B6AE-817E-FF58-19DD-40F48550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136" y="4116977"/>
            <a:ext cx="546802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id-ID" sz="2600" dirty="0">
                <a:latin typeface="Amasis MT Pro Medium" panose="02040604050005020304" pitchFamily="18" charset="0"/>
              </a:rPr>
              <a:t>4 karakteristik organisasi:</a:t>
            </a:r>
            <a:endParaRPr lang="en-US" sz="2600" dirty="0">
              <a:latin typeface="Amasis MT Pro Medium" panose="02040604050005020304" pitchFamily="18" charset="0"/>
            </a:endParaRPr>
          </a:p>
          <a:p>
            <a:pPr marL="0" indent="0">
              <a:defRPr/>
            </a:pPr>
            <a:endParaRPr lang="id-ID" sz="1400" dirty="0">
              <a:latin typeface="Amasis MT Pro Medium" panose="020406040500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>
                <a:latin typeface="Amasis MT Pro Medium" panose="02040604050005020304" pitchFamily="18" charset="0"/>
              </a:rPr>
              <a:t>Adanya koordinasi usaha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>
                <a:latin typeface="Amasis MT Pro Medium" panose="02040604050005020304" pitchFamily="18" charset="0"/>
              </a:rPr>
              <a:t>Tujuan bersama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>
                <a:latin typeface="Amasis MT Pro Medium" panose="02040604050005020304" pitchFamily="18" charset="0"/>
              </a:rPr>
              <a:t>Pembagian kerja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>
                <a:latin typeface="Amasis MT Pro Medium" panose="02040604050005020304" pitchFamily="18" charset="0"/>
              </a:rPr>
              <a:t>Hierarki kekuasaan</a:t>
            </a:r>
          </a:p>
        </p:txBody>
      </p:sp>
      <p:pic>
        <p:nvPicPr>
          <p:cNvPr id="2" name="Picture 2" descr="D:\Picture\logo ibi small.gif">
            <a:extLst>
              <a:ext uri="{FF2B5EF4-FFF2-40B4-BE49-F238E27FC236}">
                <a16:creationId xmlns:a16="http://schemas.microsoft.com/office/drawing/2014/main" id="{6E0B02C4-0E87-1D62-83D4-C066E6E7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1" y="4348024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E2844-14D3-DBF7-DA75-B20750E3A13C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DEFINISI PENGEMBANGAN ORGANISASI</a:t>
            </a:r>
            <a:endParaRPr lang="en-ID" sz="4400" b="1" dirty="0">
              <a:solidFill>
                <a:schemeClr val="tx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76E7416-3F1B-67FE-6EC2-0BF8FDE4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58" y="2485116"/>
            <a:ext cx="11114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altLang="en-US" sz="2600" b="1" dirty="0" err="1">
                <a:latin typeface="Amasis MT Pro Light" panose="02040304050005020304" pitchFamily="18" charset="0"/>
              </a:rPr>
              <a:t>Tyagi</a:t>
            </a:r>
            <a:r>
              <a:rPr lang="id-ID" altLang="en-US" sz="2600" b="1" dirty="0">
                <a:latin typeface="Amasis MT Pro Light" panose="02040304050005020304" pitchFamily="18" charset="0"/>
              </a:rPr>
              <a:t> (2000) berpendapat bahwa pengembangan organisasi adalah: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05E8F85-D3FF-1059-C347-8BF5984A6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116" y="3291584"/>
            <a:ext cx="912823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id-ID" altLang="en-US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“</a:t>
            </a:r>
            <a:r>
              <a:rPr lang="en-US" altLang="en-US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U</a:t>
            </a:r>
            <a:r>
              <a:rPr lang="id-ID" altLang="en-US" sz="3200" b="1" dirty="0" err="1">
                <a:solidFill>
                  <a:srgbClr val="7030A0"/>
                </a:solidFill>
                <a:latin typeface="Amasis MT Pro Light" panose="02040304050005020304" pitchFamily="18" charset="0"/>
              </a:rPr>
              <a:t>saha</a:t>
            </a:r>
            <a:r>
              <a:rPr lang="id-ID" altLang="en-US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 terencana, sistematis, terorganisasi, dan kolaboratif untuk meningkatkan </a:t>
            </a:r>
            <a:r>
              <a:rPr lang="id-ID" altLang="en-US" sz="3200" b="1" dirty="0" err="1">
                <a:solidFill>
                  <a:srgbClr val="7030A0"/>
                </a:solidFill>
                <a:latin typeface="Amasis MT Pro Light" panose="02040304050005020304" pitchFamily="18" charset="0"/>
              </a:rPr>
              <a:t>ku</a:t>
            </a:r>
            <a:r>
              <a:rPr lang="en-US" altLang="en-US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al</a:t>
            </a:r>
            <a:r>
              <a:rPr lang="id-ID" altLang="en-US" sz="3200" b="1" dirty="0" err="1">
                <a:solidFill>
                  <a:srgbClr val="7030A0"/>
                </a:solidFill>
                <a:latin typeface="Amasis MT Pro Light" panose="02040304050005020304" pitchFamily="18" charset="0"/>
              </a:rPr>
              <a:t>itas</a:t>
            </a:r>
            <a:r>
              <a:rPr lang="id-ID" altLang="en-US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 kehidupan yang tercermin dalam meningkatkan kesehatan dan vitalitas organisasional, meningkatkan individu dan kelompok dalam kompetensi serta harga diri.</a:t>
            </a:r>
            <a:r>
              <a:rPr lang="en-US" altLang="en-US" sz="3200" b="1" dirty="0">
                <a:solidFill>
                  <a:srgbClr val="7030A0"/>
                </a:solidFill>
                <a:latin typeface="Amasis MT Pro Light" panose="02040304050005020304" pitchFamily="18" charset="0"/>
              </a:rPr>
              <a:t>”</a:t>
            </a:r>
            <a:endParaRPr lang="id-ID" altLang="en-US" sz="3200" b="1" dirty="0">
              <a:solidFill>
                <a:srgbClr val="7030A0"/>
              </a:solidFill>
              <a:latin typeface="Amasis MT Pro Light" panose="02040304050005020304" pitchFamily="18" charset="0"/>
            </a:endParaRPr>
          </a:p>
        </p:txBody>
      </p:sp>
      <p:pic>
        <p:nvPicPr>
          <p:cNvPr id="8" name="Picture 2" descr="D:\Picture\logo ibi small.gif">
            <a:extLst>
              <a:ext uri="{FF2B5EF4-FFF2-40B4-BE49-F238E27FC236}">
                <a16:creationId xmlns:a16="http://schemas.microsoft.com/office/drawing/2014/main" id="{E2642E99-5EC7-7826-93B8-58CB4833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6" y="1301289"/>
            <a:ext cx="927463" cy="9274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07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3413EF-FBD6-8896-F507-0C74FDC80D3A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TEKNIK PENGEMBANGAN ORGANISASI</a:t>
            </a:r>
            <a:endParaRPr lang="en-ID" sz="4400" b="1" dirty="0">
              <a:solidFill>
                <a:schemeClr val="tx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28" name="Picture 2" descr="D:\Picture\logo ibi small.gif">
            <a:extLst>
              <a:ext uri="{FF2B5EF4-FFF2-40B4-BE49-F238E27FC236}">
                <a16:creationId xmlns:a16="http://schemas.microsoft.com/office/drawing/2014/main" id="{A8B1DF59-8466-0449-D5BB-EBC2A097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50" y="5515201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traight Connector 30">
            <a:extLst>
              <a:ext uri="{FF2B5EF4-FFF2-40B4-BE49-F238E27FC236}">
                <a16:creationId xmlns:a16="http://schemas.microsoft.com/office/drawing/2014/main" id="{9AB48665-B47D-DDD1-0665-7768AB9BE9B3}"/>
              </a:ext>
            </a:extLst>
          </p:cNvPr>
          <p:cNvSpPr/>
          <p:nvPr/>
        </p:nvSpPr>
        <p:spPr>
          <a:xfrm>
            <a:off x="1721530" y="1960052"/>
            <a:ext cx="7139441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D5220EA-B841-DCD0-85A3-C3813C5BA40A}"/>
              </a:ext>
            </a:extLst>
          </p:cNvPr>
          <p:cNvSpPr/>
          <p:nvPr/>
        </p:nvSpPr>
        <p:spPr>
          <a:xfrm>
            <a:off x="1752600" y="1981824"/>
            <a:ext cx="7108371" cy="649480"/>
          </a:xfrm>
          <a:custGeom>
            <a:avLst/>
            <a:gdLst>
              <a:gd name="connsiteX0" fmla="*/ 0 w 7139441"/>
              <a:gd name="connsiteY0" fmla="*/ 0 h 649480"/>
              <a:gd name="connsiteX1" fmla="*/ 7139441 w 7139441"/>
              <a:gd name="connsiteY1" fmla="*/ 0 h 649480"/>
              <a:gd name="connsiteX2" fmla="*/ 7139441 w 7139441"/>
              <a:gd name="connsiteY2" fmla="*/ 649480 h 649480"/>
              <a:gd name="connsiteX3" fmla="*/ 0 w 7139441"/>
              <a:gd name="connsiteY3" fmla="*/ 649480 h 649480"/>
              <a:gd name="connsiteX4" fmla="*/ 0 w 7139441"/>
              <a:gd name="connsiteY4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441" h="649480">
                <a:moveTo>
                  <a:pt x="0" y="0"/>
                </a:moveTo>
                <a:lnTo>
                  <a:pt x="7139441" y="0"/>
                </a:lnTo>
                <a:lnTo>
                  <a:pt x="7139441" y="649480"/>
                </a:lnTo>
                <a:lnTo>
                  <a:pt x="0" y="649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000" b="1" kern="1200" dirty="0" err="1">
                <a:latin typeface="Amasis MT Pro Light" panose="02040304050005020304" pitchFamily="18" charset="0"/>
              </a:rPr>
              <a:t>Survey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feedback</a:t>
            </a:r>
            <a:endParaRPr lang="en-US" sz="4000" b="1" kern="1200" dirty="0">
              <a:latin typeface="Amasis MT Pro Light" panose="02040304050005020304" pitchFamily="18" charset="0"/>
            </a:endParaRP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A86A0F05-0A87-D570-A55B-9D4D049B0F43}"/>
              </a:ext>
            </a:extLst>
          </p:cNvPr>
          <p:cNvSpPr/>
          <p:nvPr/>
        </p:nvSpPr>
        <p:spPr>
          <a:xfrm>
            <a:off x="1721530" y="2718393"/>
            <a:ext cx="7139441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5955AD9-919F-B026-5D0D-1740293510E2}"/>
              </a:ext>
            </a:extLst>
          </p:cNvPr>
          <p:cNvSpPr/>
          <p:nvPr/>
        </p:nvSpPr>
        <p:spPr>
          <a:xfrm>
            <a:off x="1721530" y="2740165"/>
            <a:ext cx="7139441" cy="649480"/>
          </a:xfrm>
          <a:custGeom>
            <a:avLst/>
            <a:gdLst>
              <a:gd name="connsiteX0" fmla="*/ 0 w 7139441"/>
              <a:gd name="connsiteY0" fmla="*/ 0 h 649480"/>
              <a:gd name="connsiteX1" fmla="*/ 7139441 w 7139441"/>
              <a:gd name="connsiteY1" fmla="*/ 0 h 649480"/>
              <a:gd name="connsiteX2" fmla="*/ 7139441 w 7139441"/>
              <a:gd name="connsiteY2" fmla="*/ 649480 h 649480"/>
              <a:gd name="connsiteX3" fmla="*/ 0 w 7139441"/>
              <a:gd name="connsiteY3" fmla="*/ 649480 h 649480"/>
              <a:gd name="connsiteX4" fmla="*/ 0 w 7139441"/>
              <a:gd name="connsiteY4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441" h="649480">
                <a:moveTo>
                  <a:pt x="0" y="0"/>
                </a:moveTo>
                <a:lnTo>
                  <a:pt x="7139441" y="0"/>
                </a:lnTo>
                <a:lnTo>
                  <a:pt x="7139441" y="649480"/>
                </a:lnTo>
                <a:lnTo>
                  <a:pt x="0" y="649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000" b="1" kern="1200" dirty="0" err="1">
                <a:latin typeface="Amasis MT Pro Light" panose="02040304050005020304" pitchFamily="18" charset="0"/>
              </a:rPr>
              <a:t>Sensitivity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training</a:t>
            </a:r>
            <a:endParaRPr lang="en-US" sz="4000" b="1" kern="1200" dirty="0">
              <a:latin typeface="Amasis MT Pro Light" panose="02040304050005020304" pitchFamily="18" charset="0"/>
            </a:endParaRPr>
          </a:p>
        </p:txBody>
      </p:sp>
      <p:sp>
        <p:nvSpPr>
          <p:cNvPr id="35" name="Straight Connector 34">
            <a:extLst>
              <a:ext uri="{FF2B5EF4-FFF2-40B4-BE49-F238E27FC236}">
                <a16:creationId xmlns:a16="http://schemas.microsoft.com/office/drawing/2014/main" id="{36D3D525-8D2A-A34D-AAA9-1A742399B70B}"/>
              </a:ext>
            </a:extLst>
          </p:cNvPr>
          <p:cNvSpPr/>
          <p:nvPr/>
        </p:nvSpPr>
        <p:spPr>
          <a:xfrm>
            <a:off x="1721530" y="3476734"/>
            <a:ext cx="7139441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760DD5D-CBCF-C0B7-FCCE-4E1C861FE2D6}"/>
              </a:ext>
            </a:extLst>
          </p:cNvPr>
          <p:cNvSpPr/>
          <p:nvPr/>
        </p:nvSpPr>
        <p:spPr>
          <a:xfrm>
            <a:off x="1721530" y="3498506"/>
            <a:ext cx="7139441" cy="649480"/>
          </a:xfrm>
          <a:custGeom>
            <a:avLst/>
            <a:gdLst>
              <a:gd name="connsiteX0" fmla="*/ 0 w 7139441"/>
              <a:gd name="connsiteY0" fmla="*/ 0 h 649480"/>
              <a:gd name="connsiteX1" fmla="*/ 7139441 w 7139441"/>
              <a:gd name="connsiteY1" fmla="*/ 0 h 649480"/>
              <a:gd name="connsiteX2" fmla="*/ 7139441 w 7139441"/>
              <a:gd name="connsiteY2" fmla="*/ 649480 h 649480"/>
              <a:gd name="connsiteX3" fmla="*/ 0 w 7139441"/>
              <a:gd name="connsiteY3" fmla="*/ 649480 h 649480"/>
              <a:gd name="connsiteX4" fmla="*/ 0 w 7139441"/>
              <a:gd name="connsiteY4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441" h="649480">
                <a:moveTo>
                  <a:pt x="0" y="0"/>
                </a:moveTo>
                <a:lnTo>
                  <a:pt x="7139441" y="0"/>
                </a:lnTo>
                <a:lnTo>
                  <a:pt x="7139441" y="649480"/>
                </a:lnTo>
                <a:lnTo>
                  <a:pt x="0" y="649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000" b="1" kern="1200">
                <a:latin typeface="Amasis MT Pro Light" panose="02040304050005020304" pitchFamily="18" charset="0"/>
              </a:rPr>
              <a:t>Team building</a:t>
            </a:r>
            <a:endParaRPr lang="en-US" sz="4000" b="1" kern="1200">
              <a:latin typeface="Amasis MT Pro Light" panose="02040304050005020304" pitchFamily="18" charset="0"/>
            </a:endParaRPr>
          </a:p>
        </p:txBody>
      </p:sp>
      <p:sp>
        <p:nvSpPr>
          <p:cNvPr id="37" name="Straight Connector 36">
            <a:extLst>
              <a:ext uri="{FF2B5EF4-FFF2-40B4-BE49-F238E27FC236}">
                <a16:creationId xmlns:a16="http://schemas.microsoft.com/office/drawing/2014/main" id="{97B2F352-D17C-F810-17EB-770481A606CF}"/>
              </a:ext>
            </a:extLst>
          </p:cNvPr>
          <p:cNvSpPr/>
          <p:nvPr/>
        </p:nvSpPr>
        <p:spPr>
          <a:xfrm>
            <a:off x="1721530" y="4235074"/>
            <a:ext cx="7139441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EE519B4-5623-00F9-3BFE-958567168616}"/>
              </a:ext>
            </a:extLst>
          </p:cNvPr>
          <p:cNvSpPr/>
          <p:nvPr/>
        </p:nvSpPr>
        <p:spPr>
          <a:xfrm>
            <a:off x="1721530" y="4256846"/>
            <a:ext cx="7139441" cy="649480"/>
          </a:xfrm>
          <a:custGeom>
            <a:avLst/>
            <a:gdLst>
              <a:gd name="connsiteX0" fmla="*/ 0 w 7139441"/>
              <a:gd name="connsiteY0" fmla="*/ 0 h 649480"/>
              <a:gd name="connsiteX1" fmla="*/ 7139441 w 7139441"/>
              <a:gd name="connsiteY1" fmla="*/ 0 h 649480"/>
              <a:gd name="connsiteX2" fmla="*/ 7139441 w 7139441"/>
              <a:gd name="connsiteY2" fmla="*/ 649480 h 649480"/>
              <a:gd name="connsiteX3" fmla="*/ 0 w 7139441"/>
              <a:gd name="connsiteY3" fmla="*/ 649480 h 649480"/>
              <a:gd name="connsiteX4" fmla="*/ 0 w 7139441"/>
              <a:gd name="connsiteY4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441" h="649480">
                <a:moveTo>
                  <a:pt x="0" y="0"/>
                </a:moveTo>
                <a:lnTo>
                  <a:pt x="7139441" y="0"/>
                </a:lnTo>
                <a:lnTo>
                  <a:pt x="7139441" y="649480"/>
                </a:lnTo>
                <a:lnTo>
                  <a:pt x="0" y="649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000" b="1" kern="1200" dirty="0" err="1">
                <a:latin typeface="Amasis MT Pro Light" panose="02040304050005020304" pitchFamily="18" charset="0"/>
              </a:rPr>
              <a:t>Quality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of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work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life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programs</a:t>
            </a:r>
            <a:endParaRPr lang="en-US" sz="4000" b="1" kern="1200" dirty="0">
              <a:latin typeface="Amasis MT Pro Light" panose="02040304050005020304" pitchFamily="18" charset="0"/>
            </a:endParaRPr>
          </a:p>
        </p:txBody>
      </p:sp>
      <p:sp>
        <p:nvSpPr>
          <p:cNvPr id="39" name="Straight Connector 38">
            <a:extLst>
              <a:ext uri="{FF2B5EF4-FFF2-40B4-BE49-F238E27FC236}">
                <a16:creationId xmlns:a16="http://schemas.microsoft.com/office/drawing/2014/main" id="{0DBC1508-C4ED-BC01-D8C3-83C7E4DE5738}"/>
              </a:ext>
            </a:extLst>
          </p:cNvPr>
          <p:cNvSpPr/>
          <p:nvPr/>
        </p:nvSpPr>
        <p:spPr>
          <a:xfrm>
            <a:off x="1721530" y="5004301"/>
            <a:ext cx="7139441" cy="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1C2EF28-C041-972A-FADB-DC32F212CF2D}"/>
              </a:ext>
            </a:extLst>
          </p:cNvPr>
          <p:cNvSpPr/>
          <p:nvPr/>
        </p:nvSpPr>
        <p:spPr>
          <a:xfrm>
            <a:off x="1721530" y="5026073"/>
            <a:ext cx="7139441" cy="649480"/>
          </a:xfrm>
          <a:custGeom>
            <a:avLst/>
            <a:gdLst>
              <a:gd name="connsiteX0" fmla="*/ 0 w 7139441"/>
              <a:gd name="connsiteY0" fmla="*/ 0 h 649480"/>
              <a:gd name="connsiteX1" fmla="*/ 7139441 w 7139441"/>
              <a:gd name="connsiteY1" fmla="*/ 0 h 649480"/>
              <a:gd name="connsiteX2" fmla="*/ 7139441 w 7139441"/>
              <a:gd name="connsiteY2" fmla="*/ 649480 h 649480"/>
              <a:gd name="connsiteX3" fmla="*/ 0 w 7139441"/>
              <a:gd name="connsiteY3" fmla="*/ 649480 h 649480"/>
              <a:gd name="connsiteX4" fmla="*/ 0 w 7139441"/>
              <a:gd name="connsiteY4" fmla="*/ 0 h 64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9441" h="649480">
                <a:moveTo>
                  <a:pt x="0" y="0"/>
                </a:moveTo>
                <a:lnTo>
                  <a:pt x="7139441" y="0"/>
                </a:lnTo>
                <a:lnTo>
                  <a:pt x="7139441" y="649480"/>
                </a:lnTo>
                <a:lnTo>
                  <a:pt x="0" y="6494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t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4000" b="1" kern="1200" dirty="0" err="1">
                <a:latin typeface="Amasis MT Pro Light" panose="02040304050005020304" pitchFamily="18" charset="0"/>
              </a:rPr>
              <a:t>Management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by</a:t>
            </a:r>
            <a:r>
              <a:rPr lang="id-ID" sz="4000" b="1" kern="1200" dirty="0">
                <a:latin typeface="Amasis MT Pro Light" panose="02040304050005020304" pitchFamily="18" charset="0"/>
              </a:rPr>
              <a:t> </a:t>
            </a:r>
            <a:r>
              <a:rPr lang="id-ID" sz="4000" b="1" kern="1200" dirty="0" err="1">
                <a:latin typeface="Amasis MT Pro Light" panose="02040304050005020304" pitchFamily="18" charset="0"/>
              </a:rPr>
              <a:t>objectives</a:t>
            </a:r>
            <a:endParaRPr lang="en-US" sz="4000" b="1" kern="1200" dirty="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9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0C38E8-10BE-445A-B880-36550F59C6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0EF23-BB8B-C108-BD27-2701D30A22A5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bg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  TEKNIK PENGEMBANGAN ORGANISASI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ea typeface="Batang" panose="020B0503020000020004" pitchFamily="18" charset="-127"/>
                <a:cs typeface="Calibri Light" panose="020F0302020204030204" pitchFamily="34" charset="0"/>
              </a:rPr>
              <a:t>(continue…)</a:t>
            </a:r>
            <a:endParaRPr lang="en-ID" sz="3600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Batang" panose="020B0503020000020004" pitchFamily="18" charset="-127"/>
              <a:cs typeface="Calibri Light" panose="020F03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7EBBF-E310-85FB-1CED-CDC1A7CBC78B}"/>
              </a:ext>
            </a:extLst>
          </p:cNvPr>
          <p:cNvGrpSpPr/>
          <p:nvPr/>
        </p:nvGrpSpPr>
        <p:grpSpPr>
          <a:xfrm>
            <a:off x="2336782" y="1390226"/>
            <a:ext cx="6441458" cy="4980094"/>
            <a:chOff x="2336782" y="1390226"/>
            <a:chExt cx="6441458" cy="498009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6DB185D-95F7-265C-7320-BAF5070045BA}"/>
                </a:ext>
              </a:extLst>
            </p:cNvPr>
            <p:cNvSpPr/>
            <p:nvPr/>
          </p:nvSpPr>
          <p:spPr>
            <a:xfrm>
              <a:off x="2443517" y="1390226"/>
              <a:ext cx="6334723" cy="4889154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4000" tIns="898313" rIns="0" bIns="16560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Amasis MT Pro Medium" panose="02040604050005020304" pitchFamily="18" charset="0"/>
                </a:rPr>
                <a:t>Developmental </a:t>
              </a:r>
            </a:p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Amasis MT Pro Medium" panose="02040604050005020304" pitchFamily="18" charset="0"/>
                </a:rPr>
                <a:t>Change</a:t>
              </a:r>
              <a:endParaRPr lang="en-ID" sz="2800" b="1" kern="1200" dirty="0">
                <a:latin typeface="Amasis MT Pro Medium" panose="02040604050005020304" pitchFamily="18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72DBFB7-4B46-730C-8C83-611DC5160F30}"/>
                </a:ext>
              </a:extLst>
            </p:cNvPr>
            <p:cNvSpPr/>
            <p:nvPr/>
          </p:nvSpPr>
          <p:spPr>
            <a:xfrm>
              <a:off x="2379202" y="1481166"/>
              <a:ext cx="6334723" cy="4889154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5033" tIns="2950633" rIns="1325034" bIns="349674" numCol="1" spcCol="1270" anchor="ctr" anchorCtr="0">
              <a:noAutofit/>
            </a:bodyPr>
            <a:lstStyle/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Amasis MT Pro Medium" panose="02040604050005020304" pitchFamily="18" charset="0"/>
                </a:rPr>
                <a:t>Transitional </a:t>
              </a:r>
            </a:p>
            <a:p>
              <a:pPr marL="0" lvl="0" indent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Amasis MT Pro Medium" panose="02040604050005020304" pitchFamily="18" charset="0"/>
                </a:rPr>
                <a:t>Change</a:t>
              </a:r>
              <a:endParaRPr lang="en-ID" sz="2800" b="1" kern="1200" dirty="0">
                <a:latin typeface="Amasis MT Pro Medium" panose="020406040500050203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84DFAB6-93BB-AA49-3094-F6130FB2B5A7}"/>
                </a:ext>
              </a:extLst>
            </p:cNvPr>
            <p:cNvSpPr/>
            <p:nvPr/>
          </p:nvSpPr>
          <p:spPr>
            <a:xfrm>
              <a:off x="2336782" y="1393874"/>
              <a:ext cx="6334723" cy="4889154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  <a:solidFill>
              <a:srgbClr val="7E36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52500" rIns="2916000" bIns="1692000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Amasis MT Pro Medium" panose="02040604050005020304" pitchFamily="18" charset="0"/>
                </a:rPr>
                <a:t>Transformational </a:t>
              </a:r>
            </a:p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latin typeface="Amasis MT Pro Medium" panose="02040604050005020304" pitchFamily="18" charset="0"/>
                </a:rPr>
                <a:t>Change</a:t>
              </a:r>
              <a:endParaRPr lang="en-ID" sz="2800" b="1" kern="1200" dirty="0">
                <a:latin typeface="Amasis MT Pro Medium" panose="02040604050005020304" pitchFamily="18" charset="0"/>
              </a:endParaRPr>
            </a:p>
          </p:txBody>
        </p:sp>
      </p:grpSp>
      <p:pic>
        <p:nvPicPr>
          <p:cNvPr id="11" name="Picture 2" descr="D:\Picture\logo ibi small.gif">
            <a:extLst>
              <a:ext uri="{FF2B5EF4-FFF2-40B4-BE49-F238E27FC236}">
                <a16:creationId xmlns:a16="http://schemas.microsoft.com/office/drawing/2014/main" id="{08C86676-5CFA-13D9-2C74-FEFD1C5E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5626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1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C8ACAC-9D65-4479-4CAA-A008F0BF25ED}"/>
              </a:ext>
            </a:extLst>
          </p:cNvPr>
          <p:cNvGrpSpPr/>
          <p:nvPr/>
        </p:nvGrpSpPr>
        <p:grpSpPr>
          <a:xfrm>
            <a:off x="349823" y="3761119"/>
            <a:ext cx="3541691" cy="3107514"/>
            <a:chOff x="626272" y="1932319"/>
            <a:chExt cx="5626957" cy="465447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9E3589D-36F0-461F-BE24-AF54C3AB29A1}"/>
                </a:ext>
              </a:extLst>
            </p:cNvPr>
            <p:cNvSpPr/>
            <p:nvPr/>
          </p:nvSpPr>
          <p:spPr>
            <a:xfrm>
              <a:off x="763706" y="1932319"/>
              <a:ext cx="3619212" cy="3624736"/>
            </a:xfrm>
            <a:custGeom>
              <a:avLst/>
              <a:gdLst>
                <a:gd name="connsiteX0" fmla="*/ 847334 w 4193532"/>
                <a:gd name="connsiteY0" fmla="*/ 3677821 h 4199932"/>
                <a:gd name="connsiteX1" fmla="*/ 898279 w 4193532"/>
                <a:gd name="connsiteY1" fmla="*/ 3728429 h 4199932"/>
                <a:gd name="connsiteX2" fmla="*/ 846043 w 4193532"/>
                <a:gd name="connsiteY2" fmla="*/ 3779990 h 4199932"/>
                <a:gd name="connsiteX3" fmla="*/ 795155 w 4193532"/>
                <a:gd name="connsiteY3" fmla="*/ 3729046 h 4199932"/>
                <a:gd name="connsiteX4" fmla="*/ 847334 w 4193532"/>
                <a:gd name="connsiteY4" fmla="*/ 3677821 h 4199932"/>
                <a:gd name="connsiteX5" fmla="*/ 3470008 w 4193532"/>
                <a:gd name="connsiteY5" fmla="*/ 3325380 h 4199932"/>
                <a:gd name="connsiteX6" fmla="*/ 3481762 w 4193532"/>
                <a:gd name="connsiteY6" fmla="*/ 3330969 h 4199932"/>
                <a:gd name="connsiteX7" fmla="*/ 3523842 w 4193532"/>
                <a:gd name="connsiteY7" fmla="*/ 3368336 h 4199932"/>
                <a:gd name="connsiteX8" fmla="*/ 3531192 w 4193532"/>
                <a:gd name="connsiteY8" fmla="*/ 3377257 h 4199932"/>
                <a:gd name="connsiteX9" fmla="*/ 3523673 w 4193532"/>
                <a:gd name="connsiteY9" fmla="*/ 3390611 h 4199932"/>
                <a:gd name="connsiteX10" fmla="*/ 3303904 w 4193532"/>
                <a:gd name="connsiteY10" fmla="*/ 3599048 h 4199932"/>
                <a:gd name="connsiteX11" fmla="*/ 3280395 w 4193532"/>
                <a:gd name="connsiteY11" fmla="*/ 3595961 h 4199932"/>
                <a:gd name="connsiteX12" fmla="*/ 3248807 w 4193532"/>
                <a:gd name="connsiteY12" fmla="*/ 3556126 h 4199932"/>
                <a:gd name="connsiteX13" fmla="*/ 3252510 w 4193532"/>
                <a:gd name="connsiteY13" fmla="*/ 3528297 h 4199932"/>
                <a:gd name="connsiteX14" fmla="*/ 3434800 w 4193532"/>
                <a:gd name="connsiteY14" fmla="*/ 3359359 h 4199932"/>
                <a:gd name="connsiteX15" fmla="*/ 3459263 w 4193532"/>
                <a:gd name="connsiteY15" fmla="*/ 3332540 h 4199932"/>
                <a:gd name="connsiteX16" fmla="*/ 3470008 w 4193532"/>
                <a:gd name="connsiteY16" fmla="*/ 3325380 h 4199932"/>
                <a:gd name="connsiteX17" fmla="*/ 3761042 w 4193532"/>
                <a:gd name="connsiteY17" fmla="*/ 2167561 h 4199932"/>
                <a:gd name="connsiteX18" fmla="*/ 3848517 w 4193532"/>
                <a:gd name="connsiteY18" fmla="*/ 2167561 h 4199932"/>
                <a:gd name="connsiteX19" fmla="*/ 3848531 w 4193532"/>
                <a:gd name="connsiteY19" fmla="*/ 2178598 h 4199932"/>
                <a:gd name="connsiteX20" fmla="*/ 3810659 w 4193532"/>
                <a:gd name="connsiteY20" fmla="*/ 2213272 h 4199932"/>
                <a:gd name="connsiteX21" fmla="*/ 3778006 w 4193532"/>
                <a:gd name="connsiteY21" fmla="*/ 2211027 h 4199932"/>
                <a:gd name="connsiteX22" fmla="*/ 3760612 w 4193532"/>
                <a:gd name="connsiteY22" fmla="*/ 2190044 h 4199932"/>
                <a:gd name="connsiteX23" fmla="*/ 3412240 w 4193532"/>
                <a:gd name="connsiteY23" fmla="*/ 2167561 h 4199932"/>
                <a:gd name="connsiteX24" fmla="*/ 3499306 w 4193532"/>
                <a:gd name="connsiteY24" fmla="*/ 2167561 h 4199932"/>
                <a:gd name="connsiteX25" fmla="*/ 3491544 w 4193532"/>
                <a:gd name="connsiteY25" fmla="*/ 2281934 h 4199932"/>
                <a:gd name="connsiteX26" fmla="*/ 3335156 w 4193532"/>
                <a:gd name="connsiteY26" fmla="*/ 2765922 h 4199932"/>
                <a:gd name="connsiteX27" fmla="*/ 3345704 w 4193532"/>
                <a:gd name="connsiteY27" fmla="*/ 2805645 h 4199932"/>
                <a:gd name="connsiteX28" fmla="*/ 3375384 w 4193532"/>
                <a:gd name="connsiteY28" fmla="*/ 2823318 h 4199932"/>
                <a:gd name="connsiteX29" fmla="*/ 3407590 w 4193532"/>
                <a:gd name="connsiteY29" fmla="*/ 2813837 h 4199932"/>
                <a:gd name="connsiteX30" fmla="*/ 3456066 w 4193532"/>
                <a:gd name="connsiteY30" fmla="*/ 2716155 h 4199932"/>
                <a:gd name="connsiteX31" fmla="*/ 3480079 w 4193532"/>
                <a:gd name="connsiteY31" fmla="*/ 2707178 h 4199932"/>
                <a:gd name="connsiteX32" fmla="*/ 3523505 w 4193532"/>
                <a:gd name="connsiteY32" fmla="*/ 2725749 h 4199932"/>
                <a:gd name="connsiteX33" fmla="*/ 3534840 w 4193532"/>
                <a:gd name="connsiteY33" fmla="*/ 2754027 h 4199932"/>
                <a:gd name="connsiteX34" fmla="*/ 3314116 w 4193532"/>
                <a:gd name="connsiteY34" fmla="*/ 3105759 h 4199932"/>
                <a:gd name="connsiteX35" fmla="*/ 3294086 w 4193532"/>
                <a:gd name="connsiteY35" fmla="*/ 3129268 h 4199932"/>
                <a:gd name="connsiteX36" fmla="*/ 3295096 w 4193532"/>
                <a:gd name="connsiteY36" fmla="*/ 3163100 h 4199932"/>
                <a:gd name="connsiteX37" fmla="*/ 3328424 w 4193532"/>
                <a:gd name="connsiteY37" fmla="*/ 3193959 h 4199932"/>
                <a:gd name="connsiteX38" fmla="*/ 3354513 w 4193532"/>
                <a:gd name="connsiteY38" fmla="*/ 3192276 h 4199932"/>
                <a:gd name="connsiteX39" fmla="*/ 3550886 w 4193532"/>
                <a:gd name="connsiteY39" fmla="*/ 2913145 h 4199932"/>
                <a:gd name="connsiteX40" fmla="*/ 3588814 w 4193532"/>
                <a:gd name="connsiteY40" fmla="*/ 2902428 h 4199932"/>
                <a:gd name="connsiteX41" fmla="*/ 3624330 w 4193532"/>
                <a:gd name="connsiteY41" fmla="*/ 2920832 h 4199932"/>
                <a:gd name="connsiteX42" fmla="*/ 3631792 w 4193532"/>
                <a:gd name="connsiteY42" fmla="*/ 2947426 h 4199932"/>
                <a:gd name="connsiteX43" fmla="*/ 3466670 w 4193532"/>
                <a:gd name="connsiteY43" fmla="*/ 3193117 h 4199932"/>
                <a:gd name="connsiteX44" fmla="*/ 3261545 w 4193532"/>
                <a:gd name="connsiteY44" fmla="*/ 3409072 h 4199932"/>
                <a:gd name="connsiteX45" fmla="*/ 3227319 w 4193532"/>
                <a:gd name="connsiteY45" fmla="*/ 3407669 h 4199932"/>
                <a:gd name="connsiteX46" fmla="*/ 3196237 w 4193532"/>
                <a:gd name="connsiteY46" fmla="*/ 3372041 h 4199932"/>
                <a:gd name="connsiteX47" fmla="*/ 3197695 w 4193532"/>
                <a:gd name="connsiteY47" fmla="*/ 3349262 h 4199932"/>
                <a:gd name="connsiteX48" fmla="*/ 3268446 w 4193532"/>
                <a:gd name="connsiteY48" fmla="*/ 3283898 h 4199932"/>
                <a:gd name="connsiteX49" fmla="*/ 3268838 w 4193532"/>
                <a:gd name="connsiteY49" fmla="*/ 3256125 h 4199932"/>
                <a:gd name="connsiteX50" fmla="*/ 3172784 w 4193532"/>
                <a:gd name="connsiteY50" fmla="*/ 3161922 h 4199932"/>
                <a:gd name="connsiteX51" fmla="*/ 3172559 w 4193532"/>
                <a:gd name="connsiteY51" fmla="*/ 3133588 h 4199932"/>
                <a:gd name="connsiteX52" fmla="*/ 3339252 w 4193532"/>
                <a:gd name="connsiteY52" fmla="*/ 2927396 h 4199932"/>
                <a:gd name="connsiteX53" fmla="*/ 3333417 w 4193532"/>
                <a:gd name="connsiteY53" fmla="*/ 2899287 h 4199932"/>
                <a:gd name="connsiteX54" fmla="*/ 3289598 w 4193532"/>
                <a:gd name="connsiteY54" fmla="*/ 2873366 h 4199932"/>
                <a:gd name="connsiteX55" fmla="*/ 3268221 w 4193532"/>
                <a:gd name="connsiteY55" fmla="*/ 2877125 h 4199932"/>
                <a:gd name="connsiteX56" fmla="*/ 3245890 w 4193532"/>
                <a:gd name="connsiteY56" fmla="*/ 2880155 h 4199932"/>
                <a:gd name="connsiteX57" fmla="*/ 3203979 w 4193532"/>
                <a:gd name="connsiteY57" fmla="*/ 2851260 h 4199932"/>
                <a:gd name="connsiteX58" fmla="*/ 3198873 w 4193532"/>
                <a:gd name="connsiteY58" fmla="*/ 2823318 h 4199932"/>
                <a:gd name="connsiteX59" fmla="*/ 3309853 w 4193532"/>
                <a:gd name="connsiteY59" fmla="*/ 2617071 h 4199932"/>
                <a:gd name="connsiteX60" fmla="*/ 3403969 w 4193532"/>
                <a:gd name="connsiteY60" fmla="*/ 2272065 h 4199932"/>
                <a:gd name="connsiteX61" fmla="*/ 2889648 w 4193532"/>
                <a:gd name="connsiteY61" fmla="*/ 2167561 h 4199932"/>
                <a:gd name="connsiteX62" fmla="*/ 2979113 w 4193532"/>
                <a:gd name="connsiteY62" fmla="*/ 2167561 h 4199932"/>
                <a:gd name="connsiteX63" fmla="*/ 2973613 w 4193532"/>
                <a:gd name="connsiteY63" fmla="*/ 2226197 h 4199932"/>
                <a:gd name="connsiteX64" fmla="*/ 2930852 w 4193532"/>
                <a:gd name="connsiteY64" fmla="*/ 2397918 h 4199932"/>
                <a:gd name="connsiteX65" fmla="*/ 2892026 w 4193532"/>
                <a:gd name="connsiteY65" fmla="*/ 2415929 h 4199932"/>
                <a:gd name="connsiteX66" fmla="*/ 2859934 w 4193532"/>
                <a:gd name="connsiteY66" fmla="*/ 2403192 h 4199932"/>
                <a:gd name="connsiteX67" fmla="*/ 2846356 w 4193532"/>
                <a:gd name="connsiteY67" fmla="*/ 2374130 h 4199932"/>
                <a:gd name="connsiteX68" fmla="*/ 2884543 w 4193532"/>
                <a:gd name="connsiteY68" fmla="*/ 2233982 h 4199932"/>
                <a:gd name="connsiteX69" fmla="*/ 2173871 w 4193532"/>
                <a:gd name="connsiteY69" fmla="*/ 2167561 h 4199932"/>
                <a:gd name="connsiteX70" fmla="*/ 2273212 w 4193532"/>
                <a:gd name="connsiteY70" fmla="*/ 2167561 h 4199932"/>
                <a:gd name="connsiteX71" fmla="*/ 2269501 w 4193532"/>
                <a:gd name="connsiteY71" fmla="*/ 2178635 h 4199932"/>
                <a:gd name="connsiteX72" fmla="*/ 2088804 w 4193532"/>
                <a:gd name="connsiteY72" fmla="*/ 2289520 h 4199932"/>
                <a:gd name="connsiteX73" fmla="*/ 2067428 w 4193532"/>
                <a:gd name="connsiteY73" fmla="*/ 2263600 h 4199932"/>
                <a:gd name="connsiteX74" fmla="*/ 2073656 w 4193532"/>
                <a:gd name="connsiteY74" fmla="*/ 2225951 h 4199932"/>
                <a:gd name="connsiteX75" fmla="*/ 2100025 w 4193532"/>
                <a:gd name="connsiteY75" fmla="*/ 2202107 h 4199932"/>
                <a:gd name="connsiteX76" fmla="*/ 2172501 w 4193532"/>
                <a:gd name="connsiteY76" fmla="*/ 2169859 h 4199932"/>
                <a:gd name="connsiteX77" fmla="*/ 1217971 w 4193532"/>
                <a:gd name="connsiteY77" fmla="*/ 2167561 h 4199932"/>
                <a:gd name="connsiteX78" fmla="*/ 1302934 w 4193532"/>
                <a:gd name="connsiteY78" fmla="*/ 2167561 h 4199932"/>
                <a:gd name="connsiteX79" fmla="*/ 1303986 w 4193532"/>
                <a:gd name="connsiteY79" fmla="*/ 2170350 h 4199932"/>
                <a:gd name="connsiteX80" fmla="*/ 1413225 w 4193532"/>
                <a:gd name="connsiteY80" fmla="*/ 2508224 h 4199932"/>
                <a:gd name="connsiteX81" fmla="*/ 1445206 w 4193532"/>
                <a:gd name="connsiteY81" fmla="*/ 2514564 h 4199932"/>
                <a:gd name="connsiteX82" fmla="*/ 1480216 w 4193532"/>
                <a:gd name="connsiteY82" fmla="*/ 2488586 h 4199932"/>
                <a:gd name="connsiteX83" fmla="*/ 1485883 w 4193532"/>
                <a:gd name="connsiteY83" fmla="*/ 2460477 h 4199932"/>
                <a:gd name="connsiteX84" fmla="*/ 1395831 w 4193532"/>
                <a:gd name="connsiteY84" fmla="*/ 2212486 h 4199932"/>
                <a:gd name="connsiteX85" fmla="*/ 1390784 w 4193532"/>
                <a:gd name="connsiteY85" fmla="*/ 2167561 h 4199932"/>
                <a:gd name="connsiteX86" fmla="*/ 1481614 w 4193532"/>
                <a:gd name="connsiteY86" fmla="*/ 2167561 h 4199932"/>
                <a:gd name="connsiteX87" fmla="*/ 1487184 w 4193532"/>
                <a:gd name="connsiteY87" fmla="*/ 2226012 h 4199932"/>
                <a:gd name="connsiteX88" fmla="*/ 1694936 w 4193532"/>
                <a:gd name="connsiteY88" fmla="*/ 2575720 h 4199932"/>
                <a:gd name="connsiteX89" fmla="*/ 1856860 w 4193532"/>
                <a:gd name="connsiteY89" fmla="*/ 2675478 h 4199932"/>
                <a:gd name="connsiteX90" fmla="*/ 1881490 w 4193532"/>
                <a:gd name="connsiteY90" fmla="*/ 2663976 h 4199932"/>
                <a:gd name="connsiteX91" fmla="*/ 1893721 w 4193532"/>
                <a:gd name="connsiteY91" fmla="*/ 2622120 h 4199932"/>
                <a:gd name="connsiteX92" fmla="*/ 1879526 w 4193532"/>
                <a:gd name="connsiteY92" fmla="*/ 2590196 h 4199932"/>
                <a:gd name="connsiteX93" fmla="*/ 1705091 w 4193532"/>
                <a:gd name="connsiteY93" fmla="*/ 2464910 h 4199932"/>
                <a:gd name="connsiteX94" fmla="*/ 1585438 w 4193532"/>
                <a:gd name="connsiteY94" fmla="*/ 2263284 h 4199932"/>
                <a:gd name="connsiteX95" fmla="*/ 1566528 w 4193532"/>
                <a:gd name="connsiteY95" fmla="*/ 2167561 h 4199932"/>
                <a:gd name="connsiteX96" fmla="*/ 1653288 w 4193532"/>
                <a:gd name="connsiteY96" fmla="*/ 2167561 h 4199932"/>
                <a:gd name="connsiteX97" fmla="*/ 1667322 w 4193532"/>
                <a:gd name="connsiteY97" fmla="*/ 2231945 h 4199932"/>
                <a:gd name="connsiteX98" fmla="*/ 1766696 w 4193532"/>
                <a:gd name="connsiteY98" fmla="*/ 2404988 h 4199932"/>
                <a:gd name="connsiteX99" fmla="*/ 1792898 w 4193532"/>
                <a:gd name="connsiteY99" fmla="*/ 2404539 h 4199932"/>
                <a:gd name="connsiteX100" fmla="*/ 1822018 w 4193532"/>
                <a:gd name="connsiteY100" fmla="*/ 2367396 h 4199932"/>
                <a:gd name="connsiteX101" fmla="*/ 1821456 w 4193532"/>
                <a:gd name="connsiteY101" fmla="*/ 2335079 h 4199932"/>
                <a:gd name="connsiteX102" fmla="*/ 1741154 w 4193532"/>
                <a:gd name="connsiteY102" fmla="*/ 2174586 h 4199932"/>
                <a:gd name="connsiteX103" fmla="*/ 1740610 w 4193532"/>
                <a:gd name="connsiteY103" fmla="*/ 2167561 h 4199932"/>
                <a:gd name="connsiteX104" fmla="*/ 1832956 w 4193532"/>
                <a:gd name="connsiteY104" fmla="*/ 2167561 h 4199932"/>
                <a:gd name="connsiteX105" fmla="*/ 1842130 w 4193532"/>
                <a:gd name="connsiteY105" fmla="*/ 2204899 h 4199932"/>
                <a:gd name="connsiteX106" fmla="*/ 2012443 w 4193532"/>
                <a:gd name="connsiteY106" fmla="*/ 2363133 h 4199932"/>
                <a:gd name="connsiteX107" fmla="*/ 2305601 w 4193532"/>
                <a:gd name="connsiteY107" fmla="*/ 2283125 h 4199932"/>
                <a:gd name="connsiteX108" fmla="*/ 2358039 w 4193532"/>
                <a:gd name="connsiteY108" fmla="*/ 2195339 h 4199932"/>
                <a:gd name="connsiteX109" fmla="*/ 2365382 w 4193532"/>
                <a:gd name="connsiteY109" fmla="*/ 2167561 h 4199932"/>
                <a:gd name="connsiteX110" fmla="*/ 2631347 w 4193532"/>
                <a:gd name="connsiteY110" fmla="*/ 2167561 h 4199932"/>
                <a:gd name="connsiteX111" fmla="*/ 2630759 w 4193532"/>
                <a:gd name="connsiteY111" fmla="*/ 2175681 h 4199932"/>
                <a:gd name="connsiteX112" fmla="*/ 2518637 w 4193532"/>
                <a:gd name="connsiteY112" fmla="*/ 2433827 h 4199932"/>
                <a:gd name="connsiteX113" fmla="*/ 2508257 w 4193532"/>
                <a:gd name="connsiteY113" fmla="*/ 2446451 h 4199932"/>
                <a:gd name="connsiteX114" fmla="*/ 2488508 w 4193532"/>
                <a:gd name="connsiteY114" fmla="*/ 2447798 h 4199932"/>
                <a:gd name="connsiteX115" fmla="*/ 2447438 w 4193532"/>
                <a:gd name="connsiteY115" fmla="*/ 2411889 h 4199932"/>
                <a:gd name="connsiteX116" fmla="*/ 2445250 w 4193532"/>
                <a:gd name="connsiteY116" fmla="*/ 2385183 h 4199932"/>
                <a:gd name="connsiteX117" fmla="*/ 2524921 w 4193532"/>
                <a:gd name="connsiteY117" fmla="*/ 2243345 h 4199932"/>
                <a:gd name="connsiteX118" fmla="*/ 2505732 w 4193532"/>
                <a:gd name="connsiteY118" fmla="*/ 2211420 h 4199932"/>
                <a:gd name="connsiteX119" fmla="*/ 2452263 w 4193532"/>
                <a:gd name="connsiteY119" fmla="*/ 2205978 h 4199932"/>
                <a:gd name="connsiteX120" fmla="*/ 2428417 w 4193532"/>
                <a:gd name="connsiteY120" fmla="*/ 2252659 h 4199932"/>
                <a:gd name="connsiteX121" fmla="*/ 1920204 w 4193532"/>
                <a:gd name="connsiteY121" fmla="*/ 2416715 h 4199932"/>
                <a:gd name="connsiteX122" fmla="*/ 1887774 w 4193532"/>
                <a:gd name="connsiteY122" fmla="*/ 2423559 h 4199932"/>
                <a:gd name="connsiteX123" fmla="*/ 1860955 w 4193532"/>
                <a:gd name="connsiteY123" fmla="*/ 2457953 h 4199932"/>
                <a:gd name="connsiteX124" fmla="*/ 1865444 w 4193532"/>
                <a:gd name="connsiteY124" fmla="*/ 2485837 h 4199932"/>
                <a:gd name="connsiteX125" fmla="*/ 2124489 w 4193532"/>
                <a:gd name="connsiteY125" fmla="*/ 2549687 h 4199932"/>
                <a:gd name="connsiteX126" fmla="*/ 2327370 w 4193532"/>
                <a:gd name="connsiteY126" fmla="*/ 2486679 h 4199932"/>
                <a:gd name="connsiteX127" fmla="*/ 2356264 w 4193532"/>
                <a:gd name="connsiteY127" fmla="*/ 2493861 h 4199932"/>
                <a:gd name="connsiteX128" fmla="*/ 2381120 w 4193532"/>
                <a:gd name="connsiteY128" fmla="*/ 2531901 h 4199932"/>
                <a:gd name="connsiteX129" fmla="*/ 2375229 w 4193532"/>
                <a:gd name="connsiteY129" fmla="*/ 2560459 h 4199932"/>
                <a:gd name="connsiteX130" fmla="*/ 2158265 w 4193532"/>
                <a:gd name="connsiteY130" fmla="*/ 2634240 h 4199932"/>
                <a:gd name="connsiteX131" fmla="*/ 2002680 w 4193532"/>
                <a:gd name="connsiteY131" fmla="*/ 2628516 h 4199932"/>
                <a:gd name="connsiteX132" fmla="*/ 1977096 w 4193532"/>
                <a:gd name="connsiteY132" fmla="*/ 2645068 h 4199932"/>
                <a:gd name="connsiteX133" fmla="*/ 1964472 w 4193532"/>
                <a:gd name="connsiteY133" fmla="*/ 2688719 h 4199932"/>
                <a:gd name="connsiteX134" fmla="*/ 1979677 w 4193532"/>
                <a:gd name="connsiteY134" fmla="*/ 2712901 h 4199932"/>
                <a:gd name="connsiteX135" fmla="*/ 2319403 w 4193532"/>
                <a:gd name="connsiteY135" fmla="*/ 2683445 h 4199932"/>
                <a:gd name="connsiteX136" fmla="*/ 2717879 w 4193532"/>
                <a:gd name="connsiteY136" fmla="*/ 2169217 h 4199932"/>
                <a:gd name="connsiteX137" fmla="*/ 2717935 w 4193532"/>
                <a:gd name="connsiteY137" fmla="*/ 2167561 h 4199932"/>
                <a:gd name="connsiteX138" fmla="*/ 2805137 w 4193532"/>
                <a:gd name="connsiteY138" fmla="*/ 2167561 h 4199932"/>
                <a:gd name="connsiteX139" fmla="*/ 2797516 w 4193532"/>
                <a:gd name="connsiteY139" fmla="*/ 2227957 h 4199932"/>
                <a:gd name="connsiteX140" fmla="*/ 2717535 w 4193532"/>
                <a:gd name="connsiteY140" fmla="*/ 2448190 h 4199932"/>
                <a:gd name="connsiteX141" fmla="*/ 2725558 w 4193532"/>
                <a:gd name="connsiteY141" fmla="*/ 2475626 h 4199932"/>
                <a:gd name="connsiteX142" fmla="*/ 2833451 w 4193532"/>
                <a:gd name="connsiteY142" fmla="*/ 2543122 h 4199932"/>
                <a:gd name="connsiteX143" fmla="*/ 2840858 w 4193532"/>
                <a:gd name="connsiteY143" fmla="*/ 2579312 h 4199932"/>
                <a:gd name="connsiteX144" fmla="*/ 2625745 w 4193532"/>
                <a:gd name="connsiteY144" fmla="*/ 2808899 h 4199932"/>
                <a:gd name="connsiteX145" fmla="*/ 2620190 w 4193532"/>
                <a:gd name="connsiteY145" fmla="*/ 2842395 h 4199932"/>
                <a:gd name="connsiteX146" fmla="*/ 2644091 w 4193532"/>
                <a:gd name="connsiteY146" fmla="*/ 2878865 h 4199932"/>
                <a:gd name="connsiteX147" fmla="*/ 2671303 w 4193532"/>
                <a:gd name="connsiteY147" fmla="*/ 2883746 h 4199932"/>
                <a:gd name="connsiteX148" fmla="*/ 2848824 w 4193532"/>
                <a:gd name="connsiteY148" fmla="*/ 2715089 h 4199932"/>
                <a:gd name="connsiteX149" fmla="*/ 3066686 w 4193532"/>
                <a:gd name="connsiteY149" fmla="*/ 2171865 h 4199932"/>
                <a:gd name="connsiteX150" fmla="*/ 3067177 w 4193532"/>
                <a:gd name="connsiteY150" fmla="*/ 2167561 h 4199932"/>
                <a:gd name="connsiteX151" fmla="*/ 3326178 w 4193532"/>
                <a:gd name="connsiteY151" fmla="*/ 2167561 h 4199932"/>
                <a:gd name="connsiteX152" fmla="*/ 3311648 w 4193532"/>
                <a:gd name="connsiteY152" fmla="*/ 2308429 h 4199932"/>
                <a:gd name="connsiteX153" fmla="*/ 3281069 w 4193532"/>
                <a:gd name="connsiteY153" fmla="*/ 2329076 h 4199932"/>
                <a:gd name="connsiteX154" fmla="*/ 3236633 w 4193532"/>
                <a:gd name="connsiteY154" fmla="*/ 2319650 h 4199932"/>
                <a:gd name="connsiteX155" fmla="*/ 3224346 w 4193532"/>
                <a:gd name="connsiteY155" fmla="*/ 2301303 h 4199932"/>
                <a:gd name="connsiteX156" fmla="*/ 3231022 w 4193532"/>
                <a:gd name="connsiteY156" fmla="*/ 2258213 h 4199932"/>
                <a:gd name="connsiteX157" fmla="*/ 3217333 w 4193532"/>
                <a:gd name="connsiteY157" fmla="*/ 2241998 h 4199932"/>
                <a:gd name="connsiteX158" fmla="*/ 3170202 w 4193532"/>
                <a:gd name="connsiteY158" fmla="*/ 2238239 h 4199932"/>
                <a:gd name="connsiteX159" fmla="*/ 3143104 w 4193532"/>
                <a:gd name="connsiteY159" fmla="*/ 2260682 h 4199932"/>
                <a:gd name="connsiteX160" fmla="*/ 3079030 w 4193532"/>
                <a:gd name="connsiteY160" fmla="*/ 2495151 h 4199932"/>
                <a:gd name="connsiteX161" fmla="*/ 2647626 w 4193532"/>
                <a:gd name="connsiteY161" fmla="*/ 3003590 h 4199932"/>
                <a:gd name="connsiteX162" fmla="*/ 2611830 w 4193532"/>
                <a:gd name="connsiteY162" fmla="*/ 2995117 h 4199932"/>
                <a:gd name="connsiteX163" fmla="*/ 2546129 w 4193532"/>
                <a:gd name="connsiteY163" fmla="*/ 2888234 h 4199932"/>
                <a:gd name="connsiteX164" fmla="*/ 2514485 w 4193532"/>
                <a:gd name="connsiteY164" fmla="*/ 2879650 h 4199932"/>
                <a:gd name="connsiteX165" fmla="*/ 2062996 w 4193532"/>
                <a:gd name="connsiteY165" fmla="*/ 2983839 h 4199932"/>
                <a:gd name="connsiteX166" fmla="*/ 2043022 w 4193532"/>
                <a:gd name="connsiteY166" fmla="*/ 2982605 h 4199932"/>
                <a:gd name="connsiteX167" fmla="*/ 2028153 w 4193532"/>
                <a:gd name="connsiteY167" fmla="*/ 2964539 h 4199932"/>
                <a:gd name="connsiteX168" fmla="*/ 2031856 w 4193532"/>
                <a:gd name="connsiteY168" fmla="*/ 2919261 h 4199932"/>
                <a:gd name="connsiteX169" fmla="*/ 2058058 w 4193532"/>
                <a:gd name="connsiteY169" fmla="*/ 2896257 h 4199932"/>
                <a:gd name="connsiteX170" fmla="*/ 2235523 w 4193532"/>
                <a:gd name="connsiteY170" fmla="*/ 2885822 h 4199932"/>
                <a:gd name="connsiteX171" fmla="*/ 2715795 w 4193532"/>
                <a:gd name="connsiteY171" fmla="*/ 2603549 h 4199932"/>
                <a:gd name="connsiteX172" fmla="*/ 2711195 w 4193532"/>
                <a:gd name="connsiteY172" fmla="*/ 2570895 h 4199932"/>
                <a:gd name="connsiteX173" fmla="*/ 2674949 w 4193532"/>
                <a:gd name="connsiteY173" fmla="*/ 2546657 h 4199932"/>
                <a:gd name="connsiteX174" fmla="*/ 2646504 w 4193532"/>
                <a:gd name="connsiteY174" fmla="*/ 2551201 h 4199932"/>
                <a:gd name="connsiteX175" fmla="*/ 2455348 w 4193532"/>
                <a:gd name="connsiteY175" fmla="*/ 2714471 h 4199932"/>
                <a:gd name="connsiteX176" fmla="*/ 1562132 w 4193532"/>
                <a:gd name="connsiteY176" fmla="*/ 2566800 h 4199932"/>
                <a:gd name="connsiteX177" fmla="*/ 1525269 w 4193532"/>
                <a:gd name="connsiteY177" fmla="*/ 2563601 h 4199932"/>
                <a:gd name="connsiteX178" fmla="*/ 1425961 w 4193532"/>
                <a:gd name="connsiteY178" fmla="*/ 2640299 h 4199932"/>
                <a:gd name="connsiteX179" fmla="*/ 1395551 w 4193532"/>
                <a:gd name="connsiteY179" fmla="*/ 2637045 h 4199932"/>
                <a:gd name="connsiteX180" fmla="*/ 1216628 w 4193532"/>
                <a:gd name="connsiteY180" fmla="*/ 2175287 h 4199932"/>
                <a:gd name="connsiteX181" fmla="*/ 868224 w 4193532"/>
                <a:gd name="connsiteY181" fmla="*/ 2167561 h 4199932"/>
                <a:gd name="connsiteX182" fmla="*/ 958180 w 4193532"/>
                <a:gd name="connsiteY182" fmla="*/ 2167561 h 4199932"/>
                <a:gd name="connsiteX183" fmla="*/ 960473 w 4193532"/>
                <a:gd name="connsiteY183" fmla="*/ 2225896 h 4199932"/>
                <a:gd name="connsiteX184" fmla="*/ 987095 w 4193532"/>
                <a:gd name="connsiteY184" fmla="*/ 2374354 h 4199932"/>
                <a:gd name="connsiteX185" fmla="*/ 1028054 w 4193532"/>
                <a:gd name="connsiteY185" fmla="*/ 2504297 h 4199932"/>
                <a:gd name="connsiteX186" fmla="*/ 1016103 w 4193532"/>
                <a:gd name="connsiteY186" fmla="*/ 2531284 h 4199932"/>
                <a:gd name="connsiteX187" fmla="*/ 973798 w 4193532"/>
                <a:gd name="connsiteY187" fmla="*/ 2547891 h 4199932"/>
                <a:gd name="connsiteX188" fmla="*/ 946755 w 4193532"/>
                <a:gd name="connsiteY188" fmla="*/ 2536277 h 4199932"/>
                <a:gd name="connsiteX189" fmla="*/ 885487 w 4193532"/>
                <a:gd name="connsiteY189" fmla="*/ 2308372 h 4199932"/>
                <a:gd name="connsiteX190" fmla="*/ 870562 w 4193532"/>
                <a:gd name="connsiteY190" fmla="*/ 2174783 h 4199932"/>
                <a:gd name="connsiteX191" fmla="*/ 521091 w 4193532"/>
                <a:gd name="connsiteY191" fmla="*/ 2167561 h 4199932"/>
                <a:gd name="connsiteX192" fmla="*/ 608864 w 4193532"/>
                <a:gd name="connsiteY192" fmla="*/ 2167561 h 4199932"/>
                <a:gd name="connsiteX193" fmla="*/ 613314 w 4193532"/>
                <a:gd name="connsiteY193" fmla="*/ 2242784 h 4199932"/>
                <a:gd name="connsiteX194" fmla="*/ 638057 w 4193532"/>
                <a:gd name="connsiteY194" fmla="*/ 2262197 h 4199932"/>
                <a:gd name="connsiteX195" fmla="*/ 677612 w 4193532"/>
                <a:gd name="connsiteY195" fmla="*/ 2256250 h 4199932"/>
                <a:gd name="connsiteX196" fmla="*/ 699550 w 4193532"/>
                <a:gd name="connsiteY196" fmla="*/ 2229150 h 4199932"/>
                <a:gd name="connsiteX197" fmla="*/ 695818 w 4193532"/>
                <a:gd name="connsiteY197" fmla="*/ 2167561 h 4199932"/>
                <a:gd name="connsiteX198" fmla="*/ 784777 w 4193532"/>
                <a:gd name="connsiteY198" fmla="*/ 2167561 h 4199932"/>
                <a:gd name="connsiteX199" fmla="*/ 782699 w 4193532"/>
                <a:gd name="connsiteY199" fmla="*/ 2177980 h 4199932"/>
                <a:gd name="connsiteX200" fmla="*/ 814568 w 4193532"/>
                <a:gd name="connsiteY200" fmla="*/ 2399040 h 4199932"/>
                <a:gd name="connsiteX201" fmla="*/ 1905224 w 4193532"/>
                <a:gd name="connsiteY201" fmla="*/ 3403742 h 4199932"/>
                <a:gd name="connsiteX202" fmla="*/ 1936418 w 4193532"/>
                <a:gd name="connsiteY202" fmla="*/ 3378437 h 4199932"/>
                <a:gd name="connsiteX203" fmla="*/ 1939448 w 4193532"/>
                <a:gd name="connsiteY203" fmla="*/ 3344044 h 4199932"/>
                <a:gd name="connsiteX204" fmla="*/ 1918633 w 4193532"/>
                <a:gd name="connsiteY204" fmla="*/ 3317842 h 4199932"/>
                <a:gd name="connsiteX205" fmla="*/ 1610046 w 4193532"/>
                <a:gd name="connsiteY205" fmla="*/ 3230148 h 4199932"/>
                <a:gd name="connsiteX206" fmla="*/ 1438248 w 4193532"/>
                <a:gd name="connsiteY206" fmla="*/ 3139255 h 4199932"/>
                <a:gd name="connsiteX207" fmla="*/ 1432638 w 4193532"/>
                <a:gd name="connsiteY207" fmla="*/ 3109575 h 4199932"/>
                <a:gd name="connsiteX208" fmla="*/ 1456763 w 4193532"/>
                <a:gd name="connsiteY208" fmla="*/ 3073273 h 4199932"/>
                <a:gd name="connsiteX209" fmla="*/ 1486724 w 4193532"/>
                <a:gd name="connsiteY209" fmla="*/ 3066316 h 4199932"/>
                <a:gd name="connsiteX210" fmla="*/ 1797892 w 4193532"/>
                <a:gd name="connsiteY210" fmla="*/ 3204451 h 4199932"/>
                <a:gd name="connsiteX211" fmla="*/ 2008964 w 4193532"/>
                <a:gd name="connsiteY211" fmla="*/ 3240976 h 4199932"/>
                <a:gd name="connsiteX212" fmla="*/ 2029499 w 4193532"/>
                <a:gd name="connsiteY212" fmla="*/ 3264597 h 4199932"/>
                <a:gd name="connsiteX213" fmla="*/ 2021476 w 4193532"/>
                <a:gd name="connsiteY213" fmla="*/ 3393418 h 4199932"/>
                <a:gd name="connsiteX214" fmla="*/ 2043751 w 4193532"/>
                <a:gd name="connsiteY214" fmla="*/ 3416982 h 4199932"/>
                <a:gd name="connsiteX215" fmla="*/ 2629784 w 4193532"/>
                <a:gd name="connsiteY215" fmla="*/ 3305892 h 4199932"/>
                <a:gd name="connsiteX216" fmla="*/ 2665636 w 4193532"/>
                <a:gd name="connsiteY216" fmla="*/ 3319076 h 4199932"/>
                <a:gd name="connsiteX217" fmla="*/ 2682580 w 4193532"/>
                <a:gd name="connsiteY217" fmla="*/ 3355321 h 4199932"/>
                <a:gd name="connsiteX218" fmla="*/ 2671920 w 4193532"/>
                <a:gd name="connsiteY218" fmla="*/ 3382757 h 4199932"/>
                <a:gd name="connsiteX219" fmla="*/ 2257966 w 4193532"/>
                <a:gd name="connsiteY219" fmla="*/ 3496092 h 4199932"/>
                <a:gd name="connsiteX220" fmla="*/ 1462711 w 4193532"/>
                <a:gd name="connsiteY220" fmla="*/ 3352516 h 4199932"/>
                <a:gd name="connsiteX221" fmla="*/ 1433199 w 4193532"/>
                <a:gd name="connsiteY221" fmla="*/ 3362279 h 4199932"/>
                <a:gd name="connsiteX222" fmla="*/ 1411317 w 4193532"/>
                <a:gd name="connsiteY222" fmla="*/ 3402114 h 4199932"/>
                <a:gd name="connsiteX223" fmla="*/ 1419565 w 4193532"/>
                <a:gd name="connsiteY223" fmla="*/ 3428485 h 4199932"/>
                <a:gd name="connsiteX224" fmla="*/ 1670641 w 4193532"/>
                <a:gd name="connsiteY224" fmla="*/ 3529251 h 4199932"/>
                <a:gd name="connsiteX225" fmla="*/ 2371974 w 4193532"/>
                <a:gd name="connsiteY225" fmla="*/ 3566282 h 4199932"/>
                <a:gd name="connsiteX226" fmla="*/ 2408387 w 4193532"/>
                <a:gd name="connsiteY226" fmla="*/ 3590801 h 4199932"/>
                <a:gd name="connsiteX227" fmla="*/ 2432289 w 4193532"/>
                <a:gd name="connsiteY227" fmla="*/ 3710251 h 4199932"/>
                <a:gd name="connsiteX228" fmla="*/ 2457088 w 4193532"/>
                <a:gd name="connsiteY228" fmla="*/ 3726579 h 4199932"/>
                <a:gd name="connsiteX229" fmla="*/ 2602517 w 4193532"/>
                <a:gd name="connsiteY229" fmla="*/ 3686631 h 4199932"/>
                <a:gd name="connsiteX230" fmla="*/ 2630457 w 4193532"/>
                <a:gd name="connsiteY230" fmla="*/ 3700433 h 4199932"/>
                <a:gd name="connsiteX231" fmla="*/ 2644820 w 4193532"/>
                <a:gd name="connsiteY231" fmla="*/ 3743523 h 4199932"/>
                <a:gd name="connsiteX232" fmla="*/ 2630962 w 4193532"/>
                <a:gd name="connsiteY232" fmla="*/ 3769724 h 4199932"/>
                <a:gd name="connsiteX233" fmla="*/ 2372928 w 4193532"/>
                <a:gd name="connsiteY233" fmla="*/ 3830937 h 4199932"/>
                <a:gd name="connsiteX234" fmla="*/ 2163146 w 4193532"/>
                <a:gd name="connsiteY234" fmla="*/ 3851304 h 4199932"/>
                <a:gd name="connsiteX235" fmla="*/ 2139356 w 4193532"/>
                <a:gd name="connsiteY235" fmla="*/ 3876551 h 4199932"/>
                <a:gd name="connsiteX236" fmla="*/ 2139413 w 4193532"/>
                <a:gd name="connsiteY236" fmla="*/ 3918350 h 4199932"/>
                <a:gd name="connsiteX237" fmla="*/ 2159779 w 4193532"/>
                <a:gd name="connsiteY237" fmla="*/ 3937707 h 4199932"/>
                <a:gd name="connsiteX238" fmla="*/ 2331859 w 4193532"/>
                <a:gd name="connsiteY238" fmla="*/ 3923905 h 4199932"/>
                <a:gd name="connsiteX239" fmla="*/ 2349924 w 4193532"/>
                <a:gd name="connsiteY239" fmla="*/ 3921717 h 4199932"/>
                <a:gd name="connsiteX240" fmla="*/ 2367991 w 4193532"/>
                <a:gd name="connsiteY240" fmla="*/ 3936137 h 4199932"/>
                <a:gd name="connsiteX241" fmla="*/ 2375340 w 4193532"/>
                <a:gd name="connsiteY241" fmla="*/ 3984669 h 4199932"/>
                <a:gd name="connsiteX242" fmla="*/ 2357106 w 4193532"/>
                <a:gd name="connsiteY242" fmla="*/ 4008739 h 4199932"/>
                <a:gd name="connsiteX243" fmla="*/ 2199672 w 4193532"/>
                <a:gd name="connsiteY243" fmla="*/ 4023326 h 4199932"/>
                <a:gd name="connsiteX244" fmla="*/ 2077920 w 4193532"/>
                <a:gd name="connsiteY244" fmla="*/ 4026188 h 4199932"/>
                <a:gd name="connsiteX245" fmla="*/ 2052110 w 4193532"/>
                <a:gd name="connsiteY245" fmla="*/ 3999705 h 4199932"/>
                <a:gd name="connsiteX246" fmla="*/ 2052335 w 4193532"/>
                <a:gd name="connsiteY246" fmla="*/ 3885136 h 4199932"/>
                <a:gd name="connsiteX247" fmla="*/ 2019400 w 4193532"/>
                <a:gd name="connsiteY247" fmla="*/ 3850574 h 4199932"/>
                <a:gd name="connsiteX248" fmla="*/ 1711712 w 4193532"/>
                <a:gd name="connsiteY248" fmla="*/ 3809168 h 4199932"/>
                <a:gd name="connsiteX249" fmla="*/ 1676365 w 4193532"/>
                <a:gd name="connsiteY249" fmla="*/ 3800695 h 4199932"/>
                <a:gd name="connsiteX250" fmla="*/ 1664470 w 4193532"/>
                <a:gd name="connsiteY250" fmla="*/ 3779823 h 4199932"/>
                <a:gd name="connsiteX251" fmla="*/ 1676308 w 4193532"/>
                <a:gd name="connsiteY251" fmla="*/ 3735948 h 4199932"/>
                <a:gd name="connsiteX252" fmla="*/ 1705316 w 4193532"/>
                <a:gd name="connsiteY252" fmla="*/ 3717938 h 4199932"/>
                <a:gd name="connsiteX253" fmla="*/ 1927217 w 4193532"/>
                <a:gd name="connsiteY253" fmla="*/ 3756708 h 4199932"/>
                <a:gd name="connsiteX254" fmla="*/ 2327987 w 4193532"/>
                <a:gd name="connsiteY254" fmla="*/ 3750031 h 4199932"/>
                <a:gd name="connsiteX255" fmla="*/ 2347063 w 4193532"/>
                <a:gd name="connsiteY255" fmla="*/ 3724166 h 4199932"/>
                <a:gd name="connsiteX256" fmla="*/ 2339713 w 4193532"/>
                <a:gd name="connsiteY256" fmla="*/ 3683040 h 4199932"/>
                <a:gd name="connsiteX257" fmla="*/ 2313119 w 4193532"/>
                <a:gd name="connsiteY257" fmla="*/ 3663908 h 4199932"/>
                <a:gd name="connsiteX258" fmla="*/ 2061144 w 4193532"/>
                <a:gd name="connsiteY258" fmla="*/ 3678271 h 4199932"/>
                <a:gd name="connsiteX259" fmla="*/ 1298543 w 4193532"/>
                <a:gd name="connsiteY259" fmla="*/ 3460577 h 4199932"/>
                <a:gd name="connsiteX260" fmla="*/ 1291530 w 4193532"/>
                <a:gd name="connsiteY260" fmla="*/ 3434936 h 4199932"/>
                <a:gd name="connsiteX261" fmla="*/ 1358409 w 4193532"/>
                <a:gd name="connsiteY261" fmla="*/ 3318179 h 4199932"/>
                <a:gd name="connsiteX262" fmla="*/ 1351508 w 4193532"/>
                <a:gd name="connsiteY262" fmla="*/ 3289452 h 4199932"/>
                <a:gd name="connsiteX263" fmla="*/ 774564 w 4193532"/>
                <a:gd name="connsiteY263" fmla="*/ 2571681 h 4199932"/>
                <a:gd name="connsiteX264" fmla="*/ 717784 w 4193532"/>
                <a:gd name="connsiteY264" fmla="*/ 2363133 h 4199932"/>
                <a:gd name="connsiteX265" fmla="*/ 689562 w 4193532"/>
                <a:gd name="connsiteY265" fmla="*/ 2342597 h 4199932"/>
                <a:gd name="connsiteX266" fmla="*/ 565679 w 4193532"/>
                <a:gd name="connsiteY266" fmla="*/ 2362179 h 4199932"/>
                <a:gd name="connsiteX267" fmla="*/ 537794 w 4193532"/>
                <a:gd name="connsiteY267" fmla="*/ 2342991 h 4199932"/>
                <a:gd name="connsiteX268" fmla="*/ 347416 w 4193532"/>
                <a:gd name="connsiteY268" fmla="*/ 2167561 h 4199932"/>
                <a:gd name="connsiteX269" fmla="*/ 435491 w 4193532"/>
                <a:gd name="connsiteY269" fmla="*/ 2167561 h 4199932"/>
                <a:gd name="connsiteX270" fmla="*/ 438036 w 4193532"/>
                <a:gd name="connsiteY270" fmla="*/ 2230945 h 4199932"/>
                <a:gd name="connsiteX271" fmla="*/ 547389 w 4193532"/>
                <a:gd name="connsiteY271" fmla="*/ 2707683 h 4199932"/>
                <a:gd name="connsiteX272" fmla="*/ 574208 w 4193532"/>
                <a:gd name="connsiteY272" fmla="*/ 2719017 h 4199932"/>
                <a:gd name="connsiteX273" fmla="*/ 614043 w 4193532"/>
                <a:gd name="connsiteY273" fmla="*/ 2701343 h 4199932"/>
                <a:gd name="connsiteX274" fmla="*/ 626835 w 4193532"/>
                <a:gd name="connsiteY274" fmla="*/ 2671382 h 4199932"/>
                <a:gd name="connsiteX275" fmla="*/ 578808 w 4193532"/>
                <a:gd name="connsiteY275" fmla="*/ 2528423 h 4199932"/>
                <a:gd name="connsiteX276" fmla="*/ 598894 w 4193532"/>
                <a:gd name="connsiteY276" fmla="*/ 2494534 h 4199932"/>
                <a:gd name="connsiteX277" fmla="*/ 635812 w 4193532"/>
                <a:gd name="connsiteY277" fmla="*/ 2484884 h 4199932"/>
                <a:gd name="connsiteX278" fmla="*/ 661678 w 4193532"/>
                <a:gd name="connsiteY278" fmla="*/ 2500145 h 4199932"/>
                <a:gd name="connsiteX279" fmla="*/ 738375 w 4193532"/>
                <a:gd name="connsiteY279" fmla="*/ 2711891 h 4199932"/>
                <a:gd name="connsiteX280" fmla="*/ 1195532 w 4193532"/>
                <a:gd name="connsiteY280" fmla="*/ 3286479 h 4199932"/>
                <a:gd name="connsiteX281" fmla="*/ 1201535 w 4193532"/>
                <a:gd name="connsiteY281" fmla="*/ 3322779 h 4199932"/>
                <a:gd name="connsiteX282" fmla="*/ 1175277 w 4193532"/>
                <a:gd name="connsiteY282" fmla="*/ 3359922 h 4199932"/>
                <a:gd name="connsiteX283" fmla="*/ 1153283 w 4193532"/>
                <a:gd name="connsiteY283" fmla="*/ 3363738 h 4199932"/>
                <a:gd name="connsiteX284" fmla="*/ 1120180 w 4193532"/>
                <a:gd name="connsiteY284" fmla="*/ 3338209 h 4199932"/>
                <a:gd name="connsiteX285" fmla="*/ 1096055 w 4193532"/>
                <a:gd name="connsiteY285" fmla="*/ 3340397 h 4199932"/>
                <a:gd name="connsiteX286" fmla="*/ 1061942 w 4193532"/>
                <a:gd name="connsiteY286" fmla="*/ 3380569 h 4199932"/>
                <a:gd name="connsiteX287" fmla="*/ 1065084 w 4193532"/>
                <a:gd name="connsiteY287" fmla="*/ 3405481 h 4199932"/>
                <a:gd name="connsiteX288" fmla="*/ 1227400 w 4193532"/>
                <a:gd name="connsiteY288" fmla="*/ 3518984 h 4199932"/>
                <a:gd name="connsiteX289" fmla="*/ 1519435 w 4193532"/>
                <a:gd name="connsiteY289" fmla="*/ 3661495 h 4199932"/>
                <a:gd name="connsiteX290" fmla="*/ 1533517 w 4193532"/>
                <a:gd name="connsiteY290" fmla="*/ 3693027 h 4199932"/>
                <a:gd name="connsiteX291" fmla="*/ 1490484 w 4193532"/>
                <a:gd name="connsiteY291" fmla="*/ 3810906 h 4199932"/>
                <a:gd name="connsiteX292" fmla="*/ 1504005 w 4193532"/>
                <a:gd name="connsiteY292" fmla="*/ 3840531 h 4199932"/>
                <a:gd name="connsiteX293" fmla="*/ 1879190 w 4193532"/>
                <a:gd name="connsiteY293" fmla="*/ 3925701 h 4199932"/>
                <a:gd name="connsiteX294" fmla="*/ 1901745 w 4193532"/>
                <a:gd name="connsiteY294" fmla="*/ 3955774 h 4199932"/>
                <a:gd name="connsiteX295" fmla="*/ 1886540 w 4193532"/>
                <a:gd name="connsiteY295" fmla="*/ 4078479 h 4199932"/>
                <a:gd name="connsiteX296" fmla="*/ 1906963 w 4193532"/>
                <a:gd name="connsiteY296" fmla="*/ 4103615 h 4199932"/>
                <a:gd name="connsiteX297" fmla="*/ 2121290 w 4193532"/>
                <a:gd name="connsiteY297" fmla="*/ 4112368 h 4199932"/>
                <a:gd name="connsiteX298" fmla="*/ 3094796 w 4193532"/>
                <a:gd name="connsiteY298" fmla="*/ 3848891 h 4199932"/>
                <a:gd name="connsiteX299" fmla="*/ 3103492 w 4193532"/>
                <a:gd name="connsiteY299" fmla="*/ 3816911 h 4199932"/>
                <a:gd name="connsiteX300" fmla="*/ 3085819 w 4193532"/>
                <a:gd name="connsiteY300" fmla="*/ 3787230 h 4199932"/>
                <a:gd name="connsiteX301" fmla="*/ 3046656 w 4193532"/>
                <a:gd name="connsiteY301" fmla="*/ 3776121 h 4199932"/>
                <a:gd name="connsiteX302" fmla="*/ 2765057 w 4193532"/>
                <a:gd name="connsiteY302" fmla="*/ 3907073 h 4199932"/>
                <a:gd name="connsiteX303" fmla="*/ 2563691 w 4193532"/>
                <a:gd name="connsiteY303" fmla="*/ 3969464 h 4199932"/>
                <a:gd name="connsiteX304" fmla="*/ 2536198 w 4193532"/>
                <a:gd name="connsiteY304" fmla="*/ 3952464 h 4199932"/>
                <a:gd name="connsiteX305" fmla="*/ 2526267 w 4193532"/>
                <a:gd name="connsiteY305" fmla="*/ 3909990 h 4199932"/>
                <a:gd name="connsiteX306" fmla="*/ 2541866 w 4193532"/>
                <a:gd name="connsiteY306" fmla="*/ 3884630 h 4199932"/>
                <a:gd name="connsiteX307" fmla="*/ 2800741 w 4193532"/>
                <a:gd name="connsiteY307" fmla="*/ 3799686 h 4199932"/>
                <a:gd name="connsiteX308" fmla="*/ 2852528 w 4193532"/>
                <a:gd name="connsiteY308" fmla="*/ 3777523 h 4199932"/>
                <a:gd name="connsiteX309" fmla="*/ 2862010 w 4193532"/>
                <a:gd name="connsiteY309" fmla="*/ 3753173 h 4199932"/>
                <a:gd name="connsiteX310" fmla="*/ 2840296 w 4193532"/>
                <a:gd name="connsiteY310" fmla="*/ 3709185 h 4199932"/>
                <a:gd name="connsiteX311" fmla="*/ 2813589 w 4193532"/>
                <a:gd name="connsiteY311" fmla="*/ 3699927 h 4199932"/>
                <a:gd name="connsiteX312" fmla="*/ 2782955 w 4193532"/>
                <a:gd name="connsiteY312" fmla="*/ 3687640 h 4199932"/>
                <a:gd name="connsiteX313" fmla="*/ 2769546 w 4193532"/>
                <a:gd name="connsiteY313" fmla="*/ 3655829 h 4199932"/>
                <a:gd name="connsiteX314" fmla="*/ 2783909 w 4193532"/>
                <a:gd name="connsiteY314" fmla="*/ 3617563 h 4199932"/>
                <a:gd name="connsiteX315" fmla="*/ 2948357 w 4193532"/>
                <a:gd name="connsiteY315" fmla="*/ 3532057 h 4199932"/>
                <a:gd name="connsiteX316" fmla="*/ 2956998 w 4193532"/>
                <a:gd name="connsiteY316" fmla="*/ 3496878 h 4199932"/>
                <a:gd name="connsiteX317" fmla="*/ 2934387 w 4193532"/>
                <a:gd name="connsiteY317" fmla="*/ 3461699 h 4199932"/>
                <a:gd name="connsiteX318" fmla="*/ 2906782 w 4193532"/>
                <a:gd name="connsiteY318" fmla="*/ 3455808 h 4199932"/>
                <a:gd name="connsiteX319" fmla="*/ 2660082 w 4193532"/>
                <a:gd name="connsiteY319" fmla="*/ 3575371 h 4199932"/>
                <a:gd name="connsiteX320" fmla="*/ 2574351 w 4193532"/>
                <a:gd name="connsiteY320" fmla="*/ 3605501 h 4199932"/>
                <a:gd name="connsiteX321" fmla="*/ 2551627 w 4193532"/>
                <a:gd name="connsiteY321" fmla="*/ 3593886 h 4199932"/>
                <a:gd name="connsiteX322" fmla="*/ 2536815 w 4193532"/>
                <a:gd name="connsiteY322" fmla="*/ 3547093 h 4199932"/>
                <a:gd name="connsiteX323" fmla="*/ 2551123 w 4193532"/>
                <a:gd name="connsiteY323" fmla="*/ 3521116 h 4199932"/>
                <a:gd name="connsiteX324" fmla="*/ 2851181 w 4193532"/>
                <a:gd name="connsiteY324" fmla="*/ 3387639 h 4199932"/>
                <a:gd name="connsiteX325" fmla="*/ 2981797 w 4193532"/>
                <a:gd name="connsiteY325" fmla="*/ 3301852 h 4199932"/>
                <a:gd name="connsiteX326" fmla="*/ 2985500 w 4193532"/>
                <a:gd name="connsiteY326" fmla="*/ 3275650 h 4199932"/>
                <a:gd name="connsiteX327" fmla="*/ 2955651 w 4193532"/>
                <a:gd name="connsiteY327" fmla="*/ 3239013 h 4199932"/>
                <a:gd name="connsiteX328" fmla="*/ 2926027 w 4193532"/>
                <a:gd name="connsiteY328" fmla="*/ 3234805 h 4199932"/>
                <a:gd name="connsiteX329" fmla="*/ 2849722 w 4193532"/>
                <a:gd name="connsiteY329" fmla="*/ 3287432 h 4199932"/>
                <a:gd name="connsiteX330" fmla="*/ 2825147 w 4193532"/>
                <a:gd name="connsiteY330" fmla="*/ 3281990 h 4199932"/>
                <a:gd name="connsiteX331" fmla="*/ 2754228 w 4193532"/>
                <a:gd name="connsiteY331" fmla="*/ 3167644 h 4199932"/>
                <a:gd name="connsiteX332" fmla="*/ 2724099 w 4193532"/>
                <a:gd name="connsiteY332" fmla="*/ 3160463 h 4199932"/>
                <a:gd name="connsiteX333" fmla="*/ 2155796 w 4193532"/>
                <a:gd name="connsiteY333" fmla="*/ 3332430 h 4199932"/>
                <a:gd name="connsiteX334" fmla="*/ 2132568 w 4193532"/>
                <a:gd name="connsiteY334" fmla="*/ 3310380 h 4199932"/>
                <a:gd name="connsiteX335" fmla="*/ 2131446 w 4193532"/>
                <a:gd name="connsiteY335" fmla="*/ 3266785 h 4199932"/>
                <a:gd name="connsiteX336" fmla="*/ 2153271 w 4193532"/>
                <a:gd name="connsiteY336" fmla="*/ 3242547 h 4199932"/>
                <a:gd name="connsiteX337" fmla="*/ 2437394 w 4193532"/>
                <a:gd name="connsiteY337" fmla="*/ 3193285 h 4199932"/>
                <a:gd name="connsiteX338" fmla="*/ 2461633 w 4193532"/>
                <a:gd name="connsiteY338" fmla="*/ 3185486 h 4199932"/>
                <a:gd name="connsiteX339" fmla="*/ 2469936 w 4193532"/>
                <a:gd name="connsiteY339" fmla="*/ 3167533 h 4199932"/>
                <a:gd name="connsiteX340" fmla="*/ 2450356 w 4193532"/>
                <a:gd name="connsiteY340" fmla="*/ 3118608 h 4199932"/>
                <a:gd name="connsiteX341" fmla="*/ 2424209 w 4193532"/>
                <a:gd name="connsiteY341" fmla="*/ 3106713 h 4199932"/>
                <a:gd name="connsiteX342" fmla="*/ 2243770 w 4193532"/>
                <a:gd name="connsiteY342" fmla="*/ 3148400 h 4199932"/>
                <a:gd name="connsiteX343" fmla="*/ 1406997 w 4193532"/>
                <a:gd name="connsiteY343" fmla="*/ 2900577 h 4199932"/>
                <a:gd name="connsiteX344" fmla="*/ 1212700 w 4193532"/>
                <a:gd name="connsiteY344" fmla="*/ 2678171 h 4199932"/>
                <a:gd name="connsiteX345" fmla="*/ 1178251 w 4193532"/>
                <a:gd name="connsiteY345" fmla="*/ 2670765 h 4199932"/>
                <a:gd name="connsiteX346" fmla="*/ 1140715 w 4193532"/>
                <a:gd name="connsiteY346" fmla="*/ 2692927 h 4199932"/>
                <a:gd name="connsiteX347" fmla="*/ 1134768 w 4193532"/>
                <a:gd name="connsiteY347" fmla="*/ 2718567 h 4199932"/>
                <a:gd name="connsiteX348" fmla="*/ 1245185 w 4193532"/>
                <a:gd name="connsiteY348" fmla="*/ 2862818 h 4199932"/>
                <a:gd name="connsiteX349" fmla="*/ 1372660 w 4193532"/>
                <a:gd name="connsiteY349" fmla="*/ 2984400 h 4199932"/>
                <a:gd name="connsiteX350" fmla="*/ 1375690 w 4193532"/>
                <a:gd name="connsiteY350" fmla="*/ 3012398 h 4199932"/>
                <a:gd name="connsiteX351" fmla="*/ 1347019 w 4193532"/>
                <a:gd name="connsiteY351" fmla="*/ 3049933 h 4199932"/>
                <a:gd name="connsiteX352" fmla="*/ 1318124 w 4193532"/>
                <a:gd name="connsiteY352" fmla="*/ 3052682 h 4199932"/>
                <a:gd name="connsiteX353" fmla="*/ 1043314 w 4193532"/>
                <a:gd name="connsiteY353" fmla="*/ 2735231 h 4199932"/>
                <a:gd name="connsiteX354" fmla="*/ 1005723 w 4193532"/>
                <a:gd name="connsiteY354" fmla="*/ 2668745 h 4199932"/>
                <a:gd name="connsiteX355" fmla="*/ 1012455 w 4193532"/>
                <a:gd name="connsiteY355" fmla="*/ 2645853 h 4199932"/>
                <a:gd name="connsiteX356" fmla="*/ 1059698 w 4193532"/>
                <a:gd name="connsiteY356" fmla="*/ 2622457 h 4199932"/>
                <a:gd name="connsiteX357" fmla="*/ 1079728 w 4193532"/>
                <a:gd name="connsiteY357" fmla="*/ 2621559 h 4199932"/>
                <a:gd name="connsiteX358" fmla="*/ 1094596 w 4193532"/>
                <a:gd name="connsiteY358" fmla="*/ 2619203 h 4199932"/>
                <a:gd name="connsiteX359" fmla="*/ 1138583 w 4193532"/>
                <a:gd name="connsiteY359" fmla="*/ 2593562 h 4199932"/>
                <a:gd name="connsiteX360" fmla="*/ 1147279 w 4193532"/>
                <a:gd name="connsiteY360" fmla="*/ 2563096 h 4199932"/>
                <a:gd name="connsiteX361" fmla="*/ 1054423 w 4193532"/>
                <a:gd name="connsiteY361" fmla="*/ 2275157 h 4199932"/>
                <a:gd name="connsiteX362" fmla="*/ 1044244 w 4193532"/>
                <a:gd name="connsiteY362" fmla="*/ 2167561 h 4199932"/>
                <a:gd name="connsiteX363" fmla="*/ 1129936 w 4193532"/>
                <a:gd name="connsiteY363" fmla="*/ 2167561 h 4199932"/>
                <a:gd name="connsiteX364" fmla="*/ 1139023 w 4193532"/>
                <a:gd name="connsiteY364" fmla="*/ 2251732 h 4199932"/>
                <a:gd name="connsiteX365" fmla="*/ 1728207 w 4193532"/>
                <a:gd name="connsiteY365" fmla="*/ 2997473 h 4199932"/>
                <a:gd name="connsiteX366" fmla="*/ 1767089 w 4193532"/>
                <a:gd name="connsiteY366" fmla="*/ 3012790 h 4199932"/>
                <a:gd name="connsiteX367" fmla="*/ 1786895 w 4193532"/>
                <a:gd name="connsiteY367" fmla="*/ 3002187 h 4199932"/>
                <a:gd name="connsiteX368" fmla="*/ 1800753 w 4193532"/>
                <a:gd name="connsiteY368" fmla="*/ 2953206 h 4199932"/>
                <a:gd name="connsiteX369" fmla="*/ 1787119 w 4193532"/>
                <a:gd name="connsiteY369" fmla="*/ 2927733 h 4199932"/>
                <a:gd name="connsiteX370" fmla="*/ 1550910 w 4193532"/>
                <a:gd name="connsiteY370" fmla="*/ 2793694 h 4199932"/>
                <a:gd name="connsiteX371" fmla="*/ 1503725 w 4193532"/>
                <a:gd name="connsiteY371" fmla="*/ 2753802 h 4199932"/>
                <a:gd name="connsiteX372" fmla="*/ 1502939 w 4193532"/>
                <a:gd name="connsiteY372" fmla="*/ 2729789 h 4199932"/>
                <a:gd name="connsiteX373" fmla="*/ 1537837 w 4193532"/>
                <a:gd name="connsiteY373" fmla="*/ 2692702 h 4199932"/>
                <a:gd name="connsiteX374" fmla="*/ 1564937 w 4193532"/>
                <a:gd name="connsiteY374" fmla="*/ 2691805 h 4199932"/>
                <a:gd name="connsiteX375" fmla="*/ 1681021 w 4193532"/>
                <a:gd name="connsiteY375" fmla="*/ 2779107 h 4199932"/>
                <a:gd name="connsiteX376" fmla="*/ 1885306 w 4193532"/>
                <a:gd name="connsiteY376" fmla="*/ 2868316 h 4199932"/>
                <a:gd name="connsiteX377" fmla="*/ 1903596 w 4193532"/>
                <a:gd name="connsiteY377" fmla="*/ 2898277 h 4199932"/>
                <a:gd name="connsiteX378" fmla="*/ 1872344 w 4193532"/>
                <a:gd name="connsiteY378" fmla="*/ 3019748 h 4199932"/>
                <a:gd name="connsiteX379" fmla="*/ 1890131 w 4193532"/>
                <a:gd name="connsiteY379" fmla="*/ 3048586 h 4199932"/>
                <a:gd name="connsiteX380" fmla="*/ 2459388 w 4193532"/>
                <a:gd name="connsiteY380" fmla="*/ 3001064 h 4199932"/>
                <a:gd name="connsiteX381" fmla="*/ 2500627 w 4193532"/>
                <a:gd name="connsiteY381" fmla="*/ 3018738 h 4199932"/>
                <a:gd name="connsiteX382" fmla="*/ 2545176 w 4193532"/>
                <a:gd name="connsiteY382" fmla="*/ 3122310 h 4199932"/>
                <a:gd name="connsiteX383" fmla="*/ 2582766 w 4193532"/>
                <a:gd name="connsiteY383" fmla="*/ 3136898 h 4199932"/>
                <a:gd name="connsiteX384" fmla="*/ 3080656 w 4193532"/>
                <a:gd name="connsiteY384" fmla="*/ 2685745 h 4199932"/>
                <a:gd name="connsiteX385" fmla="*/ 3174971 w 4193532"/>
                <a:gd name="connsiteY385" fmla="*/ 2485389 h 4199932"/>
                <a:gd name="connsiteX386" fmla="*/ 3205494 w 4193532"/>
                <a:gd name="connsiteY386" fmla="*/ 2471194 h 4199932"/>
                <a:gd name="connsiteX387" fmla="*/ 3248584 w 4193532"/>
                <a:gd name="connsiteY387" fmla="*/ 2485613 h 4199932"/>
                <a:gd name="connsiteX388" fmla="*/ 3259636 w 4193532"/>
                <a:gd name="connsiteY388" fmla="*/ 2508617 h 4199932"/>
                <a:gd name="connsiteX389" fmla="*/ 3216434 w 4193532"/>
                <a:gd name="connsiteY389" fmla="*/ 2614658 h 4199932"/>
                <a:gd name="connsiteX390" fmla="*/ 2836312 w 4193532"/>
                <a:gd name="connsiteY390" fmla="*/ 3084999 h 4199932"/>
                <a:gd name="connsiteX391" fmla="*/ 2830085 w 4193532"/>
                <a:gd name="connsiteY391" fmla="*/ 3122928 h 4199932"/>
                <a:gd name="connsiteX392" fmla="*/ 2852303 w 4193532"/>
                <a:gd name="connsiteY392" fmla="*/ 3156143 h 4199932"/>
                <a:gd name="connsiteX393" fmla="*/ 2879178 w 4193532"/>
                <a:gd name="connsiteY393" fmla="*/ 3161473 h 4199932"/>
                <a:gd name="connsiteX394" fmla="*/ 3072802 w 4193532"/>
                <a:gd name="connsiteY394" fmla="*/ 2985803 h 4199932"/>
                <a:gd name="connsiteX395" fmla="*/ 3107308 w 4193532"/>
                <a:gd name="connsiteY395" fmla="*/ 2945967 h 4199932"/>
                <a:gd name="connsiteX396" fmla="*/ 3131097 w 4193532"/>
                <a:gd name="connsiteY396" fmla="*/ 2943555 h 4199932"/>
                <a:gd name="connsiteX397" fmla="*/ 3170483 w 4193532"/>
                <a:gd name="connsiteY397" fmla="*/ 2975760 h 4199932"/>
                <a:gd name="connsiteX398" fmla="*/ 3173120 w 4193532"/>
                <a:gd name="connsiteY398" fmla="*/ 3003590 h 4199932"/>
                <a:gd name="connsiteX399" fmla="*/ 3039586 w 4193532"/>
                <a:gd name="connsiteY399" fmla="*/ 3142397 h 4199932"/>
                <a:gd name="connsiteX400" fmla="*/ 3035154 w 4193532"/>
                <a:gd name="connsiteY400" fmla="*/ 3197550 h 4199932"/>
                <a:gd name="connsiteX401" fmla="*/ 3109103 w 4193532"/>
                <a:gd name="connsiteY401" fmla="*/ 3285020 h 4199932"/>
                <a:gd name="connsiteX402" fmla="*/ 3106297 w 4193532"/>
                <a:gd name="connsiteY402" fmla="*/ 3313971 h 4199932"/>
                <a:gd name="connsiteX403" fmla="*/ 3011196 w 4193532"/>
                <a:gd name="connsiteY403" fmla="*/ 3387078 h 4199932"/>
                <a:gd name="connsiteX404" fmla="*/ 3006035 w 4193532"/>
                <a:gd name="connsiteY404" fmla="*/ 3412213 h 4199932"/>
                <a:gd name="connsiteX405" fmla="*/ 3033807 w 4193532"/>
                <a:gd name="connsiteY405" fmla="*/ 3454854 h 4199932"/>
                <a:gd name="connsiteX406" fmla="*/ 3058326 w 4193532"/>
                <a:gd name="connsiteY406" fmla="*/ 3459792 h 4199932"/>
                <a:gd name="connsiteX407" fmla="*/ 3082901 w 4193532"/>
                <a:gd name="connsiteY407" fmla="*/ 3464281 h 4199932"/>
                <a:gd name="connsiteX408" fmla="*/ 3112357 w 4193532"/>
                <a:gd name="connsiteY408" fmla="*/ 3505743 h 4199932"/>
                <a:gd name="connsiteX409" fmla="*/ 3107419 w 4193532"/>
                <a:gd name="connsiteY409" fmla="*/ 3531944 h 4199932"/>
                <a:gd name="connsiteX410" fmla="*/ 2931469 w 4193532"/>
                <a:gd name="connsiteY410" fmla="*/ 3641241 h 4199932"/>
                <a:gd name="connsiteX411" fmla="*/ 2920753 w 4193532"/>
                <a:gd name="connsiteY411" fmla="*/ 3675522 h 4199932"/>
                <a:gd name="connsiteX412" fmla="*/ 2939998 w 4193532"/>
                <a:gd name="connsiteY412" fmla="*/ 3714684 h 4199932"/>
                <a:gd name="connsiteX413" fmla="*/ 2964068 w 4193532"/>
                <a:gd name="connsiteY413" fmla="*/ 3722258 h 4199932"/>
                <a:gd name="connsiteX414" fmla="*/ 3087670 w 4193532"/>
                <a:gd name="connsiteY414" fmla="*/ 3649207 h 4199932"/>
                <a:gd name="connsiteX415" fmla="*/ 3121390 w 4193532"/>
                <a:gd name="connsiteY415" fmla="*/ 3656108 h 4199932"/>
                <a:gd name="connsiteX416" fmla="*/ 3141532 w 4193532"/>
                <a:gd name="connsiteY416" fmla="*/ 3686406 h 4199932"/>
                <a:gd name="connsiteX417" fmla="*/ 3149275 w 4193532"/>
                <a:gd name="connsiteY417" fmla="*/ 3717433 h 4199932"/>
                <a:gd name="connsiteX418" fmla="*/ 3153932 w 4193532"/>
                <a:gd name="connsiteY418" fmla="*/ 3730562 h 4199932"/>
                <a:gd name="connsiteX419" fmla="*/ 3177609 w 4193532"/>
                <a:gd name="connsiteY419" fmla="*/ 3771464 h 4199932"/>
                <a:gd name="connsiteX420" fmla="*/ 3207907 w 4193532"/>
                <a:gd name="connsiteY420" fmla="*/ 3778926 h 4199932"/>
                <a:gd name="connsiteX421" fmla="*/ 3377068 w 4193532"/>
                <a:gd name="connsiteY421" fmla="*/ 3653023 h 4199932"/>
                <a:gd name="connsiteX422" fmla="*/ 3718757 w 4193532"/>
                <a:gd name="connsiteY422" fmla="*/ 3292146 h 4199932"/>
                <a:gd name="connsiteX423" fmla="*/ 3712024 w 4193532"/>
                <a:gd name="connsiteY423" fmla="*/ 3255171 h 4199932"/>
                <a:gd name="connsiteX424" fmla="*/ 3677519 w 4193532"/>
                <a:gd name="connsiteY424" fmla="*/ 3231551 h 4199932"/>
                <a:gd name="connsiteX425" fmla="*/ 3653449 w 4193532"/>
                <a:gd name="connsiteY425" fmla="*/ 3234692 h 4199932"/>
                <a:gd name="connsiteX426" fmla="*/ 3628033 w 4193532"/>
                <a:gd name="connsiteY426" fmla="*/ 3237498 h 4199932"/>
                <a:gd name="connsiteX427" fmla="*/ 3588534 w 4193532"/>
                <a:gd name="connsiteY427" fmla="*/ 3208434 h 4199932"/>
                <a:gd name="connsiteX428" fmla="*/ 3584718 w 4193532"/>
                <a:gd name="connsiteY428" fmla="*/ 3180886 h 4199932"/>
                <a:gd name="connsiteX429" fmla="*/ 3747035 w 4193532"/>
                <a:gd name="connsiteY429" fmla="*/ 2914043 h 4199932"/>
                <a:gd name="connsiteX430" fmla="*/ 3894427 w 4193532"/>
                <a:gd name="connsiteY430" fmla="*/ 2494814 h 4199932"/>
                <a:gd name="connsiteX431" fmla="*/ 3876023 w 4193532"/>
                <a:gd name="connsiteY431" fmla="*/ 2466200 h 4199932"/>
                <a:gd name="connsiteX432" fmla="*/ 3836693 w 4193532"/>
                <a:gd name="connsiteY432" fmla="*/ 2458962 h 4199932"/>
                <a:gd name="connsiteX433" fmla="*/ 3809425 w 4193532"/>
                <a:gd name="connsiteY433" fmla="*/ 2477197 h 4199932"/>
                <a:gd name="connsiteX434" fmla="*/ 3743107 w 4193532"/>
                <a:gd name="connsiteY434" fmla="*/ 2703868 h 4199932"/>
                <a:gd name="connsiteX435" fmla="*/ 3714605 w 4193532"/>
                <a:gd name="connsiteY435" fmla="*/ 2776638 h 4199932"/>
                <a:gd name="connsiteX436" fmla="*/ 3690086 w 4193532"/>
                <a:gd name="connsiteY436" fmla="*/ 2787074 h 4199932"/>
                <a:gd name="connsiteX437" fmla="*/ 3641779 w 4193532"/>
                <a:gd name="connsiteY437" fmla="*/ 2765978 h 4199932"/>
                <a:gd name="connsiteX438" fmla="*/ 3633363 w 4193532"/>
                <a:gd name="connsiteY438" fmla="*/ 2744769 h 4199932"/>
                <a:gd name="connsiteX439" fmla="*/ 3671010 w 4193532"/>
                <a:gd name="connsiteY439" fmla="*/ 2648267 h 4199932"/>
                <a:gd name="connsiteX440" fmla="*/ 3659509 w 4193532"/>
                <a:gd name="connsiteY440" fmla="*/ 2624421 h 4199932"/>
                <a:gd name="connsiteX441" fmla="*/ 3535232 w 4193532"/>
                <a:gd name="connsiteY441" fmla="*/ 2583351 h 4199932"/>
                <a:gd name="connsiteX442" fmla="*/ 3519130 w 4193532"/>
                <a:gd name="connsiteY442" fmla="*/ 2553110 h 4199932"/>
                <a:gd name="connsiteX443" fmla="*/ 3586597 w 4193532"/>
                <a:gd name="connsiteY443" fmla="*/ 2202092 h 4199932"/>
                <a:gd name="connsiteX444" fmla="*/ 3587592 w 4193532"/>
                <a:gd name="connsiteY444" fmla="*/ 2167561 h 4199932"/>
                <a:gd name="connsiteX445" fmla="*/ 3674744 w 4193532"/>
                <a:gd name="connsiteY445" fmla="*/ 2167561 h 4199932"/>
                <a:gd name="connsiteX446" fmla="*/ 3669391 w 4193532"/>
                <a:gd name="connsiteY446" fmla="*/ 2256797 h 4199932"/>
                <a:gd name="connsiteX447" fmla="*/ 3624946 w 4193532"/>
                <a:gd name="connsiteY447" fmla="*/ 2501603 h 4199932"/>
                <a:gd name="connsiteX448" fmla="*/ 3639366 w 4193532"/>
                <a:gd name="connsiteY448" fmla="*/ 2527917 h 4199932"/>
                <a:gd name="connsiteX449" fmla="*/ 3684532 w 4193532"/>
                <a:gd name="connsiteY449" fmla="*/ 2541719 h 4199932"/>
                <a:gd name="connsiteX450" fmla="*/ 3707704 w 4193532"/>
                <a:gd name="connsiteY450" fmla="*/ 2528815 h 4199932"/>
                <a:gd name="connsiteX451" fmla="*/ 3739573 w 4193532"/>
                <a:gd name="connsiteY451" fmla="*/ 2377664 h 4199932"/>
                <a:gd name="connsiteX452" fmla="*/ 3766167 w 4193532"/>
                <a:gd name="connsiteY452" fmla="*/ 2359092 h 4199932"/>
                <a:gd name="connsiteX453" fmla="*/ 3895156 w 4193532"/>
                <a:gd name="connsiteY453" fmla="*/ 2381255 h 4199932"/>
                <a:gd name="connsiteX454" fmla="*/ 3918216 w 4193532"/>
                <a:gd name="connsiteY454" fmla="*/ 2364872 h 4199932"/>
                <a:gd name="connsiteX455" fmla="*/ 3935153 w 4193532"/>
                <a:gd name="connsiteY455" fmla="*/ 2184812 h 4199932"/>
                <a:gd name="connsiteX456" fmla="*/ 3935063 w 4193532"/>
                <a:gd name="connsiteY456" fmla="*/ 2167561 h 4199932"/>
                <a:gd name="connsiteX457" fmla="*/ 4022720 w 4193532"/>
                <a:gd name="connsiteY457" fmla="*/ 2167561 h 4199932"/>
                <a:gd name="connsiteX458" fmla="*/ 4022798 w 4193532"/>
                <a:gd name="connsiteY458" fmla="*/ 2174839 h 4199932"/>
                <a:gd name="connsiteX459" fmla="*/ 3925285 w 4193532"/>
                <a:gd name="connsiteY459" fmla="*/ 2709646 h 4199932"/>
                <a:gd name="connsiteX460" fmla="*/ 3725658 w 4193532"/>
                <a:gd name="connsiteY460" fmla="*/ 3128931 h 4199932"/>
                <a:gd name="connsiteX461" fmla="*/ 3733008 w 4193532"/>
                <a:gd name="connsiteY461" fmla="*/ 3164222 h 4199932"/>
                <a:gd name="connsiteX462" fmla="*/ 3767401 w 4193532"/>
                <a:gd name="connsiteY462" fmla="*/ 3187955 h 4199932"/>
                <a:gd name="connsiteX463" fmla="*/ 3794501 w 4193532"/>
                <a:gd name="connsiteY463" fmla="*/ 3182345 h 4199932"/>
                <a:gd name="connsiteX464" fmla="*/ 3908958 w 4193532"/>
                <a:gd name="connsiteY464" fmla="*/ 2977724 h 4199932"/>
                <a:gd name="connsiteX465" fmla="*/ 4108305 w 4193532"/>
                <a:gd name="connsiteY465" fmla="*/ 2191951 h 4199932"/>
                <a:gd name="connsiteX466" fmla="*/ 4107997 w 4193532"/>
                <a:gd name="connsiteY466" fmla="*/ 2167561 h 4199932"/>
                <a:gd name="connsiteX467" fmla="*/ 4193476 w 4193532"/>
                <a:gd name="connsiteY467" fmla="*/ 2167561 h 4199932"/>
                <a:gd name="connsiteX468" fmla="*/ 4191272 w 4193532"/>
                <a:gd name="connsiteY468" fmla="*/ 2279517 h 4199932"/>
                <a:gd name="connsiteX469" fmla="*/ 3644977 w 4193532"/>
                <a:gd name="connsiteY469" fmla="*/ 3516628 h 4199932"/>
                <a:gd name="connsiteX470" fmla="*/ 2575080 w 4193532"/>
                <a:gd name="connsiteY470" fmla="*/ 4144965 h 4199932"/>
                <a:gd name="connsiteX471" fmla="*/ 1917847 w 4193532"/>
                <a:gd name="connsiteY471" fmla="*/ 4191870 h 4199932"/>
                <a:gd name="connsiteX472" fmla="*/ 919431 w 4193532"/>
                <a:gd name="connsiteY472" fmla="*/ 3836716 h 4199932"/>
                <a:gd name="connsiteX473" fmla="*/ 912137 w 4193532"/>
                <a:gd name="connsiteY473" fmla="*/ 3795646 h 4199932"/>
                <a:gd name="connsiteX474" fmla="*/ 934075 w 4193532"/>
                <a:gd name="connsiteY474" fmla="*/ 3764394 h 4199932"/>
                <a:gd name="connsiteX475" fmla="*/ 962016 w 4193532"/>
                <a:gd name="connsiteY475" fmla="*/ 3759905 h 4199932"/>
                <a:gd name="connsiteX476" fmla="*/ 1178587 w 4193532"/>
                <a:gd name="connsiteY476" fmla="*/ 3889849 h 4199932"/>
                <a:gd name="connsiteX477" fmla="*/ 1771578 w 4193532"/>
                <a:gd name="connsiteY477" fmla="*/ 4086222 h 4199932"/>
                <a:gd name="connsiteX478" fmla="*/ 1800921 w 4193532"/>
                <a:gd name="connsiteY478" fmla="*/ 4063779 h 4199932"/>
                <a:gd name="connsiteX479" fmla="*/ 1805746 w 4193532"/>
                <a:gd name="connsiteY479" fmla="*/ 4025907 h 4199932"/>
                <a:gd name="connsiteX480" fmla="*/ 1787006 w 4193532"/>
                <a:gd name="connsiteY480" fmla="*/ 4000883 h 4199932"/>
                <a:gd name="connsiteX481" fmla="*/ 1396786 w 4193532"/>
                <a:gd name="connsiteY481" fmla="*/ 3893776 h 4199932"/>
                <a:gd name="connsiteX482" fmla="*/ 1377597 w 4193532"/>
                <a:gd name="connsiteY482" fmla="*/ 3849676 h 4199932"/>
                <a:gd name="connsiteX483" fmla="*/ 1423156 w 4193532"/>
                <a:gd name="connsiteY483" fmla="*/ 3742625 h 4199932"/>
                <a:gd name="connsiteX484" fmla="*/ 1410644 w 4193532"/>
                <a:gd name="connsiteY484" fmla="*/ 3711430 h 4199932"/>
                <a:gd name="connsiteX485" fmla="*/ 1014981 w 4193532"/>
                <a:gd name="connsiteY485" fmla="*/ 3476063 h 4199932"/>
                <a:gd name="connsiteX486" fmla="*/ 939405 w 4193532"/>
                <a:gd name="connsiteY486" fmla="*/ 3413392 h 4199932"/>
                <a:gd name="connsiteX487" fmla="*/ 937385 w 4193532"/>
                <a:gd name="connsiteY487" fmla="*/ 3387021 h 4199932"/>
                <a:gd name="connsiteX488" fmla="*/ 1027380 w 4193532"/>
                <a:gd name="connsiteY488" fmla="*/ 3286983 h 4199932"/>
                <a:gd name="connsiteX489" fmla="*/ 1025753 w 4193532"/>
                <a:gd name="connsiteY489" fmla="*/ 3257247 h 4199932"/>
                <a:gd name="connsiteX490" fmla="*/ 678678 w 4193532"/>
                <a:gd name="connsiteY490" fmla="*/ 2789992 h 4199932"/>
                <a:gd name="connsiteX491" fmla="*/ 650792 w 4193532"/>
                <a:gd name="connsiteY491" fmla="*/ 2780116 h 4199932"/>
                <a:gd name="connsiteX492" fmla="*/ 529154 w 4193532"/>
                <a:gd name="connsiteY492" fmla="*/ 2837626 h 4199932"/>
                <a:gd name="connsiteX493" fmla="*/ 504354 w 4193532"/>
                <a:gd name="connsiteY493" fmla="*/ 2828087 h 4199932"/>
                <a:gd name="connsiteX494" fmla="*/ 358197 w 4193532"/>
                <a:gd name="connsiteY494" fmla="*/ 2308597 h 4199932"/>
                <a:gd name="connsiteX495" fmla="*/ 330817 w 4193532"/>
                <a:gd name="connsiteY495" fmla="*/ 2285762 h 4199932"/>
                <a:gd name="connsiteX496" fmla="*/ 292776 w 4193532"/>
                <a:gd name="connsiteY496" fmla="*/ 2289015 h 4199932"/>
                <a:gd name="connsiteX497" fmla="*/ 271793 w 4193532"/>
                <a:gd name="connsiteY497" fmla="*/ 2315217 h 4199932"/>
                <a:gd name="connsiteX498" fmla="*/ 306130 w 4193532"/>
                <a:gd name="connsiteY498" fmla="*/ 2512151 h 4199932"/>
                <a:gd name="connsiteX499" fmla="*/ 331882 w 4193532"/>
                <a:gd name="connsiteY499" fmla="*/ 2610618 h 4199932"/>
                <a:gd name="connsiteX500" fmla="*/ 319708 w 4193532"/>
                <a:gd name="connsiteY500" fmla="*/ 2633229 h 4199932"/>
                <a:gd name="connsiteX501" fmla="*/ 274374 w 4193532"/>
                <a:gd name="connsiteY501" fmla="*/ 2646527 h 4199932"/>
                <a:gd name="connsiteX502" fmla="*/ 247106 w 4193532"/>
                <a:gd name="connsiteY502" fmla="*/ 2632276 h 4199932"/>
                <a:gd name="connsiteX503" fmla="*/ 187464 w 4193532"/>
                <a:gd name="connsiteY503" fmla="*/ 2340410 h 4199932"/>
                <a:gd name="connsiteX504" fmla="*/ 176019 w 4193532"/>
                <a:gd name="connsiteY504" fmla="*/ 2217367 h 4199932"/>
                <a:gd name="connsiteX505" fmla="*/ 199022 w 4193532"/>
                <a:gd name="connsiteY505" fmla="*/ 2191503 h 4199932"/>
                <a:gd name="connsiteX506" fmla="*/ 244413 w 4193532"/>
                <a:gd name="connsiteY506" fmla="*/ 2189707 h 4199932"/>
                <a:gd name="connsiteX507" fmla="*/ 256700 w 4193532"/>
                <a:gd name="connsiteY507" fmla="*/ 2191222 h 4199932"/>
                <a:gd name="connsiteX508" fmla="*/ 338616 w 4193532"/>
                <a:gd name="connsiteY508" fmla="*/ 2196496 h 4199932"/>
                <a:gd name="connsiteX509" fmla="*/ 347424 w 4193532"/>
                <a:gd name="connsiteY509" fmla="*/ 2177532 h 4199932"/>
                <a:gd name="connsiteX510" fmla="*/ 4044 w 4193532"/>
                <a:gd name="connsiteY510" fmla="*/ 2167561 h 4199932"/>
                <a:gd name="connsiteX511" fmla="*/ 89470 w 4193532"/>
                <a:gd name="connsiteY511" fmla="*/ 2167561 h 4199932"/>
                <a:gd name="connsiteX512" fmla="*/ 100147 w 4193532"/>
                <a:gd name="connsiteY512" fmla="*/ 2341163 h 4199932"/>
                <a:gd name="connsiteX513" fmla="*/ 302651 w 4193532"/>
                <a:gd name="connsiteY513" fmla="*/ 3008190 h 4199932"/>
                <a:gd name="connsiteX514" fmla="*/ 699381 w 4193532"/>
                <a:gd name="connsiteY514" fmla="*/ 3545467 h 4199932"/>
                <a:gd name="connsiteX515" fmla="*/ 732933 w 4193532"/>
                <a:gd name="connsiteY515" fmla="*/ 3545186 h 4199932"/>
                <a:gd name="connsiteX516" fmla="*/ 762277 w 4193532"/>
                <a:gd name="connsiteY516" fmla="*/ 3512924 h 4199932"/>
                <a:gd name="connsiteX517" fmla="*/ 761379 w 4193532"/>
                <a:gd name="connsiteY517" fmla="*/ 3484647 h 4199932"/>
                <a:gd name="connsiteX518" fmla="*/ 608488 w 4193532"/>
                <a:gd name="connsiteY518" fmla="*/ 3319132 h 4199932"/>
                <a:gd name="connsiteX519" fmla="*/ 318754 w 4193532"/>
                <a:gd name="connsiteY519" fmla="*/ 2835830 h 4199932"/>
                <a:gd name="connsiteX520" fmla="*/ 332219 w 4193532"/>
                <a:gd name="connsiteY520" fmla="*/ 2802896 h 4199932"/>
                <a:gd name="connsiteX521" fmla="*/ 372672 w 4193532"/>
                <a:gd name="connsiteY521" fmla="*/ 2786569 h 4199932"/>
                <a:gd name="connsiteX522" fmla="*/ 397247 w 4193532"/>
                <a:gd name="connsiteY522" fmla="*/ 2797397 h 4199932"/>
                <a:gd name="connsiteX523" fmla="*/ 484549 w 4193532"/>
                <a:gd name="connsiteY523" fmla="*/ 2981259 h 4199932"/>
                <a:gd name="connsiteX524" fmla="*/ 520457 w 4193532"/>
                <a:gd name="connsiteY524" fmla="*/ 2991638 h 4199932"/>
                <a:gd name="connsiteX525" fmla="*/ 629977 w 4193532"/>
                <a:gd name="connsiteY525" fmla="*/ 2926779 h 4199932"/>
                <a:gd name="connsiteX526" fmla="*/ 657301 w 4193532"/>
                <a:gd name="connsiteY526" fmla="*/ 2933007 h 4199932"/>
                <a:gd name="connsiteX527" fmla="*/ 865063 w 4193532"/>
                <a:gd name="connsiteY527" fmla="*/ 3217186 h 4199932"/>
                <a:gd name="connsiteX528" fmla="*/ 862820 w 4193532"/>
                <a:gd name="connsiteY528" fmla="*/ 3246306 h 4199932"/>
                <a:gd name="connsiteX529" fmla="*/ 827865 w 4193532"/>
                <a:gd name="connsiteY529" fmla="*/ 3278119 h 4199932"/>
                <a:gd name="connsiteX530" fmla="*/ 801214 w 4193532"/>
                <a:gd name="connsiteY530" fmla="*/ 3276997 h 4199932"/>
                <a:gd name="connsiteX531" fmla="*/ 676546 w 4193532"/>
                <a:gd name="connsiteY531" fmla="*/ 3123040 h 4199932"/>
                <a:gd name="connsiteX532" fmla="*/ 628462 w 4193532"/>
                <a:gd name="connsiteY532" fmla="*/ 3052402 h 4199932"/>
                <a:gd name="connsiteX533" fmla="*/ 598277 w 4193532"/>
                <a:gd name="connsiteY533" fmla="*/ 3046118 h 4199932"/>
                <a:gd name="connsiteX534" fmla="*/ 559339 w 4193532"/>
                <a:gd name="connsiteY534" fmla="*/ 3069515 h 4199932"/>
                <a:gd name="connsiteX535" fmla="*/ 552886 w 4193532"/>
                <a:gd name="connsiteY535" fmla="*/ 3096389 h 4199932"/>
                <a:gd name="connsiteX536" fmla="*/ 709255 w 4193532"/>
                <a:gd name="connsiteY536" fmla="*/ 3303872 h 4199932"/>
                <a:gd name="connsiteX537" fmla="*/ 1235424 w 4193532"/>
                <a:gd name="connsiteY537" fmla="*/ 3722763 h 4199932"/>
                <a:gd name="connsiteX538" fmla="*/ 1244064 w 4193532"/>
                <a:gd name="connsiteY538" fmla="*/ 3752331 h 4199932"/>
                <a:gd name="connsiteX539" fmla="*/ 1224538 w 4193532"/>
                <a:gd name="connsiteY539" fmla="*/ 3789306 h 4199932"/>
                <a:gd name="connsiteX540" fmla="*/ 1191941 w 4193532"/>
                <a:gd name="connsiteY540" fmla="*/ 3798844 h 4199932"/>
                <a:gd name="connsiteX541" fmla="*/ 897718 w 4193532"/>
                <a:gd name="connsiteY541" fmla="*/ 3605164 h 4199932"/>
                <a:gd name="connsiteX542" fmla="*/ 855750 w 4193532"/>
                <a:gd name="connsiteY542" fmla="*/ 3570378 h 4199932"/>
                <a:gd name="connsiteX543" fmla="*/ 826070 w 4193532"/>
                <a:gd name="connsiteY543" fmla="*/ 3571500 h 4199932"/>
                <a:gd name="connsiteX544" fmla="*/ 793248 w 4193532"/>
                <a:gd name="connsiteY544" fmla="*/ 3608025 h 4199932"/>
                <a:gd name="connsiteX545" fmla="*/ 793865 w 4193532"/>
                <a:gd name="connsiteY545" fmla="*/ 3631647 h 4199932"/>
                <a:gd name="connsiteX546" fmla="*/ 795099 w 4193532"/>
                <a:gd name="connsiteY546" fmla="*/ 3654033 h 4199932"/>
                <a:gd name="connsiteX547" fmla="*/ 763623 w 4193532"/>
                <a:gd name="connsiteY547" fmla="*/ 3691680 h 4199932"/>
                <a:gd name="connsiteX548" fmla="*/ 733270 w 4193532"/>
                <a:gd name="connsiteY548" fmla="*/ 3694597 h 4199932"/>
                <a:gd name="connsiteX549" fmla="*/ 569158 w 4193532"/>
                <a:gd name="connsiteY549" fmla="*/ 3537443 h 4199932"/>
                <a:gd name="connsiteX550" fmla="*/ 40746 w 4193532"/>
                <a:gd name="connsiteY550" fmla="*/ 2513779 h 4199932"/>
                <a:gd name="connsiteX551" fmla="*/ 6336 w 4193532"/>
                <a:gd name="connsiteY551" fmla="*/ 2257567 h 4199932"/>
                <a:gd name="connsiteX552" fmla="*/ 4007872 w 4193532"/>
                <a:gd name="connsiteY552" fmla="*/ 1972653 h 4199932"/>
                <a:gd name="connsiteX553" fmla="*/ 4020891 w 4193532"/>
                <a:gd name="connsiteY553" fmla="*/ 1996756 h 4199932"/>
                <a:gd name="connsiteX554" fmla="*/ 4021135 w 4193532"/>
                <a:gd name="connsiteY554" fmla="*/ 2019516 h 4199932"/>
                <a:gd name="connsiteX555" fmla="*/ 3934288 w 4193532"/>
                <a:gd name="connsiteY555" fmla="*/ 2019516 h 4199932"/>
                <a:gd name="connsiteX556" fmla="*/ 3934206 w 4193532"/>
                <a:gd name="connsiteY556" fmla="*/ 2003994 h 4199932"/>
                <a:gd name="connsiteX557" fmla="*/ 3959005 w 4193532"/>
                <a:gd name="connsiteY557" fmla="*/ 1975660 h 4199932"/>
                <a:gd name="connsiteX558" fmla="*/ 3993398 w 4193532"/>
                <a:gd name="connsiteY558" fmla="*/ 1972799 h 4199932"/>
                <a:gd name="connsiteX559" fmla="*/ 4007872 w 4193532"/>
                <a:gd name="connsiteY559" fmla="*/ 1972653 h 4199932"/>
                <a:gd name="connsiteX560" fmla="*/ 373234 w 4193532"/>
                <a:gd name="connsiteY560" fmla="*/ 1961858 h 4199932"/>
                <a:gd name="connsiteX561" fmla="*/ 420307 w 4193532"/>
                <a:gd name="connsiteY561" fmla="*/ 1965841 h 4199932"/>
                <a:gd name="connsiteX562" fmla="*/ 437363 w 4193532"/>
                <a:gd name="connsiteY562" fmla="*/ 1985703 h 4199932"/>
                <a:gd name="connsiteX563" fmla="*/ 436191 w 4193532"/>
                <a:gd name="connsiteY563" fmla="*/ 2019516 h 4199932"/>
                <a:gd name="connsiteX564" fmla="*/ 348211 w 4193532"/>
                <a:gd name="connsiteY564" fmla="*/ 2019516 h 4199932"/>
                <a:gd name="connsiteX565" fmla="*/ 350117 w 4193532"/>
                <a:gd name="connsiteY565" fmla="*/ 1981271 h 4199932"/>
                <a:gd name="connsiteX566" fmla="*/ 373234 w 4193532"/>
                <a:gd name="connsiteY566" fmla="*/ 1961858 h 4199932"/>
                <a:gd name="connsiteX567" fmla="*/ 2767189 w 4193532"/>
                <a:gd name="connsiteY567" fmla="*/ 1920003 h 4199932"/>
                <a:gd name="connsiteX568" fmla="*/ 2789015 w 4193532"/>
                <a:gd name="connsiteY568" fmla="*/ 1932907 h 4199932"/>
                <a:gd name="connsiteX569" fmla="*/ 2803112 w 4193532"/>
                <a:gd name="connsiteY569" fmla="*/ 2019516 h 4199932"/>
                <a:gd name="connsiteX570" fmla="*/ 2714143 w 4193532"/>
                <a:gd name="connsiteY570" fmla="*/ 2019516 h 4199932"/>
                <a:gd name="connsiteX571" fmla="*/ 2705247 w 4193532"/>
                <a:gd name="connsiteY571" fmla="*/ 1958772 h 4199932"/>
                <a:gd name="connsiteX572" fmla="*/ 2721519 w 4193532"/>
                <a:gd name="connsiteY572" fmla="*/ 1932178 h 4199932"/>
                <a:gd name="connsiteX573" fmla="*/ 2767189 w 4193532"/>
                <a:gd name="connsiteY573" fmla="*/ 1920003 h 4199932"/>
                <a:gd name="connsiteX574" fmla="*/ 2095705 w 4193532"/>
                <a:gd name="connsiteY574" fmla="*/ 1910295 h 4199932"/>
                <a:gd name="connsiteX575" fmla="*/ 2231982 w 4193532"/>
                <a:gd name="connsiteY575" fmla="*/ 1966599 h 4199932"/>
                <a:gd name="connsiteX576" fmla="*/ 2266508 w 4193532"/>
                <a:gd name="connsiteY576" fmla="*/ 2019516 h 4199932"/>
                <a:gd name="connsiteX577" fmla="*/ 2158215 w 4193532"/>
                <a:gd name="connsiteY577" fmla="*/ 2019516 h 4199932"/>
                <a:gd name="connsiteX578" fmla="*/ 2136450 w 4193532"/>
                <a:gd name="connsiteY578" fmla="*/ 2005296 h 4199932"/>
                <a:gd name="connsiteX579" fmla="*/ 2097949 w 4193532"/>
                <a:gd name="connsiteY579" fmla="*/ 1997485 h 4199932"/>
                <a:gd name="connsiteX580" fmla="*/ 2058587 w 4193532"/>
                <a:gd name="connsiteY580" fmla="*/ 2004518 h 4199932"/>
                <a:gd name="connsiteX581" fmla="*/ 2034411 w 4193532"/>
                <a:gd name="connsiteY581" fmla="*/ 2019516 h 4199932"/>
                <a:gd name="connsiteX582" fmla="*/ 1925186 w 4193532"/>
                <a:gd name="connsiteY582" fmla="*/ 2019516 h 4199932"/>
                <a:gd name="connsiteX583" fmla="*/ 1930860 w 4193532"/>
                <a:gd name="connsiteY583" fmla="*/ 2006515 h 4199932"/>
                <a:gd name="connsiteX584" fmla="*/ 2095705 w 4193532"/>
                <a:gd name="connsiteY584" fmla="*/ 1910295 h 4199932"/>
                <a:gd name="connsiteX585" fmla="*/ 3623769 w 4193532"/>
                <a:gd name="connsiteY585" fmla="*/ 1784393 h 4199932"/>
                <a:gd name="connsiteX586" fmla="*/ 3648568 w 4193532"/>
                <a:gd name="connsiteY586" fmla="*/ 1800664 h 4199932"/>
                <a:gd name="connsiteX587" fmla="*/ 3674320 w 4193532"/>
                <a:gd name="connsiteY587" fmla="*/ 2008034 h 4199932"/>
                <a:gd name="connsiteX588" fmla="*/ 3674550 w 4193532"/>
                <a:gd name="connsiteY588" fmla="*/ 2019516 h 4199932"/>
                <a:gd name="connsiteX589" fmla="*/ 3586532 w 4193532"/>
                <a:gd name="connsiteY589" fmla="*/ 2019516 h 4199932"/>
                <a:gd name="connsiteX590" fmla="*/ 3582727 w 4193532"/>
                <a:gd name="connsiteY590" fmla="*/ 1951640 h 4199932"/>
                <a:gd name="connsiteX591" fmla="*/ 3563622 w 4193532"/>
                <a:gd name="connsiteY591" fmla="*/ 1822153 h 4199932"/>
                <a:gd name="connsiteX592" fmla="*/ 3582923 w 4193532"/>
                <a:gd name="connsiteY592" fmla="*/ 1793258 h 4199932"/>
                <a:gd name="connsiteX593" fmla="*/ 3623769 w 4193532"/>
                <a:gd name="connsiteY593" fmla="*/ 1784393 h 4199932"/>
                <a:gd name="connsiteX594" fmla="*/ 1685510 w 4193532"/>
                <a:gd name="connsiteY594" fmla="*/ 1763718 h 4199932"/>
                <a:gd name="connsiteX595" fmla="*/ 1701837 w 4193532"/>
                <a:gd name="connsiteY595" fmla="*/ 1772330 h 4199932"/>
                <a:gd name="connsiteX596" fmla="*/ 1735388 w 4193532"/>
                <a:gd name="connsiteY596" fmla="*/ 1800159 h 4199932"/>
                <a:gd name="connsiteX597" fmla="*/ 1738755 w 4193532"/>
                <a:gd name="connsiteY597" fmla="*/ 1829502 h 4199932"/>
                <a:gd name="connsiteX598" fmla="*/ 1661363 w 4193532"/>
                <a:gd name="connsiteY598" fmla="*/ 1988789 h 4199932"/>
                <a:gd name="connsiteX599" fmla="*/ 1656800 w 4193532"/>
                <a:gd name="connsiteY599" fmla="*/ 2019516 h 4199932"/>
                <a:gd name="connsiteX600" fmla="*/ 1567629 w 4193532"/>
                <a:gd name="connsiteY600" fmla="*/ 2019516 h 4199932"/>
                <a:gd name="connsiteX601" fmla="*/ 1578893 w 4193532"/>
                <a:gd name="connsiteY601" fmla="*/ 1960716 h 4199932"/>
                <a:gd name="connsiteX602" fmla="*/ 1670361 w 4193532"/>
                <a:gd name="connsiteY602" fmla="*/ 1775135 h 4199932"/>
                <a:gd name="connsiteX603" fmla="*/ 1685510 w 4193532"/>
                <a:gd name="connsiteY603" fmla="*/ 1763718 h 4199932"/>
                <a:gd name="connsiteX604" fmla="*/ 2122491 w 4193532"/>
                <a:gd name="connsiteY604" fmla="*/ 1562667 h 4199932"/>
                <a:gd name="connsiteX605" fmla="*/ 2154561 w 4193532"/>
                <a:gd name="connsiteY605" fmla="*/ 1565970 h 4199932"/>
                <a:gd name="connsiteX606" fmla="*/ 2414504 w 4193532"/>
                <a:gd name="connsiteY606" fmla="*/ 1665896 h 4199932"/>
                <a:gd name="connsiteX607" fmla="*/ 2418431 w 4193532"/>
                <a:gd name="connsiteY607" fmla="*/ 1692209 h 4199932"/>
                <a:gd name="connsiteX608" fmla="*/ 2391556 w 4193532"/>
                <a:gd name="connsiteY608" fmla="*/ 1726547 h 4199932"/>
                <a:gd name="connsiteX609" fmla="*/ 2356825 w 4193532"/>
                <a:gd name="connsiteY609" fmla="*/ 1732270 h 4199932"/>
                <a:gd name="connsiteX610" fmla="*/ 2209546 w 4193532"/>
                <a:gd name="connsiteY610" fmla="*/ 1663314 h 4199932"/>
                <a:gd name="connsiteX611" fmla="*/ 2185701 w 4193532"/>
                <a:gd name="connsiteY611" fmla="*/ 1679025 h 4199932"/>
                <a:gd name="connsiteX612" fmla="*/ 2183344 w 4193532"/>
                <a:gd name="connsiteY612" fmla="*/ 1706180 h 4199932"/>
                <a:gd name="connsiteX613" fmla="*/ 2215605 w 4193532"/>
                <a:gd name="connsiteY613" fmla="*/ 1755834 h 4199932"/>
                <a:gd name="connsiteX614" fmla="*/ 2418599 w 4193532"/>
                <a:gd name="connsiteY614" fmla="*/ 1928474 h 4199932"/>
                <a:gd name="connsiteX615" fmla="*/ 2410744 w 4193532"/>
                <a:gd name="connsiteY615" fmla="*/ 1953554 h 4199932"/>
                <a:gd name="connsiteX616" fmla="*/ 2368047 w 4193532"/>
                <a:gd name="connsiteY616" fmla="*/ 1973753 h 4199932"/>
                <a:gd name="connsiteX617" fmla="*/ 2338535 w 4193532"/>
                <a:gd name="connsiteY617" fmla="*/ 1964326 h 4199932"/>
                <a:gd name="connsiteX618" fmla="*/ 2013733 w 4193532"/>
                <a:gd name="connsiteY618" fmla="*/ 1836291 h 4199932"/>
                <a:gd name="connsiteX619" fmla="*/ 1867576 w 4193532"/>
                <a:gd name="connsiteY619" fmla="*/ 1947095 h 4199932"/>
                <a:gd name="connsiteX620" fmla="*/ 1835874 w 4193532"/>
                <a:gd name="connsiteY620" fmla="*/ 2019516 h 4199932"/>
                <a:gd name="connsiteX621" fmla="*/ 1746081 w 4193532"/>
                <a:gd name="connsiteY621" fmla="*/ 2019516 h 4199932"/>
                <a:gd name="connsiteX622" fmla="*/ 1750145 w 4193532"/>
                <a:gd name="connsiteY622" fmla="*/ 1995914 h 4199932"/>
                <a:gd name="connsiteX623" fmla="*/ 2070738 w 4193532"/>
                <a:gd name="connsiteY623" fmla="*/ 1737376 h 4199932"/>
                <a:gd name="connsiteX624" fmla="*/ 2094752 w 4193532"/>
                <a:gd name="connsiteY624" fmla="*/ 1713418 h 4199932"/>
                <a:gd name="connsiteX625" fmla="*/ 2100643 w 4193532"/>
                <a:gd name="connsiteY625" fmla="*/ 1613605 h 4199932"/>
                <a:gd name="connsiteX626" fmla="*/ 2122491 w 4193532"/>
                <a:gd name="connsiteY626" fmla="*/ 1562667 h 4199932"/>
                <a:gd name="connsiteX627" fmla="*/ 2163259 w 4193532"/>
                <a:gd name="connsiteY627" fmla="*/ 1043723 h 4199932"/>
                <a:gd name="connsiteX628" fmla="*/ 2300158 w 4193532"/>
                <a:gd name="connsiteY628" fmla="*/ 1061347 h 4199932"/>
                <a:gd name="connsiteX629" fmla="*/ 2445642 w 4193532"/>
                <a:gd name="connsiteY629" fmla="*/ 1100846 h 4199932"/>
                <a:gd name="connsiteX630" fmla="*/ 2460679 w 4193532"/>
                <a:gd name="connsiteY630" fmla="*/ 1131817 h 4199932"/>
                <a:gd name="connsiteX631" fmla="*/ 2416916 w 4193532"/>
                <a:gd name="connsiteY631" fmla="*/ 1249360 h 4199932"/>
                <a:gd name="connsiteX632" fmla="*/ 2429540 w 4193532"/>
                <a:gd name="connsiteY632" fmla="*/ 1279209 h 4199932"/>
                <a:gd name="connsiteX633" fmla="*/ 2937585 w 4193532"/>
                <a:gd name="connsiteY633" fmla="*/ 1823499 h 4199932"/>
                <a:gd name="connsiteX634" fmla="*/ 2965021 w 4193532"/>
                <a:gd name="connsiteY634" fmla="*/ 1927127 h 4199932"/>
                <a:gd name="connsiteX635" fmla="*/ 2988473 w 4193532"/>
                <a:gd name="connsiteY635" fmla="*/ 1944016 h 4199932"/>
                <a:gd name="connsiteX636" fmla="*/ 3035266 w 4193532"/>
                <a:gd name="connsiteY636" fmla="*/ 1937507 h 4199932"/>
                <a:gd name="connsiteX637" fmla="*/ 3051145 w 4193532"/>
                <a:gd name="connsiteY637" fmla="*/ 1913999 h 4199932"/>
                <a:gd name="connsiteX638" fmla="*/ 3011478 w 4193532"/>
                <a:gd name="connsiteY638" fmla="*/ 1774237 h 4199932"/>
                <a:gd name="connsiteX639" fmla="*/ 3025953 w 4193532"/>
                <a:gd name="connsiteY639" fmla="*/ 1743940 h 4199932"/>
                <a:gd name="connsiteX640" fmla="*/ 3070333 w 4193532"/>
                <a:gd name="connsiteY640" fmla="*/ 1727669 h 4199932"/>
                <a:gd name="connsiteX641" fmla="*/ 3091373 w 4193532"/>
                <a:gd name="connsiteY641" fmla="*/ 1736365 h 4199932"/>
                <a:gd name="connsiteX642" fmla="*/ 3150229 w 4193532"/>
                <a:gd name="connsiteY642" fmla="*/ 1990809 h 4199932"/>
                <a:gd name="connsiteX643" fmla="*/ 3132947 w 4193532"/>
                <a:gd name="connsiteY643" fmla="*/ 2010334 h 4199932"/>
                <a:gd name="connsiteX644" fmla="*/ 3037807 w 4193532"/>
                <a:gd name="connsiteY644" fmla="*/ 2019516 h 4199932"/>
                <a:gd name="connsiteX645" fmla="*/ 2891009 w 4193532"/>
                <a:gd name="connsiteY645" fmla="*/ 2019516 h 4199932"/>
                <a:gd name="connsiteX646" fmla="*/ 2890060 w 4193532"/>
                <a:gd name="connsiteY646" fmla="*/ 2005339 h 4199932"/>
                <a:gd name="connsiteX647" fmla="*/ 2821725 w 4193532"/>
                <a:gd name="connsiteY647" fmla="*/ 1765372 h 4199932"/>
                <a:gd name="connsiteX648" fmla="*/ 2791708 w 4193532"/>
                <a:gd name="connsiteY648" fmla="*/ 1755442 h 4199932"/>
                <a:gd name="connsiteX649" fmla="*/ 2605041 w 4193532"/>
                <a:gd name="connsiteY649" fmla="*/ 1864850 h 4199932"/>
                <a:gd name="connsiteX650" fmla="*/ 2594886 w 4193532"/>
                <a:gd name="connsiteY650" fmla="*/ 1896662 h 4199932"/>
                <a:gd name="connsiteX651" fmla="*/ 2617736 w 4193532"/>
                <a:gd name="connsiteY651" fmla="*/ 1968355 h 4199932"/>
                <a:gd name="connsiteX652" fmla="*/ 2627614 w 4193532"/>
                <a:gd name="connsiteY652" fmla="*/ 2019516 h 4199932"/>
                <a:gd name="connsiteX653" fmla="*/ 2538382 w 4193532"/>
                <a:gd name="connsiteY653" fmla="*/ 2019516 h 4199932"/>
                <a:gd name="connsiteX654" fmla="*/ 2520748 w 4193532"/>
                <a:gd name="connsiteY654" fmla="*/ 1943602 h 4199932"/>
                <a:gd name="connsiteX655" fmla="*/ 2469880 w 4193532"/>
                <a:gd name="connsiteY655" fmla="*/ 1846391 h 4199932"/>
                <a:gd name="connsiteX656" fmla="*/ 2474537 w 4193532"/>
                <a:gd name="connsiteY656" fmla="*/ 1818449 h 4199932"/>
                <a:gd name="connsiteX657" fmla="*/ 2515214 w 4193532"/>
                <a:gd name="connsiteY657" fmla="*/ 1787872 h 4199932"/>
                <a:gd name="connsiteX658" fmla="*/ 2536367 w 4193532"/>
                <a:gd name="connsiteY658" fmla="*/ 1789218 h 4199932"/>
                <a:gd name="connsiteX659" fmla="*/ 2558024 w 4193532"/>
                <a:gd name="connsiteY659" fmla="*/ 1791911 h 4199932"/>
                <a:gd name="connsiteX660" fmla="*/ 2602011 w 4193532"/>
                <a:gd name="connsiteY660" fmla="*/ 1766327 h 4199932"/>
                <a:gd name="connsiteX661" fmla="*/ 2607173 w 4193532"/>
                <a:gd name="connsiteY661" fmla="*/ 1739395 h 4199932"/>
                <a:gd name="connsiteX662" fmla="*/ 2104907 w 4193532"/>
                <a:gd name="connsiteY662" fmla="*/ 1475078 h 4199932"/>
                <a:gd name="connsiteX663" fmla="*/ 2013958 w 4193532"/>
                <a:gd name="connsiteY663" fmla="*/ 1481473 h 4199932"/>
                <a:gd name="connsiteX664" fmla="*/ 1816968 w 4193532"/>
                <a:gd name="connsiteY664" fmla="*/ 1542797 h 4199932"/>
                <a:gd name="connsiteX665" fmla="*/ 1810067 w 4193532"/>
                <a:gd name="connsiteY665" fmla="*/ 1569112 h 4199932"/>
                <a:gd name="connsiteX666" fmla="*/ 1836269 w 4193532"/>
                <a:gd name="connsiteY666" fmla="*/ 1608442 h 4199932"/>
                <a:gd name="connsiteX667" fmla="*/ 1864209 w 4193532"/>
                <a:gd name="connsiteY667" fmla="*/ 1616522 h 4199932"/>
                <a:gd name="connsiteX668" fmla="*/ 1940234 w 4193532"/>
                <a:gd name="connsiteY668" fmla="*/ 1586561 h 4199932"/>
                <a:gd name="connsiteX669" fmla="*/ 1961891 w 4193532"/>
                <a:gd name="connsiteY669" fmla="*/ 1597614 h 4199932"/>
                <a:gd name="connsiteX670" fmla="*/ 1975974 w 4193532"/>
                <a:gd name="connsiteY670" fmla="*/ 1650298 h 4199932"/>
                <a:gd name="connsiteX671" fmla="*/ 1966211 w 4193532"/>
                <a:gd name="connsiteY671" fmla="*/ 1669711 h 4199932"/>
                <a:gd name="connsiteX672" fmla="*/ 1844796 w 4193532"/>
                <a:gd name="connsiteY672" fmla="*/ 1730250 h 4199932"/>
                <a:gd name="connsiteX673" fmla="*/ 1816687 w 4193532"/>
                <a:gd name="connsiteY673" fmla="*/ 1725256 h 4199932"/>
                <a:gd name="connsiteX674" fmla="*/ 1741280 w 4193532"/>
                <a:gd name="connsiteY674" fmla="*/ 1620506 h 4199932"/>
                <a:gd name="connsiteX675" fmla="*/ 1705428 w 4193532"/>
                <a:gd name="connsiteY675" fmla="*/ 1615456 h 4199932"/>
                <a:gd name="connsiteX676" fmla="*/ 1490080 w 4193532"/>
                <a:gd name="connsiteY676" fmla="*/ 1960708 h 4199932"/>
                <a:gd name="connsiteX677" fmla="*/ 1483178 w 4193532"/>
                <a:gd name="connsiteY677" fmla="*/ 2019516 h 4199932"/>
                <a:gd name="connsiteX678" fmla="*/ 1394231 w 4193532"/>
                <a:gd name="connsiteY678" fmla="*/ 2019516 h 4199932"/>
                <a:gd name="connsiteX679" fmla="*/ 1408375 w 4193532"/>
                <a:gd name="connsiteY679" fmla="*/ 1925481 h 4199932"/>
                <a:gd name="connsiteX680" fmla="*/ 2008740 w 4193532"/>
                <a:gd name="connsiteY680" fmla="*/ 1395518 h 4199932"/>
                <a:gd name="connsiteX681" fmla="*/ 2678372 w 4193532"/>
                <a:gd name="connsiteY681" fmla="*/ 1690358 h 4199932"/>
                <a:gd name="connsiteX682" fmla="*/ 2716581 w 4193532"/>
                <a:gd name="connsiteY682" fmla="*/ 1698662 h 4199932"/>
                <a:gd name="connsiteX683" fmla="*/ 2751143 w 4193532"/>
                <a:gd name="connsiteY683" fmla="*/ 1678519 h 4199932"/>
                <a:gd name="connsiteX684" fmla="*/ 2757146 w 4193532"/>
                <a:gd name="connsiteY684" fmla="*/ 1651477 h 4199932"/>
                <a:gd name="connsiteX685" fmla="*/ 2582823 w 4193532"/>
                <a:gd name="connsiteY685" fmla="*/ 1467391 h 4199932"/>
                <a:gd name="connsiteX686" fmla="*/ 1700154 w 4193532"/>
                <a:gd name="connsiteY686" fmla="*/ 1409264 h 4199932"/>
                <a:gd name="connsiteX687" fmla="*/ 1663965 w 4193532"/>
                <a:gd name="connsiteY687" fmla="*/ 1400399 h 4199932"/>
                <a:gd name="connsiteX688" fmla="*/ 1642813 w 4193532"/>
                <a:gd name="connsiteY688" fmla="*/ 1366454 h 4199932"/>
                <a:gd name="connsiteX689" fmla="*/ 1649714 w 4193532"/>
                <a:gd name="connsiteY689" fmla="*/ 1337840 h 4199932"/>
                <a:gd name="connsiteX690" fmla="*/ 1898602 w 4193532"/>
                <a:gd name="connsiteY690" fmla="*/ 1238308 h 4199932"/>
                <a:gd name="connsiteX691" fmla="*/ 2311043 w 4193532"/>
                <a:gd name="connsiteY691" fmla="*/ 1241674 h 4199932"/>
                <a:gd name="connsiteX692" fmla="*/ 2342743 w 4193532"/>
                <a:gd name="connsiteY692" fmla="*/ 1224281 h 4199932"/>
                <a:gd name="connsiteX693" fmla="*/ 2355479 w 4193532"/>
                <a:gd name="connsiteY693" fmla="*/ 1184445 h 4199932"/>
                <a:gd name="connsiteX694" fmla="*/ 2342294 w 4193532"/>
                <a:gd name="connsiteY694" fmla="*/ 1160039 h 4199932"/>
                <a:gd name="connsiteX695" fmla="*/ 2128584 w 4193532"/>
                <a:gd name="connsiteY695" fmla="*/ 1129293 h 4199932"/>
                <a:gd name="connsiteX696" fmla="*/ 2030510 w 4193532"/>
                <a:gd name="connsiteY696" fmla="*/ 1131425 h 4199932"/>
                <a:gd name="connsiteX697" fmla="*/ 2009021 w 4193532"/>
                <a:gd name="connsiteY697" fmla="*/ 1114368 h 4199932"/>
                <a:gd name="connsiteX698" fmla="*/ 2004812 w 4193532"/>
                <a:gd name="connsiteY698" fmla="*/ 1069146 h 4199932"/>
                <a:gd name="connsiteX699" fmla="*/ 2025180 w 4193532"/>
                <a:gd name="connsiteY699" fmla="*/ 1044234 h 4199932"/>
                <a:gd name="connsiteX700" fmla="*/ 2163259 w 4193532"/>
                <a:gd name="connsiteY700" fmla="*/ 1043723 h 4199932"/>
                <a:gd name="connsiteX701" fmla="*/ 1274691 w 4193532"/>
                <a:gd name="connsiteY701" fmla="*/ 967467 h 4199932"/>
                <a:gd name="connsiteX702" fmla="*/ 1288220 w 4193532"/>
                <a:gd name="connsiteY702" fmla="*/ 979824 h 4199932"/>
                <a:gd name="connsiteX703" fmla="*/ 1313523 w 4193532"/>
                <a:gd name="connsiteY703" fmla="*/ 1015340 h 4199932"/>
                <a:gd name="connsiteX704" fmla="*/ 1309484 w 4193532"/>
                <a:gd name="connsiteY704" fmla="*/ 1045806 h 4199932"/>
                <a:gd name="connsiteX705" fmla="*/ 1023228 w 4193532"/>
                <a:gd name="connsiteY705" fmla="*/ 1338289 h 4199932"/>
                <a:gd name="connsiteX706" fmla="*/ 974808 w 4193532"/>
                <a:gd name="connsiteY706" fmla="*/ 1410835 h 4199932"/>
                <a:gd name="connsiteX707" fmla="*/ 980980 w 4193532"/>
                <a:gd name="connsiteY707" fmla="*/ 1436251 h 4199932"/>
                <a:gd name="connsiteX708" fmla="*/ 1026034 w 4193532"/>
                <a:gd name="connsiteY708" fmla="*/ 1459985 h 4199932"/>
                <a:gd name="connsiteX709" fmla="*/ 1050888 w 4193532"/>
                <a:gd name="connsiteY709" fmla="*/ 1452971 h 4199932"/>
                <a:gd name="connsiteX710" fmla="*/ 1129831 w 4193532"/>
                <a:gd name="connsiteY710" fmla="*/ 1339635 h 4199932"/>
                <a:gd name="connsiteX711" fmla="*/ 1160185 w 4193532"/>
                <a:gd name="connsiteY711" fmla="*/ 1336942 h 4199932"/>
                <a:gd name="connsiteX712" fmla="*/ 1197663 w 4193532"/>
                <a:gd name="connsiteY712" fmla="*/ 1368643 h 4199932"/>
                <a:gd name="connsiteX713" fmla="*/ 1200693 w 4193532"/>
                <a:gd name="connsiteY713" fmla="*/ 1391198 h 4199932"/>
                <a:gd name="connsiteX714" fmla="*/ 1067664 w 4193532"/>
                <a:gd name="connsiteY714" fmla="*/ 1603337 h 4199932"/>
                <a:gd name="connsiteX715" fmla="*/ 1046008 w 4193532"/>
                <a:gd name="connsiteY715" fmla="*/ 1610575 h 4199932"/>
                <a:gd name="connsiteX716" fmla="*/ 998092 w 4193532"/>
                <a:gd name="connsiteY716" fmla="*/ 1588581 h 4199932"/>
                <a:gd name="connsiteX717" fmla="*/ 989564 w 4193532"/>
                <a:gd name="connsiteY717" fmla="*/ 1564847 h 4199932"/>
                <a:gd name="connsiteX718" fmla="*/ 978792 w 4193532"/>
                <a:gd name="connsiteY718" fmla="*/ 1532979 h 4199932"/>
                <a:gd name="connsiteX719" fmla="*/ 940303 w 4193532"/>
                <a:gd name="connsiteY719" fmla="*/ 1512556 h 4199932"/>
                <a:gd name="connsiteX720" fmla="*/ 914101 w 4193532"/>
                <a:gd name="connsiteY720" fmla="*/ 1521421 h 4199932"/>
                <a:gd name="connsiteX721" fmla="*/ 820067 w 4193532"/>
                <a:gd name="connsiteY721" fmla="*/ 1778839 h 4199932"/>
                <a:gd name="connsiteX722" fmla="*/ 793879 w 4193532"/>
                <a:gd name="connsiteY722" fmla="*/ 1912589 h 4199932"/>
                <a:gd name="connsiteX723" fmla="*/ 783922 w 4193532"/>
                <a:gd name="connsiteY723" fmla="*/ 2019516 h 4199932"/>
                <a:gd name="connsiteX724" fmla="*/ 695656 w 4193532"/>
                <a:gd name="connsiteY724" fmla="*/ 2019516 h 4199932"/>
                <a:gd name="connsiteX725" fmla="*/ 706503 w 4193532"/>
                <a:gd name="connsiteY725" fmla="*/ 1907657 h 4199932"/>
                <a:gd name="connsiteX726" fmla="*/ 1020423 w 4193532"/>
                <a:gd name="connsiteY726" fmla="*/ 1199594 h 4199932"/>
                <a:gd name="connsiteX727" fmla="*/ 1257080 w 4193532"/>
                <a:gd name="connsiteY727" fmla="*/ 974551 h 4199932"/>
                <a:gd name="connsiteX728" fmla="*/ 1274691 w 4193532"/>
                <a:gd name="connsiteY728" fmla="*/ 967467 h 4199932"/>
                <a:gd name="connsiteX729" fmla="*/ 2496958 w 4193532"/>
                <a:gd name="connsiteY729" fmla="*/ 217096 h 4199932"/>
                <a:gd name="connsiteX730" fmla="*/ 2509772 w 4193532"/>
                <a:gd name="connsiteY730" fmla="*/ 219244 h 4199932"/>
                <a:gd name="connsiteX731" fmla="*/ 2755800 w 4193532"/>
                <a:gd name="connsiteY731" fmla="*/ 290499 h 4199932"/>
                <a:gd name="connsiteX732" fmla="*/ 2892195 w 4193532"/>
                <a:gd name="connsiteY732" fmla="*/ 345933 h 4199932"/>
                <a:gd name="connsiteX733" fmla="*/ 2902799 w 4193532"/>
                <a:gd name="connsiteY733" fmla="*/ 373369 h 4199932"/>
                <a:gd name="connsiteX734" fmla="*/ 2846524 w 4193532"/>
                <a:gd name="connsiteY734" fmla="*/ 493605 h 4199932"/>
                <a:gd name="connsiteX735" fmla="*/ 2855501 w 4193532"/>
                <a:gd name="connsiteY735" fmla="*/ 520255 h 4199932"/>
                <a:gd name="connsiteX736" fmla="*/ 2958457 w 4193532"/>
                <a:gd name="connsiteY736" fmla="*/ 574399 h 4199932"/>
                <a:gd name="connsiteX737" fmla="*/ 2965302 w 4193532"/>
                <a:gd name="connsiteY737" fmla="*/ 598748 h 4199932"/>
                <a:gd name="connsiteX738" fmla="*/ 2941624 w 4193532"/>
                <a:gd name="connsiteY738" fmla="*/ 639650 h 4199932"/>
                <a:gd name="connsiteX739" fmla="*/ 2911888 w 4193532"/>
                <a:gd name="connsiteY739" fmla="*/ 648123 h 4199932"/>
                <a:gd name="connsiteX740" fmla="*/ 2604312 w 4193532"/>
                <a:gd name="connsiteY740" fmla="*/ 513523 h 4199932"/>
                <a:gd name="connsiteX741" fmla="*/ 2335337 w 4193532"/>
                <a:gd name="connsiteY741" fmla="*/ 451525 h 4199932"/>
                <a:gd name="connsiteX742" fmla="*/ 2310874 w 4193532"/>
                <a:gd name="connsiteY742" fmla="*/ 470152 h 4199932"/>
                <a:gd name="connsiteX743" fmla="*/ 2306498 w 4193532"/>
                <a:gd name="connsiteY743" fmla="*/ 515374 h 4199932"/>
                <a:gd name="connsiteX744" fmla="*/ 2324340 w 4193532"/>
                <a:gd name="connsiteY744" fmla="*/ 537761 h 4199932"/>
                <a:gd name="connsiteX745" fmla="*/ 2558305 w 4193532"/>
                <a:gd name="connsiteY745" fmla="*/ 589940 h 4199932"/>
                <a:gd name="connsiteX746" fmla="*/ 2589499 w 4193532"/>
                <a:gd name="connsiteY746" fmla="*/ 649357 h 4199932"/>
                <a:gd name="connsiteX747" fmla="*/ 2539004 w 4193532"/>
                <a:gd name="connsiteY747" fmla="*/ 675165 h 4199932"/>
                <a:gd name="connsiteX748" fmla="*/ 1890075 w 4193532"/>
                <a:gd name="connsiteY748" fmla="*/ 622538 h 4199932"/>
                <a:gd name="connsiteX749" fmla="*/ 1871223 w 4193532"/>
                <a:gd name="connsiteY749" fmla="*/ 648234 h 4199932"/>
                <a:gd name="connsiteX750" fmla="*/ 1879134 w 4193532"/>
                <a:gd name="connsiteY750" fmla="*/ 687453 h 4199932"/>
                <a:gd name="connsiteX751" fmla="*/ 1900622 w 4193532"/>
                <a:gd name="connsiteY751" fmla="*/ 709559 h 4199932"/>
                <a:gd name="connsiteX752" fmla="*/ 1910834 w 4193532"/>
                <a:gd name="connsiteY752" fmla="*/ 722127 h 4199932"/>
                <a:gd name="connsiteX753" fmla="*/ 1917847 w 4193532"/>
                <a:gd name="connsiteY753" fmla="*/ 772511 h 4199932"/>
                <a:gd name="connsiteX754" fmla="*/ 1898883 w 4193532"/>
                <a:gd name="connsiteY754" fmla="*/ 797535 h 4199932"/>
                <a:gd name="connsiteX755" fmla="*/ 1716369 w 4193532"/>
                <a:gd name="connsiteY755" fmla="*/ 838492 h 4199932"/>
                <a:gd name="connsiteX756" fmla="*/ 1536491 w 4193532"/>
                <a:gd name="connsiteY756" fmla="*/ 907278 h 4199932"/>
                <a:gd name="connsiteX757" fmla="*/ 1527851 w 4193532"/>
                <a:gd name="connsiteY757" fmla="*/ 934658 h 4199932"/>
                <a:gd name="connsiteX758" fmla="*/ 1548890 w 4193532"/>
                <a:gd name="connsiteY758" fmla="*/ 972867 h 4199932"/>
                <a:gd name="connsiteX759" fmla="*/ 1579974 w 4193532"/>
                <a:gd name="connsiteY759" fmla="*/ 983359 h 4199932"/>
                <a:gd name="connsiteX760" fmla="*/ 1846648 w 4193532"/>
                <a:gd name="connsiteY760" fmla="*/ 894487 h 4199932"/>
                <a:gd name="connsiteX761" fmla="*/ 2924512 w 4193532"/>
                <a:gd name="connsiteY761" fmla="*/ 1188092 h 4199932"/>
                <a:gd name="connsiteX762" fmla="*/ 2997002 w 4193532"/>
                <a:gd name="connsiteY762" fmla="*/ 1259516 h 4199932"/>
                <a:gd name="connsiteX763" fmla="*/ 3025167 w 4193532"/>
                <a:gd name="connsiteY763" fmla="*/ 1260245 h 4199932"/>
                <a:gd name="connsiteX764" fmla="*/ 3122119 w 4193532"/>
                <a:gd name="connsiteY764" fmla="*/ 1174963 h 4199932"/>
                <a:gd name="connsiteX765" fmla="*/ 3156513 w 4193532"/>
                <a:gd name="connsiteY765" fmla="*/ 1177713 h 4199932"/>
                <a:gd name="connsiteX766" fmla="*/ 3408937 w 4193532"/>
                <a:gd name="connsiteY766" fmla="*/ 1593855 h 4199932"/>
                <a:gd name="connsiteX767" fmla="*/ 3442824 w 4193532"/>
                <a:gd name="connsiteY767" fmla="*/ 1609733 h 4199932"/>
                <a:gd name="connsiteX768" fmla="*/ 3482604 w 4193532"/>
                <a:gd name="connsiteY768" fmla="*/ 1596885 h 4199932"/>
                <a:gd name="connsiteX769" fmla="*/ 3493545 w 4193532"/>
                <a:gd name="connsiteY769" fmla="*/ 1572815 h 4199932"/>
                <a:gd name="connsiteX770" fmla="*/ 3381051 w 4193532"/>
                <a:gd name="connsiteY770" fmla="*/ 1340758 h 4199932"/>
                <a:gd name="connsiteX771" fmla="*/ 3389580 w 4193532"/>
                <a:gd name="connsiteY771" fmla="*/ 1303335 h 4199932"/>
                <a:gd name="connsiteX772" fmla="*/ 3423356 w 4193532"/>
                <a:gd name="connsiteY772" fmla="*/ 1281958 h 4199932"/>
                <a:gd name="connsiteX773" fmla="*/ 3451634 w 4193532"/>
                <a:gd name="connsiteY773" fmla="*/ 1288467 h 4199932"/>
                <a:gd name="connsiteX774" fmla="*/ 3573273 w 4193532"/>
                <a:gd name="connsiteY774" fmla="*/ 1538253 h 4199932"/>
                <a:gd name="connsiteX775" fmla="*/ 3608170 w 4193532"/>
                <a:gd name="connsiteY775" fmla="*/ 1555309 h 4199932"/>
                <a:gd name="connsiteX776" fmla="*/ 3644472 w 4193532"/>
                <a:gd name="connsiteY776" fmla="*/ 1543527 h 4199932"/>
                <a:gd name="connsiteX777" fmla="*/ 3657769 w 4193532"/>
                <a:gd name="connsiteY777" fmla="*/ 1516091 h 4199932"/>
                <a:gd name="connsiteX778" fmla="*/ 3554476 w 4193532"/>
                <a:gd name="connsiteY778" fmla="*/ 1293628 h 4199932"/>
                <a:gd name="connsiteX779" fmla="*/ 3323710 w 4193532"/>
                <a:gd name="connsiteY779" fmla="*/ 974718 h 4199932"/>
                <a:gd name="connsiteX780" fmla="*/ 3324552 w 4193532"/>
                <a:gd name="connsiteY780" fmla="*/ 942626 h 4199932"/>
                <a:gd name="connsiteX781" fmla="*/ 3356421 w 4193532"/>
                <a:gd name="connsiteY781" fmla="*/ 912833 h 4199932"/>
                <a:gd name="connsiteX782" fmla="*/ 3386887 w 4193532"/>
                <a:gd name="connsiteY782" fmla="*/ 913843 h 4199932"/>
                <a:gd name="connsiteX783" fmla="*/ 3541965 w 4193532"/>
                <a:gd name="connsiteY783" fmla="*/ 1108589 h 4199932"/>
                <a:gd name="connsiteX784" fmla="*/ 3809930 w 4193532"/>
                <a:gd name="connsiteY784" fmla="*/ 1726883 h 4199932"/>
                <a:gd name="connsiteX785" fmla="*/ 3837984 w 4193532"/>
                <a:gd name="connsiteY785" fmla="*/ 1745959 h 4199932"/>
                <a:gd name="connsiteX786" fmla="*/ 3880848 w 4193532"/>
                <a:gd name="connsiteY786" fmla="*/ 1737993 h 4199932"/>
                <a:gd name="connsiteX787" fmla="*/ 3896447 w 4193532"/>
                <a:gd name="connsiteY787" fmla="*/ 1714652 h 4199932"/>
                <a:gd name="connsiteX788" fmla="*/ 3836637 w 4193532"/>
                <a:gd name="connsiteY788" fmla="*/ 1501167 h 4199932"/>
                <a:gd name="connsiteX789" fmla="*/ 3857284 w 4193532"/>
                <a:gd name="connsiteY789" fmla="*/ 1456786 h 4199932"/>
                <a:gd name="connsiteX790" fmla="*/ 3864129 w 4193532"/>
                <a:gd name="connsiteY790" fmla="*/ 1454318 h 4199932"/>
                <a:gd name="connsiteX791" fmla="*/ 3921525 w 4193532"/>
                <a:gd name="connsiteY791" fmla="*/ 1481305 h 4199932"/>
                <a:gd name="connsiteX792" fmla="*/ 3997102 w 4193532"/>
                <a:gd name="connsiteY792" fmla="*/ 1780690 h 4199932"/>
                <a:gd name="connsiteX793" fmla="*/ 3976622 w 4193532"/>
                <a:gd name="connsiteY793" fmla="*/ 1810258 h 4199932"/>
                <a:gd name="connsiteX794" fmla="*/ 3852964 w 4193532"/>
                <a:gd name="connsiteY794" fmla="*/ 1831242 h 4199932"/>
                <a:gd name="connsiteX795" fmla="*/ 3833382 w 4193532"/>
                <a:gd name="connsiteY795" fmla="*/ 1857555 h 4199932"/>
                <a:gd name="connsiteX796" fmla="*/ 3848321 w 4193532"/>
                <a:gd name="connsiteY796" fmla="*/ 2017719 h 4199932"/>
                <a:gd name="connsiteX797" fmla="*/ 3848323 w 4193532"/>
                <a:gd name="connsiteY797" fmla="*/ 2019516 h 4199932"/>
                <a:gd name="connsiteX798" fmla="*/ 3760285 w 4193532"/>
                <a:gd name="connsiteY798" fmla="*/ 2019516 h 4199932"/>
                <a:gd name="connsiteX799" fmla="*/ 3758424 w 4193532"/>
                <a:gd name="connsiteY799" fmla="*/ 1972013 h 4199932"/>
                <a:gd name="connsiteX800" fmla="*/ 3699456 w 4193532"/>
                <a:gd name="connsiteY800" fmla="*/ 1643284 h 4199932"/>
                <a:gd name="connsiteX801" fmla="*/ 3672300 w 4193532"/>
                <a:gd name="connsiteY801" fmla="*/ 1628416 h 4199932"/>
                <a:gd name="connsiteX802" fmla="*/ 3466839 w 4193532"/>
                <a:gd name="connsiteY802" fmla="*/ 1690133 h 4199932"/>
                <a:gd name="connsiteX803" fmla="*/ 3450062 w 4193532"/>
                <a:gd name="connsiteY803" fmla="*/ 1720599 h 4199932"/>
                <a:gd name="connsiteX804" fmla="*/ 3500337 w 4193532"/>
                <a:gd name="connsiteY804" fmla="*/ 2011441 h 4199932"/>
                <a:gd name="connsiteX805" fmla="*/ 3500571 w 4193532"/>
                <a:gd name="connsiteY805" fmla="*/ 2019516 h 4199932"/>
                <a:gd name="connsiteX806" fmla="*/ 3412641 w 4193532"/>
                <a:gd name="connsiteY806" fmla="*/ 2019516 h 4199932"/>
                <a:gd name="connsiteX807" fmla="*/ 3408144 w 4193532"/>
                <a:gd name="connsiteY807" fmla="*/ 1938125 h 4199932"/>
                <a:gd name="connsiteX808" fmla="*/ 3147031 w 4193532"/>
                <a:gd name="connsiteY808" fmla="*/ 1303616 h 4199932"/>
                <a:gd name="connsiteX809" fmla="*/ 3111460 w 4193532"/>
                <a:gd name="connsiteY809" fmla="*/ 1300417 h 4199932"/>
                <a:gd name="connsiteX810" fmla="*/ 3080993 w 4193532"/>
                <a:gd name="connsiteY810" fmla="*/ 1326339 h 4199932"/>
                <a:gd name="connsiteX811" fmla="*/ 3077907 w 4193532"/>
                <a:gd name="connsiteY811" fmla="*/ 1355907 h 4199932"/>
                <a:gd name="connsiteX812" fmla="*/ 3247181 w 4193532"/>
                <a:gd name="connsiteY812" fmla="*/ 1657816 h 4199932"/>
                <a:gd name="connsiteX813" fmla="*/ 3323809 w 4193532"/>
                <a:gd name="connsiteY813" fmla="*/ 1978725 h 4199932"/>
                <a:gd name="connsiteX814" fmla="*/ 3325043 w 4193532"/>
                <a:gd name="connsiteY814" fmla="*/ 2019516 h 4199932"/>
                <a:gd name="connsiteX815" fmla="*/ 3238338 w 4193532"/>
                <a:gd name="connsiteY815" fmla="*/ 2019516 h 4199932"/>
                <a:gd name="connsiteX816" fmla="*/ 3237300 w 4193532"/>
                <a:gd name="connsiteY816" fmla="*/ 1988291 h 4199932"/>
                <a:gd name="connsiteX817" fmla="*/ 3118248 w 4193532"/>
                <a:gd name="connsiteY817" fmla="*/ 1580726 h 4199932"/>
                <a:gd name="connsiteX818" fmla="*/ 3089241 w 4193532"/>
                <a:gd name="connsiteY818" fmla="*/ 1572478 h 4199932"/>
                <a:gd name="connsiteX819" fmla="*/ 2975794 w 4193532"/>
                <a:gd name="connsiteY819" fmla="*/ 1637786 h 4199932"/>
                <a:gd name="connsiteX820" fmla="*/ 2947179 w 4193532"/>
                <a:gd name="connsiteY820" fmla="*/ 1630661 h 4199932"/>
                <a:gd name="connsiteX821" fmla="*/ 2548823 w 4193532"/>
                <a:gd name="connsiteY821" fmla="*/ 1240608 h 4199932"/>
                <a:gd name="connsiteX822" fmla="*/ 2540463 w 4193532"/>
                <a:gd name="connsiteY822" fmla="*/ 1215191 h 4199932"/>
                <a:gd name="connsiteX823" fmla="*/ 2562456 w 4193532"/>
                <a:gd name="connsiteY823" fmla="*/ 1171316 h 4199932"/>
                <a:gd name="connsiteX824" fmla="*/ 2588994 w 4193532"/>
                <a:gd name="connsiteY824" fmla="*/ 1162956 h 4199932"/>
                <a:gd name="connsiteX825" fmla="*/ 2785480 w 4193532"/>
                <a:gd name="connsiteY825" fmla="*/ 1296771 h 4199932"/>
                <a:gd name="connsiteX826" fmla="*/ 2977814 w 4193532"/>
                <a:gd name="connsiteY826" fmla="*/ 1513791 h 4199932"/>
                <a:gd name="connsiteX827" fmla="*/ 3008279 w 4193532"/>
                <a:gd name="connsiteY827" fmla="*/ 1520636 h 4199932"/>
                <a:gd name="connsiteX828" fmla="*/ 3047274 w 4193532"/>
                <a:gd name="connsiteY828" fmla="*/ 1497295 h 4199932"/>
                <a:gd name="connsiteX829" fmla="*/ 3053670 w 4193532"/>
                <a:gd name="connsiteY829" fmla="*/ 1470476 h 4199932"/>
                <a:gd name="connsiteX830" fmla="*/ 2924231 w 4193532"/>
                <a:gd name="connsiteY830" fmla="*/ 1308889 h 4199932"/>
                <a:gd name="connsiteX831" fmla="*/ 2190750 w 4193532"/>
                <a:gd name="connsiteY831" fmla="*/ 958896 h 4199932"/>
                <a:gd name="connsiteX832" fmla="*/ 1861741 w 4193532"/>
                <a:gd name="connsiteY832" fmla="*/ 980161 h 4199932"/>
                <a:gd name="connsiteX833" fmla="*/ 1845526 w 4193532"/>
                <a:gd name="connsiteY833" fmla="*/ 1007821 h 4199932"/>
                <a:gd name="connsiteX834" fmla="*/ 1856242 w 4193532"/>
                <a:gd name="connsiteY834" fmla="*/ 1044459 h 4199932"/>
                <a:gd name="connsiteX835" fmla="*/ 1876890 w 4193532"/>
                <a:gd name="connsiteY835" fmla="*/ 1067463 h 4199932"/>
                <a:gd name="connsiteX836" fmla="*/ 1884913 w 4193532"/>
                <a:gd name="connsiteY836" fmla="*/ 1080311 h 4199932"/>
                <a:gd name="connsiteX837" fmla="*/ 1895573 w 4193532"/>
                <a:gd name="connsiteY837" fmla="*/ 1130078 h 4199932"/>
                <a:gd name="connsiteX838" fmla="*/ 1880200 w 4193532"/>
                <a:gd name="connsiteY838" fmla="*/ 1154148 h 4199932"/>
                <a:gd name="connsiteX839" fmla="*/ 1679787 w 4193532"/>
                <a:gd name="connsiteY839" fmla="*/ 1224000 h 4199932"/>
                <a:gd name="connsiteX840" fmla="*/ 1490708 w 4193532"/>
                <a:gd name="connsiteY840" fmla="*/ 1342553 h 4199932"/>
                <a:gd name="connsiteX841" fmla="*/ 1488015 w 4193532"/>
                <a:gd name="connsiteY841" fmla="*/ 1374197 h 4199932"/>
                <a:gd name="connsiteX842" fmla="*/ 1572118 w 4193532"/>
                <a:gd name="connsiteY842" fmla="*/ 1474517 h 4199932"/>
                <a:gd name="connsiteX843" fmla="*/ 1569875 w 4193532"/>
                <a:gd name="connsiteY843" fmla="*/ 1503972 h 4199932"/>
                <a:gd name="connsiteX844" fmla="*/ 1309148 w 4193532"/>
                <a:gd name="connsiteY844" fmla="*/ 1986432 h 4199932"/>
                <a:gd name="connsiteX845" fmla="*/ 1305439 w 4193532"/>
                <a:gd name="connsiteY845" fmla="*/ 2019516 h 4199932"/>
                <a:gd name="connsiteX846" fmla="*/ 1217669 w 4193532"/>
                <a:gd name="connsiteY846" fmla="*/ 2019516 h 4199932"/>
                <a:gd name="connsiteX847" fmla="*/ 1236938 w 4193532"/>
                <a:gd name="connsiteY847" fmla="*/ 1898682 h 4199932"/>
                <a:gd name="connsiteX848" fmla="*/ 1453902 w 4193532"/>
                <a:gd name="connsiteY848" fmla="*/ 1495051 h 4199932"/>
                <a:gd name="connsiteX849" fmla="*/ 1453397 w 4193532"/>
                <a:gd name="connsiteY849" fmla="*/ 1461163 h 4199932"/>
                <a:gd name="connsiteX850" fmla="*/ 1423548 w 4193532"/>
                <a:gd name="connsiteY850" fmla="*/ 1429406 h 4199932"/>
                <a:gd name="connsiteX851" fmla="*/ 1396000 w 4193532"/>
                <a:gd name="connsiteY851" fmla="*/ 1429631 h 4199932"/>
                <a:gd name="connsiteX852" fmla="*/ 1230037 w 4193532"/>
                <a:gd name="connsiteY852" fmla="*/ 1665110 h 4199932"/>
                <a:gd name="connsiteX853" fmla="*/ 1137508 w 4193532"/>
                <a:gd name="connsiteY853" fmla="*/ 1957178 h 4199932"/>
                <a:gd name="connsiteX854" fmla="*/ 1131469 w 4193532"/>
                <a:gd name="connsiteY854" fmla="*/ 2019516 h 4199932"/>
                <a:gd name="connsiteX855" fmla="*/ 1045261 w 4193532"/>
                <a:gd name="connsiteY855" fmla="*/ 2019516 h 4199932"/>
                <a:gd name="connsiteX856" fmla="*/ 1047017 w 4193532"/>
                <a:gd name="connsiteY856" fmla="*/ 1979812 h 4199932"/>
                <a:gd name="connsiteX857" fmla="*/ 1024799 w 4193532"/>
                <a:gd name="connsiteY857" fmla="*/ 1950693 h 4199932"/>
                <a:gd name="connsiteX858" fmla="*/ 973125 w 4193532"/>
                <a:gd name="connsiteY858" fmla="*/ 1944409 h 4199932"/>
                <a:gd name="connsiteX859" fmla="*/ 904002 w 4193532"/>
                <a:gd name="connsiteY859" fmla="*/ 1943006 h 4199932"/>
                <a:gd name="connsiteX860" fmla="*/ 893229 w 4193532"/>
                <a:gd name="connsiteY860" fmla="*/ 1941267 h 4199932"/>
                <a:gd name="connsiteX861" fmla="*/ 879651 w 4193532"/>
                <a:gd name="connsiteY861" fmla="*/ 1922640 h 4199932"/>
                <a:gd name="connsiteX862" fmla="*/ 934804 w 4193532"/>
                <a:gd name="connsiteY862" fmla="*/ 1696923 h 4199932"/>
                <a:gd name="connsiteX863" fmla="*/ 957976 w 4193532"/>
                <a:gd name="connsiteY863" fmla="*/ 1685758 h 4199932"/>
                <a:gd name="connsiteX864" fmla="*/ 1005891 w 4193532"/>
                <a:gd name="connsiteY864" fmla="*/ 1702982 h 4199932"/>
                <a:gd name="connsiteX865" fmla="*/ 1016944 w 4193532"/>
                <a:gd name="connsiteY865" fmla="*/ 1725818 h 4199932"/>
                <a:gd name="connsiteX866" fmla="*/ 984346 w 4193532"/>
                <a:gd name="connsiteY866" fmla="*/ 1835562 h 4199932"/>
                <a:gd name="connsiteX867" fmla="*/ 999832 w 4193532"/>
                <a:gd name="connsiteY867" fmla="*/ 1858341 h 4199932"/>
                <a:gd name="connsiteX868" fmla="*/ 1041126 w 4193532"/>
                <a:gd name="connsiteY868" fmla="*/ 1864850 h 4199932"/>
                <a:gd name="connsiteX869" fmla="*/ 1071536 w 4193532"/>
                <a:gd name="connsiteY869" fmla="*/ 1844034 h 4199932"/>
                <a:gd name="connsiteX870" fmla="*/ 1173818 w 4193532"/>
                <a:gd name="connsiteY870" fmla="*/ 1586224 h 4199932"/>
                <a:gd name="connsiteX871" fmla="*/ 1754241 w 4193532"/>
                <a:gd name="connsiteY871" fmla="*/ 1099500 h 4199932"/>
                <a:gd name="connsiteX872" fmla="*/ 1771746 w 4193532"/>
                <a:gd name="connsiteY872" fmla="*/ 1066678 h 4199932"/>
                <a:gd name="connsiteX873" fmla="*/ 1760244 w 4193532"/>
                <a:gd name="connsiteY873" fmla="*/ 1026505 h 4199932"/>
                <a:gd name="connsiteX874" fmla="*/ 1736735 w 4193532"/>
                <a:gd name="connsiteY874" fmla="*/ 1013937 h 4199932"/>
                <a:gd name="connsiteX875" fmla="*/ 1616891 w 4193532"/>
                <a:gd name="connsiteY875" fmla="*/ 1061740 h 4199932"/>
                <a:gd name="connsiteX876" fmla="*/ 1293549 w 4193532"/>
                <a:gd name="connsiteY876" fmla="*/ 1287513 h 4199932"/>
                <a:gd name="connsiteX877" fmla="*/ 1260167 w 4193532"/>
                <a:gd name="connsiteY877" fmla="*/ 1288017 h 4199932"/>
                <a:gd name="connsiteX878" fmla="*/ 1228410 w 4193532"/>
                <a:gd name="connsiteY878" fmla="*/ 1258170 h 4199932"/>
                <a:gd name="connsiteX879" fmla="*/ 1227849 w 4193532"/>
                <a:gd name="connsiteY879" fmla="*/ 1229106 h 4199932"/>
                <a:gd name="connsiteX880" fmla="*/ 1456034 w 4193532"/>
                <a:gd name="connsiteY880" fmla="*/ 1049621 h 4199932"/>
                <a:gd name="connsiteX881" fmla="*/ 1467367 w 4193532"/>
                <a:gd name="connsiteY881" fmla="*/ 1004624 h 4199932"/>
                <a:gd name="connsiteX882" fmla="*/ 1451545 w 4193532"/>
                <a:gd name="connsiteY882" fmla="*/ 975953 h 4199932"/>
                <a:gd name="connsiteX883" fmla="*/ 1428430 w 4193532"/>
                <a:gd name="connsiteY883" fmla="*/ 964282 h 4199932"/>
                <a:gd name="connsiteX884" fmla="*/ 1416479 w 4193532"/>
                <a:gd name="connsiteY884" fmla="*/ 955811 h 4199932"/>
                <a:gd name="connsiteX885" fmla="*/ 1388874 w 4193532"/>
                <a:gd name="connsiteY885" fmla="*/ 910869 h 4199932"/>
                <a:gd name="connsiteX886" fmla="*/ 1396729 w 4193532"/>
                <a:gd name="connsiteY886" fmla="*/ 882760 h 4199932"/>
                <a:gd name="connsiteX887" fmla="*/ 1770231 w 4193532"/>
                <a:gd name="connsiteY887" fmla="*/ 733348 h 4199932"/>
                <a:gd name="connsiteX888" fmla="*/ 1792673 w 4193532"/>
                <a:gd name="connsiteY888" fmla="*/ 698449 h 4199932"/>
                <a:gd name="connsiteX889" fmla="*/ 1786502 w 4193532"/>
                <a:gd name="connsiteY889" fmla="*/ 666301 h 4199932"/>
                <a:gd name="connsiteX890" fmla="*/ 1758224 w 4193532"/>
                <a:gd name="connsiteY890" fmla="*/ 647449 h 4199932"/>
                <a:gd name="connsiteX891" fmla="*/ 1529983 w 4193532"/>
                <a:gd name="connsiteY891" fmla="*/ 720780 h 4199932"/>
                <a:gd name="connsiteX892" fmla="*/ 776247 w 4193532"/>
                <a:gd name="connsiteY892" fmla="*/ 1409489 h 4199932"/>
                <a:gd name="connsiteX893" fmla="*/ 743649 w 4193532"/>
                <a:gd name="connsiteY893" fmla="*/ 1419700 h 4199932"/>
                <a:gd name="connsiteX894" fmla="*/ 711164 w 4193532"/>
                <a:gd name="connsiteY894" fmla="*/ 1403373 h 4199932"/>
                <a:gd name="connsiteX895" fmla="*/ 699381 w 4193532"/>
                <a:gd name="connsiteY895" fmla="*/ 1368867 h 4199932"/>
                <a:gd name="connsiteX896" fmla="*/ 852720 w 4193532"/>
                <a:gd name="connsiteY896" fmla="*/ 1130695 h 4199932"/>
                <a:gd name="connsiteX897" fmla="*/ 848007 w 4193532"/>
                <a:gd name="connsiteY897" fmla="*/ 1079751 h 4199932"/>
                <a:gd name="connsiteX898" fmla="*/ 758910 w 4193532"/>
                <a:gd name="connsiteY898" fmla="*/ 1004904 h 4199932"/>
                <a:gd name="connsiteX899" fmla="*/ 755993 w 4193532"/>
                <a:gd name="connsiteY899" fmla="*/ 974438 h 4199932"/>
                <a:gd name="connsiteX900" fmla="*/ 994053 w 4193532"/>
                <a:gd name="connsiteY900" fmla="*/ 740081 h 4199932"/>
                <a:gd name="connsiteX901" fmla="*/ 998878 w 4193532"/>
                <a:gd name="connsiteY901" fmla="*/ 701704 h 4199932"/>
                <a:gd name="connsiteX902" fmla="*/ 975145 w 4193532"/>
                <a:gd name="connsiteY902" fmla="*/ 669499 h 4199932"/>
                <a:gd name="connsiteX903" fmla="*/ 947484 w 4193532"/>
                <a:gd name="connsiteY903" fmla="*/ 665908 h 4199932"/>
                <a:gd name="connsiteX904" fmla="*/ 829997 w 4193532"/>
                <a:gd name="connsiteY904" fmla="*/ 769032 h 4199932"/>
                <a:gd name="connsiteX905" fmla="*/ 419746 w 4193532"/>
                <a:gd name="connsiteY905" fmla="*/ 1348725 h 4199932"/>
                <a:gd name="connsiteX906" fmla="*/ 385409 w 4193532"/>
                <a:gd name="connsiteY906" fmla="*/ 1361685 h 4199932"/>
                <a:gd name="connsiteX907" fmla="*/ 348659 w 4193532"/>
                <a:gd name="connsiteY907" fmla="*/ 1345976 h 4199932"/>
                <a:gd name="connsiteX908" fmla="*/ 337886 w 4193532"/>
                <a:gd name="connsiteY908" fmla="*/ 1318315 h 4199932"/>
                <a:gd name="connsiteX909" fmla="*/ 451165 w 4193532"/>
                <a:gd name="connsiteY909" fmla="*/ 1102754 h 4199932"/>
                <a:gd name="connsiteX910" fmla="*/ 996914 w 4193532"/>
                <a:gd name="connsiteY910" fmla="*/ 520592 h 4199932"/>
                <a:gd name="connsiteX911" fmla="*/ 1029400 w 4193532"/>
                <a:gd name="connsiteY911" fmla="*/ 526091 h 4199932"/>
                <a:gd name="connsiteX912" fmla="*/ 1056780 w 4193532"/>
                <a:gd name="connsiteY912" fmla="*/ 566824 h 4199932"/>
                <a:gd name="connsiteX913" fmla="*/ 1052853 w 4193532"/>
                <a:gd name="connsiteY913" fmla="*/ 587808 h 4199932"/>
                <a:gd name="connsiteX914" fmla="*/ 1048308 w 4193532"/>
                <a:gd name="connsiteY914" fmla="*/ 622426 h 4199932"/>
                <a:gd name="connsiteX915" fmla="*/ 1070862 w 4193532"/>
                <a:gd name="connsiteY915" fmla="*/ 653228 h 4199932"/>
                <a:gd name="connsiteX916" fmla="*/ 1102507 w 4193532"/>
                <a:gd name="connsiteY916" fmla="*/ 659007 h 4199932"/>
                <a:gd name="connsiteX917" fmla="*/ 1393868 w 4193532"/>
                <a:gd name="connsiteY917" fmla="*/ 495681 h 4199932"/>
                <a:gd name="connsiteX918" fmla="*/ 1544682 w 4193532"/>
                <a:gd name="connsiteY918" fmla="*/ 437218 h 4199932"/>
                <a:gd name="connsiteX919" fmla="*/ 1569594 w 4193532"/>
                <a:gd name="connsiteY919" fmla="*/ 450066 h 4199932"/>
                <a:gd name="connsiteX920" fmla="*/ 1582162 w 4193532"/>
                <a:gd name="connsiteY920" fmla="*/ 489958 h 4199932"/>
                <a:gd name="connsiteX921" fmla="*/ 1566508 w 4193532"/>
                <a:gd name="connsiteY921" fmla="*/ 521995 h 4199932"/>
                <a:gd name="connsiteX922" fmla="*/ 1246757 w 4193532"/>
                <a:gd name="connsiteY922" fmla="*/ 669331 h 4199932"/>
                <a:gd name="connsiteX923" fmla="*/ 881054 w 4193532"/>
                <a:gd name="connsiteY923" fmla="*/ 963665 h 4199932"/>
                <a:gd name="connsiteX924" fmla="*/ 882288 w 4193532"/>
                <a:gd name="connsiteY924" fmla="*/ 994917 h 4199932"/>
                <a:gd name="connsiteX925" fmla="*/ 915503 w 4193532"/>
                <a:gd name="connsiteY925" fmla="*/ 1023139 h 4199932"/>
                <a:gd name="connsiteX926" fmla="*/ 946587 w 4193532"/>
                <a:gd name="connsiteY926" fmla="*/ 1021511 h 4199932"/>
                <a:gd name="connsiteX927" fmla="*/ 1094708 w 4193532"/>
                <a:gd name="connsiteY927" fmla="*/ 882031 h 4199932"/>
                <a:gd name="connsiteX928" fmla="*/ 1946798 w 4193532"/>
                <a:gd name="connsiteY928" fmla="*/ 528615 h 4199932"/>
                <a:gd name="connsiteX929" fmla="*/ 2195520 w 4193532"/>
                <a:gd name="connsiteY929" fmla="*/ 524688 h 4199932"/>
                <a:gd name="connsiteX930" fmla="*/ 2220374 w 4193532"/>
                <a:gd name="connsiteY930" fmla="*/ 502694 h 4199932"/>
                <a:gd name="connsiteX931" fmla="*/ 2232213 w 4193532"/>
                <a:gd name="connsiteY931" fmla="*/ 379653 h 4199932"/>
                <a:gd name="connsiteX932" fmla="*/ 2261557 w 4193532"/>
                <a:gd name="connsiteY932" fmla="*/ 355246 h 4199932"/>
                <a:gd name="connsiteX933" fmla="*/ 2681290 w 4193532"/>
                <a:gd name="connsiteY933" fmla="*/ 447598 h 4199932"/>
                <a:gd name="connsiteX934" fmla="*/ 2744186 w 4193532"/>
                <a:gd name="connsiteY934" fmla="*/ 471386 h 4199932"/>
                <a:gd name="connsiteX935" fmla="*/ 2767694 w 4193532"/>
                <a:gd name="connsiteY935" fmla="*/ 461231 h 4199932"/>
                <a:gd name="connsiteX936" fmla="*/ 2787387 w 4193532"/>
                <a:gd name="connsiteY936" fmla="*/ 416290 h 4199932"/>
                <a:gd name="connsiteX937" fmla="*/ 2776559 w 4193532"/>
                <a:gd name="connsiteY937" fmla="*/ 390706 h 4199932"/>
                <a:gd name="connsiteX938" fmla="*/ 2537714 w 4193532"/>
                <a:gd name="connsiteY938" fmla="*/ 314569 h 4199932"/>
                <a:gd name="connsiteX939" fmla="*/ 2488059 w 4193532"/>
                <a:gd name="connsiteY939" fmla="*/ 303291 h 4199932"/>
                <a:gd name="connsiteX940" fmla="*/ 2473023 w 4193532"/>
                <a:gd name="connsiteY940" fmla="*/ 280512 h 4199932"/>
                <a:gd name="connsiteX941" fmla="*/ 2481944 w 4193532"/>
                <a:gd name="connsiteY941" fmla="*/ 237816 h 4199932"/>
                <a:gd name="connsiteX942" fmla="*/ 2496958 w 4193532"/>
                <a:gd name="connsiteY942" fmla="*/ 217096 h 4199932"/>
                <a:gd name="connsiteX943" fmla="*/ 2224884 w 4193532"/>
                <a:gd name="connsiteY943" fmla="*/ 2631 h 4199932"/>
                <a:gd name="connsiteX944" fmla="*/ 3421953 w 4193532"/>
                <a:gd name="connsiteY944" fmla="*/ 473182 h 4199932"/>
                <a:gd name="connsiteX945" fmla="*/ 4175465 w 4193532"/>
                <a:gd name="connsiteY945" fmla="*/ 1806892 h 4199932"/>
                <a:gd name="connsiteX946" fmla="*/ 4193532 w 4193532"/>
                <a:gd name="connsiteY946" fmla="*/ 2019516 h 4199932"/>
                <a:gd name="connsiteX947" fmla="*/ 4106125 w 4193532"/>
                <a:gd name="connsiteY947" fmla="*/ 2019516 h 4199932"/>
                <a:gd name="connsiteX948" fmla="*/ 4105280 w 4193532"/>
                <a:gd name="connsiteY948" fmla="*/ 1952696 h 4199932"/>
                <a:gd name="connsiteX949" fmla="*/ 3930335 w 4193532"/>
                <a:gd name="connsiteY949" fmla="*/ 1266922 h 4199932"/>
                <a:gd name="connsiteX950" fmla="*/ 3899364 w 4193532"/>
                <a:gd name="connsiteY950" fmla="*/ 1255644 h 4199932"/>
                <a:gd name="connsiteX951" fmla="*/ 3786085 w 4193532"/>
                <a:gd name="connsiteY951" fmla="*/ 1309507 h 4199932"/>
                <a:gd name="connsiteX952" fmla="*/ 3752308 w 4193532"/>
                <a:gd name="connsiteY952" fmla="*/ 1297444 h 4199932"/>
                <a:gd name="connsiteX953" fmla="*/ 3372524 w 4193532"/>
                <a:gd name="connsiteY953" fmla="*/ 775148 h 4199932"/>
                <a:gd name="connsiteX954" fmla="*/ 3238653 w 4193532"/>
                <a:gd name="connsiteY954" fmla="*/ 657661 h 4199932"/>
                <a:gd name="connsiteX955" fmla="*/ 3209983 w 4193532"/>
                <a:gd name="connsiteY955" fmla="*/ 661757 h 4199932"/>
                <a:gd name="connsiteX956" fmla="*/ 3182097 w 4193532"/>
                <a:gd name="connsiteY956" fmla="*/ 699908 h 4199932"/>
                <a:gd name="connsiteX957" fmla="*/ 3185239 w 4193532"/>
                <a:gd name="connsiteY957" fmla="*/ 726671 h 4199932"/>
                <a:gd name="connsiteX958" fmla="*/ 3246900 w 4193532"/>
                <a:gd name="connsiteY958" fmla="*/ 777561 h 4199932"/>
                <a:gd name="connsiteX959" fmla="*/ 3249594 w 4193532"/>
                <a:gd name="connsiteY959" fmla="*/ 805445 h 4199932"/>
                <a:gd name="connsiteX960" fmla="*/ 3215874 w 4193532"/>
                <a:gd name="connsiteY960" fmla="*/ 843598 h 4199932"/>
                <a:gd name="connsiteX961" fmla="*/ 3192029 w 4193532"/>
                <a:gd name="connsiteY961" fmla="*/ 845393 h 4199932"/>
                <a:gd name="connsiteX962" fmla="*/ 3132218 w 4193532"/>
                <a:gd name="connsiteY962" fmla="*/ 795121 h 4199932"/>
                <a:gd name="connsiteX963" fmla="*/ 3110001 w 4193532"/>
                <a:gd name="connsiteY963" fmla="*/ 797758 h 4199932"/>
                <a:gd name="connsiteX964" fmla="*/ 3079647 w 4193532"/>
                <a:gd name="connsiteY964" fmla="*/ 838604 h 4199932"/>
                <a:gd name="connsiteX965" fmla="*/ 3083799 w 4193532"/>
                <a:gd name="connsiteY965" fmla="*/ 867668 h 4199932"/>
                <a:gd name="connsiteX966" fmla="*/ 3343629 w 4193532"/>
                <a:gd name="connsiteY966" fmla="*/ 1131144 h 4199932"/>
                <a:gd name="connsiteX967" fmla="*/ 3349182 w 4193532"/>
                <a:gd name="connsiteY967" fmla="*/ 1138326 h 4199932"/>
                <a:gd name="connsiteX968" fmla="*/ 3344750 w 4193532"/>
                <a:gd name="connsiteY968" fmla="*/ 1172102 h 4199932"/>
                <a:gd name="connsiteX969" fmla="*/ 3309796 w 4193532"/>
                <a:gd name="connsiteY969" fmla="*/ 1198191 h 4199932"/>
                <a:gd name="connsiteX970" fmla="*/ 3282023 w 4193532"/>
                <a:gd name="connsiteY970" fmla="*/ 1194096 h 4199932"/>
                <a:gd name="connsiteX971" fmla="*/ 3138839 w 4193532"/>
                <a:gd name="connsiteY971" fmla="*/ 1032116 h 4199932"/>
                <a:gd name="connsiteX972" fmla="*/ 2823688 w 4193532"/>
                <a:gd name="connsiteY972" fmla="*/ 796637 h 4199932"/>
                <a:gd name="connsiteX973" fmla="*/ 2790080 w 4193532"/>
                <a:gd name="connsiteY973" fmla="*/ 806679 h 4199932"/>
                <a:gd name="connsiteX974" fmla="*/ 2771453 w 4193532"/>
                <a:gd name="connsiteY974" fmla="*/ 844103 h 4199932"/>
                <a:gd name="connsiteX975" fmla="*/ 2780094 w 4193532"/>
                <a:gd name="connsiteY975" fmla="*/ 871482 h 4199932"/>
                <a:gd name="connsiteX976" fmla="*/ 2944374 w 4193532"/>
                <a:gd name="connsiteY976" fmla="*/ 978758 h 4199932"/>
                <a:gd name="connsiteX977" fmla="*/ 3040989 w 4193532"/>
                <a:gd name="connsiteY977" fmla="*/ 1058766 h 4199932"/>
                <a:gd name="connsiteX978" fmla="*/ 3042224 w 4193532"/>
                <a:gd name="connsiteY978" fmla="*/ 1083790 h 4199932"/>
                <a:gd name="connsiteX979" fmla="*/ 3008728 w 4193532"/>
                <a:gd name="connsiteY979" fmla="*/ 1119642 h 4199932"/>
                <a:gd name="connsiteX980" fmla="*/ 2979104 w 4193532"/>
                <a:gd name="connsiteY980" fmla="*/ 1120876 h 4199932"/>
                <a:gd name="connsiteX981" fmla="*/ 2762588 w 4193532"/>
                <a:gd name="connsiteY981" fmla="*/ 961870 h 4199932"/>
                <a:gd name="connsiteX982" fmla="*/ 2143957 w 4193532"/>
                <a:gd name="connsiteY982" fmla="*/ 782553 h 4199932"/>
                <a:gd name="connsiteX983" fmla="*/ 2054915 w 4193532"/>
                <a:gd name="connsiteY983" fmla="*/ 782778 h 4199932"/>
                <a:gd name="connsiteX984" fmla="*/ 2035503 w 4193532"/>
                <a:gd name="connsiteY984" fmla="*/ 765105 h 4199932"/>
                <a:gd name="connsiteX985" fmla="*/ 2034101 w 4193532"/>
                <a:gd name="connsiteY985" fmla="*/ 717863 h 4199932"/>
                <a:gd name="connsiteX986" fmla="*/ 2056207 w 4193532"/>
                <a:gd name="connsiteY986" fmla="*/ 695420 h 4199932"/>
                <a:gd name="connsiteX987" fmla="*/ 2361875 w 4193532"/>
                <a:gd name="connsiteY987" fmla="*/ 719378 h 4199932"/>
                <a:gd name="connsiteX988" fmla="*/ 2664738 w 4193532"/>
                <a:gd name="connsiteY988" fmla="*/ 814422 h 4199932"/>
                <a:gd name="connsiteX989" fmla="*/ 2695148 w 4193532"/>
                <a:gd name="connsiteY989" fmla="*/ 803313 h 4199932"/>
                <a:gd name="connsiteX990" fmla="*/ 2712541 w 4193532"/>
                <a:gd name="connsiteY990" fmla="*/ 767292 h 4199932"/>
                <a:gd name="connsiteX991" fmla="*/ 2706594 w 4193532"/>
                <a:gd name="connsiteY991" fmla="*/ 736715 h 4199932"/>
                <a:gd name="connsiteX992" fmla="*/ 2705079 w 4193532"/>
                <a:gd name="connsiteY992" fmla="*/ 720668 h 4199932"/>
                <a:gd name="connsiteX993" fmla="*/ 2724043 w 4193532"/>
                <a:gd name="connsiteY993" fmla="*/ 677354 h 4199932"/>
                <a:gd name="connsiteX994" fmla="*/ 2755968 w 4193532"/>
                <a:gd name="connsiteY994" fmla="*/ 664898 h 4199932"/>
                <a:gd name="connsiteX995" fmla="*/ 2971698 w 4193532"/>
                <a:gd name="connsiteY995" fmla="*/ 785246 h 4199932"/>
                <a:gd name="connsiteX996" fmla="*/ 2983704 w 4193532"/>
                <a:gd name="connsiteY996" fmla="*/ 793439 h 4199932"/>
                <a:gd name="connsiteX997" fmla="*/ 3008841 w 4193532"/>
                <a:gd name="connsiteY997" fmla="*/ 788781 h 4199932"/>
                <a:gd name="connsiteX998" fmla="*/ 3090644 w 4193532"/>
                <a:gd name="connsiteY998" fmla="*/ 677410 h 4199932"/>
                <a:gd name="connsiteX999" fmla="*/ 3142542 w 4193532"/>
                <a:gd name="connsiteY999" fmla="*/ 607221 h 4199932"/>
                <a:gd name="connsiteX1000" fmla="*/ 3138335 w 4193532"/>
                <a:gd name="connsiteY1000" fmla="*/ 583824 h 4199932"/>
                <a:gd name="connsiteX1001" fmla="*/ 3036894 w 4193532"/>
                <a:gd name="connsiteY1001" fmla="*/ 519807 h 4199932"/>
                <a:gd name="connsiteX1002" fmla="*/ 3028197 w 4193532"/>
                <a:gd name="connsiteY1002" fmla="*/ 488611 h 4199932"/>
                <a:gd name="connsiteX1003" fmla="*/ 3051986 w 4193532"/>
                <a:gd name="connsiteY1003" fmla="*/ 447765 h 4199932"/>
                <a:gd name="connsiteX1004" fmla="*/ 3076617 w 4193532"/>
                <a:gd name="connsiteY1004" fmla="*/ 441370 h 4199932"/>
                <a:gd name="connsiteX1005" fmla="*/ 3215088 w 4193532"/>
                <a:gd name="connsiteY1005" fmla="*/ 531813 h 4199932"/>
                <a:gd name="connsiteX1006" fmla="*/ 3791134 w 4193532"/>
                <a:gd name="connsiteY1006" fmla="*/ 1182426 h 4199932"/>
                <a:gd name="connsiteX1007" fmla="*/ 3827828 w 4193532"/>
                <a:gd name="connsiteY1007" fmla="*/ 1194432 h 4199932"/>
                <a:gd name="connsiteX1008" fmla="*/ 3858854 w 4193532"/>
                <a:gd name="connsiteY1008" fmla="*/ 1179283 h 4199932"/>
                <a:gd name="connsiteX1009" fmla="*/ 3869347 w 4193532"/>
                <a:gd name="connsiteY1009" fmla="*/ 1144890 h 4199932"/>
                <a:gd name="connsiteX1010" fmla="*/ 3671683 w 4193532"/>
                <a:gd name="connsiteY1010" fmla="*/ 846683 h 4199932"/>
                <a:gd name="connsiteX1011" fmla="*/ 2515495 w 4193532"/>
                <a:gd name="connsiteY1011" fmla="*/ 130427 h 4199932"/>
                <a:gd name="connsiteX1012" fmla="*/ 2338030 w 4193532"/>
                <a:gd name="connsiteY1012" fmla="*/ 100691 h 4199932"/>
                <a:gd name="connsiteX1013" fmla="*/ 2314241 w 4193532"/>
                <a:gd name="connsiteY1013" fmla="*/ 120553 h 4199932"/>
                <a:gd name="connsiteX1014" fmla="*/ 2310818 w 4193532"/>
                <a:gd name="connsiteY1014" fmla="*/ 162183 h 4199932"/>
                <a:gd name="connsiteX1015" fmla="*/ 2317719 w 4193532"/>
                <a:gd name="connsiteY1015" fmla="*/ 188666 h 4199932"/>
                <a:gd name="connsiteX1016" fmla="*/ 2319571 w 4193532"/>
                <a:gd name="connsiteY1016" fmla="*/ 202468 h 4199932"/>
                <a:gd name="connsiteX1017" fmla="*/ 2314914 w 4193532"/>
                <a:gd name="connsiteY1017" fmla="*/ 249486 h 4199932"/>
                <a:gd name="connsiteX1018" fmla="*/ 2290396 w 4193532"/>
                <a:gd name="connsiteY1018" fmla="*/ 270750 h 4199932"/>
                <a:gd name="connsiteX1019" fmla="*/ 2150802 w 4193532"/>
                <a:gd name="connsiteY1019" fmla="*/ 261268 h 4199932"/>
                <a:gd name="connsiteX1020" fmla="*/ 1797667 w 4193532"/>
                <a:gd name="connsiteY1020" fmla="*/ 284888 h 4199932"/>
                <a:gd name="connsiteX1021" fmla="*/ 1782575 w 4193532"/>
                <a:gd name="connsiteY1021" fmla="*/ 305536 h 4199932"/>
                <a:gd name="connsiteX1022" fmla="*/ 1792169 w 4193532"/>
                <a:gd name="connsiteY1022" fmla="*/ 353675 h 4199932"/>
                <a:gd name="connsiteX1023" fmla="*/ 1815790 w 4193532"/>
                <a:gd name="connsiteY1023" fmla="*/ 370003 h 4199932"/>
                <a:gd name="connsiteX1024" fmla="*/ 2047230 w 4193532"/>
                <a:gd name="connsiteY1024" fmla="*/ 347672 h 4199932"/>
                <a:gd name="connsiteX1025" fmla="*/ 2081398 w 4193532"/>
                <a:gd name="connsiteY1025" fmla="*/ 379147 h 4199932"/>
                <a:gd name="connsiteX1026" fmla="*/ 2028490 w 4193532"/>
                <a:gd name="connsiteY1026" fmla="*/ 435871 h 4199932"/>
                <a:gd name="connsiteX1027" fmla="*/ 1752950 w 4193532"/>
                <a:gd name="connsiteY1027" fmla="*/ 470713 h 4199932"/>
                <a:gd name="connsiteX1028" fmla="*/ 1724560 w 4193532"/>
                <a:gd name="connsiteY1028" fmla="*/ 452142 h 4199932"/>
                <a:gd name="connsiteX1029" fmla="*/ 1699369 w 4193532"/>
                <a:gd name="connsiteY1029" fmla="*/ 331120 h 4199932"/>
                <a:gd name="connsiteX1030" fmla="*/ 1668285 w 4193532"/>
                <a:gd name="connsiteY1030" fmla="*/ 311146 h 4199932"/>
                <a:gd name="connsiteX1031" fmla="*/ 1228073 w 4193532"/>
                <a:gd name="connsiteY1031" fmla="*/ 479803 h 4199932"/>
                <a:gd name="connsiteX1032" fmla="*/ 1184927 w 4193532"/>
                <a:gd name="connsiteY1032" fmla="*/ 467011 h 4199932"/>
                <a:gd name="connsiteX1033" fmla="*/ 1166692 w 4193532"/>
                <a:gd name="connsiteY1033" fmla="*/ 435534 h 4199932"/>
                <a:gd name="connsiteX1034" fmla="*/ 1173874 w 4193532"/>
                <a:gd name="connsiteY1034" fmla="*/ 410007 h 4199932"/>
                <a:gd name="connsiteX1035" fmla="*/ 1359026 w 4193532"/>
                <a:gd name="connsiteY1035" fmla="*/ 321078 h 4199932"/>
                <a:gd name="connsiteX1036" fmla="*/ 2037579 w 4193532"/>
                <a:gd name="connsiteY1036" fmla="*/ 174359 h 4199932"/>
                <a:gd name="connsiteX1037" fmla="*/ 2199334 w 4193532"/>
                <a:gd name="connsiteY1037" fmla="*/ 176210 h 4199932"/>
                <a:gd name="connsiteX1038" fmla="*/ 2224077 w 4193532"/>
                <a:gd name="connsiteY1038" fmla="*/ 154104 h 4199932"/>
                <a:gd name="connsiteX1039" fmla="*/ 2227893 w 4193532"/>
                <a:gd name="connsiteY1039" fmla="*/ 108826 h 4199932"/>
                <a:gd name="connsiteX1040" fmla="*/ 2210724 w 4193532"/>
                <a:gd name="connsiteY1040" fmla="*/ 89862 h 4199932"/>
                <a:gd name="connsiteX1041" fmla="*/ 2196193 w 4193532"/>
                <a:gd name="connsiteY1041" fmla="*/ 89077 h 4199932"/>
                <a:gd name="connsiteX1042" fmla="*/ 1136227 w 4193532"/>
                <a:gd name="connsiteY1042" fmla="*/ 333196 h 4199932"/>
                <a:gd name="connsiteX1043" fmla="*/ 121652 w 4193532"/>
                <a:gd name="connsiteY1043" fmla="*/ 1721104 h 4199932"/>
                <a:gd name="connsiteX1044" fmla="*/ 89951 w 4193532"/>
                <a:gd name="connsiteY1044" fmla="*/ 1966179 h 4199932"/>
                <a:gd name="connsiteX1045" fmla="*/ 111945 w 4193532"/>
                <a:gd name="connsiteY1045" fmla="*/ 1991426 h 4199932"/>
                <a:gd name="connsiteX1046" fmla="*/ 155540 w 4193532"/>
                <a:gd name="connsiteY1046" fmla="*/ 1993671 h 4199932"/>
                <a:gd name="connsiteX1047" fmla="*/ 176636 w 4193532"/>
                <a:gd name="connsiteY1047" fmla="*/ 1973584 h 4199932"/>
                <a:gd name="connsiteX1048" fmla="*/ 231339 w 4193532"/>
                <a:gd name="connsiteY1048" fmla="*/ 1627518 h 4199932"/>
                <a:gd name="connsiteX1049" fmla="*/ 263769 w 4193532"/>
                <a:gd name="connsiteY1049" fmla="*/ 1513903 h 4199932"/>
                <a:gd name="connsiteX1050" fmla="*/ 288793 w 4193532"/>
                <a:gd name="connsiteY1050" fmla="*/ 1501054 h 4199932"/>
                <a:gd name="connsiteX1051" fmla="*/ 335417 w 4193532"/>
                <a:gd name="connsiteY1051" fmla="*/ 1516316 h 4199932"/>
                <a:gd name="connsiteX1052" fmla="*/ 347537 w 4193532"/>
                <a:gd name="connsiteY1052" fmla="*/ 1537243 h 4199932"/>
                <a:gd name="connsiteX1053" fmla="*/ 358140 w 4193532"/>
                <a:gd name="connsiteY1053" fmla="*/ 1555590 h 4199932"/>
                <a:gd name="connsiteX1054" fmla="*/ 405270 w 4193532"/>
                <a:gd name="connsiteY1054" fmla="*/ 1569224 h 4199932"/>
                <a:gd name="connsiteX1055" fmla="*/ 433043 w 4193532"/>
                <a:gd name="connsiteY1055" fmla="*/ 1554075 h 4199932"/>
                <a:gd name="connsiteX1056" fmla="*/ 532407 w 4193532"/>
                <a:gd name="connsiteY1056" fmla="*/ 1314052 h 4199932"/>
                <a:gd name="connsiteX1057" fmla="*/ 639347 w 4193532"/>
                <a:gd name="connsiteY1057" fmla="*/ 1130246 h 4199932"/>
                <a:gd name="connsiteX1058" fmla="*/ 666783 w 4193532"/>
                <a:gd name="connsiteY1058" fmla="*/ 1124636 h 4199932"/>
                <a:gd name="connsiteX1059" fmla="*/ 706394 w 4193532"/>
                <a:gd name="connsiteY1059" fmla="*/ 1150388 h 4199932"/>
                <a:gd name="connsiteX1060" fmla="*/ 711668 w 4193532"/>
                <a:gd name="connsiteY1060" fmla="*/ 1179003 h 4199932"/>
                <a:gd name="connsiteX1061" fmla="*/ 546266 w 4193532"/>
                <a:gd name="connsiteY1061" fmla="*/ 1495893 h 4199932"/>
                <a:gd name="connsiteX1062" fmla="*/ 480172 w 4193532"/>
                <a:gd name="connsiteY1062" fmla="*/ 1705563 h 4199932"/>
                <a:gd name="connsiteX1063" fmla="*/ 502222 w 4193532"/>
                <a:gd name="connsiteY1063" fmla="*/ 1740742 h 4199932"/>
                <a:gd name="connsiteX1064" fmla="*/ 537906 w 4193532"/>
                <a:gd name="connsiteY1064" fmla="*/ 1747755 h 4199932"/>
                <a:gd name="connsiteX1065" fmla="*/ 563098 w 4193532"/>
                <a:gd name="connsiteY1065" fmla="*/ 1731428 h 4199932"/>
                <a:gd name="connsiteX1066" fmla="*/ 622347 w 4193532"/>
                <a:gd name="connsiteY1066" fmla="*/ 1540554 h 4199932"/>
                <a:gd name="connsiteX1067" fmla="*/ 655000 w 4193532"/>
                <a:gd name="connsiteY1067" fmla="*/ 1526752 h 4199932"/>
                <a:gd name="connsiteX1068" fmla="*/ 693939 w 4193532"/>
                <a:gd name="connsiteY1068" fmla="*/ 1541957 h 4199932"/>
                <a:gd name="connsiteX1069" fmla="*/ 705048 w 4193532"/>
                <a:gd name="connsiteY1069" fmla="*/ 1567877 h 4199932"/>
                <a:gd name="connsiteX1070" fmla="*/ 635868 w 4193532"/>
                <a:gd name="connsiteY1070" fmla="*/ 1804984 h 4199932"/>
                <a:gd name="connsiteX1071" fmla="*/ 618079 w 4193532"/>
                <a:gd name="connsiteY1071" fmla="*/ 1913803 h 4199932"/>
                <a:gd name="connsiteX1072" fmla="*/ 608703 w 4193532"/>
                <a:gd name="connsiteY1072" fmla="*/ 2019516 h 4199932"/>
                <a:gd name="connsiteX1073" fmla="*/ 523168 w 4193532"/>
                <a:gd name="connsiteY1073" fmla="*/ 2019516 h 4199932"/>
                <a:gd name="connsiteX1074" fmla="*/ 523880 w 4193532"/>
                <a:gd name="connsiteY1074" fmla="*/ 1980429 h 4199932"/>
                <a:gd name="connsiteX1075" fmla="*/ 538412 w 4193532"/>
                <a:gd name="connsiteY1075" fmla="*/ 1855873 h 4199932"/>
                <a:gd name="connsiteX1076" fmla="*/ 522309 w 4193532"/>
                <a:gd name="connsiteY1076" fmla="*/ 1833767 h 4199932"/>
                <a:gd name="connsiteX1077" fmla="*/ 389784 w 4193532"/>
                <a:gd name="connsiteY1077" fmla="*/ 1810819 h 4199932"/>
                <a:gd name="connsiteX1078" fmla="*/ 373795 w 4193532"/>
                <a:gd name="connsiteY1078" fmla="*/ 1787535 h 4199932"/>
                <a:gd name="connsiteX1079" fmla="*/ 397304 w 4193532"/>
                <a:gd name="connsiteY1079" fmla="*/ 1679192 h 4199932"/>
                <a:gd name="connsiteX1080" fmla="*/ 382771 w 4193532"/>
                <a:gd name="connsiteY1080" fmla="*/ 1652991 h 4199932"/>
                <a:gd name="connsiteX1081" fmla="*/ 337326 w 4193532"/>
                <a:gd name="connsiteY1081" fmla="*/ 1640143 h 4199932"/>
                <a:gd name="connsiteX1082" fmla="*/ 314041 w 4193532"/>
                <a:gd name="connsiteY1082" fmla="*/ 1653103 h 4199932"/>
                <a:gd name="connsiteX1083" fmla="*/ 267360 w 4193532"/>
                <a:gd name="connsiteY1083" fmla="*/ 1928924 h 4199932"/>
                <a:gd name="connsiteX1084" fmla="*/ 262334 w 4193532"/>
                <a:gd name="connsiteY1084" fmla="*/ 2019516 h 4199932"/>
                <a:gd name="connsiteX1085" fmla="*/ 272 w 4193532"/>
                <a:gd name="connsiteY1085" fmla="*/ 2019516 h 4199932"/>
                <a:gd name="connsiteX1086" fmla="*/ 0 w 4193532"/>
                <a:gd name="connsiteY1086" fmla="*/ 2008807 h 4199932"/>
                <a:gd name="connsiteX1087" fmla="*/ 553616 w 4193532"/>
                <a:gd name="connsiteY1087" fmla="*/ 681506 h 4199932"/>
                <a:gd name="connsiteX1088" fmla="*/ 1777581 w 4193532"/>
                <a:gd name="connsiteY1088" fmla="*/ 25732 h 4199932"/>
                <a:gd name="connsiteX1089" fmla="*/ 2224884 w 4193532"/>
                <a:gd name="connsiteY1089" fmla="*/ 2631 h 419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</a:cxnLst>
              <a:rect l="l" t="t" r="r" b="b"/>
              <a:pathLst>
                <a:path w="4193532" h="4199932">
                  <a:moveTo>
                    <a:pt x="847334" y="3677821"/>
                  </a:moveTo>
                  <a:cubicBezTo>
                    <a:pt x="875668" y="3678158"/>
                    <a:pt x="898167" y="3700544"/>
                    <a:pt x="898279" y="3728429"/>
                  </a:cubicBezTo>
                  <a:cubicBezTo>
                    <a:pt x="898391" y="3757043"/>
                    <a:pt x="874938" y="3780215"/>
                    <a:pt x="846043" y="3779990"/>
                  </a:cubicBezTo>
                  <a:cubicBezTo>
                    <a:pt x="818215" y="3779823"/>
                    <a:pt x="795323" y="3756931"/>
                    <a:pt x="795155" y="3729046"/>
                  </a:cubicBezTo>
                  <a:cubicBezTo>
                    <a:pt x="794986" y="3700544"/>
                    <a:pt x="818439" y="3677485"/>
                    <a:pt x="847334" y="3677821"/>
                  </a:cubicBezTo>
                  <a:close/>
                  <a:moveTo>
                    <a:pt x="3470008" y="3325380"/>
                  </a:moveTo>
                  <a:cubicBezTo>
                    <a:pt x="3473641" y="3325036"/>
                    <a:pt x="3477442" y="3326817"/>
                    <a:pt x="3481762" y="3330969"/>
                  </a:cubicBezTo>
                  <a:cubicBezTo>
                    <a:pt x="3495395" y="3343818"/>
                    <a:pt x="3509927" y="3355768"/>
                    <a:pt x="3523842" y="3368336"/>
                  </a:cubicBezTo>
                  <a:cubicBezTo>
                    <a:pt x="3526871" y="3371029"/>
                    <a:pt x="3529115" y="3374677"/>
                    <a:pt x="3531192" y="3377257"/>
                  </a:cubicBezTo>
                  <a:cubicBezTo>
                    <a:pt x="3530462" y="3383654"/>
                    <a:pt x="3526871" y="3387020"/>
                    <a:pt x="3523673" y="3390611"/>
                  </a:cubicBezTo>
                  <a:cubicBezTo>
                    <a:pt x="3455952" y="3465906"/>
                    <a:pt x="3382340" y="3535029"/>
                    <a:pt x="3303904" y="3599048"/>
                  </a:cubicBezTo>
                  <a:cubicBezTo>
                    <a:pt x="3293917" y="3607239"/>
                    <a:pt x="3287633" y="3605949"/>
                    <a:pt x="3280395" y="3595961"/>
                  </a:cubicBezTo>
                  <a:cubicBezTo>
                    <a:pt x="3270464" y="3582215"/>
                    <a:pt x="3260085" y="3568694"/>
                    <a:pt x="3248807" y="3556126"/>
                  </a:cubicBezTo>
                  <a:cubicBezTo>
                    <a:pt x="3238427" y="3544568"/>
                    <a:pt x="3241176" y="3537330"/>
                    <a:pt x="3252510" y="3528297"/>
                  </a:cubicBezTo>
                  <a:cubicBezTo>
                    <a:pt x="3317481" y="3476510"/>
                    <a:pt x="3377796" y="3419730"/>
                    <a:pt x="3434800" y="3359359"/>
                  </a:cubicBezTo>
                  <a:cubicBezTo>
                    <a:pt x="3443104" y="3350607"/>
                    <a:pt x="3451520" y="3341798"/>
                    <a:pt x="3459263" y="3332540"/>
                  </a:cubicBezTo>
                  <a:cubicBezTo>
                    <a:pt x="3462910" y="3328192"/>
                    <a:pt x="3466375" y="3325723"/>
                    <a:pt x="3470008" y="3325380"/>
                  </a:cubicBezTo>
                  <a:close/>
                  <a:moveTo>
                    <a:pt x="3761042" y="2167561"/>
                  </a:moveTo>
                  <a:lnTo>
                    <a:pt x="3848517" y="2167561"/>
                  </a:lnTo>
                  <a:lnTo>
                    <a:pt x="3848531" y="2178598"/>
                  </a:lnTo>
                  <a:cubicBezTo>
                    <a:pt x="3847241" y="2215516"/>
                    <a:pt x="3847073" y="2215572"/>
                    <a:pt x="3810659" y="2213272"/>
                  </a:cubicBezTo>
                  <a:cubicBezTo>
                    <a:pt x="3799775" y="2212598"/>
                    <a:pt x="3788890" y="2211252"/>
                    <a:pt x="3778006" y="2211027"/>
                  </a:cubicBezTo>
                  <a:cubicBezTo>
                    <a:pt x="3763586" y="2210747"/>
                    <a:pt x="3760051" y="2203621"/>
                    <a:pt x="3760612" y="2190044"/>
                  </a:cubicBezTo>
                  <a:close/>
                  <a:moveTo>
                    <a:pt x="3412240" y="2167561"/>
                  </a:moveTo>
                  <a:lnTo>
                    <a:pt x="3499306" y="2167561"/>
                  </a:lnTo>
                  <a:lnTo>
                    <a:pt x="3491544" y="2281934"/>
                  </a:lnTo>
                  <a:cubicBezTo>
                    <a:pt x="3469760" y="2451027"/>
                    <a:pt x="3417591" y="2612372"/>
                    <a:pt x="3335156" y="2765922"/>
                  </a:cubicBezTo>
                  <a:cubicBezTo>
                    <a:pt x="3321522" y="2791226"/>
                    <a:pt x="3321410" y="2791170"/>
                    <a:pt x="3345704" y="2805645"/>
                  </a:cubicBezTo>
                  <a:cubicBezTo>
                    <a:pt x="3355579" y="2811536"/>
                    <a:pt x="3365454" y="2817484"/>
                    <a:pt x="3375384" y="2823318"/>
                  </a:cubicBezTo>
                  <a:cubicBezTo>
                    <a:pt x="3395808" y="2835382"/>
                    <a:pt x="3396312" y="2835606"/>
                    <a:pt x="3407590" y="2813837"/>
                  </a:cubicBezTo>
                  <a:cubicBezTo>
                    <a:pt x="3424253" y="2781575"/>
                    <a:pt x="3440581" y="2749033"/>
                    <a:pt x="3456066" y="2716155"/>
                  </a:cubicBezTo>
                  <a:cubicBezTo>
                    <a:pt x="3461789" y="2703980"/>
                    <a:pt x="3468241" y="2701399"/>
                    <a:pt x="3480079" y="2707178"/>
                  </a:cubicBezTo>
                  <a:cubicBezTo>
                    <a:pt x="3494218" y="2714023"/>
                    <a:pt x="3508638" y="2720588"/>
                    <a:pt x="3523505" y="2725749"/>
                  </a:cubicBezTo>
                  <a:cubicBezTo>
                    <a:pt x="3539104" y="2731192"/>
                    <a:pt x="3542077" y="2738374"/>
                    <a:pt x="3534840" y="2754027"/>
                  </a:cubicBezTo>
                  <a:cubicBezTo>
                    <a:pt x="3476040" y="2880603"/>
                    <a:pt x="3403214" y="2998259"/>
                    <a:pt x="3314116" y="3105759"/>
                  </a:cubicBezTo>
                  <a:cubicBezTo>
                    <a:pt x="3307552" y="3113727"/>
                    <a:pt x="3301548" y="3122254"/>
                    <a:pt x="3294086" y="3129268"/>
                  </a:cubicBezTo>
                  <a:cubicBezTo>
                    <a:pt x="3281069" y="3141387"/>
                    <a:pt x="3280228" y="3151542"/>
                    <a:pt x="3295096" y="3163100"/>
                  </a:cubicBezTo>
                  <a:cubicBezTo>
                    <a:pt x="3307047" y="3172358"/>
                    <a:pt x="3318156" y="3182906"/>
                    <a:pt x="3328424" y="3193959"/>
                  </a:cubicBezTo>
                  <a:cubicBezTo>
                    <a:pt x="3338635" y="3204899"/>
                    <a:pt x="3345367" y="3202823"/>
                    <a:pt x="3354513" y="3192276"/>
                  </a:cubicBezTo>
                  <a:cubicBezTo>
                    <a:pt x="3429190" y="3105703"/>
                    <a:pt x="3494892" y="3012847"/>
                    <a:pt x="3550886" y="2913145"/>
                  </a:cubicBezTo>
                  <a:cubicBezTo>
                    <a:pt x="3564183" y="2889468"/>
                    <a:pt x="3564127" y="2889412"/>
                    <a:pt x="3588814" y="2902428"/>
                  </a:cubicBezTo>
                  <a:cubicBezTo>
                    <a:pt x="3600652" y="2908656"/>
                    <a:pt x="3612099" y="2915614"/>
                    <a:pt x="3624330" y="2920832"/>
                  </a:cubicBezTo>
                  <a:cubicBezTo>
                    <a:pt x="3638749" y="2927004"/>
                    <a:pt x="3639030" y="2934522"/>
                    <a:pt x="3631792" y="2947426"/>
                  </a:cubicBezTo>
                  <a:cubicBezTo>
                    <a:pt x="3583483" y="3033887"/>
                    <a:pt x="3528555" y="3115859"/>
                    <a:pt x="3466670" y="3193117"/>
                  </a:cubicBezTo>
                  <a:cubicBezTo>
                    <a:pt x="3404391" y="3270880"/>
                    <a:pt x="3335998" y="3342866"/>
                    <a:pt x="3261545" y="3409072"/>
                  </a:cubicBezTo>
                  <a:cubicBezTo>
                    <a:pt x="3243197" y="3425398"/>
                    <a:pt x="3243085" y="3425398"/>
                    <a:pt x="3227319" y="3407669"/>
                  </a:cubicBezTo>
                  <a:cubicBezTo>
                    <a:pt x="3216884" y="3395886"/>
                    <a:pt x="3206896" y="3383599"/>
                    <a:pt x="3196237" y="3372041"/>
                  </a:cubicBezTo>
                  <a:cubicBezTo>
                    <a:pt x="3188381" y="3363513"/>
                    <a:pt x="3188998" y="3357060"/>
                    <a:pt x="3197695" y="3349262"/>
                  </a:cubicBezTo>
                  <a:cubicBezTo>
                    <a:pt x="3221541" y="3327829"/>
                    <a:pt x="3244487" y="3305275"/>
                    <a:pt x="3268446" y="3283898"/>
                  </a:cubicBezTo>
                  <a:cubicBezTo>
                    <a:pt x="3279555" y="3273967"/>
                    <a:pt x="3280003" y="3266785"/>
                    <a:pt x="3268838" y="3256125"/>
                  </a:cubicBezTo>
                  <a:cubicBezTo>
                    <a:pt x="3236352" y="3225210"/>
                    <a:pt x="3205157" y="3192949"/>
                    <a:pt x="3172784" y="3161922"/>
                  </a:cubicBezTo>
                  <a:cubicBezTo>
                    <a:pt x="3161955" y="3151542"/>
                    <a:pt x="3162236" y="3144304"/>
                    <a:pt x="3172559" y="3133588"/>
                  </a:cubicBezTo>
                  <a:cubicBezTo>
                    <a:pt x="3234164" y="3069739"/>
                    <a:pt x="3289542" y="3000896"/>
                    <a:pt x="3339252" y="2927396"/>
                  </a:cubicBezTo>
                  <a:cubicBezTo>
                    <a:pt x="3347948" y="2914492"/>
                    <a:pt x="3348621" y="2906805"/>
                    <a:pt x="3333417" y="2899287"/>
                  </a:cubicBezTo>
                  <a:cubicBezTo>
                    <a:pt x="3318212" y="2891769"/>
                    <a:pt x="3304017" y="2882343"/>
                    <a:pt x="3289598" y="2873366"/>
                  </a:cubicBezTo>
                  <a:cubicBezTo>
                    <a:pt x="3281013" y="2868035"/>
                    <a:pt x="3273776" y="2867418"/>
                    <a:pt x="3268221" y="2877125"/>
                  </a:cubicBezTo>
                  <a:cubicBezTo>
                    <a:pt x="3261993" y="2888009"/>
                    <a:pt x="3254756" y="2886662"/>
                    <a:pt x="3245890" y="2880155"/>
                  </a:cubicBezTo>
                  <a:cubicBezTo>
                    <a:pt x="3232200" y="2870111"/>
                    <a:pt x="3218398" y="2860125"/>
                    <a:pt x="3203979" y="2851260"/>
                  </a:cubicBezTo>
                  <a:cubicBezTo>
                    <a:pt x="3191018" y="2843348"/>
                    <a:pt x="3190793" y="2835494"/>
                    <a:pt x="3198873" y="2823318"/>
                  </a:cubicBezTo>
                  <a:cubicBezTo>
                    <a:pt x="3242244" y="2758010"/>
                    <a:pt x="3280957" y="2689897"/>
                    <a:pt x="3309853" y="2617071"/>
                  </a:cubicBezTo>
                  <a:cubicBezTo>
                    <a:pt x="3356225" y="2500229"/>
                    <a:pt x="3387592" y="2385225"/>
                    <a:pt x="3403969" y="2272065"/>
                  </a:cubicBezTo>
                  <a:close/>
                  <a:moveTo>
                    <a:pt x="2889648" y="2167561"/>
                  </a:moveTo>
                  <a:lnTo>
                    <a:pt x="2979113" y="2167561"/>
                  </a:lnTo>
                  <a:lnTo>
                    <a:pt x="2973613" y="2226197"/>
                  </a:lnTo>
                  <a:cubicBezTo>
                    <a:pt x="2965190" y="2284289"/>
                    <a:pt x="2950911" y="2341531"/>
                    <a:pt x="2930852" y="2397918"/>
                  </a:cubicBezTo>
                  <a:cubicBezTo>
                    <a:pt x="2920304" y="2427430"/>
                    <a:pt x="2920304" y="2427430"/>
                    <a:pt x="2892026" y="2415929"/>
                  </a:cubicBezTo>
                  <a:cubicBezTo>
                    <a:pt x="2881366" y="2411608"/>
                    <a:pt x="2870930" y="2406279"/>
                    <a:pt x="2859934" y="2403192"/>
                  </a:cubicBezTo>
                  <a:cubicBezTo>
                    <a:pt x="2843326" y="2398536"/>
                    <a:pt x="2840072" y="2390736"/>
                    <a:pt x="2846356" y="2374130"/>
                  </a:cubicBezTo>
                  <a:cubicBezTo>
                    <a:pt x="2863637" y="2328263"/>
                    <a:pt x="2876345" y="2281512"/>
                    <a:pt x="2884543" y="2233982"/>
                  </a:cubicBezTo>
                  <a:close/>
                  <a:moveTo>
                    <a:pt x="2173871" y="2167561"/>
                  </a:moveTo>
                  <a:lnTo>
                    <a:pt x="2273212" y="2167561"/>
                  </a:lnTo>
                  <a:lnTo>
                    <a:pt x="2269501" y="2178635"/>
                  </a:lnTo>
                  <a:cubicBezTo>
                    <a:pt x="2238778" y="2246620"/>
                    <a:pt x="2168840" y="2292719"/>
                    <a:pt x="2088804" y="2289520"/>
                  </a:cubicBezTo>
                  <a:cubicBezTo>
                    <a:pt x="2065632" y="2288623"/>
                    <a:pt x="2063780" y="2286434"/>
                    <a:pt x="2067428" y="2263600"/>
                  </a:cubicBezTo>
                  <a:cubicBezTo>
                    <a:pt x="2069391" y="2251032"/>
                    <a:pt x="2072477" y="2238576"/>
                    <a:pt x="2073656" y="2225951"/>
                  </a:cubicBezTo>
                  <a:cubicBezTo>
                    <a:pt x="2075171" y="2209288"/>
                    <a:pt x="2082016" y="2202611"/>
                    <a:pt x="2100025" y="2202107"/>
                  </a:cubicBezTo>
                  <a:cubicBezTo>
                    <a:pt x="2129650" y="2201265"/>
                    <a:pt x="2154926" y="2189160"/>
                    <a:pt x="2172501" y="2169859"/>
                  </a:cubicBezTo>
                  <a:close/>
                  <a:moveTo>
                    <a:pt x="1217971" y="2167561"/>
                  </a:moveTo>
                  <a:lnTo>
                    <a:pt x="1302934" y="2167561"/>
                  </a:lnTo>
                  <a:lnTo>
                    <a:pt x="1303986" y="2170350"/>
                  </a:lnTo>
                  <a:cubicBezTo>
                    <a:pt x="1314478" y="2291204"/>
                    <a:pt x="1351059" y="2403922"/>
                    <a:pt x="1413225" y="2508224"/>
                  </a:cubicBezTo>
                  <a:cubicBezTo>
                    <a:pt x="1425680" y="2529096"/>
                    <a:pt x="1425793" y="2529040"/>
                    <a:pt x="1445206" y="2514564"/>
                  </a:cubicBezTo>
                  <a:cubicBezTo>
                    <a:pt x="1456820" y="2505867"/>
                    <a:pt x="1468041" y="2496498"/>
                    <a:pt x="1480216" y="2488586"/>
                  </a:cubicBezTo>
                  <a:cubicBezTo>
                    <a:pt x="1492447" y="2480676"/>
                    <a:pt x="1493569" y="2473214"/>
                    <a:pt x="1485883" y="2460477"/>
                  </a:cubicBezTo>
                  <a:cubicBezTo>
                    <a:pt x="1439764" y="2383780"/>
                    <a:pt x="1410532" y="2300798"/>
                    <a:pt x="1395831" y="2212486"/>
                  </a:cubicBezTo>
                  <a:lnTo>
                    <a:pt x="1390784" y="2167561"/>
                  </a:lnTo>
                  <a:lnTo>
                    <a:pt x="1481614" y="2167561"/>
                  </a:lnTo>
                  <a:lnTo>
                    <a:pt x="1487184" y="2226012"/>
                  </a:lnTo>
                  <a:cubicBezTo>
                    <a:pt x="1513961" y="2357278"/>
                    <a:pt x="1583130" y="2481419"/>
                    <a:pt x="1694936" y="2575720"/>
                  </a:cubicBezTo>
                  <a:cubicBezTo>
                    <a:pt x="1743917" y="2617071"/>
                    <a:pt x="1797948" y="2650118"/>
                    <a:pt x="1856860" y="2675478"/>
                  </a:cubicBezTo>
                  <a:cubicBezTo>
                    <a:pt x="1870830" y="2681481"/>
                    <a:pt x="1878011" y="2679349"/>
                    <a:pt x="1881490" y="2663976"/>
                  </a:cubicBezTo>
                  <a:cubicBezTo>
                    <a:pt x="1884633" y="2649781"/>
                    <a:pt x="1888560" y="2635698"/>
                    <a:pt x="1893721" y="2622120"/>
                  </a:cubicBezTo>
                  <a:cubicBezTo>
                    <a:pt x="1899838" y="2606074"/>
                    <a:pt x="1896470" y="2597433"/>
                    <a:pt x="1879526" y="2590196"/>
                  </a:cubicBezTo>
                  <a:cubicBezTo>
                    <a:pt x="1811974" y="2561862"/>
                    <a:pt x="1754128" y="2518323"/>
                    <a:pt x="1705091" y="2464910"/>
                  </a:cubicBezTo>
                  <a:cubicBezTo>
                    <a:pt x="1648508" y="2403305"/>
                    <a:pt x="1608645" y="2335977"/>
                    <a:pt x="1585438" y="2263284"/>
                  </a:cubicBezTo>
                  <a:lnTo>
                    <a:pt x="1566528" y="2167561"/>
                  </a:lnTo>
                  <a:lnTo>
                    <a:pt x="1653288" y="2167561"/>
                  </a:lnTo>
                  <a:lnTo>
                    <a:pt x="1667322" y="2231945"/>
                  </a:lnTo>
                  <a:cubicBezTo>
                    <a:pt x="1686671" y="2296064"/>
                    <a:pt x="1720450" y="2353524"/>
                    <a:pt x="1766696" y="2404988"/>
                  </a:cubicBezTo>
                  <a:cubicBezTo>
                    <a:pt x="1776515" y="2415929"/>
                    <a:pt x="1783528" y="2418678"/>
                    <a:pt x="1792898" y="2404539"/>
                  </a:cubicBezTo>
                  <a:cubicBezTo>
                    <a:pt x="1801538" y="2391466"/>
                    <a:pt x="1811469" y="2379011"/>
                    <a:pt x="1822018" y="2367396"/>
                  </a:cubicBezTo>
                  <a:cubicBezTo>
                    <a:pt x="1832565" y="2355726"/>
                    <a:pt x="1831780" y="2347535"/>
                    <a:pt x="1821456" y="2335079"/>
                  </a:cubicBezTo>
                  <a:cubicBezTo>
                    <a:pt x="1779966" y="2284892"/>
                    <a:pt x="1753119" y="2231254"/>
                    <a:pt x="1741154" y="2174586"/>
                  </a:cubicBezTo>
                  <a:lnTo>
                    <a:pt x="1740610" y="2167561"/>
                  </a:lnTo>
                  <a:lnTo>
                    <a:pt x="1832956" y="2167561"/>
                  </a:lnTo>
                  <a:lnTo>
                    <a:pt x="1842130" y="2204899"/>
                  </a:lnTo>
                  <a:cubicBezTo>
                    <a:pt x="1872422" y="2278489"/>
                    <a:pt x="1934637" y="2338011"/>
                    <a:pt x="2012443" y="2363133"/>
                  </a:cubicBezTo>
                  <a:cubicBezTo>
                    <a:pt x="2117924" y="2397189"/>
                    <a:pt x="2234345" y="2365264"/>
                    <a:pt x="2305601" y="2283125"/>
                  </a:cubicBezTo>
                  <a:cubicBezTo>
                    <a:pt x="2329054" y="2256053"/>
                    <a:pt x="2346503" y="2226765"/>
                    <a:pt x="2358039" y="2195339"/>
                  </a:cubicBezTo>
                  <a:lnTo>
                    <a:pt x="2365382" y="2167561"/>
                  </a:lnTo>
                  <a:lnTo>
                    <a:pt x="2631347" y="2167561"/>
                  </a:lnTo>
                  <a:lnTo>
                    <a:pt x="2630759" y="2175681"/>
                  </a:lnTo>
                  <a:cubicBezTo>
                    <a:pt x="2618044" y="2265227"/>
                    <a:pt x="2580663" y="2351295"/>
                    <a:pt x="2518637" y="2433827"/>
                  </a:cubicBezTo>
                  <a:cubicBezTo>
                    <a:pt x="2515383" y="2438203"/>
                    <a:pt x="2511568" y="2442131"/>
                    <a:pt x="2508257" y="2446451"/>
                  </a:cubicBezTo>
                  <a:cubicBezTo>
                    <a:pt x="2502085" y="2454474"/>
                    <a:pt x="2495970" y="2454586"/>
                    <a:pt x="2488508" y="2447798"/>
                  </a:cubicBezTo>
                  <a:cubicBezTo>
                    <a:pt x="2475099" y="2435510"/>
                    <a:pt x="2461689" y="2423110"/>
                    <a:pt x="2447438" y="2411889"/>
                  </a:cubicBezTo>
                  <a:cubicBezTo>
                    <a:pt x="2436273" y="2403081"/>
                    <a:pt x="2435992" y="2396067"/>
                    <a:pt x="2445250" y="2385183"/>
                  </a:cubicBezTo>
                  <a:cubicBezTo>
                    <a:pt x="2480989" y="2343159"/>
                    <a:pt x="2507135" y="2295581"/>
                    <a:pt x="2524921" y="2243345"/>
                  </a:cubicBezTo>
                  <a:cubicBezTo>
                    <a:pt x="2534066" y="2216414"/>
                    <a:pt x="2533785" y="2215629"/>
                    <a:pt x="2505732" y="2211420"/>
                  </a:cubicBezTo>
                  <a:cubicBezTo>
                    <a:pt x="2487834" y="2208727"/>
                    <a:pt x="2468309" y="2199638"/>
                    <a:pt x="2452263" y="2205978"/>
                  </a:cubicBezTo>
                  <a:cubicBezTo>
                    <a:pt x="2434926" y="2212823"/>
                    <a:pt x="2435935" y="2236612"/>
                    <a:pt x="2428417" y="2252659"/>
                  </a:cubicBezTo>
                  <a:cubicBezTo>
                    <a:pt x="2338198" y="2445497"/>
                    <a:pt x="2106310" y="2520904"/>
                    <a:pt x="1920204" y="2416715"/>
                  </a:cubicBezTo>
                  <a:cubicBezTo>
                    <a:pt x="1905280" y="2408355"/>
                    <a:pt x="1896864" y="2409420"/>
                    <a:pt x="1887774" y="2423559"/>
                  </a:cubicBezTo>
                  <a:cubicBezTo>
                    <a:pt x="1879919" y="2435734"/>
                    <a:pt x="1870718" y="2447181"/>
                    <a:pt x="1860955" y="2457953"/>
                  </a:cubicBezTo>
                  <a:cubicBezTo>
                    <a:pt x="1850183" y="2469904"/>
                    <a:pt x="1850913" y="2477253"/>
                    <a:pt x="1865444" y="2485837"/>
                  </a:cubicBezTo>
                  <a:cubicBezTo>
                    <a:pt x="1945451" y="2533192"/>
                    <a:pt x="2031687" y="2555073"/>
                    <a:pt x="2124489" y="2549687"/>
                  </a:cubicBezTo>
                  <a:cubicBezTo>
                    <a:pt x="2197202" y="2545479"/>
                    <a:pt x="2265147" y="2524551"/>
                    <a:pt x="2327370" y="2486679"/>
                  </a:cubicBezTo>
                  <a:cubicBezTo>
                    <a:pt x="2341228" y="2478263"/>
                    <a:pt x="2348746" y="2480451"/>
                    <a:pt x="2356264" y="2493861"/>
                  </a:cubicBezTo>
                  <a:cubicBezTo>
                    <a:pt x="2363670" y="2507046"/>
                    <a:pt x="2371974" y="2519894"/>
                    <a:pt x="2381120" y="2531901"/>
                  </a:cubicBezTo>
                  <a:cubicBezTo>
                    <a:pt x="2390658" y="2544469"/>
                    <a:pt x="2389311" y="2552099"/>
                    <a:pt x="2375229" y="2560459"/>
                  </a:cubicBezTo>
                  <a:cubicBezTo>
                    <a:pt x="2308013" y="2600407"/>
                    <a:pt x="2235860" y="2625206"/>
                    <a:pt x="2158265" y="2634240"/>
                  </a:cubicBezTo>
                  <a:cubicBezTo>
                    <a:pt x="2106141" y="2640299"/>
                    <a:pt x="2054131" y="2638784"/>
                    <a:pt x="2002680" y="2628516"/>
                  </a:cubicBezTo>
                  <a:cubicBezTo>
                    <a:pt x="1987083" y="2625431"/>
                    <a:pt x="1980350" y="2630312"/>
                    <a:pt x="1977096" y="2645068"/>
                  </a:cubicBezTo>
                  <a:cubicBezTo>
                    <a:pt x="1973842" y="2659824"/>
                    <a:pt x="1969802" y="2674580"/>
                    <a:pt x="1964472" y="2688719"/>
                  </a:cubicBezTo>
                  <a:cubicBezTo>
                    <a:pt x="1958468" y="2704653"/>
                    <a:pt x="1964135" y="2709983"/>
                    <a:pt x="1979677" y="2712901"/>
                  </a:cubicBezTo>
                  <a:cubicBezTo>
                    <a:pt x="2095706" y="2734558"/>
                    <a:pt x="2209266" y="2725862"/>
                    <a:pt x="2319403" y="2683445"/>
                  </a:cubicBezTo>
                  <a:cubicBezTo>
                    <a:pt x="2542434" y="2597532"/>
                    <a:pt x="2691922" y="2400275"/>
                    <a:pt x="2717879" y="2169217"/>
                  </a:cubicBezTo>
                  <a:lnTo>
                    <a:pt x="2717935" y="2167561"/>
                  </a:lnTo>
                  <a:lnTo>
                    <a:pt x="2805137" y="2167561"/>
                  </a:lnTo>
                  <a:lnTo>
                    <a:pt x="2797516" y="2227957"/>
                  </a:lnTo>
                  <a:cubicBezTo>
                    <a:pt x="2783495" y="2305203"/>
                    <a:pt x="2757048" y="2378717"/>
                    <a:pt x="2717535" y="2448190"/>
                  </a:cubicBezTo>
                  <a:cubicBezTo>
                    <a:pt x="2709905" y="2461656"/>
                    <a:pt x="2713495" y="2468276"/>
                    <a:pt x="2725558" y="2475626"/>
                  </a:cubicBezTo>
                  <a:cubicBezTo>
                    <a:pt x="2761803" y="2497620"/>
                    <a:pt x="2797599" y="2520455"/>
                    <a:pt x="2833451" y="2543122"/>
                  </a:cubicBezTo>
                  <a:cubicBezTo>
                    <a:pt x="2855221" y="2556868"/>
                    <a:pt x="2855277" y="2557093"/>
                    <a:pt x="2840858" y="2579312"/>
                  </a:cubicBezTo>
                  <a:cubicBezTo>
                    <a:pt x="2782843" y="2668633"/>
                    <a:pt x="2711700" y="2745836"/>
                    <a:pt x="2625745" y="2808899"/>
                  </a:cubicBezTo>
                  <a:cubicBezTo>
                    <a:pt x="2610821" y="2819896"/>
                    <a:pt x="2609193" y="2828424"/>
                    <a:pt x="2620190" y="2842395"/>
                  </a:cubicBezTo>
                  <a:cubicBezTo>
                    <a:pt x="2629167" y="2853784"/>
                    <a:pt x="2637022" y="2866184"/>
                    <a:pt x="2644091" y="2878865"/>
                  </a:cubicBezTo>
                  <a:cubicBezTo>
                    <a:pt x="2651666" y="2892330"/>
                    <a:pt x="2659240" y="2892723"/>
                    <a:pt x="2671303" y="2883746"/>
                  </a:cubicBezTo>
                  <a:cubicBezTo>
                    <a:pt x="2737228" y="2834596"/>
                    <a:pt x="2796869" y="2778826"/>
                    <a:pt x="2848824" y="2715089"/>
                  </a:cubicBezTo>
                  <a:cubicBezTo>
                    <a:pt x="2977926" y="2556756"/>
                    <a:pt x="3049966" y="2375364"/>
                    <a:pt x="3066686" y="2171865"/>
                  </a:cubicBezTo>
                  <a:lnTo>
                    <a:pt x="3067177" y="2167561"/>
                  </a:lnTo>
                  <a:lnTo>
                    <a:pt x="3326178" y="2167561"/>
                  </a:lnTo>
                  <a:lnTo>
                    <a:pt x="3311648" y="2308429"/>
                  </a:lnTo>
                  <a:cubicBezTo>
                    <a:pt x="3307327" y="2334126"/>
                    <a:pt x="3306766" y="2334293"/>
                    <a:pt x="3281069" y="2329076"/>
                  </a:cubicBezTo>
                  <a:cubicBezTo>
                    <a:pt x="3266257" y="2326046"/>
                    <a:pt x="3251501" y="2322623"/>
                    <a:pt x="3236633" y="2319650"/>
                  </a:cubicBezTo>
                  <a:cubicBezTo>
                    <a:pt x="3226253" y="2317574"/>
                    <a:pt x="3222606" y="2311515"/>
                    <a:pt x="3224346" y="2301303"/>
                  </a:cubicBezTo>
                  <a:cubicBezTo>
                    <a:pt x="3226758" y="2286996"/>
                    <a:pt x="3228722" y="2272576"/>
                    <a:pt x="3231022" y="2258213"/>
                  </a:cubicBezTo>
                  <a:cubicBezTo>
                    <a:pt x="3232761" y="2247329"/>
                    <a:pt x="3228217" y="2242560"/>
                    <a:pt x="3217333" y="2241998"/>
                  </a:cubicBezTo>
                  <a:cubicBezTo>
                    <a:pt x="3201567" y="2241157"/>
                    <a:pt x="3185801" y="2240315"/>
                    <a:pt x="3170202" y="2238239"/>
                  </a:cubicBezTo>
                  <a:cubicBezTo>
                    <a:pt x="3152361" y="2235882"/>
                    <a:pt x="3145572" y="2243401"/>
                    <a:pt x="3143104" y="2260682"/>
                  </a:cubicBezTo>
                  <a:cubicBezTo>
                    <a:pt x="3131434" y="2341419"/>
                    <a:pt x="3110001" y="2419687"/>
                    <a:pt x="3079030" y="2495151"/>
                  </a:cubicBezTo>
                  <a:cubicBezTo>
                    <a:pt x="2990269" y="2711274"/>
                    <a:pt x="2845850" y="2880323"/>
                    <a:pt x="2647626" y="3003590"/>
                  </a:cubicBezTo>
                  <a:cubicBezTo>
                    <a:pt x="2625576" y="3017279"/>
                    <a:pt x="2625407" y="3017055"/>
                    <a:pt x="2611830" y="2995117"/>
                  </a:cubicBezTo>
                  <a:cubicBezTo>
                    <a:pt x="2589836" y="2959546"/>
                    <a:pt x="2567225" y="2924311"/>
                    <a:pt x="2546129" y="2888234"/>
                  </a:cubicBezTo>
                  <a:cubicBezTo>
                    <a:pt x="2537489" y="2873422"/>
                    <a:pt x="2529690" y="2871458"/>
                    <a:pt x="2514485" y="2879650"/>
                  </a:cubicBezTo>
                  <a:cubicBezTo>
                    <a:pt x="2373545" y="2955449"/>
                    <a:pt x="2222899" y="2990011"/>
                    <a:pt x="2062996" y="2983839"/>
                  </a:cubicBezTo>
                  <a:cubicBezTo>
                    <a:pt x="2056318" y="2983559"/>
                    <a:pt x="2049642" y="2983054"/>
                    <a:pt x="2043022" y="2982605"/>
                  </a:cubicBezTo>
                  <a:cubicBezTo>
                    <a:pt x="2031744" y="2981820"/>
                    <a:pt x="2027031" y="2975816"/>
                    <a:pt x="2028153" y="2964539"/>
                  </a:cubicBezTo>
                  <a:cubicBezTo>
                    <a:pt x="2029668" y="2949502"/>
                    <a:pt x="2031408" y="2934410"/>
                    <a:pt x="2031856" y="2919261"/>
                  </a:cubicBezTo>
                  <a:cubicBezTo>
                    <a:pt x="2032361" y="2901531"/>
                    <a:pt x="2039991" y="2895247"/>
                    <a:pt x="2058058" y="2896257"/>
                  </a:cubicBezTo>
                  <a:cubicBezTo>
                    <a:pt x="2117531" y="2899512"/>
                    <a:pt x="2176836" y="2896650"/>
                    <a:pt x="2235523" y="2885822"/>
                  </a:cubicBezTo>
                  <a:cubicBezTo>
                    <a:pt x="2429876" y="2850026"/>
                    <a:pt x="2589668" y="2755430"/>
                    <a:pt x="2715795" y="2603549"/>
                  </a:cubicBezTo>
                  <a:cubicBezTo>
                    <a:pt x="2731505" y="2584585"/>
                    <a:pt x="2731281" y="2584360"/>
                    <a:pt x="2711195" y="2570895"/>
                  </a:cubicBezTo>
                  <a:cubicBezTo>
                    <a:pt x="2699131" y="2562816"/>
                    <a:pt x="2686452" y="2555522"/>
                    <a:pt x="2674949" y="2546657"/>
                  </a:cubicBezTo>
                  <a:cubicBezTo>
                    <a:pt x="2663112" y="2537511"/>
                    <a:pt x="2655594" y="2540093"/>
                    <a:pt x="2646504" y="2551201"/>
                  </a:cubicBezTo>
                  <a:cubicBezTo>
                    <a:pt x="2592585" y="2617015"/>
                    <a:pt x="2528849" y="2671494"/>
                    <a:pt x="2455348" y="2714471"/>
                  </a:cubicBezTo>
                  <a:cubicBezTo>
                    <a:pt x="2161350" y="2886383"/>
                    <a:pt x="1786109" y="2824272"/>
                    <a:pt x="1562132" y="2566800"/>
                  </a:cubicBezTo>
                  <a:cubicBezTo>
                    <a:pt x="1545749" y="2547947"/>
                    <a:pt x="1545693" y="2547891"/>
                    <a:pt x="1525269" y="2563601"/>
                  </a:cubicBezTo>
                  <a:cubicBezTo>
                    <a:pt x="1492055" y="2589073"/>
                    <a:pt x="1458559" y="2614097"/>
                    <a:pt x="1425961" y="2640299"/>
                  </a:cubicBezTo>
                  <a:cubicBezTo>
                    <a:pt x="1413449" y="2650398"/>
                    <a:pt x="1406044" y="2650904"/>
                    <a:pt x="1395551" y="2637045"/>
                  </a:cubicBezTo>
                  <a:cubicBezTo>
                    <a:pt x="1291923" y="2500089"/>
                    <a:pt x="1232450" y="2346244"/>
                    <a:pt x="1216628" y="2175287"/>
                  </a:cubicBezTo>
                  <a:close/>
                  <a:moveTo>
                    <a:pt x="868224" y="2167561"/>
                  </a:moveTo>
                  <a:lnTo>
                    <a:pt x="958180" y="2167561"/>
                  </a:lnTo>
                  <a:lnTo>
                    <a:pt x="960473" y="2225896"/>
                  </a:lnTo>
                  <a:cubicBezTo>
                    <a:pt x="965971" y="2275747"/>
                    <a:pt x="974920" y="2325233"/>
                    <a:pt x="987095" y="2374354"/>
                  </a:cubicBezTo>
                  <a:cubicBezTo>
                    <a:pt x="998036" y="2418510"/>
                    <a:pt x="1011221" y="2462048"/>
                    <a:pt x="1028054" y="2504297"/>
                  </a:cubicBezTo>
                  <a:cubicBezTo>
                    <a:pt x="1033944" y="2519109"/>
                    <a:pt x="1031308" y="2526515"/>
                    <a:pt x="1016103" y="2531284"/>
                  </a:cubicBezTo>
                  <a:cubicBezTo>
                    <a:pt x="1001627" y="2535829"/>
                    <a:pt x="987433" y="2541383"/>
                    <a:pt x="973798" y="2547891"/>
                  </a:cubicBezTo>
                  <a:cubicBezTo>
                    <a:pt x="959435" y="2554792"/>
                    <a:pt x="952310" y="2551314"/>
                    <a:pt x="946755" y="2536277"/>
                  </a:cubicBezTo>
                  <a:cubicBezTo>
                    <a:pt x="919319" y="2462161"/>
                    <a:pt x="898447" y="2386361"/>
                    <a:pt x="885487" y="2308372"/>
                  </a:cubicBezTo>
                  <a:cubicBezTo>
                    <a:pt x="878136" y="2264104"/>
                    <a:pt x="872021" y="2219668"/>
                    <a:pt x="870562" y="2174783"/>
                  </a:cubicBezTo>
                  <a:close/>
                  <a:moveTo>
                    <a:pt x="521091" y="2167561"/>
                  </a:moveTo>
                  <a:lnTo>
                    <a:pt x="608864" y="2167561"/>
                  </a:lnTo>
                  <a:lnTo>
                    <a:pt x="613314" y="2242784"/>
                  </a:lnTo>
                  <a:cubicBezTo>
                    <a:pt x="615333" y="2264160"/>
                    <a:pt x="617072" y="2265339"/>
                    <a:pt x="638057" y="2262197"/>
                  </a:cubicBezTo>
                  <a:cubicBezTo>
                    <a:pt x="651242" y="2260233"/>
                    <a:pt x="664371" y="2257315"/>
                    <a:pt x="677612" y="2256250"/>
                  </a:cubicBezTo>
                  <a:cubicBezTo>
                    <a:pt x="695117" y="2254847"/>
                    <a:pt x="701401" y="2247273"/>
                    <a:pt x="699550" y="2229150"/>
                  </a:cubicBezTo>
                  <a:lnTo>
                    <a:pt x="695818" y="2167561"/>
                  </a:lnTo>
                  <a:lnTo>
                    <a:pt x="784777" y="2167561"/>
                  </a:lnTo>
                  <a:lnTo>
                    <a:pt x="782699" y="2177980"/>
                  </a:lnTo>
                  <a:cubicBezTo>
                    <a:pt x="786514" y="2252715"/>
                    <a:pt x="797287" y="2326383"/>
                    <a:pt x="814568" y="2399040"/>
                  </a:cubicBezTo>
                  <a:cubicBezTo>
                    <a:pt x="940246" y="2927901"/>
                    <a:pt x="1368115" y="3321994"/>
                    <a:pt x="1905224" y="3403742"/>
                  </a:cubicBezTo>
                  <a:cubicBezTo>
                    <a:pt x="1933781" y="3408117"/>
                    <a:pt x="1934623" y="3407332"/>
                    <a:pt x="1936418" y="3378437"/>
                  </a:cubicBezTo>
                  <a:cubicBezTo>
                    <a:pt x="1937148" y="3366935"/>
                    <a:pt x="1937765" y="3355434"/>
                    <a:pt x="1939448" y="3344044"/>
                  </a:cubicBezTo>
                  <a:cubicBezTo>
                    <a:pt x="1941917" y="3327380"/>
                    <a:pt x="1935745" y="3320255"/>
                    <a:pt x="1918633" y="3317842"/>
                  </a:cubicBezTo>
                  <a:cubicBezTo>
                    <a:pt x="1811806" y="3302749"/>
                    <a:pt x="1709019" y="3273069"/>
                    <a:pt x="1610046" y="3230148"/>
                  </a:cubicBezTo>
                  <a:cubicBezTo>
                    <a:pt x="1550462" y="3204282"/>
                    <a:pt x="1493458" y="3173480"/>
                    <a:pt x="1438248" y="3139255"/>
                  </a:cubicBezTo>
                  <a:cubicBezTo>
                    <a:pt x="1423605" y="3130166"/>
                    <a:pt x="1422426" y="3122479"/>
                    <a:pt x="1432638" y="3109575"/>
                  </a:cubicBezTo>
                  <a:cubicBezTo>
                    <a:pt x="1441615" y="3098185"/>
                    <a:pt x="1449694" y="3085954"/>
                    <a:pt x="1456763" y="3073273"/>
                  </a:cubicBezTo>
                  <a:cubicBezTo>
                    <a:pt x="1464674" y="3059191"/>
                    <a:pt x="1472248" y="3057003"/>
                    <a:pt x="1486724" y="3066316"/>
                  </a:cubicBezTo>
                  <a:cubicBezTo>
                    <a:pt x="1583227" y="3128426"/>
                    <a:pt x="1687193" y="3174097"/>
                    <a:pt x="1797892" y="3204451"/>
                  </a:cubicBezTo>
                  <a:cubicBezTo>
                    <a:pt x="1867071" y="3223414"/>
                    <a:pt x="1937485" y="3235478"/>
                    <a:pt x="2008964" y="3240976"/>
                  </a:cubicBezTo>
                  <a:cubicBezTo>
                    <a:pt x="2025460" y="3242210"/>
                    <a:pt x="2030846" y="3247877"/>
                    <a:pt x="2029499" y="3264597"/>
                  </a:cubicBezTo>
                  <a:cubicBezTo>
                    <a:pt x="2026021" y="3307462"/>
                    <a:pt x="2024955" y="3350552"/>
                    <a:pt x="2021476" y="3393418"/>
                  </a:cubicBezTo>
                  <a:cubicBezTo>
                    <a:pt x="2020017" y="3411484"/>
                    <a:pt x="2026750" y="3416309"/>
                    <a:pt x="2043751" y="3416982"/>
                  </a:cubicBezTo>
                  <a:cubicBezTo>
                    <a:pt x="2247698" y="3425118"/>
                    <a:pt x="2443005" y="3388087"/>
                    <a:pt x="2629784" y="3305892"/>
                  </a:cubicBezTo>
                  <a:cubicBezTo>
                    <a:pt x="2654415" y="3295063"/>
                    <a:pt x="2654415" y="3294951"/>
                    <a:pt x="2665636" y="3319076"/>
                  </a:cubicBezTo>
                  <a:cubicBezTo>
                    <a:pt x="2671303" y="3331196"/>
                    <a:pt x="2676016" y="3343764"/>
                    <a:pt x="2682580" y="3355321"/>
                  </a:cubicBezTo>
                  <a:cubicBezTo>
                    <a:pt x="2690828" y="3369741"/>
                    <a:pt x="2686003" y="3376529"/>
                    <a:pt x="2671920" y="3382757"/>
                  </a:cubicBezTo>
                  <a:cubicBezTo>
                    <a:pt x="2539621" y="3441557"/>
                    <a:pt x="2401879" y="3480495"/>
                    <a:pt x="2257966" y="3496092"/>
                  </a:cubicBezTo>
                  <a:cubicBezTo>
                    <a:pt x="1978948" y="3526390"/>
                    <a:pt x="1713395" y="3479990"/>
                    <a:pt x="1462711" y="3352516"/>
                  </a:cubicBezTo>
                  <a:cubicBezTo>
                    <a:pt x="1447562" y="3344829"/>
                    <a:pt x="1439931" y="3347578"/>
                    <a:pt x="1433199" y="3362279"/>
                  </a:cubicBezTo>
                  <a:cubicBezTo>
                    <a:pt x="1426915" y="3376025"/>
                    <a:pt x="1419565" y="3389434"/>
                    <a:pt x="1411317" y="3402114"/>
                  </a:cubicBezTo>
                  <a:cubicBezTo>
                    <a:pt x="1402733" y="3415243"/>
                    <a:pt x="1406323" y="3421751"/>
                    <a:pt x="1419565" y="3428485"/>
                  </a:cubicBezTo>
                  <a:cubicBezTo>
                    <a:pt x="1500359" y="3469386"/>
                    <a:pt x="1583845" y="3503499"/>
                    <a:pt x="1670641" y="3529251"/>
                  </a:cubicBezTo>
                  <a:cubicBezTo>
                    <a:pt x="1901464" y="3597758"/>
                    <a:pt x="2135261" y="3609989"/>
                    <a:pt x="2371974" y="3566282"/>
                  </a:cubicBezTo>
                  <a:cubicBezTo>
                    <a:pt x="2402215" y="3560672"/>
                    <a:pt x="2402272" y="3560672"/>
                    <a:pt x="2408387" y="3590801"/>
                  </a:cubicBezTo>
                  <a:cubicBezTo>
                    <a:pt x="2416467" y="3630580"/>
                    <a:pt x="2424883" y="3670304"/>
                    <a:pt x="2432289" y="3710251"/>
                  </a:cubicBezTo>
                  <a:cubicBezTo>
                    <a:pt x="2435095" y="3725512"/>
                    <a:pt x="2441322" y="3730225"/>
                    <a:pt x="2457088" y="3726579"/>
                  </a:cubicBezTo>
                  <a:cubicBezTo>
                    <a:pt x="2506126" y="3715245"/>
                    <a:pt x="2554826" y="3702677"/>
                    <a:pt x="2602517" y="3686631"/>
                  </a:cubicBezTo>
                  <a:cubicBezTo>
                    <a:pt x="2618114" y="3681412"/>
                    <a:pt x="2626193" y="3684161"/>
                    <a:pt x="2630457" y="3700433"/>
                  </a:cubicBezTo>
                  <a:cubicBezTo>
                    <a:pt x="2634272" y="3715076"/>
                    <a:pt x="2639097" y="3729552"/>
                    <a:pt x="2644820" y="3743523"/>
                  </a:cubicBezTo>
                  <a:cubicBezTo>
                    <a:pt x="2650992" y="3758671"/>
                    <a:pt x="2645662" y="3765124"/>
                    <a:pt x="2630962" y="3769724"/>
                  </a:cubicBezTo>
                  <a:cubicBezTo>
                    <a:pt x="2546354" y="3796207"/>
                    <a:pt x="2460455" y="3816798"/>
                    <a:pt x="2372928" y="3830937"/>
                  </a:cubicBezTo>
                  <a:cubicBezTo>
                    <a:pt x="2303412" y="3842158"/>
                    <a:pt x="2233447" y="3848554"/>
                    <a:pt x="2163146" y="3851304"/>
                  </a:cubicBezTo>
                  <a:cubicBezTo>
                    <a:pt x="2145136" y="3851977"/>
                    <a:pt x="2138010" y="3858654"/>
                    <a:pt x="2139356" y="3876551"/>
                  </a:cubicBezTo>
                  <a:cubicBezTo>
                    <a:pt x="2140423" y="3890410"/>
                    <a:pt x="2140254" y="3904437"/>
                    <a:pt x="2139413" y="3918350"/>
                  </a:cubicBezTo>
                  <a:cubicBezTo>
                    <a:pt x="2138458" y="3933724"/>
                    <a:pt x="2145080" y="3938044"/>
                    <a:pt x="2159779" y="3937707"/>
                  </a:cubicBezTo>
                  <a:cubicBezTo>
                    <a:pt x="2217401" y="3936305"/>
                    <a:pt x="2274686" y="3930918"/>
                    <a:pt x="2331859" y="3923905"/>
                  </a:cubicBezTo>
                  <a:cubicBezTo>
                    <a:pt x="2337918" y="3923176"/>
                    <a:pt x="2343977" y="3922783"/>
                    <a:pt x="2349924" y="3921717"/>
                  </a:cubicBezTo>
                  <a:cubicBezTo>
                    <a:pt x="2361594" y="3919641"/>
                    <a:pt x="2366532" y="3925195"/>
                    <a:pt x="2367991" y="3936137"/>
                  </a:cubicBezTo>
                  <a:cubicBezTo>
                    <a:pt x="2370123" y="3952351"/>
                    <a:pt x="2372255" y="3968622"/>
                    <a:pt x="2375340" y="3984669"/>
                  </a:cubicBezTo>
                  <a:cubicBezTo>
                    <a:pt x="2378314" y="4000098"/>
                    <a:pt x="2372536" y="4006775"/>
                    <a:pt x="2357106" y="4008739"/>
                  </a:cubicBezTo>
                  <a:cubicBezTo>
                    <a:pt x="2304759" y="4015415"/>
                    <a:pt x="2252355" y="4020802"/>
                    <a:pt x="2199672" y="4023326"/>
                  </a:cubicBezTo>
                  <a:cubicBezTo>
                    <a:pt x="2159106" y="4025234"/>
                    <a:pt x="2118484" y="4025963"/>
                    <a:pt x="2077920" y="4026188"/>
                  </a:cubicBezTo>
                  <a:cubicBezTo>
                    <a:pt x="2054298" y="4026300"/>
                    <a:pt x="2052166" y="4023439"/>
                    <a:pt x="2052110" y="3999705"/>
                  </a:cubicBezTo>
                  <a:cubicBezTo>
                    <a:pt x="2051999" y="3961497"/>
                    <a:pt x="2052279" y="3923344"/>
                    <a:pt x="2052335" y="3885136"/>
                  </a:cubicBezTo>
                  <a:cubicBezTo>
                    <a:pt x="2052391" y="3852763"/>
                    <a:pt x="2052391" y="3851977"/>
                    <a:pt x="2019400" y="3850574"/>
                  </a:cubicBezTo>
                  <a:cubicBezTo>
                    <a:pt x="1915547" y="3846254"/>
                    <a:pt x="1813096" y="3831834"/>
                    <a:pt x="1711712" y="3809168"/>
                  </a:cubicBezTo>
                  <a:cubicBezTo>
                    <a:pt x="1699873" y="3806531"/>
                    <a:pt x="1688259" y="3802939"/>
                    <a:pt x="1676365" y="3800695"/>
                  </a:cubicBezTo>
                  <a:cubicBezTo>
                    <a:pt x="1663573" y="3798283"/>
                    <a:pt x="1660935" y="3791438"/>
                    <a:pt x="1664470" y="3779823"/>
                  </a:cubicBezTo>
                  <a:cubicBezTo>
                    <a:pt x="1668846" y="3765348"/>
                    <a:pt x="1673447" y="3750761"/>
                    <a:pt x="1676308" y="3735948"/>
                  </a:cubicBezTo>
                  <a:cubicBezTo>
                    <a:pt x="1679675" y="3718555"/>
                    <a:pt x="1687249" y="3713337"/>
                    <a:pt x="1705316" y="3717938"/>
                  </a:cubicBezTo>
                  <a:cubicBezTo>
                    <a:pt x="1778254" y="3736565"/>
                    <a:pt x="1852370" y="3748797"/>
                    <a:pt x="1927217" y="3756708"/>
                  </a:cubicBezTo>
                  <a:cubicBezTo>
                    <a:pt x="2061088" y="3770902"/>
                    <a:pt x="2194622" y="3767592"/>
                    <a:pt x="2327987" y="3750031"/>
                  </a:cubicBezTo>
                  <a:cubicBezTo>
                    <a:pt x="2344988" y="3747787"/>
                    <a:pt x="2351552" y="3741503"/>
                    <a:pt x="2347063" y="3724166"/>
                  </a:cubicBezTo>
                  <a:cubicBezTo>
                    <a:pt x="2343529" y="3710700"/>
                    <a:pt x="2340947" y="3696842"/>
                    <a:pt x="2339713" y="3683040"/>
                  </a:cubicBezTo>
                  <a:cubicBezTo>
                    <a:pt x="2338142" y="3665367"/>
                    <a:pt x="2329727" y="3661438"/>
                    <a:pt x="2313119" y="3663908"/>
                  </a:cubicBezTo>
                  <a:cubicBezTo>
                    <a:pt x="2229576" y="3676251"/>
                    <a:pt x="2145528" y="3680403"/>
                    <a:pt x="2061144" y="3678271"/>
                  </a:cubicBezTo>
                  <a:cubicBezTo>
                    <a:pt x="1788185" y="3671426"/>
                    <a:pt x="1534079" y="3598600"/>
                    <a:pt x="1298543" y="3460577"/>
                  </a:cubicBezTo>
                  <a:cubicBezTo>
                    <a:pt x="1286536" y="3453508"/>
                    <a:pt x="1284124" y="3447448"/>
                    <a:pt x="1291530" y="3434936"/>
                  </a:cubicBezTo>
                  <a:cubicBezTo>
                    <a:pt x="1314365" y="3396335"/>
                    <a:pt x="1335517" y="3356724"/>
                    <a:pt x="1358409" y="3318179"/>
                  </a:cubicBezTo>
                  <a:cubicBezTo>
                    <a:pt x="1366320" y="3304825"/>
                    <a:pt x="1365085" y="3298093"/>
                    <a:pt x="1351508" y="3289452"/>
                  </a:cubicBezTo>
                  <a:cubicBezTo>
                    <a:pt x="1078549" y="3115129"/>
                    <a:pt x="885879" y="2876003"/>
                    <a:pt x="774564" y="2571681"/>
                  </a:cubicBezTo>
                  <a:cubicBezTo>
                    <a:pt x="749709" y="2503848"/>
                    <a:pt x="731306" y="2434107"/>
                    <a:pt x="717784" y="2363133"/>
                  </a:cubicBezTo>
                  <a:cubicBezTo>
                    <a:pt x="713296" y="2339624"/>
                    <a:pt x="712790" y="2339063"/>
                    <a:pt x="689562" y="2342597"/>
                  </a:cubicBezTo>
                  <a:cubicBezTo>
                    <a:pt x="648212" y="2348937"/>
                    <a:pt x="606805" y="2354661"/>
                    <a:pt x="565679" y="2362179"/>
                  </a:cubicBezTo>
                  <a:cubicBezTo>
                    <a:pt x="548118" y="2365433"/>
                    <a:pt x="540543" y="2361506"/>
                    <a:pt x="537794" y="2342991"/>
                  </a:cubicBezTo>
                  <a:close/>
                  <a:moveTo>
                    <a:pt x="347416" y="2167561"/>
                  </a:moveTo>
                  <a:lnTo>
                    <a:pt x="435491" y="2167561"/>
                  </a:lnTo>
                  <a:lnTo>
                    <a:pt x="438036" y="2230945"/>
                  </a:lnTo>
                  <a:cubicBezTo>
                    <a:pt x="450660" y="2395282"/>
                    <a:pt x="487691" y="2554063"/>
                    <a:pt x="547389" y="2707683"/>
                  </a:cubicBezTo>
                  <a:cubicBezTo>
                    <a:pt x="553055" y="2722214"/>
                    <a:pt x="559620" y="2726871"/>
                    <a:pt x="574208" y="2719017"/>
                  </a:cubicBezTo>
                  <a:cubicBezTo>
                    <a:pt x="586943" y="2712172"/>
                    <a:pt x="600353" y="2706112"/>
                    <a:pt x="614043" y="2701343"/>
                  </a:cubicBezTo>
                  <a:cubicBezTo>
                    <a:pt x="630201" y="2695677"/>
                    <a:pt x="633624" y="2687596"/>
                    <a:pt x="626835" y="2671382"/>
                  </a:cubicBezTo>
                  <a:cubicBezTo>
                    <a:pt x="607478" y="2624925"/>
                    <a:pt x="592442" y="2576898"/>
                    <a:pt x="578808" y="2528423"/>
                  </a:cubicBezTo>
                  <a:cubicBezTo>
                    <a:pt x="571290" y="2501715"/>
                    <a:pt x="571290" y="2501659"/>
                    <a:pt x="598894" y="2494534"/>
                  </a:cubicBezTo>
                  <a:cubicBezTo>
                    <a:pt x="611181" y="2491336"/>
                    <a:pt x="623806" y="2488980"/>
                    <a:pt x="635812" y="2484884"/>
                  </a:cubicBezTo>
                  <a:cubicBezTo>
                    <a:pt x="651186" y="2479666"/>
                    <a:pt x="657638" y="2485389"/>
                    <a:pt x="661678" y="2500145"/>
                  </a:cubicBezTo>
                  <a:cubicBezTo>
                    <a:pt x="681539" y="2572746"/>
                    <a:pt x="707180" y="2643329"/>
                    <a:pt x="738375" y="2711891"/>
                  </a:cubicBezTo>
                  <a:cubicBezTo>
                    <a:pt x="842846" y="2941536"/>
                    <a:pt x="995455" y="3132915"/>
                    <a:pt x="1195532" y="3286479"/>
                  </a:cubicBezTo>
                  <a:cubicBezTo>
                    <a:pt x="1216067" y="3302244"/>
                    <a:pt x="1216178" y="3302132"/>
                    <a:pt x="1201535" y="3322779"/>
                  </a:cubicBezTo>
                  <a:cubicBezTo>
                    <a:pt x="1192727" y="3335179"/>
                    <a:pt x="1183525" y="3347242"/>
                    <a:pt x="1175277" y="3359922"/>
                  </a:cubicBezTo>
                  <a:cubicBezTo>
                    <a:pt x="1168937" y="3369628"/>
                    <a:pt x="1162653" y="3371480"/>
                    <a:pt x="1153283" y="3363738"/>
                  </a:cubicBezTo>
                  <a:cubicBezTo>
                    <a:pt x="1142567" y="3354873"/>
                    <a:pt x="1130841" y="3347186"/>
                    <a:pt x="1120180" y="3338209"/>
                  </a:cubicBezTo>
                  <a:cubicBezTo>
                    <a:pt x="1110922" y="3330466"/>
                    <a:pt x="1103910" y="3330185"/>
                    <a:pt x="1096055" y="3340397"/>
                  </a:cubicBezTo>
                  <a:cubicBezTo>
                    <a:pt x="1085338" y="3354311"/>
                    <a:pt x="1073949" y="3367777"/>
                    <a:pt x="1061942" y="3380569"/>
                  </a:cubicBezTo>
                  <a:cubicBezTo>
                    <a:pt x="1052291" y="3390892"/>
                    <a:pt x="1054873" y="3397514"/>
                    <a:pt x="1065084" y="3405481"/>
                  </a:cubicBezTo>
                  <a:cubicBezTo>
                    <a:pt x="1117150" y="3446214"/>
                    <a:pt x="1171069" y="3484311"/>
                    <a:pt x="1227400" y="3518984"/>
                  </a:cubicBezTo>
                  <a:cubicBezTo>
                    <a:pt x="1320088" y="3576044"/>
                    <a:pt x="1417489" y="3623399"/>
                    <a:pt x="1519435" y="3661495"/>
                  </a:cubicBezTo>
                  <a:cubicBezTo>
                    <a:pt x="1541653" y="3669798"/>
                    <a:pt x="1541821" y="3670192"/>
                    <a:pt x="1533517" y="3693027"/>
                  </a:cubicBezTo>
                  <a:cubicBezTo>
                    <a:pt x="1519266" y="3732357"/>
                    <a:pt x="1504791" y="3771632"/>
                    <a:pt x="1490484" y="3810906"/>
                  </a:cubicBezTo>
                  <a:cubicBezTo>
                    <a:pt x="1482404" y="3833068"/>
                    <a:pt x="1482404" y="3833125"/>
                    <a:pt x="1504005" y="3840531"/>
                  </a:cubicBezTo>
                  <a:cubicBezTo>
                    <a:pt x="1626037" y="3882274"/>
                    <a:pt x="1751154" y="3910384"/>
                    <a:pt x="1879190" y="3925701"/>
                  </a:cubicBezTo>
                  <a:cubicBezTo>
                    <a:pt x="1903652" y="3928618"/>
                    <a:pt x="1904943" y="3930358"/>
                    <a:pt x="1901745" y="3955774"/>
                  </a:cubicBezTo>
                  <a:cubicBezTo>
                    <a:pt x="1896583" y="3996676"/>
                    <a:pt x="1891534" y="4037577"/>
                    <a:pt x="1886540" y="4078479"/>
                  </a:cubicBezTo>
                  <a:cubicBezTo>
                    <a:pt x="1884071" y="4098677"/>
                    <a:pt x="1886540" y="4101482"/>
                    <a:pt x="1906963" y="4103615"/>
                  </a:cubicBezTo>
                  <a:cubicBezTo>
                    <a:pt x="1978218" y="4110965"/>
                    <a:pt x="2049642" y="4113041"/>
                    <a:pt x="2121290" y="4112368"/>
                  </a:cubicBezTo>
                  <a:cubicBezTo>
                    <a:pt x="2468365" y="4107599"/>
                    <a:pt x="2792886" y="4019511"/>
                    <a:pt x="3094796" y="3848891"/>
                  </a:cubicBezTo>
                  <a:cubicBezTo>
                    <a:pt x="3110618" y="3839914"/>
                    <a:pt x="3114882" y="3832059"/>
                    <a:pt x="3103492" y="3816911"/>
                  </a:cubicBezTo>
                  <a:cubicBezTo>
                    <a:pt x="3096647" y="3807709"/>
                    <a:pt x="3091653" y="3797160"/>
                    <a:pt x="3085819" y="3787230"/>
                  </a:cubicBezTo>
                  <a:cubicBezTo>
                    <a:pt x="3071118" y="3762206"/>
                    <a:pt x="3071062" y="3762206"/>
                    <a:pt x="3046656" y="3776121"/>
                  </a:cubicBezTo>
                  <a:cubicBezTo>
                    <a:pt x="2956381" y="3827514"/>
                    <a:pt x="2862514" y="3871165"/>
                    <a:pt x="2765057" y="3907073"/>
                  </a:cubicBezTo>
                  <a:cubicBezTo>
                    <a:pt x="2699019" y="3931423"/>
                    <a:pt x="2631748" y="3951678"/>
                    <a:pt x="2563691" y="3969464"/>
                  </a:cubicBezTo>
                  <a:cubicBezTo>
                    <a:pt x="2546747" y="3973840"/>
                    <a:pt x="2538892" y="3969745"/>
                    <a:pt x="2536198" y="3952464"/>
                  </a:cubicBezTo>
                  <a:cubicBezTo>
                    <a:pt x="2533954" y="3938101"/>
                    <a:pt x="2530475" y="3923905"/>
                    <a:pt x="2526267" y="3909990"/>
                  </a:cubicBezTo>
                  <a:cubicBezTo>
                    <a:pt x="2521667" y="3894842"/>
                    <a:pt x="2526492" y="3888334"/>
                    <a:pt x="2541866" y="3884630"/>
                  </a:cubicBezTo>
                  <a:cubicBezTo>
                    <a:pt x="2630401" y="3863142"/>
                    <a:pt x="2716693" y="3834752"/>
                    <a:pt x="2800741" y="3799686"/>
                  </a:cubicBezTo>
                  <a:cubicBezTo>
                    <a:pt x="2818078" y="3792447"/>
                    <a:pt x="2834966" y="3784200"/>
                    <a:pt x="2852528" y="3777523"/>
                  </a:cubicBezTo>
                  <a:cubicBezTo>
                    <a:pt x="2865601" y="3772530"/>
                    <a:pt x="2869584" y="3766302"/>
                    <a:pt x="2862010" y="3753173"/>
                  </a:cubicBezTo>
                  <a:cubicBezTo>
                    <a:pt x="2853874" y="3739035"/>
                    <a:pt x="2846636" y="3724222"/>
                    <a:pt x="2840296" y="3709185"/>
                  </a:cubicBezTo>
                  <a:cubicBezTo>
                    <a:pt x="2834405" y="3695271"/>
                    <a:pt x="2826101" y="3692073"/>
                    <a:pt x="2813589" y="3699927"/>
                  </a:cubicBezTo>
                  <a:cubicBezTo>
                    <a:pt x="2797543" y="3710027"/>
                    <a:pt x="2788398" y="3705034"/>
                    <a:pt x="2782955" y="3687640"/>
                  </a:cubicBezTo>
                  <a:cubicBezTo>
                    <a:pt x="2779533" y="3676699"/>
                    <a:pt x="2774090" y="3666432"/>
                    <a:pt x="2769546" y="3655829"/>
                  </a:cubicBezTo>
                  <a:cubicBezTo>
                    <a:pt x="2758156" y="3629121"/>
                    <a:pt x="2758213" y="3629177"/>
                    <a:pt x="2783909" y="3617563"/>
                  </a:cubicBezTo>
                  <a:cubicBezTo>
                    <a:pt x="2840296" y="3592091"/>
                    <a:pt x="2895112" y="3563588"/>
                    <a:pt x="2948357" y="3532057"/>
                  </a:cubicBezTo>
                  <a:cubicBezTo>
                    <a:pt x="2970969" y="3518648"/>
                    <a:pt x="2970969" y="3518592"/>
                    <a:pt x="2956998" y="3496878"/>
                  </a:cubicBezTo>
                  <a:cubicBezTo>
                    <a:pt x="2949424" y="3485152"/>
                    <a:pt x="2941063" y="3473875"/>
                    <a:pt x="2934387" y="3461699"/>
                  </a:cubicBezTo>
                  <a:cubicBezTo>
                    <a:pt x="2926980" y="3448234"/>
                    <a:pt x="2919238" y="3448290"/>
                    <a:pt x="2906782" y="3455808"/>
                  </a:cubicBezTo>
                  <a:cubicBezTo>
                    <a:pt x="2828289" y="3503274"/>
                    <a:pt x="2745924" y="3542998"/>
                    <a:pt x="2660082" y="3575371"/>
                  </a:cubicBezTo>
                  <a:cubicBezTo>
                    <a:pt x="2631748" y="3586088"/>
                    <a:pt x="2602797" y="3595121"/>
                    <a:pt x="2574351" y="3605501"/>
                  </a:cubicBezTo>
                  <a:cubicBezTo>
                    <a:pt x="2561839" y="3610045"/>
                    <a:pt x="2555162" y="3606791"/>
                    <a:pt x="2551627" y="3593886"/>
                  </a:cubicBezTo>
                  <a:cubicBezTo>
                    <a:pt x="2547364" y="3578120"/>
                    <a:pt x="2542595" y="3562354"/>
                    <a:pt x="2536815" y="3547093"/>
                  </a:cubicBezTo>
                  <a:cubicBezTo>
                    <a:pt x="2531036" y="3531888"/>
                    <a:pt x="2536423" y="3525717"/>
                    <a:pt x="2551123" y="3521116"/>
                  </a:cubicBezTo>
                  <a:cubicBezTo>
                    <a:pt x="2656211" y="3488069"/>
                    <a:pt x="2756080" y="3443184"/>
                    <a:pt x="2851181" y="3387639"/>
                  </a:cubicBezTo>
                  <a:cubicBezTo>
                    <a:pt x="2896234" y="3361325"/>
                    <a:pt x="2939605" y="3332598"/>
                    <a:pt x="2981797" y="3301852"/>
                  </a:cubicBezTo>
                  <a:cubicBezTo>
                    <a:pt x="2993130" y="3293604"/>
                    <a:pt x="2995375" y="3286535"/>
                    <a:pt x="2985500" y="3275650"/>
                  </a:cubicBezTo>
                  <a:cubicBezTo>
                    <a:pt x="2974952" y="3263980"/>
                    <a:pt x="2964741" y="3251804"/>
                    <a:pt x="2955651" y="3239013"/>
                  </a:cubicBezTo>
                  <a:cubicBezTo>
                    <a:pt x="2946674" y="3226388"/>
                    <a:pt x="2938819" y="3225267"/>
                    <a:pt x="2926027" y="3234805"/>
                  </a:cubicBezTo>
                  <a:cubicBezTo>
                    <a:pt x="2901284" y="3253263"/>
                    <a:pt x="2874970" y="3269590"/>
                    <a:pt x="2849722" y="3287432"/>
                  </a:cubicBezTo>
                  <a:cubicBezTo>
                    <a:pt x="2838725" y="3295231"/>
                    <a:pt x="2832160" y="3293548"/>
                    <a:pt x="2825147" y="3281990"/>
                  </a:cubicBezTo>
                  <a:cubicBezTo>
                    <a:pt x="2801863" y="3243669"/>
                    <a:pt x="2777288" y="3206134"/>
                    <a:pt x="2754228" y="3167644"/>
                  </a:cubicBezTo>
                  <a:cubicBezTo>
                    <a:pt x="2745757" y="3153506"/>
                    <a:pt x="2738182" y="3151655"/>
                    <a:pt x="2724099" y="3160463"/>
                  </a:cubicBezTo>
                  <a:cubicBezTo>
                    <a:pt x="2550169" y="3268860"/>
                    <a:pt x="2358565" y="3319245"/>
                    <a:pt x="2155796" y="3332430"/>
                  </a:cubicBezTo>
                  <a:cubicBezTo>
                    <a:pt x="2135261" y="3333720"/>
                    <a:pt x="2133072" y="3331588"/>
                    <a:pt x="2132568" y="3310380"/>
                  </a:cubicBezTo>
                  <a:cubicBezTo>
                    <a:pt x="2132175" y="3295848"/>
                    <a:pt x="2132904" y="3281204"/>
                    <a:pt x="2131446" y="3266785"/>
                  </a:cubicBezTo>
                  <a:cubicBezTo>
                    <a:pt x="2129706" y="3249672"/>
                    <a:pt x="2135653" y="3243444"/>
                    <a:pt x="2153271" y="3242547"/>
                  </a:cubicBezTo>
                  <a:cubicBezTo>
                    <a:pt x="2249943" y="3237722"/>
                    <a:pt x="2344538" y="3220329"/>
                    <a:pt x="2437394" y="3193285"/>
                  </a:cubicBezTo>
                  <a:cubicBezTo>
                    <a:pt x="2445531" y="3190930"/>
                    <a:pt x="2453497" y="3187899"/>
                    <a:pt x="2461633" y="3185486"/>
                  </a:cubicBezTo>
                  <a:cubicBezTo>
                    <a:pt x="2471339" y="3182570"/>
                    <a:pt x="2473807" y="3176790"/>
                    <a:pt x="2469936" y="3167533"/>
                  </a:cubicBezTo>
                  <a:cubicBezTo>
                    <a:pt x="2463204" y="3151318"/>
                    <a:pt x="2456022" y="3135215"/>
                    <a:pt x="2450356" y="3118608"/>
                  </a:cubicBezTo>
                  <a:cubicBezTo>
                    <a:pt x="2445531" y="3104525"/>
                    <a:pt x="2438068" y="3102056"/>
                    <a:pt x="2424209" y="3106713"/>
                  </a:cubicBezTo>
                  <a:cubicBezTo>
                    <a:pt x="2365466" y="3126463"/>
                    <a:pt x="2305263" y="3140658"/>
                    <a:pt x="2243770" y="3148400"/>
                  </a:cubicBezTo>
                  <a:cubicBezTo>
                    <a:pt x="1928732" y="3187955"/>
                    <a:pt x="1649602" y="3105311"/>
                    <a:pt x="1406997" y="2900577"/>
                  </a:cubicBezTo>
                  <a:cubicBezTo>
                    <a:pt x="1331029" y="2836447"/>
                    <a:pt x="1266450" y="2761826"/>
                    <a:pt x="1212700" y="2678171"/>
                  </a:cubicBezTo>
                  <a:cubicBezTo>
                    <a:pt x="1202208" y="2661900"/>
                    <a:pt x="1193287" y="2660048"/>
                    <a:pt x="1178251" y="2670765"/>
                  </a:cubicBezTo>
                  <a:cubicBezTo>
                    <a:pt x="1166469" y="2679181"/>
                    <a:pt x="1153676" y="2686362"/>
                    <a:pt x="1140715" y="2692927"/>
                  </a:cubicBezTo>
                  <a:cubicBezTo>
                    <a:pt x="1127699" y="2699491"/>
                    <a:pt x="1126913" y="2706673"/>
                    <a:pt x="1134768" y="2718567"/>
                  </a:cubicBezTo>
                  <a:cubicBezTo>
                    <a:pt x="1168320" y="2769176"/>
                    <a:pt x="1204733" y="2817484"/>
                    <a:pt x="1245185" y="2862818"/>
                  </a:cubicBezTo>
                  <a:cubicBezTo>
                    <a:pt x="1284460" y="2906749"/>
                    <a:pt x="1326877" y="2947426"/>
                    <a:pt x="1372660" y="2984400"/>
                  </a:cubicBezTo>
                  <a:cubicBezTo>
                    <a:pt x="1384442" y="2993939"/>
                    <a:pt x="1385452" y="3001233"/>
                    <a:pt x="1375690" y="3012398"/>
                  </a:cubicBezTo>
                  <a:cubicBezTo>
                    <a:pt x="1365366" y="3024237"/>
                    <a:pt x="1355603" y="3036748"/>
                    <a:pt x="1347019" y="3049933"/>
                  </a:cubicBezTo>
                  <a:cubicBezTo>
                    <a:pt x="1337874" y="3063960"/>
                    <a:pt x="1330131" y="3062613"/>
                    <a:pt x="1318124" y="3052682"/>
                  </a:cubicBezTo>
                  <a:cubicBezTo>
                    <a:pt x="1208605" y="2962295"/>
                    <a:pt x="1116814" y="2856646"/>
                    <a:pt x="1043314" y="2735231"/>
                  </a:cubicBezTo>
                  <a:cubicBezTo>
                    <a:pt x="1030130" y="2713462"/>
                    <a:pt x="1018516" y="2690739"/>
                    <a:pt x="1005723" y="2668745"/>
                  </a:cubicBezTo>
                  <a:cubicBezTo>
                    <a:pt x="999607" y="2658253"/>
                    <a:pt x="1000505" y="2651240"/>
                    <a:pt x="1012455" y="2645853"/>
                  </a:cubicBezTo>
                  <a:cubicBezTo>
                    <a:pt x="1028446" y="2638671"/>
                    <a:pt x="1043876" y="2630144"/>
                    <a:pt x="1059698" y="2622457"/>
                  </a:cubicBezTo>
                  <a:cubicBezTo>
                    <a:pt x="1066094" y="2619371"/>
                    <a:pt x="1072433" y="2615108"/>
                    <a:pt x="1079728" y="2621559"/>
                  </a:cubicBezTo>
                  <a:cubicBezTo>
                    <a:pt x="1085058" y="2626272"/>
                    <a:pt x="1090050" y="2621840"/>
                    <a:pt x="1094596" y="2619203"/>
                  </a:cubicBezTo>
                  <a:cubicBezTo>
                    <a:pt x="1109296" y="2610731"/>
                    <a:pt x="1123434" y="2601137"/>
                    <a:pt x="1138583" y="2593562"/>
                  </a:cubicBezTo>
                  <a:cubicBezTo>
                    <a:pt x="1153676" y="2586044"/>
                    <a:pt x="1154349" y="2577292"/>
                    <a:pt x="1147279" y="2563096"/>
                  </a:cubicBezTo>
                  <a:cubicBezTo>
                    <a:pt x="1101889" y="2471811"/>
                    <a:pt x="1071312" y="2375700"/>
                    <a:pt x="1054423" y="2275157"/>
                  </a:cubicBezTo>
                  <a:lnTo>
                    <a:pt x="1044244" y="2167561"/>
                  </a:lnTo>
                  <a:lnTo>
                    <a:pt x="1129936" y="2167561"/>
                  </a:lnTo>
                  <a:lnTo>
                    <a:pt x="1139023" y="2251732"/>
                  </a:lnTo>
                  <a:cubicBezTo>
                    <a:pt x="1190211" y="2573067"/>
                    <a:pt x="1401842" y="2862362"/>
                    <a:pt x="1728207" y="2997473"/>
                  </a:cubicBezTo>
                  <a:cubicBezTo>
                    <a:pt x="1741055" y="3002804"/>
                    <a:pt x="1754184" y="3007461"/>
                    <a:pt x="1767089" y="3012790"/>
                  </a:cubicBezTo>
                  <a:cubicBezTo>
                    <a:pt x="1778310" y="3017447"/>
                    <a:pt x="1784033" y="3013351"/>
                    <a:pt x="1786895" y="3002187"/>
                  </a:cubicBezTo>
                  <a:cubicBezTo>
                    <a:pt x="1791102" y="2985747"/>
                    <a:pt x="1795310" y="2969251"/>
                    <a:pt x="1800753" y="2953206"/>
                  </a:cubicBezTo>
                  <a:cubicBezTo>
                    <a:pt x="1805578" y="2938954"/>
                    <a:pt x="1800473" y="2932726"/>
                    <a:pt x="1787119" y="2927733"/>
                  </a:cubicBezTo>
                  <a:cubicBezTo>
                    <a:pt x="1701220" y="2895808"/>
                    <a:pt x="1622671" y="2850587"/>
                    <a:pt x="1550910" y="2793694"/>
                  </a:cubicBezTo>
                  <a:cubicBezTo>
                    <a:pt x="1534752" y="2780958"/>
                    <a:pt x="1519659" y="2766875"/>
                    <a:pt x="1503725" y="2753802"/>
                  </a:cubicBezTo>
                  <a:cubicBezTo>
                    <a:pt x="1493906" y="2745779"/>
                    <a:pt x="1494131" y="2738541"/>
                    <a:pt x="1502939" y="2729789"/>
                  </a:cubicBezTo>
                  <a:cubicBezTo>
                    <a:pt x="1515002" y="2717839"/>
                    <a:pt x="1526840" y="2705607"/>
                    <a:pt x="1537837" y="2692702"/>
                  </a:cubicBezTo>
                  <a:cubicBezTo>
                    <a:pt x="1547152" y="2681818"/>
                    <a:pt x="1554726" y="2682379"/>
                    <a:pt x="1564937" y="2691805"/>
                  </a:cubicBezTo>
                  <a:cubicBezTo>
                    <a:pt x="1600621" y="2724851"/>
                    <a:pt x="1639671" y="2753522"/>
                    <a:pt x="1681021" y="2779107"/>
                  </a:cubicBezTo>
                  <a:cubicBezTo>
                    <a:pt x="1744871" y="2818605"/>
                    <a:pt x="1813041" y="2848174"/>
                    <a:pt x="1885306" y="2868316"/>
                  </a:cubicBezTo>
                  <a:cubicBezTo>
                    <a:pt x="1908478" y="2874825"/>
                    <a:pt x="1909207" y="2875554"/>
                    <a:pt x="1903596" y="2898277"/>
                  </a:cubicBezTo>
                  <a:cubicBezTo>
                    <a:pt x="1893553" y="2938843"/>
                    <a:pt x="1882949" y="2979295"/>
                    <a:pt x="1872344" y="3019748"/>
                  </a:cubicBezTo>
                  <a:cubicBezTo>
                    <a:pt x="1866341" y="3042583"/>
                    <a:pt x="1866679" y="3043537"/>
                    <a:pt x="1890131" y="3048586"/>
                  </a:cubicBezTo>
                  <a:cubicBezTo>
                    <a:pt x="2084709" y="3090386"/>
                    <a:pt x="2274461" y="3074788"/>
                    <a:pt x="2459388" y="3001064"/>
                  </a:cubicBezTo>
                  <a:cubicBezTo>
                    <a:pt x="2488059" y="2989619"/>
                    <a:pt x="2488059" y="2989563"/>
                    <a:pt x="2500627" y="3018738"/>
                  </a:cubicBezTo>
                  <a:cubicBezTo>
                    <a:pt x="2515495" y="3053243"/>
                    <a:pt x="2530307" y="3087805"/>
                    <a:pt x="2545176" y="3122310"/>
                  </a:cubicBezTo>
                  <a:cubicBezTo>
                    <a:pt x="2556677" y="3149129"/>
                    <a:pt x="2556790" y="3149298"/>
                    <a:pt x="2582766" y="3136898"/>
                  </a:cubicBezTo>
                  <a:cubicBezTo>
                    <a:pt x="2793784" y="3036243"/>
                    <a:pt x="2959859" y="2885933"/>
                    <a:pt x="3080656" y="2685745"/>
                  </a:cubicBezTo>
                  <a:cubicBezTo>
                    <a:pt x="3118978" y="2622232"/>
                    <a:pt x="3150734" y="2555466"/>
                    <a:pt x="3174971" y="2485389"/>
                  </a:cubicBezTo>
                  <a:cubicBezTo>
                    <a:pt x="3181143" y="2467435"/>
                    <a:pt x="3189111" y="2464181"/>
                    <a:pt x="3205494" y="2471194"/>
                  </a:cubicBezTo>
                  <a:cubicBezTo>
                    <a:pt x="3219408" y="2477141"/>
                    <a:pt x="3234052" y="2481462"/>
                    <a:pt x="3248584" y="2485613"/>
                  </a:cubicBezTo>
                  <a:cubicBezTo>
                    <a:pt x="3261601" y="2489316"/>
                    <a:pt x="3264125" y="2496217"/>
                    <a:pt x="3259636" y="2508617"/>
                  </a:cubicBezTo>
                  <a:cubicBezTo>
                    <a:pt x="3246620" y="2544525"/>
                    <a:pt x="3232594" y="2580041"/>
                    <a:pt x="3216434" y="2614658"/>
                  </a:cubicBezTo>
                  <a:cubicBezTo>
                    <a:pt x="3128684" y="2802896"/>
                    <a:pt x="3002051" y="2959770"/>
                    <a:pt x="2836312" y="3084999"/>
                  </a:cubicBezTo>
                  <a:cubicBezTo>
                    <a:pt x="2815217" y="3100934"/>
                    <a:pt x="2815160" y="3100877"/>
                    <a:pt x="2830085" y="3122928"/>
                  </a:cubicBezTo>
                  <a:cubicBezTo>
                    <a:pt x="2837547" y="3133924"/>
                    <a:pt x="2845683" y="3144585"/>
                    <a:pt x="2852303" y="3156143"/>
                  </a:cubicBezTo>
                  <a:cubicBezTo>
                    <a:pt x="2859709" y="3168991"/>
                    <a:pt x="2866554" y="3170956"/>
                    <a:pt x="2879178" y="3161473"/>
                  </a:cubicBezTo>
                  <a:cubicBezTo>
                    <a:pt x="2949199" y="3108902"/>
                    <a:pt x="3014002" y="3050662"/>
                    <a:pt x="3072802" y="2985803"/>
                  </a:cubicBezTo>
                  <a:cubicBezTo>
                    <a:pt x="3084584" y="2972786"/>
                    <a:pt x="3096367" y="2959657"/>
                    <a:pt x="3107308" y="2945967"/>
                  </a:cubicBezTo>
                  <a:cubicBezTo>
                    <a:pt x="3114938" y="2936429"/>
                    <a:pt x="3121446" y="2934802"/>
                    <a:pt x="3131097" y="2943555"/>
                  </a:cubicBezTo>
                  <a:cubicBezTo>
                    <a:pt x="3143608" y="2954945"/>
                    <a:pt x="3156793" y="2965773"/>
                    <a:pt x="3170483" y="2975760"/>
                  </a:cubicBezTo>
                  <a:cubicBezTo>
                    <a:pt x="3182658" y="2984625"/>
                    <a:pt x="3182995" y="2992087"/>
                    <a:pt x="3173120" y="3003590"/>
                  </a:cubicBezTo>
                  <a:cubicBezTo>
                    <a:pt x="3131265" y="3052458"/>
                    <a:pt x="3087053" y="3098970"/>
                    <a:pt x="3039586" y="3142397"/>
                  </a:cubicBezTo>
                  <a:cubicBezTo>
                    <a:pt x="3007382" y="3171909"/>
                    <a:pt x="3006428" y="3163044"/>
                    <a:pt x="3035154" y="3197550"/>
                  </a:cubicBezTo>
                  <a:cubicBezTo>
                    <a:pt x="3059561" y="3226949"/>
                    <a:pt x="3083630" y="3256629"/>
                    <a:pt x="3109103" y="3285020"/>
                  </a:cubicBezTo>
                  <a:cubicBezTo>
                    <a:pt x="3120212" y="3297363"/>
                    <a:pt x="3118417" y="3304264"/>
                    <a:pt x="3106297" y="3313971"/>
                  </a:cubicBezTo>
                  <a:cubicBezTo>
                    <a:pt x="3075102" y="3338995"/>
                    <a:pt x="3044131" y="3364355"/>
                    <a:pt x="3011196" y="3387078"/>
                  </a:cubicBezTo>
                  <a:cubicBezTo>
                    <a:pt x="3000481" y="3394484"/>
                    <a:pt x="2998124" y="3401216"/>
                    <a:pt x="3006035" y="3412213"/>
                  </a:cubicBezTo>
                  <a:cubicBezTo>
                    <a:pt x="3015909" y="3425959"/>
                    <a:pt x="3025111" y="3440267"/>
                    <a:pt x="3033807" y="3454854"/>
                  </a:cubicBezTo>
                  <a:cubicBezTo>
                    <a:pt x="3040541" y="3466188"/>
                    <a:pt x="3048171" y="3469162"/>
                    <a:pt x="3058326" y="3459792"/>
                  </a:cubicBezTo>
                  <a:cubicBezTo>
                    <a:pt x="3068819" y="3450141"/>
                    <a:pt x="3075887" y="3453451"/>
                    <a:pt x="3082901" y="3464281"/>
                  </a:cubicBezTo>
                  <a:cubicBezTo>
                    <a:pt x="3092103" y="3478475"/>
                    <a:pt x="3101753" y="3492502"/>
                    <a:pt x="3112357" y="3505743"/>
                  </a:cubicBezTo>
                  <a:cubicBezTo>
                    <a:pt x="3121558" y="3517245"/>
                    <a:pt x="3118809" y="3524146"/>
                    <a:pt x="3107419" y="3531944"/>
                  </a:cubicBezTo>
                  <a:cubicBezTo>
                    <a:pt x="3050359" y="3570939"/>
                    <a:pt x="2992513" y="3608642"/>
                    <a:pt x="2931469" y="3641241"/>
                  </a:cubicBezTo>
                  <a:cubicBezTo>
                    <a:pt x="2909700" y="3652911"/>
                    <a:pt x="2909700" y="3653023"/>
                    <a:pt x="2920753" y="3675522"/>
                  </a:cubicBezTo>
                  <a:cubicBezTo>
                    <a:pt x="2927205" y="3688594"/>
                    <a:pt x="2934219" y="3701386"/>
                    <a:pt x="2939998" y="3714684"/>
                  </a:cubicBezTo>
                  <a:cubicBezTo>
                    <a:pt x="2945440" y="3727140"/>
                    <a:pt x="2952285" y="3728711"/>
                    <a:pt x="2964068" y="3722258"/>
                  </a:cubicBezTo>
                  <a:cubicBezTo>
                    <a:pt x="3006035" y="3699199"/>
                    <a:pt x="3047442" y="3675185"/>
                    <a:pt x="3087670" y="3649207"/>
                  </a:cubicBezTo>
                  <a:cubicBezTo>
                    <a:pt x="3107869" y="3636135"/>
                    <a:pt x="3107981" y="3636191"/>
                    <a:pt x="3121390" y="3656108"/>
                  </a:cubicBezTo>
                  <a:cubicBezTo>
                    <a:pt x="3128179" y="3666152"/>
                    <a:pt x="3135023" y="3676195"/>
                    <a:pt x="3141532" y="3686406"/>
                  </a:cubicBezTo>
                  <a:cubicBezTo>
                    <a:pt x="3147479" y="3695776"/>
                    <a:pt x="3156681" y="3704079"/>
                    <a:pt x="3149275" y="3717433"/>
                  </a:cubicBezTo>
                  <a:cubicBezTo>
                    <a:pt x="3147760" y="3720182"/>
                    <a:pt x="3151631" y="3726466"/>
                    <a:pt x="3153932" y="3730562"/>
                  </a:cubicBezTo>
                  <a:cubicBezTo>
                    <a:pt x="3161675" y="3744308"/>
                    <a:pt x="3170764" y="3757325"/>
                    <a:pt x="3177609" y="3771464"/>
                  </a:cubicBezTo>
                  <a:cubicBezTo>
                    <a:pt x="3185239" y="3787286"/>
                    <a:pt x="3192813" y="3789250"/>
                    <a:pt x="3207907" y="3778926"/>
                  </a:cubicBezTo>
                  <a:cubicBezTo>
                    <a:pt x="3265976" y="3739147"/>
                    <a:pt x="3322869" y="3697852"/>
                    <a:pt x="3377068" y="3653023"/>
                  </a:cubicBezTo>
                  <a:cubicBezTo>
                    <a:pt x="3505664" y="3546701"/>
                    <a:pt x="3619785" y="3426576"/>
                    <a:pt x="3718757" y="3292146"/>
                  </a:cubicBezTo>
                  <a:cubicBezTo>
                    <a:pt x="3734467" y="3270769"/>
                    <a:pt x="3734467" y="3270713"/>
                    <a:pt x="3712024" y="3255171"/>
                  </a:cubicBezTo>
                  <a:cubicBezTo>
                    <a:pt x="3700522" y="3247260"/>
                    <a:pt x="3688739" y="3239854"/>
                    <a:pt x="3677519" y="3231551"/>
                  </a:cubicBezTo>
                  <a:cubicBezTo>
                    <a:pt x="3668092" y="3224537"/>
                    <a:pt x="3660182" y="3223639"/>
                    <a:pt x="3653449" y="3234692"/>
                  </a:cubicBezTo>
                  <a:cubicBezTo>
                    <a:pt x="3646211" y="3246531"/>
                    <a:pt x="3637907" y="3245353"/>
                    <a:pt x="3628033" y="3237498"/>
                  </a:cubicBezTo>
                  <a:cubicBezTo>
                    <a:pt x="3615240" y="3227343"/>
                    <a:pt x="3602280" y="3217243"/>
                    <a:pt x="3588534" y="3208434"/>
                  </a:cubicBezTo>
                  <a:cubicBezTo>
                    <a:pt x="3575517" y="3200130"/>
                    <a:pt x="3575965" y="3192725"/>
                    <a:pt x="3584718" y="3180886"/>
                  </a:cubicBezTo>
                  <a:cubicBezTo>
                    <a:pt x="3646828" y="3096838"/>
                    <a:pt x="3700634" y="3007685"/>
                    <a:pt x="3747035" y="2914043"/>
                  </a:cubicBezTo>
                  <a:cubicBezTo>
                    <a:pt x="3813297" y="2780341"/>
                    <a:pt x="3862558" y="2640636"/>
                    <a:pt x="3894427" y="2494814"/>
                  </a:cubicBezTo>
                  <a:cubicBezTo>
                    <a:pt x="3899588" y="2470969"/>
                    <a:pt x="3899252" y="2470409"/>
                    <a:pt x="3876023" y="2466200"/>
                  </a:cubicBezTo>
                  <a:cubicBezTo>
                    <a:pt x="3862895" y="2463843"/>
                    <a:pt x="3849485" y="2462497"/>
                    <a:pt x="3836693" y="2458962"/>
                  </a:cubicBezTo>
                  <a:cubicBezTo>
                    <a:pt x="3819580" y="2454193"/>
                    <a:pt x="3812960" y="2460702"/>
                    <a:pt x="3809425" y="2477197"/>
                  </a:cubicBezTo>
                  <a:cubicBezTo>
                    <a:pt x="3792930" y="2554344"/>
                    <a:pt x="3770711" y="2629919"/>
                    <a:pt x="3743107" y="2703868"/>
                  </a:cubicBezTo>
                  <a:cubicBezTo>
                    <a:pt x="3734018" y="2728274"/>
                    <a:pt x="3723582" y="2752176"/>
                    <a:pt x="3714605" y="2776638"/>
                  </a:cubicBezTo>
                  <a:cubicBezTo>
                    <a:pt x="3709780" y="2789654"/>
                    <a:pt x="3703271" y="2793638"/>
                    <a:pt x="3690086" y="2787074"/>
                  </a:cubicBezTo>
                  <a:cubicBezTo>
                    <a:pt x="3674376" y="2779275"/>
                    <a:pt x="3658106" y="2772430"/>
                    <a:pt x="3641779" y="2765978"/>
                  </a:cubicBezTo>
                  <a:cubicBezTo>
                    <a:pt x="3630726" y="2761601"/>
                    <a:pt x="3629042" y="2755430"/>
                    <a:pt x="3633363" y="2744769"/>
                  </a:cubicBezTo>
                  <a:cubicBezTo>
                    <a:pt x="3646267" y="2712789"/>
                    <a:pt x="3657993" y="2680247"/>
                    <a:pt x="3671010" y="2648267"/>
                  </a:cubicBezTo>
                  <a:cubicBezTo>
                    <a:pt x="3676452" y="2634913"/>
                    <a:pt x="3673198" y="2628741"/>
                    <a:pt x="3659509" y="2624421"/>
                  </a:cubicBezTo>
                  <a:cubicBezTo>
                    <a:pt x="3617877" y="2611348"/>
                    <a:pt x="3576639" y="2597153"/>
                    <a:pt x="3535232" y="2583351"/>
                  </a:cubicBezTo>
                  <a:cubicBezTo>
                    <a:pt x="3511948" y="2575608"/>
                    <a:pt x="3511948" y="2575496"/>
                    <a:pt x="3519130" y="2553110"/>
                  </a:cubicBezTo>
                  <a:cubicBezTo>
                    <a:pt x="3555907" y="2438273"/>
                    <a:pt x="3578389" y="2321228"/>
                    <a:pt x="3586597" y="2202092"/>
                  </a:cubicBezTo>
                  <a:lnTo>
                    <a:pt x="3587592" y="2167561"/>
                  </a:lnTo>
                  <a:lnTo>
                    <a:pt x="3674744" y="2167561"/>
                  </a:lnTo>
                  <a:lnTo>
                    <a:pt x="3669391" y="2256797"/>
                  </a:lnTo>
                  <a:cubicBezTo>
                    <a:pt x="3661136" y="2339063"/>
                    <a:pt x="3646295" y="2420670"/>
                    <a:pt x="3624946" y="2501603"/>
                  </a:cubicBezTo>
                  <a:cubicBezTo>
                    <a:pt x="3621019" y="2516528"/>
                    <a:pt x="3623881" y="2524271"/>
                    <a:pt x="3639366" y="2527917"/>
                  </a:cubicBezTo>
                  <a:cubicBezTo>
                    <a:pt x="3654683" y="2531508"/>
                    <a:pt x="3669776" y="2536277"/>
                    <a:pt x="3684532" y="2541719"/>
                  </a:cubicBezTo>
                  <a:cubicBezTo>
                    <a:pt x="3698166" y="2546769"/>
                    <a:pt x="3704169" y="2542674"/>
                    <a:pt x="3707704" y="2528815"/>
                  </a:cubicBezTo>
                  <a:cubicBezTo>
                    <a:pt x="3720552" y="2478880"/>
                    <a:pt x="3732110" y="2428665"/>
                    <a:pt x="3739573" y="2377664"/>
                  </a:cubicBezTo>
                  <a:cubicBezTo>
                    <a:pt x="3742153" y="2359822"/>
                    <a:pt x="3749503" y="2356007"/>
                    <a:pt x="3766167" y="2359092"/>
                  </a:cubicBezTo>
                  <a:cubicBezTo>
                    <a:pt x="3809032" y="2367116"/>
                    <a:pt x="3852234" y="2373344"/>
                    <a:pt x="3895156" y="2381255"/>
                  </a:cubicBezTo>
                  <a:cubicBezTo>
                    <a:pt x="3909968" y="2384004"/>
                    <a:pt x="3916083" y="2379740"/>
                    <a:pt x="3918216" y="2364872"/>
                  </a:cubicBezTo>
                  <a:cubicBezTo>
                    <a:pt x="3926716" y="2304978"/>
                    <a:pt x="3932425" y="2244958"/>
                    <a:pt x="3935153" y="2184812"/>
                  </a:cubicBezTo>
                  <a:lnTo>
                    <a:pt x="3935063" y="2167561"/>
                  </a:lnTo>
                  <a:lnTo>
                    <a:pt x="4022720" y="2167561"/>
                  </a:lnTo>
                  <a:lnTo>
                    <a:pt x="4022798" y="2174839"/>
                  </a:lnTo>
                  <a:cubicBezTo>
                    <a:pt x="4015617" y="2357635"/>
                    <a:pt x="3983467" y="2536052"/>
                    <a:pt x="3925285" y="2709646"/>
                  </a:cubicBezTo>
                  <a:cubicBezTo>
                    <a:pt x="3875687" y="2857488"/>
                    <a:pt x="3809032" y="2997193"/>
                    <a:pt x="3725658" y="3128931"/>
                  </a:cubicBezTo>
                  <a:cubicBezTo>
                    <a:pt x="3712361" y="3149915"/>
                    <a:pt x="3712361" y="3149971"/>
                    <a:pt x="3733008" y="3164222"/>
                  </a:cubicBezTo>
                  <a:cubicBezTo>
                    <a:pt x="3744454" y="3172133"/>
                    <a:pt x="3756517" y="3179259"/>
                    <a:pt x="3767401" y="3187955"/>
                  </a:cubicBezTo>
                  <a:cubicBezTo>
                    <a:pt x="3779465" y="3197606"/>
                    <a:pt x="3786533" y="3195025"/>
                    <a:pt x="3794501" y="3182345"/>
                  </a:cubicBezTo>
                  <a:cubicBezTo>
                    <a:pt x="3836244" y="3116083"/>
                    <a:pt x="3874845" y="3048194"/>
                    <a:pt x="3908958" y="2977724"/>
                  </a:cubicBezTo>
                  <a:cubicBezTo>
                    <a:pt x="4029138" y="2729453"/>
                    <a:pt x="4095905" y="2467659"/>
                    <a:pt x="4108305" y="2191951"/>
                  </a:cubicBezTo>
                  <a:lnTo>
                    <a:pt x="4107997" y="2167561"/>
                  </a:lnTo>
                  <a:lnTo>
                    <a:pt x="4193476" y="2167561"/>
                  </a:lnTo>
                  <a:lnTo>
                    <a:pt x="4191272" y="2279517"/>
                  </a:lnTo>
                  <a:cubicBezTo>
                    <a:pt x="4157205" y="2737539"/>
                    <a:pt x="3973916" y="3151290"/>
                    <a:pt x="3644977" y="3516628"/>
                  </a:cubicBezTo>
                  <a:cubicBezTo>
                    <a:pt x="3355747" y="3837781"/>
                    <a:pt x="2995824" y="4045039"/>
                    <a:pt x="2575080" y="4144965"/>
                  </a:cubicBezTo>
                  <a:cubicBezTo>
                    <a:pt x="2358734" y="4196359"/>
                    <a:pt x="2139413" y="4211003"/>
                    <a:pt x="1917847" y="4191870"/>
                  </a:cubicBezTo>
                  <a:cubicBezTo>
                    <a:pt x="1554109" y="4160451"/>
                    <a:pt x="1221733" y="4040831"/>
                    <a:pt x="919431" y="3836716"/>
                  </a:cubicBezTo>
                  <a:cubicBezTo>
                    <a:pt x="894800" y="3820052"/>
                    <a:pt x="894912" y="3819883"/>
                    <a:pt x="912137" y="3795646"/>
                  </a:cubicBezTo>
                  <a:cubicBezTo>
                    <a:pt x="919543" y="3785266"/>
                    <a:pt x="927511" y="3775223"/>
                    <a:pt x="934075" y="3764394"/>
                  </a:cubicBezTo>
                  <a:cubicBezTo>
                    <a:pt x="942042" y="3751266"/>
                    <a:pt x="950121" y="3751602"/>
                    <a:pt x="962016" y="3759905"/>
                  </a:cubicBezTo>
                  <a:cubicBezTo>
                    <a:pt x="1031251" y="3808045"/>
                    <a:pt x="1103629" y="3851191"/>
                    <a:pt x="1178587" y="3889849"/>
                  </a:cubicBezTo>
                  <a:cubicBezTo>
                    <a:pt x="1365927" y="3986464"/>
                    <a:pt x="1563535" y="4052109"/>
                    <a:pt x="1771578" y="4086222"/>
                  </a:cubicBezTo>
                  <a:cubicBezTo>
                    <a:pt x="1796938" y="4090374"/>
                    <a:pt x="1797499" y="4089756"/>
                    <a:pt x="1800921" y="4063779"/>
                  </a:cubicBezTo>
                  <a:cubicBezTo>
                    <a:pt x="1802548" y="4051155"/>
                    <a:pt x="1803278" y="4038363"/>
                    <a:pt x="1805746" y="4025907"/>
                  </a:cubicBezTo>
                  <a:cubicBezTo>
                    <a:pt x="1809000" y="4009805"/>
                    <a:pt x="1803558" y="4003577"/>
                    <a:pt x="1787006" y="4000883"/>
                  </a:cubicBezTo>
                  <a:cubicBezTo>
                    <a:pt x="1653193" y="3979002"/>
                    <a:pt x="1523138" y="3943093"/>
                    <a:pt x="1396786" y="3893776"/>
                  </a:cubicBezTo>
                  <a:cubicBezTo>
                    <a:pt x="1359474" y="3879188"/>
                    <a:pt x="1364244" y="3881881"/>
                    <a:pt x="1377597" y="3849676"/>
                  </a:cubicBezTo>
                  <a:cubicBezTo>
                    <a:pt x="1392465" y="3813880"/>
                    <a:pt x="1406941" y="3777860"/>
                    <a:pt x="1423156" y="3742625"/>
                  </a:cubicBezTo>
                  <a:cubicBezTo>
                    <a:pt x="1430787" y="3725962"/>
                    <a:pt x="1427588" y="3718611"/>
                    <a:pt x="1410644" y="3711430"/>
                  </a:cubicBezTo>
                  <a:cubicBezTo>
                    <a:pt x="1268077" y="3651115"/>
                    <a:pt x="1136339" y="3572173"/>
                    <a:pt x="1014981" y="3476063"/>
                  </a:cubicBezTo>
                  <a:cubicBezTo>
                    <a:pt x="989340" y="3455752"/>
                    <a:pt x="964877" y="3433983"/>
                    <a:pt x="939405" y="3413392"/>
                  </a:cubicBezTo>
                  <a:cubicBezTo>
                    <a:pt x="928689" y="3404751"/>
                    <a:pt x="927286" y="3397906"/>
                    <a:pt x="937385" y="3387021"/>
                  </a:cubicBezTo>
                  <a:cubicBezTo>
                    <a:pt x="967851" y="3354087"/>
                    <a:pt x="996914" y="3319918"/>
                    <a:pt x="1027380" y="3286983"/>
                  </a:cubicBezTo>
                  <a:cubicBezTo>
                    <a:pt x="1038153" y="3275313"/>
                    <a:pt x="1037255" y="3267907"/>
                    <a:pt x="1025753" y="3257247"/>
                  </a:cubicBezTo>
                  <a:cubicBezTo>
                    <a:pt x="880774" y="3123321"/>
                    <a:pt x="765250" y="2967344"/>
                    <a:pt x="678678" y="2789992"/>
                  </a:cubicBezTo>
                  <a:cubicBezTo>
                    <a:pt x="671720" y="2775740"/>
                    <a:pt x="664988" y="2773159"/>
                    <a:pt x="650792" y="2780116"/>
                  </a:cubicBezTo>
                  <a:cubicBezTo>
                    <a:pt x="610508" y="2799866"/>
                    <a:pt x="569495" y="2818045"/>
                    <a:pt x="529154" y="2837626"/>
                  </a:cubicBezTo>
                  <a:cubicBezTo>
                    <a:pt x="516137" y="2843965"/>
                    <a:pt x="510245" y="2840936"/>
                    <a:pt x="504354" y="2828087"/>
                  </a:cubicBezTo>
                  <a:cubicBezTo>
                    <a:pt x="428554" y="2662518"/>
                    <a:pt x="379854" y="2489372"/>
                    <a:pt x="358197" y="2308597"/>
                  </a:cubicBezTo>
                  <a:cubicBezTo>
                    <a:pt x="355504" y="2285818"/>
                    <a:pt x="354045" y="2284471"/>
                    <a:pt x="330817" y="2285762"/>
                  </a:cubicBezTo>
                  <a:cubicBezTo>
                    <a:pt x="318136" y="2286491"/>
                    <a:pt x="305457" y="2287950"/>
                    <a:pt x="292776" y="2289015"/>
                  </a:cubicBezTo>
                  <a:cubicBezTo>
                    <a:pt x="271681" y="2290755"/>
                    <a:pt x="269211" y="2293561"/>
                    <a:pt x="271793" y="2315217"/>
                  </a:cubicBezTo>
                  <a:cubicBezTo>
                    <a:pt x="279647" y="2381479"/>
                    <a:pt x="290644" y="2447236"/>
                    <a:pt x="306130" y="2512151"/>
                  </a:cubicBezTo>
                  <a:cubicBezTo>
                    <a:pt x="313985" y="2545142"/>
                    <a:pt x="322738" y="2577965"/>
                    <a:pt x="331882" y="2610618"/>
                  </a:cubicBezTo>
                  <a:cubicBezTo>
                    <a:pt x="335417" y="2623130"/>
                    <a:pt x="332893" y="2630031"/>
                    <a:pt x="319708" y="2633229"/>
                  </a:cubicBezTo>
                  <a:cubicBezTo>
                    <a:pt x="304390" y="2636989"/>
                    <a:pt x="289074" y="2641028"/>
                    <a:pt x="274374" y="2646527"/>
                  </a:cubicBezTo>
                  <a:cubicBezTo>
                    <a:pt x="259056" y="2652250"/>
                    <a:pt x="251763" y="2648771"/>
                    <a:pt x="247106" y="2632276"/>
                  </a:cubicBezTo>
                  <a:cubicBezTo>
                    <a:pt x="220119" y="2536390"/>
                    <a:pt x="199864" y="2439213"/>
                    <a:pt x="187464" y="2340410"/>
                  </a:cubicBezTo>
                  <a:cubicBezTo>
                    <a:pt x="182359" y="2299564"/>
                    <a:pt x="178768" y="2258494"/>
                    <a:pt x="176019" y="2217367"/>
                  </a:cubicBezTo>
                  <a:cubicBezTo>
                    <a:pt x="174785" y="2199582"/>
                    <a:pt x="180732" y="2191334"/>
                    <a:pt x="199022" y="2191503"/>
                  </a:cubicBezTo>
                  <a:cubicBezTo>
                    <a:pt x="214115" y="2191671"/>
                    <a:pt x="229264" y="2190156"/>
                    <a:pt x="244413" y="2189707"/>
                  </a:cubicBezTo>
                  <a:cubicBezTo>
                    <a:pt x="248564" y="2189539"/>
                    <a:pt x="254343" y="2188922"/>
                    <a:pt x="256700" y="2191222"/>
                  </a:cubicBezTo>
                  <a:cubicBezTo>
                    <a:pt x="282565" y="2216638"/>
                    <a:pt x="311404" y="2195878"/>
                    <a:pt x="338616" y="2196496"/>
                  </a:cubicBezTo>
                  <a:cubicBezTo>
                    <a:pt x="348996" y="2196720"/>
                    <a:pt x="347424" y="2185163"/>
                    <a:pt x="347424" y="2177532"/>
                  </a:cubicBezTo>
                  <a:close/>
                  <a:moveTo>
                    <a:pt x="4044" y="2167561"/>
                  </a:moveTo>
                  <a:lnTo>
                    <a:pt x="89470" y="2167561"/>
                  </a:lnTo>
                  <a:lnTo>
                    <a:pt x="100147" y="2341163"/>
                  </a:lnTo>
                  <a:cubicBezTo>
                    <a:pt x="127757" y="2573116"/>
                    <a:pt x="194927" y="2795561"/>
                    <a:pt x="302651" y="3008190"/>
                  </a:cubicBezTo>
                  <a:cubicBezTo>
                    <a:pt x="404709" y="3209557"/>
                    <a:pt x="537289" y="3388424"/>
                    <a:pt x="699381" y="3545467"/>
                  </a:cubicBezTo>
                  <a:cubicBezTo>
                    <a:pt x="716886" y="3562467"/>
                    <a:pt x="716942" y="3562523"/>
                    <a:pt x="732933" y="3545186"/>
                  </a:cubicBezTo>
                  <a:cubicBezTo>
                    <a:pt x="742751" y="3534470"/>
                    <a:pt x="751841" y="3523024"/>
                    <a:pt x="762277" y="3512924"/>
                  </a:cubicBezTo>
                  <a:cubicBezTo>
                    <a:pt x="773049" y="3502489"/>
                    <a:pt x="772263" y="3494914"/>
                    <a:pt x="761379" y="3484647"/>
                  </a:cubicBezTo>
                  <a:cubicBezTo>
                    <a:pt x="706731" y="3432917"/>
                    <a:pt x="656123" y="3377371"/>
                    <a:pt x="608488" y="3319132"/>
                  </a:cubicBezTo>
                  <a:cubicBezTo>
                    <a:pt x="488364" y="3172133"/>
                    <a:pt x="391637" y="3011164"/>
                    <a:pt x="318754" y="2835830"/>
                  </a:cubicBezTo>
                  <a:cubicBezTo>
                    <a:pt x="308992" y="2812321"/>
                    <a:pt x="309215" y="2812209"/>
                    <a:pt x="332219" y="2802896"/>
                  </a:cubicBezTo>
                  <a:cubicBezTo>
                    <a:pt x="345685" y="2797454"/>
                    <a:pt x="359543" y="2792797"/>
                    <a:pt x="372672" y="2786569"/>
                  </a:cubicBezTo>
                  <a:cubicBezTo>
                    <a:pt x="385857" y="2780285"/>
                    <a:pt x="392141" y="2784605"/>
                    <a:pt x="397247" y="2797397"/>
                  </a:cubicBezTo>
                  <a:cubicBezTo>
                    <a:pt x="422495" y="2860517"/>
                    <a:pt x="451895" y="2921674"/>
                    <a:pt x="484549" y="2981259"/>
                  </a:cubicBezTo>
                  <a:cubicBezTo>
                    <a:pt x="497678" y="3005160"/>
                    <a:pt x="497734" y="3005104"/>
                    <a:pt x="520457" y="2991638"/>
                  </a:cubicBezTo>
                  <a:cubicBezTo>
                    <a:pt x="556983" y="2970093"/>
                    <a:pt x="593788" y="2948885"/>
                    <a:pt x="629977" y="2926779"/>
                  </a:cubicBezTo>
                  <a:cubicBezTo>
                    <a:pt x="642208" y="2919261"/>
                    <a:pt x="649446" y="2919373"/>
                    <a:pt x="657301" y="2933007"/>
                  </a:cubicBezTo>
                  <a:cubicBezTo>
                    <a:pt x="716157" y="3035290"/>
                    <a:pt x="785336" y="3130166"/>
                    <a:pt x="865063" y="3217186"/>
                  </a:cubicBezTo>
                  <a:cubicBezTo>
                    <a:pt x="876060" y="3229194"/>
                    <a:pt x="875331" y="3236656"/>
                    <a:pt x="862820" y="3246306"/>
                  </a:cubicBezTo>
                  <a:cubicBezTo>
                    <a:pt x="850364" y="3255900"/>
                    <a:pt x="838918" y="3266897"/>
                    <a:pt x="827865" y="3278119"/>
                  </a:cubicBezTo>
                  <a:cubicBezTo>
                    <a:pt x="817934" y="3288217"/>
                    <a:pt x="810809" y="3287600"/>
                    <a:pt x="801214" y="3276997"/>
                  </a:cubicBezTo>
                  <a:cubicBezTo>
                    <a:pt x="756890" y="3227903"/>
                    <a:pt x="715091" y="3176790"/>
                    <a:pt x="676546" y="3123040"/>
                  </a:cubicBezTo>
                  <a:cubicBezTo>
                    <a:pt x="659938" y="3099868"/>
                    <a:pt x="643330" y="3076640"/>
                    <a:pt x="628462" y="3052402"/>
                  </a:cubicBezTo>
                  <a:cubicBezTo>
                    <a:pt x="619598" y="3037927"/>
                    <a:pt x="611518" y="3036580"/>
                    <a:pt x="598277" y="3046118"/>
                  </a:cubicBezTo>
                  <a:cubicBezTo>
                    <a:pt x="585990" y="3054927"/>
                    <a:pt x="572805" y="3062613"/>
                    <a:pt x="559339" y="3069515"/>
                  </a:cubicBezTo>
                  <a:cubicBezTo>
                    <a:pt x="545874" y="3076472"/>
                    <a:pt x="544471" y="3083485"/>
                    <a:pt x="552886" y="3096389"/>
                  </a:cubicBezTo>
                  <a:cubicBezTo>
                    <a:pt x="600466" y="3168991"/>
                    <a:pt x="652307" y="3238395"/>
                    <a:pt x="709255" y="3303872"/>
                  </a:cubicBezTo>
                  <a:cubicBezTo>
                    <a:pt x="858835" y="3475894"/>
                    <a:pt x="1034225" y="3615600"/>
                    <a:pt x="1235424" y="3722763"/>
                  </a:cubicBezTo>
                  <a:cubicBezTo>
                    <a:pt x="1250460" y="3730787"/>
                    <a:pt x="1252704" y="3738473"/>
                    <a:pt x="1244064" y="3752331"/>
                  </a:cubicBezTo>
                  <a:cubicBezTo>
                    <a:pt x="1236714" y="3764113"/>
                    <a:pt x="1231047" y="3776962"/>
                    <a:pt x="1224538" y="3789306"/>
                  </a:cubicBezTo>
                  <a:cubicBezTo>
                    <a:pt x="1213598" y="3810177"/>
                    <a:pt x="1213485" y="3810345"/>
                    <a:pt x="1191941" y="3798844"/>
                  </a:cubicBezTo>
                  <a:cubicBezTo>
                    <a:pt x="1087976" y="3743186"/>
                    <a:pt x="989788" y="3678832"/>
                    <a:pt x="897718" y="3605164"/>
                  </a:cubicBezTo>
                  <a:cubicBezTo>
                    <a:pt x="883523" y="3593831"/>
                    <a:pt x="869048" y="3582778"/>
                    <a:pt x="855750" y="3570378"/>
                  </a:cubicBezTo>
                  <a:cubicBezTo>
                    <a:pt x="844641" y="3559998"/>
                    <a:pt x="836225" y="3558483"/>
                    <a:pt x="826070" y="3571500"/>
                  </a:cubicBezTo>
                  <a:cubicBezTo>
                    <a:pt x="815971" y="3584404"/>
                    <a:pt x="804693" y="3596355"/>
                    <a:pt x="793248" y="3608025"/>
                  </a:cubicBezTo>
                  <a:cubicBezTo>
                    <a:pt x="784832" y="3616665"/>
                    <a:pt x="782868" y="3624072"/>
                    <a:pt x="793865" y="3631647"/>
                  </a:cubicBezTo>
                  <a:cubicBezTo>
                    <a:pt x="803907" y="3638604"/>
                    <a:pt x="802729" y="3645616"/>
                    <a:pt x="795099" y="3654033"/>
                  </a:cubicBezTo>
                  <a:cubicBezTo>
                    <a:pt x="784102" y="3666152"/>
                    <a:pt x="773161" y="3678439"/>
                    <a:pt x="763623" y="3691680"/>
                  </a:cubicBezTo>
                  <a:cubicBezTo>
                    <a:pt x="753917" y="3705146"/>
                    <a:pt x="746005" y="3705651"/>
                    <a:pt x="733270" y="3694597"/>
                  </a:cubicBezTo>
                  <a:cubicBezTo>
                    <a:pt x="676041" y="3644775"/>
                    <a:pt x="620832" y="3592933"/>
                    <a:pt x="569158" y="3537443"/>
                  </a:cubicBezTo>
                  <a:cubicBezTo>
                    <a:pt x="297321" y="3245633"/>
                    <a:pt x="113853" y="2906132"/>
                    <a:pt x="40746" y="2513779"/>
                  </a:cubicBezTo>
                  <a:cubicBezTo>
                    <a:pt x="24602" y="2427151"/>
                    <a:pt x="13129" y="2341738"/>
                    <a:pt x="6336" y="2257567"/>
                  </a:cubicBezTo>
                  <a:close/>
                  <a:moveTo>
                    <a:pt x="4007872" y="1972653"/>
                  </a:moveTo>
                  <a:cubicBezTo>
                    <a:pt x="4018650" y="1973571"/>
                    <a:pt x="4019502" y="1978662"/>
                    <a:pt x="4020891" y="1996756"/>
                  </a:cubicBezTo>
                  <a:lnTo>
                    <a:pt x="4021135" y="2019516"/>
                  </a:lnTo>
                  <a:lnTo>
                    <a:pt x="3934288" y="2019516"/>
                  </a:lnTo>
                  <a:lnTo>
                    <a:pt x="3934206" y="2003994"/>
                  </a:lnTo>
                  <a:cubicBezTo>
                    <a:pt x="3932803" y="1978914"/>
                    <a:pt x="3933140" y="1978016"/>
                    <a:pt x="3959005" y="1975660"/>
                  </a:cubicBezTo>
                  <a:cubicBezTo>
                    <a:pt x="3970451" y="1974594"/>
                    <a:pt x="3981897" y="1973360"/>
                    <a:pt x="3993398" y="1972799"/>
                  </a:cubicBezTo>
                  <a:cubicBezTo>
                    <a:pt x="3999584" y="1972505"/>
                    <a:pt x="4004279" y="1972347"/>
                    <a:pt x="4007872" y="1972653"/>
                  </a:cubicBezTo>
                  <a:close/>
                  <a:moveTo>
                    <a:pt x="373234" y="1961858"/>
                  </a:moveTo>
                  <a:cubicBezTo>
                    <a:pt x="388887" y="1963653"/>
                    <a:pt x="404597" y="1964943"/>
                    <a:pt x="420307" y="1965841"/>
                  </a:cubicBezTo>
                  <a:cubicBezTo>
                    <a:pt x="433267" y="1966571"/>
                    <a:pt x="438317" y="1972574"/>
                    <a:pt x="437363" y="1985703"/>
                  </a:cubicBezTo>
                  <a:lnTo>
                    <a:pt x="436191" y="2019516"/>
                  </a:lnTo>
                  <a:lnTo>
                    <a:pt x="348211" y="2019516"/>
                  </a:lnTo>
                  <a:lnTo>
                    <a:pt x="350117" y="1981271"/>
                  </a:lnTo>
                  <a:cubicBezTo>
                    <a:pt x="350342" y="1965056"/>
                    <a:pt x="358253" y="1960174"/>
                    <a:pt x="373234" y="1961858"/>
                  </a:cubicBezTo>
                  <a:close/>
                  <a:moveTo>
                    <a:pt x="2767189" y="1920003"/>
                  </a:moveTo>
                  <a:cubicBezTo>
                    <a:pt x="2780150" y="1915851"/>
                    <a:pt x="2785929" y="1919890"/>
                    <a:pt x="2789015" y="1932907"/>
                  </a:cubicBezTo>
                  <a:lnTo>
                    <a:pt x="2803112" y="2019516"/>
                  </a:lnTo>
                  <a:lnTo>
                    <a:pt x="2714143" y="2019516"/>
                  </a:lnTo>
                  <a:lnTo>
                    <a:pt x="2705247" y="1958772"/>
                  </a:lnTo>
                  <a:cubicBezTo>
                    <a:pt x="2700871" y="1942333"/>
                    <a:pt x="2705697" y="1935375"/>
                    <a:pt x="2721519" y="1932178"/>
                  </a:cubicBezTo>
                  <a:cubicBezTo>
                    <a:pt x="2736947" y="1929036"/>
                    <a:pt x="2752208" y="1924828"/>
                    <a:pt x="2767189" y="1920003"/>
                  </a:cubicBezTo>
                  <a:close/>
                  <a:moveTo>
                    <a:pt x="2095705" y="1910295"/>
                  </a:moveTo>
                  <a:cubicBezTo>
                    <a:pt x="2149624" y="1910183"/>
                    <a:pt x="2197651" y="1931602"/>
                    <a:pt x="2231982" y="1966599"/>
                  </a:cubicBezTo>
                  <a:lnTo>
                    <a:pt x="2266508" y="2019516"/>
                  </a:lnTo>
                  <a:lnTo>
                    <a:pt x="2158215" y="2019516"/>
                  </a:lnTo>
                  <a:lnTo>
                    <a:pt x="2136450" y="2005296"/>
                  </a:lnTo>
                  <a:cubicBezTo>
                    <a:pt x="2124607" y="2000399"/>
                    <a:pt x="2111611" y="1997639"/>
                    <a:pt x="2097949" y="1997485"/>
                  </a:cubicBezTo>
                  <a:cubicBezTo>
                    <a:pt x="2084021" y="1997331"/>
                    <a:pt x="2070730" y="1999831"/>
                    <a:pt x="2058587" y="2004518"/>
                  </a:cubicBezTo>
                  <a:lnTo>
                    <a:pt x="2034411" y="2019516"/>
                  </a:lnTo>
                  <a:lnTo>
                    <a:pt x="1925186" y="2019516"/>
                  </a:lnTo>
                  <a:lnTo>
                    <a:pt x="1930860" y="2006515"/>
                  </a:lnTo>
                  <a:cubicBezTo>
                    <a:pt x="1963167" y="1949548"/>
                    <a:pt x="2024275" y="1910471"/>
                    <a:pt x="2095705" y="1910295"/>
                  </a:cubicBezTo>
                  <a:close/>
                  <a:moveTo>
                    <a:pt x="3623769" y="1784393"/>
                  </a:moveTo>
                  <a:cubicBezTo>
                    <a:pt x="3638749" y="1780353"/>
                    <a:pt x="3645650" y="1784785"/>
                    <a:pt x="3648568" y="1800664"/>
                  </a:cubicBezTo>
                  <a:cubicBezTo>
                    <a:pt x="3661191" y="1869338"/>
                    <a:pt x="3670168" y="1938405"/>
                    <a:pt x="3674320" y="2008034"/>
                  </a:cubicBezTo>
                  <a:lnTo>
                    <a:pt x="3674550" y="2019516"/>
                  </a:lnTo>
                  <a:lnTo>
                    <a:pt x="3586532" y="2019516"/>
                  </a:lnTo>
                  <a:lnTo>
                    <a:pt x="3582727" y="1951640"/>
                  </a:lnTo>
                  <a:cubicBezTo>
                    <a:pt x="3578322" y="1908277"/>
                    <a:pt x="3571954" y="1865103"/>
                    <a:pt x="3563622" y="1822153"/>
                  </a:cubicBezTo>
                  <a:cubicBezTo>
                    <a:pt x="3559134" y="1798980"/>
                    <a:pt x="3559526" y="1798419"/>
                    <a:pt x="3582923" y="1793258"/>
                  </a:cubicBezTo>
                  <a:cubicBezTo>
                    <a:pt x="3596500" y="1790228"/>
                    <a:pt x="3610302" y="1787983"/>
                    <a:pt x="3623769" y="1784393"/>
                  </a:cubicBezTo>
                  <a:close/>
                  <a:moveTo>
                    <a:pt x="1685510" y="1763718"/>
                  </a:moveTo>
                  <a:cubicBezTo>
                    <a:pt x="1690475" y="1763297"/>
                    <a:pt x="1695637" y="1766215"/>
                    <a:pt x="1701837" y="1772330"/>
                  </a:cubicBezTo>
                  <a:cubicBezTo>
                    <a:pt x="1712161" y="1782541"/>
                    <a:pt x="1723495" y="1791855"/>
                    <a:pt x="1735388" y="1800159"/>
                  </a:cubicBezTo>
                  <a:cubicBezTo>
                    <a:pt x="1748405" y="1809304"/>
                    <a:pt x="1748181" y="1816878"/>
                    <a:pt x="1738755" y="1829502"/>
                  </a:cubicBezTo>
                  <a:cubicBezTo>
                    <a:pt x="1701388" y="1879550"/>
                    <a:pt x="1675635" y="1932711"/>
                    <a:pt x="1661363" y="1988789"/>
                  </a:cubicBezTo>
                  <a:lnTo>
                    <a:pt x="1656800" y="2019516"/>
                  </a:lnTo>
                  <a:lnTo>
                    <a:pt x="1567629" y="2019516"/>
                  </a:lnTo>
                  <a:lnTo>
                    <a:pt x="1578893" y="1960716"/>
                  </a:lnTo>
                  <a:cubicBezTo>
                    <a:pt x="1596648" y="1893759"/>
                    <a:pt x="1627903" y="1832112"/>
                    <a:pt x="1670361" y="1775135"/>
                  </a:cubicBezTo>
                  <a:cubicBezTo>
                    <a:pt x="1675776" y="1767898"/>
                    <a:pt x="1680545" y="1764139"/>
                    <a:pt x="1685510" y="1763718"/>
                  </a:cubicBezTo>
                  <a:close/>
                  <a:moveTo>
                    <a:pt x="2122491" y="1562667"/>
                  </a:moveTo>
                  <a:cubicBezTo>
                    <a:pt x="2129847" y="1563182"/>
                    <a:pt x="2140114" y="1564651"/>
                    <a:pt x="2154561" y="1565970"/>
                  </a:cubicBezTo>
                  <a:cubicBezTo>
                    <a:pt x="2250279" y="1574722"/>
                    <a:pt x="2336515" y="1609957"/>
                    <a:pt x="2414504" y="1665896"/>
                  </a:cubicBezTo>
                  <a:cubicBezTo>
                    <a:pt x="2425837" y="1674031"/>
                    <a:pt x="2428250" y="1681212"/>
                    <a:pt x="2418431" y="1692209"/>
                  </a:cubicBezTo>
                  <a:cubicBezTo>
                    <a:pt x="2408780" y="1703038"/>
                    <a:pt x="2399579" y="1714428"/>
                    <a:pt x="2391556" y="1726547"/>
                  </a:cubicBezTo>
                  <a:cubicBezTo>
                    <a:pt x="2381512" y="1741696"/>
                    <a:pt x="2372647" y="1744052"/>
                    <a:pt x="2356825" y="1732270"/>
                  </a:cubicBezTo>
                  <a:cubicBezTo>
                    <a:pt x="2312614" y="1699335"/>
                    <a:pt x="2262847" y="1677454"/>
                    <a:pt x="2209546" y="1663314"/>
                  </a:cubicBezTo>
                  <a:cubicBezTo>
                    <a:pt x="2194453" y="1659331"/>
                    <a:pt x="2186093" y="1661800"/>
                    <a:pt x="2185701" y="1679025"/>
                  </a:cubicBezTo>
                  <a:cubicBezTo>
                    <a:pt x="2185532" y="1688114"/>
                    <a:pt x="2184017" y="1697090"/>
                    <a:pt x="2183344" y="1706180"/>
                  </a:cubicBezTo>
                  <a:cubicBezTo>
                    <a:pt x="2180651" y="1743996"/>
                    <a:pt x="2180819" y="1743547"/>
                    <a:pt x="2215605" y="1755834"/>
                  </a:cubicBezTo>
                  <a:cubicBezTo>
                    <a:pt x="2305207" y="1787479"/>
                    <a:pt x="2372424" y="1845549"/>
                    <a:pt x="2418599" y="1928474"/>
                  </a:cubicBezTo>
                  <a:cubicBezTo>
                    <a:pt x="2425444" y="1940706"/>
                    <a:pt x="2424602" y="1947999"/>
                    <a:pt x="2410744" y="1953554"/>
                  </a:cubicBezTo>
                  <a:cubicBezTo>
                    <a:pt x="2396156" y="1959389"/>
                    <a:pt x="2381624" y="1965897"/>
                    <a:pt x="2368047" y="1973753"/>
                  </a:cubicBezTo>
                  <a:cubicBezTo>
                    <a:pt x="2353740" y="1982000"/>
                    <a:pt x="2346783" y="1978689"/>
                    <a:pt x="2338535" y="1964326"/>
                  </a:cubicBezTo>
                  <a:cubicBezTo>
                    <a:pt x="2271993" y="1848467"/>
                    <a:pt x="2139244" y="1796512"/>
                    <a:pt x="2013733" y="1836291"/>
                  </a:cubicBezTo>
                  <a:cubicBezTo>
                    <a:pt x="1951820" y="1855929"/>
                    <a:pt x="1901226" y="1895722"/>
                    <a:pt x="1867576" y="1947095"/>
                  </a:cubicBezTo>
                  <a:lnTo>
                    <a:pt x="1835874" y="2019516"/>
                  </a:lnTo>
                  <a:lnTo>
                    <a:pt x="1746081" y="2019516"/>
                  </a:lnTo>
                  <a:lnTo>
                    <a:pt x="1750145" y="1995914"/>
                  </a:lnTo>
                  <a:cubicBezTo>
                    <a:pt x="1792281" y="1850431"/>
                    <a:pt x="1915154" y="1752804"/>
                    <a:pt x="2070738" y="1737376"/>
                  </a:cubicBezTo>
                  <a:cubicBezTo>
                    <a:pt x="2087458" y="1735692"/>
                    <a:pt x="2094135" y="1729914"/>
                    <a:pt x="2094752" y="1713418"/>
                  </a:cubicBezTo>
                  <a:cubicBezTo>
                    <a:pt x="2095986" y="1680091"/>
                    <a:pt x="2097781" y="1646819"/>
                    <a:pt x="2100643" y="1613605"/>
                  </a:cubicBezTo>
                  <a:cubicBezTo>
                    <a:pt x="2104557" y="1568159"/>
                    <a:pt x="2100422" y="1561120"/>
                    <a:pt x="2122491" y="1562667"/>
                  </a:cubicBezTo>
                  <a:close/>
                  <a:moveTo>
                    <a:pt x="2163259" y="1043723"/>
                  </a:moveTo>
                  <a:cubicBezTo>
                    <a:pt x="2209070" y="1046661"/>
                    <a:pt x="2254684" y="1052623"/>
                    <a:pt x="2300158" y="1061347"/>
                  </a:cubicBezTo>
                  <a:cubicBezTo>
                    <a:pt x="2349644" y="1070830"/>
                    <a:pt x="2398120" y="1084070"/>
                    <a:pt x="2445642" y="1100846"/>
                  </a:cubicBezTo>
                  <a:cubicBezTo>
                    <a:pt x="2468534" y="1108925"/>
                    <a:pt x="2468815" y="1109598"/>
                    <a:pt x="2460679" y="1131817"/>
                  </a:cubicBezTo>
                  <a:cubicBezTo>
                    <a:pt x="2446371" y="1171092"/>
                    <a:pt x="2432402" y="1210535"/>
                    <a:pt x="2416916" y="1249360"/>
                  </a:cubicBezTo>
                  <a:cubicBezTo>
                    <a:pt x="2410632" y="1265183"/>
                    <a:pt x="2413381" y="1272139"/>
                    <a:pt x="2429540" y="1279209"/>
                  </a:cubicBezTo>
                  <a:cubicBezTo>
                    <a:pt x="2676914" y="1387607"/>
                    <a:pt x="2846973" y="1568607"/>
                    <a:pt x="2937585" y="1823499"/>
                  </a:cubicBezTo>
                  <a:cubicBezTo>
                    <a:pt x="2949592" y="1857275"/>
                    <a:pt x="2958793" y="1891893"/>
                    <a:pt x="2965021" y="1927127"/>
                  </a:cubicBezTo>
                  <a:cubicBezTo>
                    <a:pt x="2967602" y="1941772"/>
                    <a:pt x="2974166" y="1946597"/>
                    <a:pt x="2988473" y="1944016"/>
                  </a:cubicBezTo>
                  <a:cubicBezTo>
                    <a:pt x="3003959" y="1941211"/>
                    <a:pt x="3019613" y="1938910"/>
                    <a:pt x="3035266" y="1937507"/>
                  </a:cubicBezTo>
                  <a:cubicBezTo>
                    <a:pt x="3050976" y="1936105"/>
                    <a:pt x="3054062" y="1928026"/>
                    <a:pt x="3051145" y="1913999"/>
                  </a:cubicBezTo>
                  <a:cubicBezTo>
                    <a:pt x="3041326" y="1866420"/>
                    <a:pt x="3029207" y="1819460"/>
                    <a:pt x="3011478" y="1774237"/>
                  </a:cubicBezTo>
                  <a:cubicBezTo>
                    <a:pt x="3004576" y="1756620"/>
                    <a:pt x="3008784" y="1748877"/>
                    <a:pt x="3025953" y="1743940"/>
                  </a:cubicBezTo>
                  <a:cubicBezTo>
                    <a:pt x="3041102" y="1739564"/>
                    <a:pt x="3055746" y="1733616"/>
                    <a:pt x="3070333" y="1727669"/>
                  </a:cubicBezTo>
                  <a:cubicBezTo>
                    <a:pt x="3080712" y="1723461"/>
                    <a:pt x="3087165" y="1724920"/>
                    <a:pt x="3091373" y="1736365"/>
                  </a:cubicBezTo>
                  <a:cubicBezTo>
                    <a:pt x="3121615" y="1818730"/>
                    <a:pt x="3140747" y="1903619"/>
                    <a:pt x="3150229" y="1990809"/>
                  </a:cubicBezTo>
                  <a:cubicBezTo>
                    <a:pt x="3151687" y="2004443"/>
                    <a:pt x="3145460" y="2009212"/>
                    <a:pt x="3132947" y="2010334"/>
                  </a:cubicBezTo>
                  <a:lnTo>
                    <a:pt x="3037807" y="2019516"/>
                  </a:lnTo>
                  <a:lnTo>
                    <a:pt x="2891009" y="2019516"/>
                  </a:lnTo>
                  <a:lnTo>
                    <a:pt x="2890060" y="2005339"/>
                  </a:lnTo>
                  <a:cubicBezTo>
                    <a:pt x="2880174" y="1922446"/>
                    <a:pt x="2857451" y="1842378"/>
                    <a:pt x="2821725" y="1765372"/>
                  </a:cubicBezTo>
                  <a:cubicBezTo>
                    <a:pt x="2811738" y="1743828"/>
                    <a:pt x="2811513" y="1743772"/>
                    <a:pt x="2791708" y="1755442"/>
                  </a:cubicBezTo>
                  <a:cubicBezTo>
                    <a:pt x="2729485" y="1791968"/>
                    <a:pt x="2667656" y="1829054"/>
                    <a:pt x="2605041" y="1864850"/>
                  </a:cubicBezTo>
                  <a:cubicBezTo>
                    <a:pt x="2590005" y="1873434"/>
                    <a:pt x="2589051" y="1881345"/>
                    <a:pt x="2594886" y="1896662"/>
                  </a:cubicBezTo>
                  <a:cubicBezTo>
                    <a:pt x="2604046" y="1920774"/>
                    <a:pt x="2611662" y="1944672"/>
                    <a:pt x="2617736" y="1968355"/>
                  </a:cubicBezTo>
                  <a:lnTo>
                    <a:pt x="2627614" y="2019516"/>
                  </a:lnTo>
                  <a:lnTo>
                    <a:pt x="2538382" y="2019516"/>
                  </a:lnTo>
                  <a:lnTo>
                    <a:pt x="2520748" y="1943602"/>
                  </a:lnTo>
                  <a:cubicBezTo>
                    <a:pt x="2508131" y="1909567"/>
                    <a:pt x="2491173" y="1877137"/>
                    <a:pt x="2469880" y="1846391"/>
                  </a:cubicBezTo>
                  <a:cubicBezTo>
                    <a:pt x="2461296" y="1834047"/>
                    <a:pt x="2462250" y="1826641"/>
                    <a:pt x="2474537" y="1818449"/>
                  </a:cubicBezTo>
                  <a:cubicBezTo>
                    <a:pt x="2488620" y="1809024"/>
                    <a:pt x="2501861" y="1798363"/>
                    <a:pt x="2515214" y="1787872"/>
                  </a:cubicBezTo>
                  <a:cubicBezTo>
                    <a:pt x="2522957" y="1781755"/>
                    <a:pt x="2529971" y="1779231"/>
                    <a:pt x="2536367" y="1789218"/>
                  </a:cubicBezTo>
                  <a:cubicBezTo>
                    <a:pt x="2542539" y="1798924"/>
                    <a:pt x="2549832" y="1796904"/>
                    <a:pt x="2558024" y="1791911"/>
                  </a:cubicBezTo>
                  <a:cubicBezTo>
                    <a:pt x="2572499" y="1783102"/>
                    <a:pt x="2586919" y="1774070"/>
                    <a:pt x="2602011" y="1766327"/>
                  </a:cubicBezTo>
                  <a:cubicBezTo>
                    <a:pt x="2616150" y="1759032"/>
                    <a:pt x="2615982" y="1751290"/>
                    <a:pt x="2607173" y="1739395"/>
                  </a:cubicBezTo>
                  <a:cubicBezTo>
                    <a:pt x="2480765" y="1568495"/>
                    <a:pt x="2310987" y="1481641"/>
                    <a:pt x="2104907" y="1475078"/>
                  </a:cubicBezTo>
                  <a:cubicBezTo>
                    <a:pt x="2070738" y="1477433"/>
                    <a:pt x="2042236" y="1477490"/>
                    <a:pt x="2013958" y="1481473"/>
                  </a:cubicBezTo>
                  <a:cubicBezTo>
                    <a:pt x="1944891" y="1491179"/>
                    <a:pt x="1879358" y="1511659"/>
                    <a:pt x="1816968" y="1542797"/>
                  </a:cubicBezTo>
                  <a:cubicBezTo>
                    <a:pt x="1803166" y="1549699"/>
                    <a:pt x="1800753" y="1556656"/>
                    <a:pt x="1810067" y="1569112"/>
                  </a:cubicBezTo>
                  <a:cubicBezTo>
                    <a:pt x="1819548" y="1581680"/>
                    <a:pt x="1828357" y="1594865"/>
                    <a:pt x="1836269" y="1608442"/>
                  </a:cubicBezTo>
                  <a:cubicBezTo>
                    <a:pt x="1843450" y="1620730"/>
                    <a:pt x="1850969" y="1623423"/>
                    <a:pt x="1864209" y="1616522"/>
                  </a:cubicBezTo>
                  <a:cubicBezTo>
                    <a:pt x="1888447" y="1603898"/>
                    <a:pt x="1914145" y="1594640"/>
                    <a:pt x="1940234" y="1586561"/>
                  </a:cubicBezTo>
                  <a:cubicBezTo>
                    <a:pt x="1951623" y="1583026"/>
                    <a:pt x="1958805" y="1584990"/>
                    <a:pt x="1961891" y="1597614"/>
                  </a:cubicBezTo>
                  <a:cubicBezTo>
                    <a:pt x="1966211" y="1615287"/>
                    <a:pt x="1971092" y="1632793"/>
                    <a:pt x="1975974" y="1650298"/>
                  </a:cubicBezTo>
                  <a:cubicBezTo>
                    <a:pt x="1978723" y="1660004"/>
                    <a:pt x="1977039" y="1666793"/>
                    <a:pt x="1966211" y="1669711"/>
                  </a:cubicBezTo>
                  <a:cubicBezTo>
                    <a:pt x="1921719" y="1681718"/>
                    <a:pt x="1882276" y="1704160"/>
                    <a:pt x="1844796" y="1730250"/>
                  </a:cubicBezTo>
                  <a:cubicBezTo>
                    <a:pt x="1832902" y="1738554"/>
                    <a:pt x="1825328" y="1737656"/>
                    <a:pt x="1816687" y="1725256"/>
                  </a:cubicBezTo>
                  <a:cubicBezTo>
                    <a:pt x="1792169" y="1689909"/>
                    <a:pt x="1766528" y="1655348"/>
                    <a:pt x="1741280" y="1620506"/>
                  </a:cubicBezTo>
                  <a:cubicBezTo>
                    <a:pt x="1725738" y="1599073"/>
                    <a:pt x="1725738" y="1599073"/>
                    <a:pt x="1705428" y="1615456"/>
                  </a:cubicBezTo>
                  <a:cubicBezTo>
                    <a:pt x="1591581" y="1707380"/>
                    <a:pt x="1519717" y="1830035"/>
                    <a:pt x="1490080" y="1960708"/>
                  </a:cubicBezTo>
                  <a:lnTo>
                    <a:pt x="1483178" y="2019516"/>
                  </a:lnTo>
                  <a:lnTo>
                    <a:pt x="1394231" y="2019516"/>
                  </a:lnTo>
                  <a:lnTo>
                    <a:pt x="1408375" y="1925481"/>
                  </a:lnTo>
                  <a:cubicBezTo>
                    <a:pt x="1478849" y="1650881"/>
                    <a:pt x="1712077" y="1428677"/>
                    <a:pt x="2008740" y="1395518"/>
                  </a:cubicBezTo>
                  <a:cubicBezTo>
                    <a:pt x="2286861" y="1364378"/>
                    <a:pt x="2510445" y="1466661"/>
                    <a:pt x="2678372" y="1690358"/>
                  </a:cubicBezTo>
                  <a:cubicBezTo>
                    <a:pt x="2694306" y="1711566"/>
                    <a:pt x="2693858" y="1711903"/>
                    <a:pt x="2716581" y="1698662"/>
                  </a:cubicBezTo>
                  <a:cubicBezTo>
                    <a:pt x="2728139" y="1691929"/>
                    <a:pt x="2739248" y="1684523"/>
                    <a:pt x="2751143" y="1678519"/>
                  </a:cubicBezTo>
                  <a:cubicBezTo>
                    <a:pt x="2764945" y="1671562"/>
                    <a:pt x="2765731" y="1663932"/>
                    <a:pt x="2757146" y="1651477"/>
                  </a:cubicBezTo>
                  <a:cubicBezTo>
                    <a:pt x="2708502" y="1581063"/>
                    <a:pt x="2650824" y="1519345"/>
                    <a:pt x="2582823" y="1467391"/>
                  </a:cubicBezTo>
                  <a:cubicBezTo>
                    <a:pt x="2325237" y="1270569"/>
                    <a:pt x="1981641" y="1248013"/>
                    <a:pt x="1700154" y="1409264"/>
                  </a:cubicBezTo>
                  <a:cubicBezTo>
                    <a:pt x="1677599" y="1422169"/>
                    <a:pt x="1677599" y="1422224"/>
                    <a:pt x="1663965" y="1400399"/>
                  </a:cubicBezTo>
                  <a:cubicBezTo>
                    <a:pt x="1656895" y="1389066"/>
                    <a:pt x="1650668" y="1377171"/>
                    <a:pt x="1642813" y="1366454"/>
                  </a:cubicBezTo>
                  <a:cubicBezTo>
                    <a:pt x="1633275" y="1353438"/>
                    <a:pt x="1636081" y="1345863"/>
                    <a:pt x="1649714" y="1337840"/>
                  </a:cubicBezTo>
                  <a:cubicBezTo>
                    <a:pt x="1727758" y="1292169"/>
                    <a:pt x="1810515" y="1258562"/>
                    <a:pt x="1898602" y="1238308"/>
                  </a:cubicBezTo>
                  <a:cubicBezTo>
                    <a:pt x="2036288" y="1206719"/>
                    <a:pt x="2173862" y="1207729"/>
                    <a:pt x="2311043" y="1241674"/>
                  </a:cubicBezTo>
                  <a:cubicBezTo>
                    <a:pt x="2335169" y="1247621"/>
                    <a:pt x="2335225" y="1247621"/>
                    <a:pt x="2342743" y="1224281"/>
                  </a:cubicBezTo>
                  <a:cubicBezTo>
                    <a:pt x="2347007" y="1210983"/>
                    <a:pt x="2350430" y="1197406"/>
                    <a:pt x="2355479" y="1184445"/>
                  </a:cubicBezTo>
                  <a:cubicBezTo>
                    <a:pt x="2360977" y="1170362"/>
                    <a:pt x="2357219" y="1163798"/>
                    <a:pt x="2342294" y="1160039"/>
                  </a:cubicBezTo>
                  <a:cubicBezTo>
                    <a:pt x="2272104" y="1142422"/>
                    <a:pt x="2200962" y="1131481"/>
                    <a:pt x="2128584" y="1129293"/>
                  </a:cubicBezTo>
                  <a:cubicBezTo>
                    <a:pt x="2095874" y="1128282"/>
                    <a:pt x="2063108" y="1127777"/>
                    <a:pt x="2030510" y="1131425"/>
                  </a:cubicBezTo>
                  <a:cubicBezTo>
                    <a:pt x="2016876" y="1132940"/>
                    <a:pt x="2009806" y="1128732"/>
                    <a:pt x="2009021" y="1114368"/>
                  </a:cubicBezTo>
                  <a:cubicBezTo>
                    <a:pt x="2008235" y="1099275"/>
                    <a:pt x="2007113" y="1084070"/>
                    <a:pt x="2004812" y="1069146"/>
                  </a:cubicBezTo>
                  <a:cubicBezTo>
                    <a:pt x="2002232" y="1052482"/>
                    <a:pt x="2007001" y="1045525"/>
                    <a:pt x="2025180" y="1044234"/>
                  </a:cubicBezTo>
                  <a:cubicBezTo>
                    <a:pt x="2071440" y="1040868"/>
                    <a:pt x="2117448" y="1040784"/>
                    <a:pt x="2163259" y="1043723"/>
                  </a:cubicBezTo>
                  <a:close/>
                  <a:moveTo>
                    <a:pt x="1274691" y="967467"/>
                  </a:moveTo>
                  <a:cubicBezTo>
                    <a:pt x="1279579" y="968280"/>
                    <a:pt x="1283788" y="972334"/>
                    <a:pt x="1288220" y="979824"/>
                  </a:cubicBezTo>
                  <a:cubicBezTo>
                    <a:pt x="1295569" y="992336"/>
                    <a:pt x="1304210" y="1004230"/>
                    <a:pt x="1313523" y="1015340"/>
                  </a:cubicBezTo>
                  <a:cubicBezTo>
                    <a:pt x="1323903" y="1027683"/>
                    <a:pt x="1323342" y="1035482"/>
                    <a:pt x="1309484" y="1045806"/>
                  </a:cubicBezTo>
                  <a:cubicBezTo>
                    <a:pt x="1198674" y="1128170"/>
                    <a:pt x="1103180" y="1225740"/>
                    <a:pt x="1023228" y="1338289"/>
                  </a:cubicBezTo>
                  <a:cubicBezTo>
                    <a:pt x="1006396" y="1361966"/>
                    <a:pt x="991303" y="1386878"/>
                    <a:pt x="974808" y="1410835"/>
                  </a:cubicBezTo>
                  <a:cubicBezTo>
                    <a:pt x="966897" y="1422337"/>
                    <a:pt x="967234" y="1429911"/>
                    <a:pt x="980980" y="1436251"/>
                  </a:cubicBezTo>
                  <a:cubicBezTo>
                    <a:pt x="996410" y="1443377"/>
                    <a:pt x="1011446" y="1451400"/>
                    <a:pt x="1026034" y="1459985"/>
                  </a:cubicBezTo>
                  <a:cubicBezTo>
                    <a:pt x="1037535" y="1466717"/>
                    <a:pt x="1044156" y="1464137"/>
                    <a:pt x="1050888" y="1452971"/>
                  </a:cubicBezTo>
                  <a:cubicBezTo>
                    <a:pt x="1074678" y="1413472"/>
                    <a:pt x="1102170" y="1376498"/>
                    <a:pt x="1129831" y="1339635"/>
                  </a:cubicBezTo>
                  <a:cubicBezTo>
                    <a:pt x="1140211" y="1325778"/>
                    <a:pt x="1148346" y="1325666"/>
                    <a:pt x="1160185" y="1336942"/>
                  </a:cubicBezTo>
                  <a:cubicBezTo>
                    <a:pt x="1172023" y="1348220"/>
                    <a:pt x="1184815" y="1358544"/>
                    <a:pt x="1197663" y="1368643"/>
                  </a:cubicBezTo>
                  <a:cubicBezTo>
                    <a:pt x="1206473" y="1375600"/>
                    <a:pt x="1208211" y="1381716"/>
                    <a:pt x="1200693" y="1391198"/>
                  </a:cubicBezTo>
                  <a:cubicBezTo>
                    <a:pt x="1148458" y="1456955"/>
                    <a:pt x="1103965" y="1527592"/>
                    <a:pt x="1067664" y="1603337"/>
                  </a:cubicBezTo>
                  <a:cubicBezTo>
                    <a:pt x="1062503" y="1614053"/>
                    <a:pt x="1056219" y="1615625"/>
                    <a:pt x="1046008" y="1610575"/>
                  </a:cubicBezTo>
                  <a:cubicBezTo>
                    <a:pt x="1030241" y="1602775"/>
                    <a:pt x="1014308" y="1595257"/>
                    <a:pt x="998092" y="1588581"/>
                  </a:cubicBezTo>
                  <a:cubicBezTo>
                    <a:pt x="985749" y="1583531"/>
                    <a:pt x="982102" y="1576069"/>
                    <a:pt x="989564" y="1564847"/>
                  </a:cubicBezTo>
                  <a:cubicBezTo>
                    <a:pt x="999944" y="1549194"/>
                    <a:pt x="995287" y="1539937"/>
                    <a:pt x="978792" y="1532979"/>
                  </a:cubicBezTo>
                  <a:cubicBezTo>
                    <a:pt x="965439" y="1527369"/>
                    <a:pt x="952590" y="1520243"/>
                    <a:pt x="940303" y="1512556"/>
                  </a:cubicBezTo>
                  <a:cubicBezTo>
                    <a:pt x="927061" y="1504252"/>
                    <a:pt x="920553" y="1508124"/>
                    <a:pt x="914101" y="1521421"/>
                  </a:cubicBezTo>
                  <a:cubicBezTo>
                    <a:pt x="874040" y="1604066"/>
                    <a:pt x="842509" y="1689741"/>
                    <a:pt x="820067" y="1778839"/>
                  </a:cubicBezTo>
                  <a:cubicBezTo>
                    <a:pt x="808902" y="1823079"/>
                    <a:pt x="800261" y="1867669"/>
                    <a:pt x="793879" y="1912589"/>
                  </a:cubicBezTo>
                  <a:lnTo>
                    <a:pt x="783922" y="2019516"/>
                  </a:lnTo>
                  <a:lnTo>
                    <a:pt x="695656" y="2019516"/>
                  </a:lnTo>
                  <a:lnTo>
                    <a:pt x="706503" y="1907657"/>
                  </a:lnTo>
                  <a:cubicBezTo>
                    <a:pt x="742359" y="1644391"/>
                    <a:pt x="847713" y="1408633"/>
                    <a:pt x="1020423" y="1199594"/>
                  </a:cubicBezTo>
                  <a:cubicBezTo>
                    <a:pt x="1090219" y="1115153"/>
                    <a:pt x="1170003" y="1041037"/>
                    <a:pt x="1257080" y="974551"/>
                  </a:cubicBezTo>
                  <a:cubicBezTo>
                    <a:pt x="1264234" y="969080"/>
                    <a:pt x="1269802" y="966653"/>
                    <a:pt x="1274691" y="967467"/>
                  </a:cubicBezTo>
                  <a:close/>
                  <a:moveTo>
                    <a:pt x="2496958" y="217096"/>
                  </a:moveTo>
                  <a:cubicBezTo>
                    <a:pt x="2500210" y="217298"/>
                    <a:pt x="2504358" y="218094"/>
                    <a:pt x="2509772" y="219244"/>
                  </a:cubicBezTo>
                  <a:cubicBezTo>
                    <a:pt x="2593540" y="236974"/>
                    <a:pt x="2675399" y="261268"/>
                    <a:pt x="2755800" y="290499"/>
                  </a:cubicBezTo>
                  <a:cubicBezTo>
                    <a:pt x="2801919" y="307275"/>
                    <a:pt x="2847253" y="326070"/>
                    <a:pt x="2892195" y="345933"/>
                  </a:cubicBezTo>
                  <a:cubicBezTo>
                    <a:pt x="2906558" y="352272"/>
                    <a:pt x="2909924" y="358725"/>
                    <a:pt x="2902799" y="373369"/>
                  </a:cubicBezTo>
                  <a:cubicBezTo>
                    <a:pt x="2883386" y="413148"/>
                    <a:pt x="2865768" y="453769"/>
                    <a:pt x="2846524" y="493605"/>
                  </a:cubicBezTo>
                  <a:cubicBezTo>
                    <a:pt x="2840128" y="506846"/>
                    <a:pt x="2841811" y="513466"/>
                    <a:pt x="2855501" y="520255"/>
                  </a:cubicBezTo>
                  <a:cubicBezTo>
                    <a:pt x="2890231" y="537424"/>
                    <a:pt x="2924007" y="556556"/>
                    <a:pt x="2958457" y="574399"/>
                  </a:cubicBezTo>
                  <a:cubicBezTo>
                    <a:pt x="2970183" y="580514"/>
                    <a:pt x="2972764" y="587303"/>
                    <a:pt x="2965302" y="598748"/>
                  </a:cubicBezTo>
                  <a:cubicBezTo>
                    <a:pt x="2956717" y="611933"/>
                    <a:pt x="2948582" y="625567"/>
                    <a:pt x="2941624" y="639650"/>
                  </a:cubicBezTo>
                  <a:cubicBezTo>
                    <a:pt x="2934387" y="654350"/>
                    <a:pt x="2926532" y="656426"/>
                    <a:pt x="2911888" y="648123"/>
                  </a:cubicBezTo>
                  <a:cubicBezTo>
                    <a:pt x="2814094" y="592520"/>
                    <a:pt x="2711475" y="547860"/>
                    <a:pt x="2604312" y="513523"/>
                  </a:cubicBezTo>
                  <a:cubicBezTo>
                    <a:pt x="2516393" y="485357"/>
                    <a:pt x="2426735" y="464879"/>
                    <a:pt x="2335337" y="451525"/>
                  </a:cubicBezTo>
                  <a:cubicBezTo>
                    <a:pt x="2318730" y="449113"/>
                    <a:pt x="2311604" y="453376"/>
                    <a:pt x="2310874" y="470152"/>
                  </a:cubicBezTo>
                  <a:cubicBezTo>
                    <a:pt x="2310201" y="485245"/>
                    <a:pt x="2308742" y="500394"/>
                    <a:pt x="2306498" y="515374"/>
                  </a:cubicBezTo>
                  <a:cubicBezTo>
                    <a:pt x="2304310" y="530018"/>
                    <a:pt x="2309696" y="535741"/>
                    <a:pt x="2324340" y="537761"/>
                  </a:cubicBezTo>
                  <a:cubicBezTo>
                    <a:pt x="2403731" y="548758"/>
                    <a:pt x="2481606" y="566600"/>
                    <a:pt x="2558305" y="589940"/>
                  </a:cubicBezTo>
                  <a:cubicBezTo>
                    <a:pt x="2605041" y="604134"/>
                    <a:pt x="2605322" y="603967"/>
                    <a:pt x="2589499" y="649357"/>
                  </a:cubicBezTo>
                  <a:cubicBezTo>
                    <a:pt x="2574183" y="693176"/>
                    <a:pt x="2580859" y="688071"/>
                    <a:pt x="2539004" y="675165"/>
                  </a:cubicBezTo>
                  <a:cubicBezTo>
                    <a:pt x="2326584" y="609745"/>
                    <a:pt x="2110293" y="592689"/>
                    <a:pt x="1890075" y="622538"/>
                  </a:cubicBezTo>
                  <a:cubicBezTo>
                    <a:pt x="1872682" y="624894"/>
                    <a:pt x="1866566" y="631009"/>
                    <a:pt x="1871223" y="648234"/>
                  </a:cubicBezTo>
                  <a:cubicBezTo>
                    <a:pt x="1874757" y="661083"/>
                    <a:pt x="1876609" y="674380"/>
                    <a:pt x="1879134" y="687453"/>
                  </a:cubicBezTo>
                  <a:cubicBezTo>
                    <a:pt x="1881434" y="699460"/>
                    <a:pt x="1882332" y="712140"/>
                    <a:pt x="1900622" y="709559"/>
                  </a:cubicBezTo>
                  <a:cubicBezTo>
                    <a:pt x="1908085" y="708493"/>
                    <a:pt x="1909993" y="715787"/>
                    <a:pt x="1910834" y="722127"/>
                  </a:cubicBezTo>
                  <a:cubicBezTo>
                    <a:pt x="1913078" y="738903"/>
                    <a:pt x="1914705" y="755847"/>
                    <a:pt x="1917847" y="772511"/>
                  </a:cubicBezTo>
                  <a:cubicBezTo>
                    <a:pt x="1920933" y="788725"/>
                    <a:pt x="1915154" y="795234"/>
                    <a:pt x="1898883" y="797535"/>
                  </a:cubicBezTo>
                  <a:cubicBezTo>
                    <a:pt x="1836998" y="806231"/>
                    <a:pt x="1776234" y="820369"/>
                    <a:pt x="1716369" y="838492"/>
                  </a:cubicBezTo>
                  <a:cubicBezTo>
                    <a:pt x="1654763" y="857119"/>
                    <a:pt x="1595010" y="880459"/>
                    <a:pt x="1536491" y="907278"/>
                  </a:cubicBezTo>
                  <a:cubicBezTo>
                    <a:pt x="1521679" y="914067"/>
                    <a:pt x="1518874" y="921081"/>
                    <a:pt x="1527851" y="934658"/>
                  </a:cubicBezTo>
                  <a:cubicBezTo>
                    <a:pt x="1535818" y="946778"/>
                    <a:pt x="1542943" y="959626"/>
                    <a:pt x="1548890" y="972867"/>
                  </a:cubicBezTo>
                  <a:cubicBezTo>
                    <a:pt x="1555848" y="988464"/>
                    <a:pt x="1564320" y="990878"/>
                    <a:pt x="1579974" y="983359"/>
                  </a:cubicBezTo>
                  <a:cubicBezTo>
                    <a:pt x="1665031" y="942457"/>
                    <a:pt x="1754016" y="911991"/>
                    <a:pt x="1846648" y="894487"/>
                  </a:cubicBezTo>
                  <a:cubicBezTo>
                    <a:pt x="2253309" y="817676"/>
                    <a:pt x="2612840" y="915414"/>
                    <a:pt x="2924512" y="1188092"/>
                  </a:cubicBezTo>
                  <a:cubicBezTo>
                    <a:pt x="2950097" y="1210422"/>
                    <a:pt x="2974671" y="1233931"/>
                    <a:pt x="2997002" y="1259516"/>
                  </a:cubicBezTo>
                  <a:cubicBezTo>
                    <a:pt x="3007269" y="1271298"/>
                    <a:pt x="3014507" y="1269896"/>
                    <a:pt x="3025167" y="1260245"/>
                  </a:cubicBezTo>
                  <a:cubicBezTo>
                    <a:pt x="3057036" y="1231294"/>
                    <a:pt x="3089690" y="1203240"/>
                    <a:pt x="3122119" y="1174963"/>
                  </a:cubicBezTo>
                  <a:cubicBezTo>
                    <a:pt x="3139961" y="1159422"/>
                    <a:pt x="3140634" y="1159478"/>
                    <a:pt x="3156513" y="1177713"/>
                  </a:cubicBezTo>
                  <a:cubicBezTo>
                    <a:pt x="3264686" y="1301876"/>
                    <a:pt x="3349127" y="1440403"/>
                    <a:pt x="3408937" y="1593855"/>
                  </a:cubicBezTo>
                  <a:cubicBezTo>
                    <a:pt x="3418194" y="1617757"/>
                    <a:pt x="3418194" y="1617757"/>
                    <a:pt x="3442824" y="1609733"/>
                  </a:cubicBezTo>
                  <a:cubicBezTo>
                    <a:pt x="3456066" y="1605412"/>
                    <a:pt x="3469139" y="1600363"/>
                    <a:pt x="3482604" y="1596885"/>
                  </a:cubicBezTo>
                  <a:cubicBezTo>
                    <a:pt x="3496968" y="1593125"/>
                    <a:pt x="3498539" y="1585888"/>
                    <a:pt x="3493545" y="1572815"/>
                  </a:cubicBezTo>
                  <a:cubicBezTo>
                    <a:pt x="3462743" y="1492190"/>
                    <a:pt x="3425095" y="1414931"/>
                    <a:pt x="3381051" y="1340758"/>
                  </a:cubicBezTo>
                  <a:cubicBezTo>
                    <a:pt x="3367193" y="1317362"/>
                    <a:pt x="3367193" y="1317418"/>
                    <a:pt x="3389580" y="1303335"/>
                  </a:cubicBezTo>
                  <a:cubicBezTo>
                    <a:pt x="3400856" y="1296209"/>
                    <a:pt x="3412695" y="1289870"/>
                    <a:pt x="3423356" y="1281958"/>
                  </a:cubicBezTo>
                  <a:cubicBezTo>
                    <a:pt x="3436092" y="1272476"/>
                    <a:pt x="3443274" y="1274384"/>
                    <a:pt x="3451634" y="1288467"/>
                  </a:cubicBezTo>
                  <a:cubicBezTo>
                    <a:pt x="3499156" y="1368363"/>
                    <a:pt x="3540113" y="1451400"/>
                    <a:pt x="3573273" y="1538253"/>
                  </a:cubicBezTo>
                  <a:cubicBezTo>
                    <a:pt x="3582923" y="1563557"/>
                    <a:pt x="3582979" y="1563557"/>
                    <a:pt x="3608170" y="1555309"/>
                  </a:cubicBezTo>
                  <a:cubicBezTo>
                    <a:pt x="3620290" y="1551326"/>
                    <a:pt x="3632129" y="1546557"/>
                    <a:pt x="3644472" y="1543527"/>
                  </a:cubicBezTo>
                  <a:cubicBezTo>
                    <a:pt x="3660686" y="1539544"/>
                    <a:pt x="3663885" y="1531969"/>
                    <a:pt x="3657769" y="1516091"/>
                  </a:cubicBezTo>
                  <a:cubicBezTo>
                    <a:pt x="3628200" y="1439618"/>
                    <a:pt x="3594424" y="1365220"/>
                    <a:pt x="3554476" y="1293628"/>
                  </a:cubicBezTo>
                  <a:cubicBezTo>
                    <a:pt x="3490067" y="1178274"/>
                    <a:pt x="3413481" y="1071671"/>
                    <a:pt x="3323710" y="974718"/>
                  </a:cubicBezTo>
                  <a:cubicBezTo>
                    <a:pt x="3311984" y="962095"/>
                    <a:pt x="3310693" y="953623"/>
                    <a:pt x="3324552" y="942626"/>
                  </a:cubicBezTo>
                  <a:cubicBezTo>
                    <a:pt x="3335942" y="933593"/>
                    <a:pt x="3346770" y="923606"/>
                    <a:pt x="3356421" y="912833"/>
                  </a:cubicBezTo>
                  <a:cubicBezTo>
                    <a:pt x="3367754" y="900153"/>
                    <a:pt x="3375721" y="901444"/>
                    <a:pt x="3386887" y="913843"/>
                  </a:cubicBezTo>
                  <a:cubicBezTo>
                    <a:pt x="3442600" y="975616"/>
                    <a:pt x="3494892" y="1040026"/>
                    <a:pt x="3541965" y="1108589"/>
                  </a:cubicBezTo>
                  <a:cubicBezTo>
                    <a:pt x="3671403" y="1297276"/>
                    <a:pt x="3761622" y="1503074"/>
                    <a:pt x="3809930" y="1726883"/>
                  </a:cubicBezTo>
                  <a:cubicBezTo>
                    <a:pt x="3813689" y="1744333"/>
                    <a:pt x="3820029" y="1751009"/>
                    <a:pt x="3837984" y="1745959"/>
                  </a:cubicBezTo>
                  <a:cubicBezTo>
                    <a:pt x="3851953" y="1742032"/>
                    <a:pt x="3866429" y="1739676"/>
                    <a:pt x="3880848" y="1737993"/>
                  </a:cubicBezTo>
                  <a:cubicBezTo>
                    <a:pt x="3896109" y="1736198"/>
                    <a:pt x="3899644" y="1729240"/>
                    <a:pt x="3896447" y="1714652"/>
                  </a:cubicBezTo>
                  <a:cubicBezTo>
                    <a:pt x="3880512" y="1642331"/>
                    <a:pt x="3860707" y="1571188"/>
                    <a:pt x="3836637" y="1501167"/>
                  </a:cubicBezTo>
                  <a:cubicBezTo>
                    <a:pt x="3824798" y="1466717"/>
                    <a:pt x="3821376" y="1470196"/>
                    <a:pt x="3857284" y="1456786"/>
                  </a:cubicBezTo>
                  <a:cubicBezTo>
                    <a:pt x="3859528" y="1455889"/>
                    <a:pt x="3861829" y="1455160"/>
                    <a:pt x="3864129" y="1454318"/>
                  </a:cubicBezTo>
                  <a:cubicBezTo>
                    <a:pt x="3906939" y="1439057"/>
                    <a:pt x="3907106" y="1439000"/>
                    <a:pt x="3921525" y="1481305"/>
                  </a:cubicBezTo>
                  <a:cubicBezTo>
                    <a:pt x="3954853" y="1579043"/>
                    <a:pt x="3979990" y="1678856"/>
                    <a:pt x="3997102" y="1780690"/>
                  </a:cubicBezTo>
                  <a:cubicBezTo>
                    <a:pt x="4001254" y="1805489"/>
                    <a:pt x="4000860" y="1806050"/>
                    <a:pt x="3976622" y="1810258"/>
                  </a:cubicBezTo>
                  <a:cubicBezTo>
                    <a:pt x="3935440" y="1817440"/>
                    <a:pt x="3894314" y="1824958"/>
                    <a:pt x="3852964" y="1831242"/>
                  </a:cubicBezTo>
                  <a:cubicBezTo>
                    <a:pt x="3836412" y="1833767"/>
                    <a:pt x="3830745" y="1839882"/>
                    <a:pt x="3833382" y="1857555"/>
                  </a:cubicBezTo>
                  <a:cubicBezTo>
                    <a:pt x="3841293" y="1910801"/>
                    <a:pt x="3846035" y="1964200"/>
                    <a:pt x="3848321" y="2017719"/>
                  </a:cubicBezTo>
                  <a:lnTo>
                    <a:pt x="3848323" y="2019516"/>
                  </a:lnTo>
                  <a:lnTo>
                    <a:pt x="3760285" y="2019516"/>
                  </a:lnTo>
                  <a:lnTo>
                    <a:pt x="3758424" y="1972013"/>
                  </a:lnTo>
                  <a:cubicBezTo>
                    <a:pt x="3749953" y="1860417"/>
                    <a:pt x="3729810" y="1750953"/>
                    <a:pt x="3699456" y="1643284"/>
                  </a:cubicBezTo>
                  <a:cubicBezTo>
                    <a:pt x="3694967" y="1627351"/>
                    <a:pt x="3688291" y="1623479"/>
                    <a:pt x="3672300" y="1628416"/>
                  </a:cubicBezTo>
                  <a:cubicBezTo>
                    <a:pt x="3604018" y="1649568"/>
                    <a:pt x="3535344" y="1669542"/>
                    <a:pt x="3466839" y="1690133"/>
                  </a:cubicBezTo>
                  <a:cubicBezTo>
                    <a:pt x="3443891" y="1697034"/>
                    <a:pt x="3443722" y="1697596"/>
                    <a:pt x="3450062" y="1720599"/>
                  </a:cubicBezTo>
                  <a:cubicBezTo>
                    <a:pt x="3476447" y="1816205"/>
                    <a:pt x="3493804" y="1913105"/>
                    <a:pt x="3500337" y="2011441"/>
                  </a:cubicBezTo>
                  <a:lnTo>
                    <a:pt x="3500571" y="2019516"/>
                  </a:lnTo>
                  <a:lnTo>
                    <a:pt x="3412641" y="2019516"/>
                  </a:lnTo>
                  <a:lnTo>
                    <a:pt x="3408144" y="1938125"/>
                  </a:lnTo>
                  <a:cubicBezTo>
                    <a:pt x="3380967" y="1719197"/>
                    <a:pt x="3293890" y="1507676"/>
                    <a:pt x="3147031" y="1303616"/>
                  </a:cubicBezTo>
                  <a:cubicBezTo>
                    <a:pt x="3131994" y="1282688"/>
                    <a:pt x="3131490" y="1283081"/>
                    <a:pt x="3111460" y="1300417"/>
                  </a:cubicBezTo>
                  <a:cubicBezTo>
                    <a:pt x="3101360" y="1309170"/>
                    <a:pt x="3091822" y="1318652"/>
                    <a:pt x="3080993" y="1326339"/>
                  </a:cubicBezTo>
                  <a:cubicBezTo>
                    <a:pt x="3067977" y="1335596"/>
                    <a:pt x="3068425" y="1343564"/>
                    <a:pt x="3077907" y="1355907"/>
                  </a:cubicBezTo>
                  <a:cubicBezTo>
                    <a:pt x="3148938" y="1448315"/>
                    <a:pt x="3205438" y="1549025"/>
                    <a:pt x="3247181" y="1657816"/>
                  </a:cubicBezTo>
                  <a:cubicBezTo>
                    <a:pt x="3287634" y="1763297"/>
                    <a:pt x="3313121" y="1870278"/>
                    <a:pt x="3323809" y="1978725"/>
                  </a:cubicBezTo>
                  <a:lnTo>
                    <a:pt x="3325043" y="2019516"/>
                  </a:lnTo>
                  <a:lnTo>
                    <a:pt x="3238338" y="2019516"/>
                  </a:lnTo>
                  <a:lnTo>
                    <a:pt x="3237300" y="1988291"/>
                  </a:lnTo>
                  <a:cubicBezTo>
                    <a:pt x="3223701" y="1846597"/>
                    <a:pt x="3183725" y="1710837"/>
                    <a:pt x="3118248" y="1580726"/>
                  </a:cubicBezTo>
                  <a:cubicBezTo>
                    <a:pt x="3110562" y="1565409"/>
                    <a:pt x="3103548" y="1563894"/>
                    <a:pt x="3089241" y="1572478"/>
                  </a:cubicBezTo>
                  <a:cubicBezTo>
                    <a:pt x="3051818" y="1594921"/>
                    <a:pt x="3013329" y="1615568"/>
                    <a:pt x="2975794" y="1637786"/>
                  </a:cubicBezTo>
                  <a:cubicBezTo>
                    <a:pt x="2962721" y="1645529"/>
                    <a:pt x="2955314" y="1645249"/>
                    <a:pt x="2947179" y="1630661"/>
                  </a:cubicBezTo>
                  <a:cubicBezTo>
                    <a:pt x="2852583" y="1461724"/>
                    <a:pt x="2719779" y="1331556"/>
                    <a:pt x="2548823" y="1240608"/>
                  </a:cubicBezTo>
                  <a:cubicBezTo>
                    <a:pt x="2536367" y="1233987"/>
                    <a:pt x="2533337" y="1227647"/>
                    <a:pt x="2540463" y="1215191"/>
                  </a:cubicBezTo>
                  <a:cubicBezTo>
                    <a:pt x="2548598" y="1200997"/>
                    <a:pt x="2556060" y="1186353"/>
                    <a:pt x="2562456" y="1171316"/>
                  </a:cubicBezTo>
                  <a:cubicBezTo>
                    <a:pt x="2568460" y="1157177"/>
                    <a:pt x="2575809" y="1155887"/>
                    <a:pt x="2588994" y="1162956"/>
                  </a:cubicBezTo>
                  <a:cubicBezTo>
                    <a:pt x="2659240" y="1200604"/>
                    <a:pt x="2724885" y="1244928"/>
                    <a:pt x="2785480" y="1296771"/>
                  </a:cubicBezTo>
                  <a:cubicBezTo>
                    <a:pt x="2859653" y="1360171"/>
                    <a:pt x="2924007" y="1432437"/>
                    <a:pt x="2977814" y="1513791"/>
                  </a:cubicBezTo>
                  <a:cubicBezTo>
                    <a:pt x="2986902" y="1527592"/>
                    <a:pt x="2994814" y="1530062"/>
                    <a:pt x="3008279" y="1520636"/>
                  </a:cubicBezTo>
                  <a:cubicBezTo>
                    <a:pt x="3020678" y="1511939"/>
                    <a:pt x="3033807" y="1504196"/>
                    <a:pt x="3047274" y="1497295"/>
                  </a:cubicBezTo>
                  <a:cubicBezTo>
                    <a:pt x="3060738" y="1490394"/>
                    <a:pt x="3062254" y="1483269"/>
                    <a:pt x="3053670" y="1470476"/>
                  </a:cubicBezTo>
                  <a:cubicBezTo>
                    <a:pt x="3015012" y="1412967"/>
                    <a:pt x="2972539" y="1358488"/>
                    <a:pt x="2924231" y="1308889"/>
                  </a:cubicBezTo>
                  <a:cubicBezTo>
                    <a:pt x="2722809" y="1102080"/>
                    <a:pt x="2478465" y="984650"/>
                    <a:pt x="2190750" y="958896"/>
                  </a:cubicBezTo>
                  <a:cubicBezTo>
                    <a:pt x="2080108" y="949022"/>
                    <a:pt x="1970363" y="957270"/>
                    <a:pt x="1861741" y="980161"/>
                  </a:cubicBezTo>
                  <a:cubicBezTo>
                    <a:pt x="1839018" y="984930"/>
                    <a:pt x="1839018" y="985267"/>
                    <a:pt x="1845526" y="1007821"/>
                  </a:cubicBezTo>
                  <a:cubicBezTo>
                    <a:pt x="1849004" y="1020052"/>
                    <a:pt x="1852539" y="1032284"/>
                    <a:pt x="1856242" y="1044459"/>
                  </a:cubicBezTo>
                  <a:cubicBezTo>
                    <a:pt x="1859496" y="1055231"/>
                    <a:pt x="1860619" y="1067407"/>
                    <a:pt x="1876890" y="1067463"/>
                  </a:cubicBezTo>
                  <a:cubicBezTo>
                    <a:pt x="1883286" y="1067463"/>
                    <a:pt x="1883791" y="1075149"/>
                    <a:pt x="1884913" y="1080311"/>
                  </a:cubicBezTo>
                  <a:cubicBezTo>
                    <a:pt x="1888560" y="1096863"/>
                    <a:pt x="1891365" y="1113639"/>
                    <a:pt x="1895573" y="1130078"/>
                  </a:cubicBezTo>
                  <a:cubicBezTo>
                    <a:pt x="1899220" y="1144329"/>
                    <a:pt x="1894732" y="1150949"/>
                    <a:pt x="1880200" y="1154148"/>
                  </a:cubicBezTo>
                  <a:cubicBezTo>
                    <a:pt x="1810684" y="1169520"/>
                    <a:pt x="1744029" y="1193310"/>
                    <a:pt x="1679787" y="1224000"/>
                  </a:cubicBezTo>
                  <a:cubicBezTo>
                    <a:pt x="1612235" y="1256261"/>
                    <a:pt x="1549620" y="1296378"/>
                    <a:pt x="1490708" y="1342553"/>
                  </a:cubicBezTo>
                  <a:cubicBezTo>
                    <a:pt x="1476513" y="1353606"/>
                    <a:pt x="1476625" y="1361181"/>
                    <a:pt x="1488015" y="1374197"/>
                  </a:cubicBezTo>
                  <a:cubicBezTo>
                    <a:pt x="1516685" y="1407075"/>
                    <a:pt x="1543504" y="1441581"/>
                    <a:pt x="1572118" y="1474517"/>
                  </a:cubicBezTo>
                  <a:cubicBezTo>
                    <a:pt x="1582610" y="1486579"/>
                    <a:pt x="1581545" y="1493480"/>
                    <a:pt x="1569875" y="1503972"/>
                  </a:cubicBezTo>
                  <a:cubicBezTo>
                    <a:pt x="1425344" y="1633523"/>
                    <a:pt x="1338266" y="1794436"/>
                    <a:pt x="1309148" y="1986432"/>
                  </a:cubicBezTo>
                  <a:lnTo>
                    <a:pt x="1305439" y="2019516"/>
                  </a:lnTo>
                  <a:lnTo>
                    <a:pt x="1217669" y="2019516"/>
                  </a:lnTo>
                  <a:lnTo>
                    <a:pt x="1236938" y="1898682"/>
                  </a:lnTo>
                  <a:cubicBezTo>
                    <a:pt x="1273352" y="1744838"/>
                    <a:pt x="1345785" y="1610238"/>
                    <a:pt x="1453902" y="1495051"/>
                  </a:cubicBezTo>
                  <a:cubicBezTo>
                    <a:pt x="1466526" y="1481641"/>
                    <a:pt x="1466919" y="1473001"/>
                    <a:pt x="1453397" y="1461163"/>
                  </a:cubicBezTo>
                  <a:cubicBezTo>
                    <a:pt x="1442513" y="1451625"/>
                    <a:pt x="1432694" y="1440684"/>
                    <a:pt x="1423548" y="1429406"/>
                  </a:cubicBezTo>
                  <a:cubicBezTo>
                    <a:pt x="1413618" y="1417232"/>
                    <a:pt x="1406211" y="1418858"/>
                    <a:pt x="1396000" y="1429631"/>
                  </a:cubicBezTo>
                  <a:cubicBezTo>
                    <a:pt x="1329233" y="1500100"/>
                    <a:pt x="1273407" y="1578257"/>
                    <a:pt x="1230037" y="1665110"/>
                  </a:cubicBezTo>
                  <a:cubicBezTo>
                    <a:pt x="1182697" y="1759853"/>
                    <a:pt x="1152265" y="1858308"/>
                    <a:pt x="1137508" y="1957178"/>
                  </a:cubicBezTo>
                  <a:lnTo>
                    <a:pt x="1131469" y="2019516"/>
                  </a:lnTo>
                  <a:lnTo>
                    <a:pt x="1045261" y="2019516"/>
                  </a:lnTo>
                  <a:lnTo>
                    <a:pt x="1047017" y="1979812"/>
                  </a:lnTo>
                  <a:cubicBezTo>
                    <a:pt x="1049654" y="1955742"/>
                    <a:pt x="1049037" y="1954452"/>
                    <a:pt x="1024799" y="1950693"/>
                  </a:cubicBezTo>
                  <a:cubicBezTo>
                    <a:pt x="1007463" y="1947999"/>
                    <a:pt x="987993" y="1939471"/>
                    <a:pt x="973125" y="1944409"/>
                  </a:cubicBezTo>
                  <a:cubicBezTo>
                    <a:pt x="948550" y="1952600"/>
                    <a:pt x="926894" y="1943679"/>
                    <a:pt x="904002" y="1943006"/>
                  </a:cubicBezTo>
                  <a:cubicBezTo>
                    <a:pt x="900411" y="1942893"/>
                    <a:pt x="896820" y="1941659"/>
                    <a:pt x="893229" y="1941267"/>
                  </a:cubicBezTo>
                  <a:cubicBezTo>
                    <a:pt x="881727" y="1940033"/>
                    <a:pt x="877969" y="1934085"/>
                    <a:pt x="879651" y="1922640"/>
                  </a:cubicBezTo>
                  <a:cubicBezTo>
                    <a:pt x="890985" y="1845662"/>
                    <a:pt x="909219" y="1770422"/>
                    <a:pt x="934804" y="1696923"/>
                  </a:cubicBezTo>
                  <a:cubicBezTo>
                    <a:pt x="939125" y="1684523"/>
                    <a:pt x="945520" y="1680764"/>
                    <a:pt x="957976" y="1685758"/>
                  </a:cubicBezTo>
                  <a:cubicBezTo>
                    <a:pt x="973742" y="1692098"/>
                    <a:pt x="989676" y="1698045"/>
                    <a:pt x="1005891" y="1702982"/>
                  </a:cubicBezTo>
                  <a:cubicBezTo>
                    <a:pt x="1018796" y="1706909"/>
                    <a:pt x="1021545" y="1713194"/>
                    <a:pt x="1016944" y="1725818"/>
                  </a:cubicBezTo>
                  <a:cubicBezTo>
                    <a:pt x="1003872" y="1761670"/>
                    <a:pt x="993828" y="1798532"/>
                    <a:pt x="984346" y="1835562"/>
                  </a:cubicBezTo>
                  <a:cubicBezTo>
                    <a:pt x="980531" y="1850487"/>
                    <a:pt x="984683" y="1856882"/>
                    <a:pt x="999832" y="1858341"/>
                  </a:cubicBezTo>
                  <a:cubicBezTo>
                    <a:pt x="1013690" y="1859688"/>
                    <a:pt x="1027380" y="1862718"/>
                    <a:pt x="1041126" y="1864850"/>
                  </a:cubicBezTo>
                  <a:cubicBezTo>
                    <a:pt x="1065309" y="1868608"/>
                    <a:pt x="1065420" y="1868608"/>
                    <a:pt x="1071536" y="1844034"/>
                  </a:cubicBezTo>
                  <a:cubicBezTo>
                    <a:pt x="1094035" y="1753478"/>
                    <a:pt x="1127699" y="1667243"/>
                    <a:pt x="1173818" y="1586224"/>
                  </a:cubicBezTo>
                  <a:cubicBezTo>
                    <a:pt x="1307016" y="1352260"/>
                    <a:pt x="1500583" y="1189944"/>
                    <a:pt x="1754241" y="1099500"/>
                  </a:cubicBezTo>
                  <a:cubicBezTo>
                    <a:pt x="1778703" y="1090747"/>
                    <a:pt x="1778759" y="1091027"/>
                    <a:pt x="1771746" y="1066678"/>
                  </a:cubicBezTo>
                  <a:cubicBezTo>
                    <a:pt x="1767874" y="1053324"/>
                    <a:pt x="1763386" y="1040083"/>
                    <a:pt x="1760244" y="1026505"/>
                  </a:cubicBezTo>
                  <a:cubicBezTo>
                    <a:pt x="1756990" y="1012703"/>
                    <a:pt x="1750370" y="1009336"/>
                    <a:pt x="1736735" y="1013937"/>
                  </a:cubicBezTo>
                  <a:cubicBezTo>
                    <a:pt x="1695890" y="1027739"/>
                    <a:pt x="1655942" y="1043561"/>
                    <a:pt x="1616891" y="1061740"/>
                  </a:cubicBezTo>
                  <a:cubicBezTo>
                    <a:pt x="1495870" y="1118015"/>
                    <a:pt x="1388033" y="1193366"/>
                    <a:pt x="1293549" y="1287513"/>
                  </a:cubicBezTo>
                  <a:cubicBezTo>
                    <a:pt x="1280758" y="1300250"/>
                    <a:pt x="1272398" y="1302325"/>
                    <a:pt x="1260167" y="1288017"/>
                  </a:cubicBezTo>
                  <a:cubicBezTo>
                    <a:pt x="1250796" y="1277021"/>
                    <a:pt x="1239799" y="1267147"/>
                    <a:pt x="1228410" y="1258170"/>
                  </a:cubicBezTo>
                  <a:cubicBezTo>
                    <a:pt x="1215561" y="1248013"/>
                    <a:pt x="1216459" y="1240215"/>
                    <a:pt x="1227849" y="1229106"/>
                  </a:cubicBezTo>
                  <a:cubicBezTo>
                    <a:pt x="1297589" y="1161161"/>
                    <a:pt x="1372997" y="1100566"/>
                    <a:pt x="1456034" y="1049621"/>
                  </a:cubicBezTo>
                  <a:cubicBezTo>
                    <a:pt x="1484817" y="1031947"/>
                    <a:pt x="1485154" y="1037166"/>
                    <a:pt x="1467367" y="1004624"/>
                  </a:cubicBezTo>
                  <a:cubicBezTo>
                    <a:pt x="1462093" y="995029"/>
                    <a:pt x="1456820" y="985492"/>
                    <a:pt x="1451545" y="975953"/>
                  </a:cubicBezTo>
                  <a:cubicBezTo>
                    <a:pt x="1446496" y="966920"/>
                    <a:pt x="1442680" y="956764"/>
                    <a:pt x="1428430" y="964282"/>
                  </a:cubicBezTo>
                  <a:cubicBezTo>
                    <a:pt x="1422033" y="967650"/>
                    <a:pt x="1419228" y="960243"/>
                    <a:pt x="1416479" y="955811"/>
                  </a:cubicBezTo>
                  <a:cubicBezTo>
                    <a:pt x="1407165" y="940830"/>
                    <a:pt x="1399030" y="925176"/>
                    <a:pt x="1388874" y="910869"/>
                  </a:cubicBezTo>
                  <a:cubicBezTo>
                    <a:pt x="1379112" y="897067"/>
                    <a:pt x="1383432" y="890391"/>
                    <a:pt x="1396729" y="882760"/>
                  </a:cubicBezTo>
                  <a:cubicBezTo>
                    <a:pt x="1514216" y="815376"/>
                    <a:pt x="1638549" y="765161"/>
                    <a:pt x="1770231" y="733348"/>
                  </a:cubicBezTo>
                  <a:cubicBezTo>
                    <a:pt x="1798003" y="726616"/>
                    <a:pt x="1798059" y="726671"/>
                    <a:pt x="1792673" y="698449"/>
                  </a:cubicBezTo>
                  <a:cubicBezTo>
                    <a:pt x="1790654" y="687734"/>
                    <a:pt x="1788578" y="677018"/>
                    <a:pt x="1786502" y="666301"/>
                  </a:cubicBezTo>
                  <a:cubicBezTo>
                    <a:pt x="1781901" y="642456"/>
                    <a:pt x="1781397" y="642062"/>
                    <a:pt x="1758224" y="647449"/>
                  </a:cubicBezTo>
                  <a:cubicBezTo>
                    <a:pt x="1680124" y="665627"/>
                    <a:pt x="1603818" y="689529"/>
                    <a:pt x="1529983" y="720780"/>
                  </a:cubicBezTo>
                  <a:cubicBezTo>
                    <a:pt x="1197719" y="861552"/>
                    <a:pt x="946755" y="1091533"/>
                    <a:pt x="776247" y="1409489"/>
                  </a:cubicBezTo>
                  <a:cubicBezTo>
                    <a:pt x="765081" y="1430361"/>
                    <a:pt x="765250" y="1430472"/>
                    <a:pt x="743649" y="1419700"/>
                  </a:cubicBezTo>
                  <a:cubicBezTo>
                    <a:pt x="732820" y="1414314"/>
                    <a:pt x="721992" y="1408815"/>
                    <a:pt x="711164" y="1403373"/>
                  </a:cubicBezTo>
                  <a:cubicBezTo>
                    <a:pt x="687711" y="1391534"/>
                    <a:pt x="687599" y="1391478"/>
                    <a:pt x="699381" y="1368867"/>
                  </a:cubicBezTo>
                  <a:cubicBezTo>
                    <a:pt x="743200" y="1284764"/>
                    <a:pt x="794538" y="1205541"/>
                    <a:pt x="852720" y="1130695"/>
                  </a:cubicBezTo>
                  <a:cubicBezTo>
                    <a:pt x="879034" y="1096807"/>
                    <a:pt x="877744" y="1105559"/>
                    <a:pt x="848007" y="1079751"/>
                  </a:cubicBezTo>
                  <a:cubicBezTo>
                    <a:pt x="818720" y="1054334"/>
                    <a:pt x="789207" y="1029142"/>
                    <a:pt x="758910" y="1004904"/>
                  </a:cubicBezTo>
                  <a:cubicBezTo>
                    <a:pt x="746118" y="994636"/>
                    <a:pt x="744996" y="987399"/>
                    <a:pt x="755993" y="974438"/>
                  </a:cubicBezTo>
                  <a:cubicBezTo>
                    <a:pt x="828426" y="889268"/>
                    <a:pt x="907256" y="810663"/>
                    <a:pt x="994053" y="740081"/>
                  </a:cubicBezTo>
                  <a:cubicBezTo>
                    <a:pt x="1014869" y="723193"/>
                    <a:pt x="1014869" y="723193"/>
                    <a:pt x="998878" y="701704"/>
                  </a:cubicBezTo>
                  <a:cubicBezTo>
                    <a:pt x="990910" y="690987"/>
                    <a:pt x="982326" y="680664"/>
                    <a:pt x="975145" y="669499"/>
                  </a:cubicBezTo>
                  <a:cubicBezTo>
                    <a:pt x="966897" y="656650"/>
                    <a:pt x="959155" y="656370"/>
                    <a:pt x="947484" y="665908"/>
                  </a:cubicBezTo>
                  <a:cubicBezTo>
                    <a:pt x="907200" y="699011"/>
                    <a:pt x="867645" y="732955"/>
                    <a:pt x="829997" y="769032"/>
                  </a:cubicBezTo>
                  <a:cubicBezTo>
                    <a:pt x="655955" y="935837"/>
                    <a:pt x="518774" y="1128788"/>
                    <a:pt x="419746" y="1348725"/>
                  </a:cubicBezTo>
                  <a:cubicBezTo>
                    <a:pt x="409254" y="1372009"/>
                    <a:pt x="409254" y="1372009"/>
                    <a:pt x="385409" y="1361685"/>
                  </a:cubicBezTo>
                  <a:cubicBezTo>
                    <a:pt x="373177" y="1356412"/>
                    <a:pt x="361227" y="1350409"/>
                    <a:pt x="348659" y="1345976"/>
                  </a:cubicBezTo>
                  <a:cubicBezTo>
                    <a:pt x="333510" y="1340702"/>
                    <a:pt x="331378" y="1332679"/>
                    <a:pt x="337886" y="1318315"/>
                  </a:cubicBezTo>
                  <a:cubicBezTo>
                    <a:pt x="371438" y="1244199"/>
                    <a:pt x="408749" y="1172158"/>
                    <a:pt x="451165" y="1102754"/>
                  </a:cubicBezTo>
                  <a:cubicBezTo>
                    <a:pt x="592778" y="870922"/>
                    <a:pt x="774620" y="676905"/>
                    <a:pt x="996914" y="520592"/>
                  </a:cubicBezTo>
                  <a:cubicBezTo>
                    <a:pt x="1011558" y="510325"/>
                    <a:pt x="1020142" y="509090"/>
                    <a:pt x="1029400" y="526091"/>
                  </a:cubicBezTo>
                  <a:cubicBezTo>
                    <a:pt x="1037198" y="540398"/>
                    <a:pt x="1047242" y="553527"/>
                    <a:pt x="1056780" y="566824"/>
                  </a:cubicBezTo>
                  <a:cubicBezTo>
                    <a:pt x="1063064" y="575633"/>
                    <a:pt x="1062110" y="582141"/>
                    <a:pt x="1052853" y="587808"/>
                  </a:cubicBezTo>
                  <a:cubicBezTo>
                    <a:pt x="1028334" y="602732"/>
                    <a:pt x="1036133" y="605370"/>
                    <a:pt x="1048308" y="622426"/>
                  </a:cubicBezTo>
                  <a:cubicBezTo>
                    <a:pt x="1055713" y="632805"/>
                    <a:pt x="1064298" y="642400"/>
                    <a:pt x="1070862" y="653228"/>
                  </a:cubicBezTo>
                  <a:cubicBezTo>
                    <a:pt x="1079728" y="667760"/>
                    <a:pt x="1087919" y="669275"/>
                    <a:pt x="1102507" y="659007"/>
                  </a:cubicBezTo>
                  <a:cubicBezTo>
                    <a:pt x="1194017" y="594653"/>
                    <a:pt x="1291474" y="540734"/>
                    <a:pt x="1393868" y="495681"/>
                  </a:cubicBezTo>
                  <a:cubicBezTo>
                    <a:pt x="1443242" y="473967"/>
                    <a:pt x="1493681" y="454947"/>
                    <a:pt x="1544682" y="437218"/>
                  </a:cubicBezTo>
                  <a:cubicBezTo>
                    <a:pt x="1559045" y="432224"/>
                    <a:pt x="1566003" y="435367"/>
                    <a:pt x="1569594" y="450066"/>
                  </a:cubicBezTo>
                  <a:cubicBezTo>
                    <a:pt x="1572904" y="463588"/>
                    <a:pt x="1577898" y="476661"/>
                    <a:pt x="1582162" y="489958"/>
                  </a:cubicBezTo>
                  <a:cubicBezTo>
                    <a:pt x="1589849" y="514027"/>
                    <a:pt x="1589849" y="514084"/>
                    <a:pt x="1566508" y="521995"/>
                  </a:cubicBezTo>
                  <a:cubicBezTo>
                    <a:pt x="1454688" y="559755"/>
                    <a:pt x="1348142" y="608960"/>
                    <a:pt x="1246757" y="669331"/>
                  </a:cubicBezTo>
                  <a:cubicBezTo>
                    <a:pt x="1110979" y="750180"/>
                    <a:pt x="989564" y="848872"/>
                    <a:pt x="881054" y="963665"/>
                  </a:cubicBezTo>
                  <a:cubicBezTo>
                    <a:pt x="869271" y="976065"/>
                    <a:pt x="867027" y="984313"/>
                    <a:pt x="882288" y="994917"/>
                  </a:cubicBezTo>
                  <a:cubicBezTo>
                    <a:pt x="894183" y="1003165"/>
                    <a:pt x="905236" y="1012928"/>
                    <a:pt x="915503" y="1023139"/>
                  </a:cubicBezTo>
                  <a:cubicBezTo>
                    <a:pt x="927174" y="1034753"/>
                    <a:pt x="935534" y="1033799"/>
                    <a:pt x="946587" y="1021511"/>
                  </a:cubicBezTo>
                  <a:cubicBezTo>
                    <a:pt x="992089" y="970960"/>
                    <a:pt x="1042080" y="925008"/>
                    <a:pt x="1094708" y="882031"/>
                  </a:cubicBezTo>
                  <a:cubicBezTo>
                    <a:pt x="1343372" y="678981"/>
                    <a:pt x="1626991" y="560203"/>
                    <a:pt x="1946798" y="528615"/>
                  </a:cubicBezTo>
                  <a:cubicBezTo>
                    <a:pt x="2029612" y="520424"/>
                    <a:pt x="2112537" y="519021"/>
                    <a:pt x="2195520" y="524688"/>
                  </a:cubicBezTo>
                  <a:cubicBezTo>
                    <a:pt x="2212968" y="525866"/>
                    <a:pt x="2219084" y="519750"/>
                    <a:pt x="2220374" y="502694"/>
                  </a:cubicBezTo>
                  <a:cubicBezTo>
                    <a:pt x="2223404" y="461624"/>
                    <a:pt x="2227837" y="420610"/>
                    <a:pt x="2232213" y="379653"/>
                  </a:cubicBezTo>
                  <a:cubicBezTo>
                    <a:pt x="2234906" y="354517"/>
                    <a:pt x="2237094" y="352889"/>
                    <a:pt x="2261557" y="355246"/>
                  </a:cubicBezTo>
                  <a:cubicBezTo>
                    <a:pt x="2405189" y="369161"/>
                    <a:pt x="2545288" y="399121"/>
                    <a:pt x="2681290" y="447598"/>
                  </a:cubicBezTo>
                  <a:cubicBezTo>
                    <a:pt x="2702386" y="455116"/>
                    <a:pt x="2723538" y="462634"/>
                    <a:pt x="2744186" y="471386"/>
                  </a:cubicBezTo>
                  <a:cubicBezTo>
                    <a:pt x="2756697" y="476661"/>
                    <a:pt x="2763038" y="473406"/>
                    <a:pt x="2767694" y="461231"/>
                  </a:cubicBezTo>
                  <a:cubicBezTo>
                    <a:pt x="2773529" y="445970"/>
                    <a:pt x="2779925" y="430821"/>
                    <a:pt x="2787387" y="416290"/>
                  </a:cubicBezTo>
                  <a:cubicBezTo>
                    <a:pt x="2794513" y="402431"/>
                    <a:pt x="2790361" y="396036"/>
                    <a:pt x="2776559" y="390706"/>
                  </a:cubicBezTo>
                  <a:cubicBezTo>
                    <a:pt x="2698514" y="360352"/>
                    <a:pt x="2619180" y="334150"/>
                    <a:pt x="2537714" y="314569"/>
                  </a:cubicBezTo>
                  <a:cubicBezTo>
                    <a:pt x="2521162" y="310642"/>
                    <a:pt x="2504723" y="306546"/>
                    <a:pt x="2488059" y="303291"/>
                  </a:cubicBezTo>
                  <a:cubicBezTo>
                    <a:pt x="2474762" y="300654"/>
                    <a:pt x="2469263" y="294595"/>
                    <a:pt x="2473023" y="280512"/>
                  </a:cubicBezTo>
                  <a:cubicBezTo>
                    <a:pt x="2476781" y="266486"/>
                    <a:pt x="2478914" y="252010"/>
                    <a:pt x="2481944" y="237816"/>
                  </a:cubicBezTo>
                  <a:cubicBezTo>
                    <a:pt x="2485521" y="221236"/>
                    <a:pt x="2487204" y="216491"/>
                    <a:pt x="2496958" y="217096"/>
                  </a:cubicBezTo>
                  <a:close/>
                  <a:moveTo>
                    <a:pt x="2224884" y="2631"/>
                  </a:moveTo>
                  <a:cubicBezTo>
                    <a:pt x="2660769" y="24357"/>
                    <a:pt x="3061749" y="180726"/>
                    <a:pt x="3421953" y="473182"/>
                  </a:cubicBezTo>
                  <a:cubicBezTo>
                    <a:pt x="3845894" y="817452"/>
                    <a:pt x="4102189" y="1264677"/>
                    <a:pt x="4175465" y="1806892"/>
                  </a:cubicBezTo>
                  <a:lnTo>
                    <a:pt x="4193532" y="2019516"/>
                  </a:lnTo>
                  <a:lnTo>
                    <a:pt x="4106125" y="2019516"/>
                  </a:lnTo>
                  <a:lnTo>
                    <a:pt x="4105280" y="1952696"/>
                  </a:lnTo>
                  <a:cubicBezTo>
                    <a:pt x="4088387" y="1716136"/>
                    <a:pt x="4029938" y="1487631"/>
                    <a:pt x="3930335" y="1266922"/>
                  </a:cubicBezTo>
                  <a:cubicBezTo>
                    <a:pt x="3922592" y="1249809"/>
                    <a:pt x="3915691" y="1247340"/>
                    <a:pt x="3899364" y="1255644"/>
                  </a:cubicBezTo>
                  <a:cubicBezTo>
                    <a:pt x="3862109" y="1274552"/>
                    <a:pt x="3823900" y="1291721"/>
                    <a:pt x="3786085" y="1309507"/>
                  </a:cubicBezTo>
                  <a:cubicBezTo>
                    <a:pt x="3763586" y="1320111"/>
                    <a:pt x="3763361" y="1320167"/>
                    <a:pt x="3752308" y="1297444"/>
                  </a:cubicBezTo>
                  <a:cubicBezTo>
                    <a:pt x="3656647" y="1100846"/>
                    <a:pt x="3529677" y="927029"/>
                    <a:pt x="3372524" y="775148"/>
                  </a:cubicBezTo>
                  <a:cubicBezTo>
                    <a:pt x="3329827" y="733853"/>
                    <a:pt x="3284772" y="695196"/>
                    <a:pt x="3238653" y="657661"/>
                  </a:cubicBezTo>
                  <a:cubicBezTo>
                    <a:pt x="3226029" y="647449"/>
                    <a:pt x="3218510" y="648178"/>
                    <a:pt x="3209983" y="661757"/>
                  </a:cubicBezTo>
                  <a:cubicBezTo>
                    <a:pt x="3201623" y="675109"/>
                    <a:pt x="3192029" y="687734"/>
                    <a:pt x="3182097" y="699908"/>
                  </a:cubicBezTo>
                  <a:cubicBezTo>
                    <a:pt x="3173401" y="710513"/>
                    <a:pt x="3173794" y="717863"/>
                    <a:pt x="3185239" y="726671"/>
                  </a:cubicBezTo>
                  <a:cubicBezTo>
                    <a:pt x="3206336" y="742886"/>
                    <a:pt x="3225972" y="761065"/>
                    <a:pt x="3246900" y="777561"/>
                  </a:cubicBezTo>
                  <a:cubicBezTo>
                    <a:pt x="3258402" y="786593"/>
                    <a:pt x="3260534" y="794336"/>
                    <a:pt x="3249594" y="805445"/>
                  </a:cubicBezTo>
                  <a:cubicBezTo>
                    <a:pt x="3237699" y="817509"/>
                    <a:pt x="3226589" y="830469"/>
                    <a:pt x="3215874" y="843598"/>
                  </a:cubicBezTo>
                  <a:cubicBezTo>
                    <a:pt x="3208074" y="853136"/>
                    <a:pt x="3201679" y="853978"/>
                    <a:pt x="3192029" y="845393"/>
                  </a:cubicBezTo>
                  <a:cubicBezTo>
                    <a:pt x="3172615" y="828056"/>
                    <a:pt x="3152025" y="812065"/>
                    <a:pt x="3132218" y="795121"/>
                  </a:cubicBezTo>
                  <a:cubicBezTo>
                    <a:pt x="3123354" y="787491"/>
                    <a:pt x="3116789" y="787884"/>
                    <a:pt x="3110001" y="797758"/>
                  </a:cubicBezTo>
                  <a:cubicBezTo>
                    <a:pt x="3100350" y="811729"/>
                    <a:pt x="3090756" y="825812"/>
                    <a:pt x="3079647" y="838604"/>
                  </a:cubicBezTo>
                  <a:cubicBezTo>
                    <a:pt x="3068930" y="850948"/>
                    <a:pt x="3071735" y="858073"/>
                    <a:pt x="3083799" y="867668"/>
                  </a:cubicBezTo>
                  <a:cubicBezTo>
                    <a:pt x="3181199" y="944814"/>
                    <a:pt x="3267210" y="1033294"/>
                    <a:pt x="3343629" y="1131144"/>
                  </a:cubicBezTo>
                  <a:cubicBezTo>
                    <a:pt x="3345480" y="1133501"/>
                    <a:pt x="3347331" y="1135913"/>
                    <a:pt x="3349182" y="1138326"/>
                  </a:cubicBezTo>
                  <a:cubicBezTo>
                    <a:pt x="3363883" y="1157794"/>
                    <a:pt x="3363939" y="1157794"/>
                    <a:pt x="3344750" y="1172102"/>
                  </a:cubicBezTo>
                  <a:cubicBezTo>
                    <a:pt x="3333081" y="1180798"/>
                    <a:pt x="3320793" y="1188710"/>
                    <a:pt x="3309796" y="1198191"/>
                  </a:cubicBezTo>
                  <a:cubicBezTo>
                    <a:pt x="3298126" y="1208234"/>
                    <a:pt x="3290888" y="1205822"/>
                    <a:pt x="3282023" y="1194096"/>
                  </a:cubicBezTo>
                  <a:cubicBezTo>
                    <a:pt x="3238540" y="1136362"/>
                    <a:pt x="3190570" y="1082500"/>
                    <a:pt x="3138839" y="1032116"/>
                  </a:cubicBezTo>
                  <a:cubicBezTo>
                    <a:pt x="3044131" y="939877"/>
                    <a:pt x="2939212" y="861103"/>
                    <a:pt x="2823688" y="796637"/>
                  </a:cubicBezTo>
                  <a:cubicBezTo>
                    <a:pt x="2801358" y="784125"/>
                    <a:pt x="2801190" y="784349"/>
                    <a:pt x="2790080" y="806679"/>
                  </a:cubicBezTo>
                  <a:cubicBezTo>
                    <a:pt x="2783853" y="819135"/>
                    <a:pt x="2778354" y="832039"/>
                    <a:pt x="2771453" y="844103"/>
                  </a:cubicBezTo>
                  <a:cubicBezTo>
                    <a:pt x="2764047" y="857063"/>
                    <a:pt x="2767189" y="864469"/>
                    <a:pt x="2780094" y="871482"/>
                  </a:cubicBezTo>
                  <a:cubicBezTo>
                    <a:pt x="2837659" y="902903"/>
                    <a:pt x="2892138" y="939203"/>
                    <a:pt x="2944374" y="978758"/>
                  </a:cubicBezTo>
                  <a:cubicBezTo>
                    <a:pt x="2977757" y="1004063"/>
                    <a:pt x="3009514" y="1031162"/>
                    <a:pt x="3040989" y="1058766"/>
                  </a:cubicBezTo>
                  <a:cubicBezTo>
                    <a:pt x="3051088" y="1067631"/>
                    <a:pt x="3052099" y="1074308"/>
                    <a:pt x="3042224" y="1083790"/>
                  </a:cubicBezTo>
                  <a:cubicBezTo>
                    <a:pt x="3030497" y="1095123"/>
                    <a:pt x="3019108" y="1107074"/>
                    <a:pt x="3008728" y="1119642"/>
                  </a:cubicBezTo>
                  <a:cubicBezTo>
                    <a:pt x="2998628" y="1131817"/>
                    <a:pt x="2990830" y="1131537"/>
                    <a:pt x="2979104" y="1120876"/>
                  </a:cubicBezTo>
                  <a:cubicBezTo>
                    <a:pt x="2912505" y="1060281"/>
                    <a:pt x="2840408" y="1007148"/>
                    <a:pt x="2762588" y="961870"/>
                  </a:cubicBezTo>
                  <a:cubicBezTo>
                    <a:pt x="2571377" y="850555"/>
                    <a:pt x="2365354" y="790072"/>
                    <a:pt x="2143957" y="782553"/>
                  </a:cubicBezTo>
                  <a:cubicBezTo>
                    <a:pt x="2114221" y="781544"/>
                    <a:pt x="2084597" y="781207"/>
                    <a:pt x="2054915" y="782778"/>
                  </a:cubicBezTo>
                  <a:cubicBezTo>
                    <a:pt x="2041843" y="783508"/>
                    <a:pt x="2035727" y="778065"/>
                    <a:pt x="2035503" y="765105"/>
                  </a:cubicBezTo>
                  <a:cubicBezTo>
                    <a:pt x="2035279" y="749339"/>
                    <a:pt x="2035391" y="733517"/>
                    <a:pt x="2034101" y="717863"/>
                  </a:cubicBezTo>
                  <a:cubicBezTo>
                    <a:pt x="2032698" y="700975"/>
                    <a:pt x="2040216" y="695869"/>
                    <a:pt x="2056207" y="695420"/>
                  </a:cubicBezTo>
                  <a:cubicBezTo>
                    <a:pt x="2158938" y="692559"/>
                    <a:pt x="2260828" y="700021"/>
                    <a:pt x="2361875" y="719378"/>
                  </a:cubicBezTo>
                  <a:cubicBezTo>
                    <a:pt x="2466514" y="739464"/>
                    <a:pt x="2567674" y="770491"/>
                    <a:pt x="2664738" y="814422"/>
                  </a:cubicBezTo>
                  <a:cubicBezTo>
                    <a:pt x="2680560" y="821548"/>
                    <a:pt x="2688920" y="819640"/>
                    <a:pt x="2695148" y="803313"/>
                  </a:cubicBezTo>
                  <a:cubicBezTo>
                    <a:pt x="2699861" y="790857"/>
                    <a:pt x="2706257" y="779075"/>
                    <a:pt x="2712541" y="767292"/>
                  </a:cubicBezTo>
                  <a:cubicBezTo>
                    <a:pt x="2718938" y="755230"/>
                    <a:pt x="2724436" y="744458"/>
                    <a:pt x="2706594" y="736715"/>
                  </a:cubicBezTo>
                  <a:cubicBezTo>
                    <a:pt x="2699076" y="733461"/>
                    <a:pt x="2702779" y="726166"/>
                    <a:pt x="2705079" y="720668"/>
                  </a:cubicBezTo>
                  <a:cubicBezTo>
                    <a:pt x="2711195" y="706136"/>
                    <a:pt x="2717647" y="691773"/>
                    <a:pt x="2724043" y="677354"/>
                  </a:cubicBezTo>
                  <a:cubicBezTo>
                    <a:pt x="2733862" y="655248"/>
                    <a:pt x="2734310" y="654968"/>
                    <a:pt x="2755968" y="664898"/>
                  </a:cubicBezTo>
                  <a:cubicBezTo>
                    <a:pt x="2830982" y="699404"/>
                    <a:pt x="2902910" y="739520"/>
                    <a:pt x="2971698" y="785246"/>
                  </a:cubicBezTo>
                  <a:cubicBezTo>
                    <a:pt x="2975738" y="787940"/>
                    <a:pt x="2980001" y="790353"/>
                    <a:pt x="2983704" y="793439"/>
                  </a:cubicBezTo>
                  <a:cubicBezTo>
                    <a:pt x="2994140" y="802191"/>
                    <a:pt x="3001323" y="799273"/>
                    <a:pt x="3008841" y="788781"/>
                  </a:cubicBezTo>
                  <a:cubicBezTo>
                    <a:pt x="3035772" y="751415"/>
                    <a:pt x="3063320" y="714496"/>
                    <a:pt x="3090644" y="677410"/>
                  </a:cubicBezTo>
                  <a:cubicBezTo>
                    <a:pt x="3107925" y="653957"/>
                    <a:pt x="3124812" y="630280"/>
                    <a:pt x="3142542" y="607221"/>
                  </a:cubicBezTo>
                  <a:cubicBezTo>
                    <a:pt x="3150397" y="597009"/>
                    <a:pt x="3148602" y="590838"/>
                    <a:pt x="3138335" y="583824"/>
                  </a:cubicBezTo>
                  <a:cubicBezTo>
                    <a:pt x="3105232" y="561326"/>
                    <a:pt x="3071735" y="539387"/>
                    <a:pt x="3036894" y="519807"/>
                  </a:cubicBezTo>
                  <a:cubicBezTo>
                    <a:pt x="3022193" y="511503"/>
                    <a:pt x="3017929" y="503480"/>
                    <a:pt x="3028197" y="488611"/>
                  </a:cubicBezTo>
                  <a:cubicBezTo>
                    <a:pt x="3037119" y="475651"/>
                    <a:pt x="3044748" y="461736"/>
                    <a:pt x="3051986" y="447765"/>
                  </a:cubicBezTo>
                  <a:cubicBezTo>
                    <a:pt x="3058214" y="435759"/>
                    <a:pt x="3065227" y="434525"/>
                    <a:pt x="3076617" y="441370"/>
                  </a:cubicBezTo>
                  <a:cubicBezTo>
                    <a:pt x="3123915" y="469760"/>
                    <a:pt x="3170259" y="499664"/>
                    <a:pt x="3215088" y="531813"/>
                  </a:cubicBezTo>
                  <a:cubicBezTo>
                    <a:pt x="3456403" y="705014"/>
                    <a:pt x="3648399" y="921922"/>
                    <a:pt x="3791134" y="1182426"/>
                  </a:cubicBezTo>
                  <a:cubicBezTo>
                    <a:pt x="3804039" y="1205934"/>
                    <a:pt x="3803983" y="1205934"/>
                    <a:pt x="3827828" y="1194432"/>
                  </a:cubicBezTo>
                  <a:cubicBezTo>
                    <a:pt x="3838207" y="1189438"/>
                    <a:pt x="3848475" y="1184333"/>
                    <a:pt x="3858854" y="1179283"/>
                  </a:cubicBezTo>
                  <a:cubicBezTo>
                    <a:pt x="3881859" y="1168118"/>
                    <a:pt x="3881971" y="1168062"/>
                    <a:pt x="3869347" y="1144890"/>
                  </a:cubicBezTo>
                  <a:cubicBezTo>
                    <a:pt x="3812174" y="1039690"/>
                    <a:pt x="3747091" y="939652"/>
                    <a:pt x="3671683" y="846683"/>
                  </a:cubicBezTo>
                  <a:cubicBezTo>
                    <a:pt x="3369381" y="473911"/>
                    <a:pt x="2984602" y="234000"/>
                    <a:pt x="2515495" y="130427"/>
                  </a:cubicBezTo>
                  <a:cubicBezTo>
                    <a:pt x="2456864" y="117522"/>
                    <a:pt x="2397503" y="108826"/>
                    <a:pt x="2338030" y="100691"/>
                  </a:cubicBezTo>
                  <a:cubicBezTo>
                    <a:pt x="2321086" y="98390"/>
                    <a:pt x="2314578" y="104001"/>
                    <a:pt x="2314241" y="120553"/>
                  </a:cubicBezTo>
                  <a:cubicBezTo>
                    <a:pt x="2313961" y="134411"/>
                    <a:pt x="2311829" y="148269"/>
                    <a:pt x="2310818" y="162183"/>
                  </a:cubicBezTo>
                  <a:cubicBezTo>
                    <a:pt x="2310145" y="171665"/>
                    <a:pt x="2307900" y="181372"/>
                    <a:pt x="2317719" y="188666"/>
                  </a:cubicBezTo>
                  <a:cubicBezTo>
                    <a:pt x="2321871" y="191695"/>
                    <a:pt x="2320076" y="197699"/>
                    <a:pt x="2319571" y="202468"/>
                  </a:cubicBezTo>
                  <a:cubicBezTo>
                    <a:pt x="2318000" y="218122"/>
                    <a:pt x="2315307" y="233775"/>
                    <a:pt x="2314914" y="249486"/>
                  </a:cubicBezTo>
                  <a:cubicBezTo>
                    <a:pt x="2314409" y="266542"/>
                    <a:pt x="2308237" y="272938"/>
                    <a:pt x="2290396" y="270750"/>
                  </a:cubicBezTo>
                  <a:cubicBezTo>
                    <a:pt x="2244108" y="265083"/>
                    <a:pt x="2197483" y="262838"/>
                    <a:pt x="2150802" y="261268"/>
                  </a:cubicBezTo>
                  <a:cubicBezTo>
                    <a:pt x="2032305" y="257340"/>
                    <a:pt x="1914649" y="266317"/>
                    <a:pt x="1797667" y="284888"/>
                  </a:cubicBezTo>
                  <a:cubicBezTo>
                    <a:pt x="1785099" y="286908"/>
                    <a:pt x="1779208" y="291902"/>
                    <a:pt x="1782575" y="305536"/>
                  </a:cubicBezTo>
                  <a:cubicBezTo>
                    <a:pt x="1786446" y="321414"/>
                    <a:pt x="1789588" y="337517"/>
                    <a:pt x="1792169" y="353675"/>
                  </a:cubicBezTo>
                  <a:cubicBezTo>
                    <a:pt x="1794413" y="368038"/>
                    <a:pt x="1800865" y="372583"/>
                    <a:pt x="1815790" y="370003"/>
                  </a:cubicBezTo>
                  <a:cubicBezTo>
                    <a:pt x="1892318" y="356649"/>
                    <a:pt x="1969690" y="350982"/>
                    <a:pt x="2047230" y="347672"/>
                  </a:cubicBezTo>
                  <a:cubicBezTo>
                    <a:pt x="2080781" y="346213"/>
                    <a:pt x="2081398" y="346718"/>
                    <a:pt x="2081398" y="379147"/>
                  </a:cubicBezTo>
                  <a:cubicBezTo>
                    <a:pt x="2081454" y="432673"/>
                    <a:pt x="2081454" y="433739"/>
                    <a:pt x="2028490" y="435871"/>
                  </a:cubicBezTo>
                  <a:cubicBezTo>
                    <a:pt x="1935634" y="439630"/>
                    <a:pt x="1843730" y="450795"/>
                    <a:pt x="1752950" y="470713"/>
                  </a:cubicBezTo>
                  <a:cubicBezTo>
                    <a:pt x="1735108" y="474585"/>
                    <a:pt x="1727870" y="470040"/>
                    <a:pt x="1724560" y="452142"/>
                  </a:cubicBezTo>
                  <a:cubicBezTo>
                    <a:pt x="1717042" y="411633"/>
                    <a:pt x="1707896" y="371462"/>
                    <a:pt x="1699369" y="331120"/>
                  </a:cubicBezTo>
                  <a:cubicBezTo>
                    <a:pt x="1693926" y="305536"/>
                    <a:pt x="1693308" y="305087"/>
                    <a:pt x="1668285" y="311146"/>
                  </a:cubicBezTo>
                  <a:cubicBezTo>
                    <a:pt x="1514272" y="348457"/>
                    <a:pt x="1367555" y="404563"/>
                    <a:pt x="1228073" y="479803"/>
                  </a:cubicBezTo>
                  <a:cubicBezTo>
                    <a:pt x="1200806" y="494559"/>
                    <a:pt x="1200749" y="494559"/>
                    <a:pt x="1184927" y="467011"/>
                  </a:cubicBezTo>
                  <a:cubicBezTo>
                    <a:pt x="1178868" y="456462"/>
                    <a:pt x="1173370" y="445578"/>
                    <a:pt x="1166692" y="435534"/>
                  </a:cubicBezTo>
                  <a:cubicBezTo>
                    <a:pt x="1158782" y="423640"/>
                    <a:pt x="1161194" y="416851"/>
                    <a:pt x="1173874" y="410007"/>
                  </a:cubicBezTo>
                  <a:cubicBezTo>
                    <a:pt x="1234189" y="377352"/>
                    <a:pt x="1295738" y="347335"/>
                    <a:pt x="1359026" y="321078"/>
                  </a:cubicBezTo>
                  <a:cubicBezTo>
                    <a:pt x="1576270" y="230858"/>
                    <a:pt x="1802324" y="181709"/>
                    <a:pt x="2037579" y="174359"/>
                  </a:cubicBezTo>
                  <a:cubicBezTo>
                    <a:pt x="2091609" y="172675"/>
                    <a:pt x="2145472" y="174303"/>
                    <a:pt x="2199334" y="176210"/>
                  </a:cubicBezTo>
                  <a:cubicBezTo>
                    <a:pt x="2216391" y="176827"/>
                    <a:pt x="2223909" y="171441"/>
                    <a:pt x="2224077" y="154104"/>
                  </a:cubicBezTo>
                  <a:cubicBezTo>
                    <a:pt x="2224246" y="139011"/>
                    <a:pt x="2225929" y="123863"/>
                    <a:pt x="2227893" y="108826"/>
                  </a:cubicBezTo>
                  <a:cubicBezTo>
                    <a:pt x="2229688" y="95136"/>
                    <a:pt x="2223460" y="89974"/>
                    <a:pt x="2210724" y="89862"/>
                  </a:cubicBezTo>
                  <a:cubicBezTo>
                    <a:pt x="2205843" y="89862"/>
                    <a:pt x="2201018" y="89301"/>
                    <a:pt x="2196193" y="89077"/>
                  </a:cubicBezTo>
                  <a:cubicBezTo>
                    <a:pt x="1820390" y="72974"/>
                    <a:pt x="1464338" y="148606"/>
                    <a:pt x="1136227" y="333196"/>
                  </a:cubicBezTo>
                  <a:cubicBezTo>
                    <a:pt x="588794" y="641222"/>
                    <a:pt x="250023" y="1105110"/>
                    <a:pt x="121652" y="1721104"/>
                  </a:cubicBezTo>
                  <a:cubicBezTo>
                    <a:pt x="104819" y="1801898"/>
                    <a:pt x="95898" y="1883870"/>
                    <a:pt x="89951" y="1966179"/>
                  </a:cubicBezTo>
                  <a:cubicBezTo>
                    <a:pt x="88380" y="1988285"/>
                    <a:pt x="90120" y="1990248"/>
                    <a:pt x="111945" y="1991426"/>
                  </a:cubicBezTo>
                  <a:cubicBezTo>
                    <a:pt x="126477" y="1992268"/>
                    <a:pt x="141065" y="1992604"/>
                    <a:pt x="155540" y="1993671"/>
                  </a:cubicBezTo>
                  <a:cubicBezTo>
                    <a:pt x="170296" y="1994736"/>
                    <a:pt x="175738" y="1988172"/>
                    <a:pt x="176636" y="1973584"/>
                  </a:cubicBezTo>
                  <a:cubicBezTo>
                    <a:pt x="183929" y="1856546"/>
                    <a:pt x="202108" y="1741078"/>
                    <a:pt x="231339" y="1627518"/>
                  </a:cubicBezTo>
                  <a:cubicBezTo>
                    <a:pt x="241158" y="1589423"/>
                    <a:pt x="253389" y="1551887"/>
                    <a:pt x="263769" y="1513903"/>
                  </a:cubicBezTo>
                  <a:cubicBezTo>
                    <a:pt x="267697" y="1499371"/>
                    <a:pt x="274822" y="1495668"/>
                    <a:pt x="288793" y="1501054"/>
                  </a:cubicBezTo>
                  <a:cubicBezTo>
                    <a:pt x="303998" y="1506945"/>
                    <a:pt x="319708" y="1511659"/>
                    <a:pt x="335417" y="1516316"/>
                  </a:cubicBezTo>
                  <a:cubicBezTo>
                    <a:pt x="346526" y="1519570"/>
                    <a:pt x="352531" y="1524843"/>
                    <a:pt x="347537" y="1537243"/>
                  </a:cubicBezTo>
                  <a:cubicBezTo>
                    <a:pt x="343329" y="1547623"/>
                    <a:pt x="347985" y="1552897"/>
                    <a:pt x="358140" y="1555590"/>
                  </a:cubicBezTo>
                  <a:cubicBezTo>
                    <a:pt x="373962" y="1559742"/>
                    <a:pt x="389897" y="1563726"/>
                    <a:pt x="405270" y="1569224"/>
                  </a:cubicBezTo>
                  <a:cubicBezTo>
                    <a:pt x="421092" y="1574891"/>
                    <a:pt x="428106" y="1569224"/>
                    <a:pt x="433043" y="1554075"/>
                  </a:cubicBezTo>
                  <a:cubicBezTo>
                    <a:pt x="459862" y="1471486"/>
                    <a:pt x="493189" y="1391534"/>
                    <a:pt x="532407" y="1314052"/>
                  </a:cubicBezTo>
                  <a:cubicBezTo>
                    <a:pt x="564501" y="1250707"/>
                    <a:pt x="600409" y="1189607"/>
                    <a:pt x="639347" y="1130246"/>
                  </a:cubicBezTo>
                  <a:cubicBezTo>
                    <a:pt x="647538" y="1117679"/>
                    <a:pt x="654664" y="1115546"/>
                    <a:pt x="666783" y="1124636"/>
                  </a:cubicBezTo>
                  <a:cubicBezTo>
                    <a:pt x="679351" y="1134061"/>
                    <a:pt x="692592" y="1142926"/>
                    <a:pt x="706394" y="1150388"/>
                  </a:cubicBezTo>
                  <a:cubicBezTo>
                    <a:pt x="721206" y="1158412"/>
                    <a:pt x="720253" y="1166266"/>
                    <a:pt x="711668" y="1179003"/>
                  </a:cubicBezTo>
                  <a:cubicBezTo>
                    <a:pt x="644789" y="1278423"/>
                    <a:pt x="589805" y="1384241"/>
                    <a:pt x="546266" y="1495893"/>
                  </a:cubicBezTo>
                  <a:cubicBezTo>
                    <a:pt x="519616" y="1564286"/>
                    <a:pt x="497341" y="1634140"/>
                    <a:pt x="480172" y="1705563"/>
                  </a:cubicBezTo>
                  <a:cubicBezTo>
                    <a:pt x="473047" y="1735131"/>
                    <a:pt x="473047" y="1735131"/>
                    <a:pt x="502222" y="1740742"/>
                  </a:cubicBezTo>
                  <a:cubicBezTo>
                    <a:pt x="514173" y="1743043"/>
                    <a:pt x="526292" y="1744501"/>
                    <a:pt x="537906" y="1747755"/>
                  </a:cubicBezTo>
                  <a:cubicBezTo>
                    <a:pt x="553223" y="1752076"/>
                    <a:pt x="559620" y="1746409"/>
                    <a:pt x="563098" y="1731428"/>
                  </a:cubicBezTo>
                  <a:cubicBezTo>
                    <a:pt x="578303" y="1666401"/>
                    <a:pt x="598333" y="1602832"/>
                    <a:pt x="622347" y="1540554"/>
                  </a:cubicBezTo>
                  <a:cubicBezTo>
                    <a:pt x="631268" y="1517437"/>
                    <a:pt x="631268" y="1517437"/>
                    <a:pt x="655000" y="1526752"/>
                  </a:cubicBezTo>
                  <a:cubicBezTo>
                    <a:pt x="667962" y="1531857"/>
                    <a:pt x="680697" y="1537748"/>
                    <a:pt x="693939" y="1541957"/>
                  </a:cubicBezTo>
                  <a:cubicBezTo>
                    <a:pt x="708414" y="1546613"/>
                    <a:pt x="710434" y="1554075"/>
                    <a:pt x="705048" y="1567877"/>
                  </a:cubicBezTo>
                  <a:cubicBezTo>
                    <a:pt x="675030" y="1644855"/>
                    <a:pt x="652195" y="1724022"/>
                    <a:pt x="635868" y="1804984"/>
                  </a:cubicBezTo>
                  <a:cubicBezTo>
                    <a:pt x="628588" y="1841187"/>
                    <a:pt x="622659" y="1877460"/>
                    <a:pt x="618079" y="1913803"/>
                  </a:cubicBezTo>
                  <a:lnTo>
                    <a:pt x="608703" y="2019516"/>
                  </a:lnTo>
                  <a:lnTo>
                    <a:pt x="523168" y="2019516"/>
                  </a:lnTo>
                  <a:lnTo>
                    <a:pt x="523880" y="1980429"/>
                  </a:lnTo>
                  <a:cubicBezTo>
                    <a:pt x="527190" y="1938741"/>
                    <a:pt x="531567" y="1897167"/>
                    <a:pt x="538412" y="1855873"/>
                  </a:cubicBezTo>
                  <a:cubicBezTo>
                    <a:pt x="540767" y="1841790"/>
                    <a:pt x="535942" y="1836011"/>
                    <a:pt x="522309" y="1833767"/>
                  </a:cubicBezTo>
                  <a:cubicBezTo>
                    <a:pt x="478096" y="1826472"/>
                    <a:pt x="434053" y="1817888"/>
                    <a:pt x="389784" y="1810819"/>
                  </a:cubicBezTo>
                  <a:cubicBezTo>
                    <a:pt x="374748" y="1808463"/>
                    <a:pt x="370540" y="1801954"/>
                    <a:pt x="373795" y="1787535"/>
                  </a:cubicBezTo>
                  <a:cubicBezTo>
                    <a:pt x="381930" y="1751514"/>
                    <a:pt x="388719" y="1715101"/>
                    <a:pt x="397304" y="1679192"/>
                  </a:cubicBezTo>
                  <a:cubicBezTo>
                    <a:pt x="400837" y="1664550"/>
                    <a:pt x="398818" y="1656358"/>
                    <a:pt x="382771" y="1652991"/>
                  </a:cubicBezTo>
                  <a:cubicBezTo>
                    <a:pt x="367398" y="1649793"/>
                    <a:pt x="352250" y="1645193"/>
                    <a:pt x="337326" y="1640143"/>
                  </a:cubicBezTo>
                  <a:cubicBezTo>
                    <a:pt x="324028" y="1635598"/>
                    <a:pt x="317519" y="1638965"/>
                    <a:pt x="314041" y="1653103"/>
                  </a:cubicBezTo>
                  <a:cubicBezTo>
                    <a:pt x="291598" y="1743940"/>
                    <a:pt x="275832" y="1835786"/>
                    <a:pt x="267360" y="1928924"/>
                  </a:cubicBezTo>
                  <a:lnTo>
                    <a:pt x="262334" y="2019516"/>
                  </a:lnTo>
                  <a:lnTo>
                    <a:pt x="272" y="2019516"/>
                  </a:lnTo>
                  <a:lnTo>
                    <a:pt x="0" y="2008807"/>
                  </a:lnTo>
                  <a:cubicBezTo>
                    <a:pt x="15425" y="1518844"/>
                    <a:pt x="199513" y="1074532"/>
                    <a:pt x="553616" y="681506"/>
                  </a:cubicBezTo>
                  <a:cubicBezTo>
                    <a:pt x="881166" y="317935"/>
                    <a:pt x="1293213" y="97436"/>
                    <a:pt x="1777581" y="25732"/>
                  </a:cubicBezTo>
                  <a:cubicBezTo>
                    <a:pt x="1930416" y="3107"/>
                    <a:pt x="2079589" y="-4611"/>
                    <a:pt x="2224884" y="2631"/>
                  </a:cubicBezTo>
                  <a:close/>
                </a:path>
              </a:pathLst>
            </a:custGeom>
            <a:solidFill>
              <a:schemeClr val="accent2">
                <a:lumMod val="25000"/>
                <a:lumOff val="75000"/>
              </a:schemeClr>
            </a:solidFill>
            <a:ln w="581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38017231-9A5D-4F57-8B5F-657FE3130838}"/>
                </a:ext>
              </a:extLst>
            </p:cNvPr>
            <p:cNvGrpSpPr/>
            <p:nvPr/>
          </p:nvGrpSpPr>
          <p:grpSpPr>
            <a:xfrm>
              <a:off x="4382918" y="3700625"/>
              <a:ext cx="1870311" cy="2886173"/>
              <a:chOff x="9112573" y="1951158"/>
              <a:chExt cx="2462582" cy="3800136"/>
            </a:xfrm>
          </p:grpSpPr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9F9D7D3D-5BD7-42B0-8EF5-1A060BA3D225}"/>
                  </a:ext>
                </a:extLst>
              </p:cNvPr>
              <p:cNvSpPr/>
              <p:nvPr/>
            </p:nvSpPr>
            <p:spPr>
              <a:xfrm>
                <a:off x="9112573" y="2011456"/>
                <a:ext cx="2057977" cy="3014480"/>
              </a:xfrm>
              <a:custGeom>
                <a:avLst/>
                <a:gdLst>
                  <a:gd name="connsiteX0" fmla="*/ 2760277 w 2760277"/>
                  <a:gd name="connsiteY0" fmla="*/ 4043194 h 4043194"/>
                  <a:gd name="connsiteX1" fmla="*/ 2735770 w 2760277"/>
                  <a:gd name="connsiteY1" fmla="*/ 3586041 h 4043194"/>
                  <a:gd name="connsiteX2" fmla="*/ 2704508 w 2760277"/>
                  <a:gd name="connsiteY2" fmla="*/ 3096164 h 4043194"/>
                  <a:gd name="connsiteX3" fmla="*/ 2579254 w 2760277"/>
                  <a:gd name="connsiteY3" fmla="*/ 1117300 h 4043194"/>
                  <a:gd name="connsiteX4" fmla="*/ 2563937 w 2760277"/>
                  <a:gd name="connsiteY4" fmla="*/ 1048163 h 4043194"/>
                  <a:gd name="connsiteX5" fmla="*/ 2514852 w 2760277"/>
                  <a:gd name="connsiteY5" fmla="*/ 1002907 h 4043194"/>
                  <a:gd name="connsiteX6" fmla="*/ 2144520 w 2760277"/>
                  <a:gd name="connsiteY6" fmla="*/ 722878 h 4043194"/>
                  <a:gd name="connsiteX7" fmla="*/ 1753439 w 2760277"/>
                  <a:gd name="connsiteY7" fmla="*/ 465825 h 4043194"/>
                  <a:gd name="connsiteX8" fmla="*/ 1431566 w 2760277"/>
                  <a:gd name="connsiteY8" fmla="*/ 174447 h 4043194"/>
                  <a:gd name="connsiteX9" fmla="*/ 1305894 w 2760277"/>
                  <a:gd name="connsiteY9" fmla="*/ 77948 h 4043194"/>
                  <a:gd name="connsiteX10" fmla="*/ 1114427 w 2760277"/>
                  <a:gd name="connsiteY10" fmla="*/ 88600 h 4043194"/>
                  <a:gd name="connsiteX11" fmla="*/ 972463 w 2760277"/>
                  <a:gd name="connsiteY11" fmla="*/ 34781 h 4043194"/>
                  <a:gd name="connsiteX12" fmla="*/ 839550 w 2760277"/>
                  <a:gd name="connsiteY12" fmla="*/ 3867 h 4043194"/>
                  <a:gd name="connsiteX13" fmla="*/ 669597 w 2760277"/>
                  <a:gd name="connsiteY13" fmla="*/ 78296 h 4043194"/>
                  <a:gd name="connsiteX14" fmla="*/ 459122 w 2760277"/>
                  <a:gd name="connsiteY14" fmla="*/ 93335 h 4043194"/>
                  <a:gd name="connsiteX15" fmla="*/ 370699 w 2760277"/>
                  <a:gd name="connsiteY15" fmla="*/ 97442 h 4043194"/>
                  <a:gd name="connsiteX16" fmla="*/ 342084 w 2760277"/>
                  <a:gd name="connsiteY16" fmla="*/ 112829 h 4043194"/>
                  <a:gd name="connsiteX17" fmla="*/ 273643 w 2760277"/>
                  <a:gd name="connsiteY17" fmla="*/ 218380 h 4043194"/>
                  <a:gd name="connsiteX18" fmla="*/ 276289 w 2760277"/>
                  <a:gd name="connsiteY18" fmla="*/ 245951 h 4043194"/>
                  <a:gd name="connsiteX19" fmla="*/ 428627 w 2760277"/>
                  <a:gd name="connsiteY19" fmla="*/ 396897 h 4043194"/>
                  <a:gd name="connsiteX20" fmla="*/ 454806 w 2760277"/>
                  <a:gd name="connsiteY20" fmla="*/ 410682 h 4043194"/>
                  <a:gd name="connsiteX21" fmla="*/ 594890 w 2760277"/>
                  <a:gd name="connsiteY21" fmla="*/ 445425 h 4043194"/>
                  <a:gd name="connsiteX22" fmla="*/ 692503 w 2760277"/>
                  <a:gd name="connsiteY22" fmla="*/ 468540 h 4043194"/>
                  <a:gd name="connsiteX23" fmla="*/ 712068 w 2760277"/>
                  <a:gd name="connsiteY23" fmla="*/ 485459 h 4043194"/>
                  <a:gd name="connsiteX24" fmla="*/ 871020 w 2760277"/>
                  <a:gd name="connsiteY24" fmla="*/ 906687 h 4043194"/>
                  <a:gd name="connsiteX25" fmla="*/ 992097 w 2760277"/>
                  <a:gd name="connsiteY25" fmla="*/ 1484221 h 4043194"/>
                  <a:gd name="connsiteX26" fmla="*/ 992167 w 2760277"/>
                  <a:gd name="connsiteY26" fmla="*/ 1496057 h 4043194"/>
                  <a:gd name="connsiteX27" fmla="*/ 610625 w 2760277"/>
                  <a:gd name="connsiteY27" fmla="*/ 1147378 h 4043194"/>
                  <a:gd name="connsiteX28" fmla="*/ 542811 w 2760277"/>
                  <a:gd name="connsiteY28" fmla="*/ 1050530 h 4043194"/>
                  <a:gd name="connsiteX29" fmla="*/ 287150 w 2760277"/>
                  <a:gd name="connsiteY29" fmla="*/ 344957 h 4043194"/>
                  <a:gd name="connsiteX30" fmla="*/ 270719 w 2760277"/>
                  <a:gd name="connsiteY30" fmla="*/ 316829 h 4043194"/>
                  <a:gd name="connsiteX31" fmla="*/ 121027 w 2760277"/>
                  <a:gd name="connsiteY31" fmla="*/ 290720 h 4043194"/>
                  <a:gd name="connsiteX32" fmla="*/ 111349 w 2760277"/>
                  <a:gd name="connsiteY32" fmla="*/ 291277 h 4043194"/>
                  <a:gd name="connsiteX33" fmla="*/ 104456 w 2760277"/>
                  <a:gd name="connsiteY33" fmla="*/ 304714 h 4043194"/>
                  <a:gd name="connsiteX34" fmla="*/ 15337 w 2760277"/>
                  <a:gd name="connsiteY34" fmla="*/ 855513 h 4043194"/>
                  <a:gd name="connsiteX35" fmla="*/ 6425 w 2760277"/>
                  <a:gd name="connsiteY35" fmla="*/ 1017737 h 4043194"/>
                  <a:gd name="connsiteX36" fmla="*/ 66023 w 2760277"/>
                  <a:gd name="connsiteY36" fmla="*/ 1141321 h 4043194"/>
                  <a:gd name="connsiteX37" fmla="*/ 291815 w 2760277"/>
                  <a:gd name="connsiteY37" fmla="*/ 1581834 h 4043194"/>
                  <a:gd name="connsiteX38" fmla="*/ 1133713 w 2760277"/>
                  <a:gd name="connsiteY38" fmla="*/ 3060516 h 4043194"/>
                  <a:gd name="connsiteX39" fmla="*/ 1201945 w 2760277"/>
                  <a:gd name="connsiteY39" fmla="*/ 3239103 h 4043194"/>
                  <a:gd name="connsiteX40" fmla="*/ 1264815 w 2760277"/>
                  <a:gd name="connsiteY40" fmla="*/ 3861893 h 4043194"/>
                  <a:gd name="connsiteX41" fmla="*/ 2760277 w 2760277"/>
                  <a:gd name="connsiteY41" fmla="*/ 4043194 h 404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760277" h="4043194">
                    <a:moveTo>
                      <a:pt x="2760277" y="4043194"/>
                    </a:moveTo>
                    <a:cubicBezTo>
                      <a:pt x="2753384" y="3907775"/>
                      <a:pt x="2744333" y="3721321"/>
                      <a:pt x="2735770" y="3586041"/>
                    </a:cubicBezTo>
                    <a:cubicBezTo>
                      <a:pt x="2725465" y="3422772"/>
                      <a:pt x="2714882" y="3259433"/>
                      <a:pt x="2704508" y="3096164"/>
                    </a:cubicBezTo>
                    <a:cubicBezTo>
                      <a:pt x="2696153" y="2964713"/>
                      <a:pt x="2593527" y="1350055"/>
                      <a:pt x="2579254" y="1117300"/>
                    </a:cubicBezTo>
                    <a:cubicBezTo>
                      <a:pt x="2577792" y="1093489"/>
                      <a:pt x="2576051" y="1068702"/>
                      <a:pt x="2563937" y="1048163"/>
                    </a:cubicBezTo>
                    <a:cubicBezTo>
                      <a:pt x="2552518" y="1028808"/>
                      <a:pt x="2533372" y="1015649"/>
                      <a:pt x="2514852" y="1002907"/>
                    </a:cubicBezTo>
                    <a:cubicBezTo>
                      <a:pt x="2387578" y="914972"/>
                      <a:pt x="2267198" y="817010"/>
                      <a:pt x="2144520" y="722878"/>
                    </a:cubicBezTo>
                    <a:cubicBezTo>
                      <a:pt x="2021006" y="628259"/>
                      <a:pt x="1902714" y="517765"/>
                      <a:pt x="1753439" y="465825"/>
                    </a:cubicBezTo>
                    <a:cubicBezTo>
                      <a:pt x="1669821" y="436722"/>
                      <a:pt x="1473480" y="217336"/>
                      <a:pt x="1431566" y="174447"/>
                    </a:cubicBezTo>
                    <a:cubicBezTo>
                      <a:pt x="1398494" y="140540"/>
                      <a:pt x="1357764" y="72517"/>
                      <a:pt x="1305894" y="77948"/>
                    </a:cubicBezTo>
                    <a:cubicBezTo>
                      <a:pt x="1250821" y="83657"/>
                      <a:pt x="1167481" y="109000"/>
                      <a:pt x="1114427" y="88600"/>
                    </a:cubicBezTo>
                    <a:cubicBezTo>
                      <a:pt x="1067152" y="70428"/>
                      <a:pt x="1019807" y="52604"/>
                      <a:pt x="972463" y="34781"/>
                    </a:cubicBezTo>
                    <a:cubicBezTo>
                      <a:pt x="930967" y="19115"/>
                      <a:pt x="884667" y="-10615"/>
                      <a:pt x="839550" y="3867"/>
                    </a:cubicBezTo>
                    <a:cubicBezTo>
                      <a:pt x="781831" y="22387"/>
                      <a:pt x="728569" y="59706"/>
                      <a:pt x="669597" y="78296"/>
                    </a:cubicBezTo>
                    <a:cubicBezTo>
                      <a:pt x="604219" y="98835"/>
                      <a:pt x="527006" y="90967"/>
                      <a:pt x="459122" y="93335"/>
                    </a:cubicBezTo>
                    <a:cubicBezTo>
                      <a:pt x="429671" y="94797"/>
                      <a:pt x="400220" y="96677"/>
                      <a:pt x="370699" y="97442"/>
                    </a:cubicBezTo>
                    <a:cubicBezTo>
                      <a:pt x="358028" y="97791"/>
                      <a:pt x="349255" y="101272"/>
                      <a:pt x="342084" y="112829"/>
                    </a:cubicBezTo>
                    <a:cubicBezTo>
                      <a:pt x="320082" y="148477"/>
                      <a:pt x="297176" y="183637"/>
                      <a:pt x="273643" y="218380"/>
                    </a:cubicBezTo>
                    <a:cubicBezTo>
                      <a:pt x="266124" y="229450"/>
                      <a:pt x="266402" y="236343"/>
                      <a:pt x="276289" y="245951"/>
                    </a:cubicBezTo>
                    <a:cubicBezTo>
                      <a:pt x="327463" y="295802"/>
                      <a:pt x="378080" y="346280"/>
                      <a:pt x="428627" y="396897"/>
                    </a:cubicBezTo>
                    <a:cubicBezTo>
                      <a:pt x="436147" y="404416"/>
                      <a:pt x="444640" y="408246"/>
                      <a:pt x="454806" y="410682"/>
                    </a:cubicBezTo>
                    <a:cubicBezTo>
                      <a:pt x="501593" y="421962"/>
                      <a:pt x="548242" y="433798"/>
                      <a:pt x="594890" y="445425"/>
                    </a:cubicBezTo>
                    <a:cubicBezTo>
                      <a:pt x="627404" y="453153"/>
                      <a:pt x="659850" y="461230"/>
                      <a:pt x="692503" y="468540"/>
                    </a:cubicBezTo>
                    <a:cubicBezTo>
                      <a:pt x="702599" y="470768"/>
                      <a:pt x="708238" y="475503"/>
                      <a:pt x="712068" y="485459"/>
                    </a:cubicBezTo>
                    <a:cubicBezTo>
                      <a:pt x="765261" y="625822"/>
                      <a:pt x="821587" y="765070"/>
                      <a:pt x="871020" y="906687"/>
                    </a:cubicBezTo>
                    <a:cubicBezTo>
                      <a:pt x="892116" y="967120"/>
                      <a:pt x="965640" y="1354650"/>
                      <a:pt x="992097" y="1484221"/>
                    </a:cubicBezTo>
                    <a:cubicBezTo>
                      <a:pt x="992515" y="1486379"/>
                      <a:pt x="992167" y="1488677"/>
                      <a:pt x="992167" y="1496057"/>
                    </a:cubicBezTo>
                    <a:cubicBezTo>
                      <a:pt x="863013" y="1378043"/>
                      <a:pt x="736784" y="1262676"/>
                      <a:pt x="610625" y="1147378"/>
                    </a:cubicBezTo>
                    <a:cubicBezTo>
                      <a:pt x="576996" y="1122731"/>
                      <a:pt x="557014" y="1090356"/>
                      <a:pt x="542811" y="1050530"/>
                    </a:cubicBezTo>
                    <a:cubicBezTo>
                      <a:pt x="458496" y="814713"/>
                      <a:pt x="377801" y="578268"/>
                      <a:pt x="287150" y="344957"/>
                    </a:cubicBezTo>
                    <a:cubicBezTo>
                      <a:pt x="283182" y="334722"/>
                      <a:pt x="278935" y="324139"/>
                      <a:pt x="270719" y="316829"/>
                    </a:cubicBezTo>
                    <a:cubicBezTo>
                      <a:pt x="252199" y="300397"/>
                      <a:pt x="146996" y="294410"/>
                      <a:pt x="121027" y="290720"/>
                    </a:cubicBezTo>
                    <a:cubicBezTo>
                      <a:pt x="117754" y="290232"/>
                      <a:pt x="114273" y="289815"/>
                      <a:pt x="111349" y="291277"/>
                    </a:cubicBezTo>
                    <a:cubicBezTo>
                      <a:pt x="106684" y="293574"/>
                      <a:pt x="105291" y="299492"/>
                      <a:pt x="104456" y="304714"/>
                    </a:cubicBezTo>
                    <a:cubicBezTo>
                      <a:pt x="84892" y="426418"/>
                      <a:pt x="25363" y="793547"/>
                      <a:pt x="15337" y="855513"/>
                    </a:cubicBezTo>
                    <a:cubicBezTo>
                      <a:pt x="6425" y="910725"/>
                      <a:pt x="-8684" y="961690"/>
                      <a:pt x="6425" y="1017737"/>
                    </a:cubicBezTo>
                    <a:cubicBezTo>
                      <a:pt x="18470" y="1062367"/>
                      <a:pt x="43883" y="1101287"/>
                      <a:pt x="66023" y="1141321"/>
                    </a:cubicBezTo>
                    <a:cubicBezTo>
                      <a:pt x="90392" y="1185393"/>
                      <a:pt x="239527" y="1479974"/>
                      <a:pt x="291815" y="1581834"/>
                    </a:cubicBezTo>
                    <a:cubicBezTo>
                      <a:pt x="362902" y="1720247"/>
                      <a:pt x="923378" y="2706546"/>
                      <a:pt x="1133713" y="3060516"/>
                    </a:cubicBezTo>
                    <a:cubicBezTo>
                      <a:pt x="1167133" y="3116773"/>
                      <a:pt x="1182868" y="3158965"/>
                      <a:pt x="1201945" y="3239103"/>
                    </a:cubicBezTo>
                    <a:cubicBezTo>
                      <a:pt x="1243093" y="3467192"/>
                      <a:pt x="1258480" y="3750633"/>
                      <a:pt x="1264815" y="3861893"/>
                    </a:cubicBezTo>
                    <a:cubicBezTo>
                      <a:pt x="1408103" y="3880134"/>
                      <a:pt x="2631890" y="4024535"/>
                      <a:pt x="2760277" y="4043194"/>
                    </a:cubicBezTo>
                    <a:close/>
                  </a:path>
                </a:pathLst>
              </a:custGeom>
              <a:solidFill>
                <a:srgbClr val="FCC69A"/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6715BBF-A4F3-40E9-A2FC-46D260BC4E09}"/>
                  </a:ext>
                </a:extLst>
              </p:cNvPr>
              <p:cNvSpPr/>
              <p:nvPr/>
            </p:nvSpPr>
            <p:spPr>
              <a:xfrm>
                <a:off x="9268577" y="1951158"/>
                <a:ext cx="459626" cy="915643"/>
              </a:xfrm>
              <a:custGeom>
                <a:avLst/>
                <a:gdLst>
                  <a:gd name="connsiteX0" fmla="*/ 54793 w 616476"/>
                  <a:gd name="connsiteY0" fmla="*/ 392342 h 1228113"/>
                  <a:gd name="connsiteX1" fmla="*/ 73731 w 616476"/>
                  <a:gd name="connsiteY1" fmla="*/ 416223 h 1228113"/>
                  <a:gd name="connsiteX2" fmla="*/ 333569 w 616476"/>
                  <a:gd name="connsiteY2" fmla="*/ 1131266 h 1228113"/>
                  <a:gd name="connsiteX3" fmla="*/ 401383 w 616476"/>
                  <a:gd name="connsiteY3" fmla="*/ 1228113 h 1228113"/>
                  <a:gd name="connsiteX4" fmla="*/ 602389 w 616476"/>
                  <a:gd name="connsiteY4" fmla="*/ 1146931 h 1228113"/>
                  <a:gd name="connsiteX5" fmla="*/ 613250 w 616476"/>
                  <a:gd name="connsiteY5" fmla="*/ 1120265 h 1228113"/>
                  <a:gd name="connsiteX6" fmla="*/ 388294 w 616476"/>
                  <a:gd name="connsiteY6" fmla="*/ 535072 h 1228113"/>
                  <a:gd name="connsiteX7" fmla="*/ 385787 w 616476"/>
                  <a:gd name="connsiteY7" fmla="*/ 526160 h 1228113"/>
                  <a:gd name="connsiteX8" fmla="*/ 245703 w 616476"/>
                  <a:gd name="connsiteY8" fmla="*/ 491418 h 1228113"/>
                  <a:gd name="connsiteX9" fmla="*/ 219525 w 616476"/>
                  <a:gd name="connsiteY9" fmla="*/ 477632 h 1228113"/>
                  <a:gd name="connsiteX10" fmla="*/ 67186 w 616476"/>
                  <a:gd name="connsiteY10" fmla="*/ 326687 h 1228113"/>
                  <a:gd name="connsiteX11" fmla="*/ 64541 w 616476"/>
                  <a:gd name="connsiteY11" fmla="*/ 299115 h 1228113"/>
                  <a:gd name="connsiteX12" fmla="*/ 132981 w 616476"/>
                  <a:gd name="connsiteY12" fmla="*/ 193565 h 1228113"/>
                  <a:gd name="connsiteX13" fmla="*/ 161597 w 616476"/>
                  <a:gd name="connsiteY13" fmla="*/ 178178 h 1228113"/>
                  <a:gd name="connsiteX14" fmla="*/ 250020 w 616476"/>
                  <a:gd name="connsiteY14" fmla="*/ 174070 h 1228113"/>
                  <a:gd name="connsiteX15" fmla="*/ 202605 w 616476"/>
                  <a:gd name="connsiteY15" fmla="*/ 49999 h 1228113"/>
                  <a:gd name="connsiteX16" fmla="*/ 176357 w 616476"/>
                  <a:gd name="connsiteY16" fmla="*/ 27580 h 1228113"/>
                  <a:gd name="connsiteX17" fmla="*/ 80136 w 616476"/>
                  <a:gd name="connsiteY17" fmla="*/ 3351 h 1228113"/>
                  <a:gd name="connsiteX18" fmla="*/ 2505 w 616476"/>
                  <a:gd name="connsiteY18" fmla="*/ 71583 h 1228113"/>
                  <a:gd name="connsiteX19" fmla="*/ 2087 w 616476"/>
                  <a:gd name="connsiteY19" fmla="*/ 157639 h 1228113"/>
                  <a:gd name="connsiteX20" fmla="*/ 43584 w 616476"/>
                  <a:gd name="connsiteY20" fmla="*/ 390462 h 1228113"/>
                  <a:gd name="connsiteX21" fmla="*/ 43584 w 616476"/>
                  <a:gd name="connsiteY21" fmla="*/ 390462 h 1228113"/>
                  <a:gd name="connsiteX22" fmla="*/ 54793 w 616476"/>
                  <a:gd name="connsiteY22" fmla="*/ 392342 h 122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16476" h="1228113">
                    <a:moveTo>
                      <a:pt x="54793" y="392342"/>
                    </a:moveTo>
                    <a:cubicBezTo>
                      <a:pt x="64332" y="395823"/>
                      <a:pt x="69414" y="404248"/>
                      <a:pt x="73731" y="416223"/>
                    </a:cubicBezTo>
                    <a:cubicBezTo>
                      <a:pt x="160135" y="654617"/>
                      <a:pt x="248140" y="892524"/>
                      <a:pt x="333569" y="1131266"/>
                    </a:cubicBezTo>
                    <a:cubicBezTo>
                      <a:pt x="347842" y="1171091"/>
                      <a:pt x="367824" y="1203536"/>
                      <a:pt x="401383" y="1228113"/>
                    </a:cubicBezTo>
                    <a:cubicBezTo>
                      <a:pt x="468292" y="1200890"/>
                      <a:pt x="534993" y="1173040"/>
                      <a:pt x="602389" y="1146931"/>
                    </a:cubicBezTo>
                    <a:cubicBezTo>
                      <a:pt x="618472" y="1140665"/>
                      <a:pt x="618750" y="1134538"/>
                      <a:pt x="613250" y="1120265"/>
                    </a:cubicBezTo>
                    <a:cubicBezTo>
                      <a:pt x="537917" y="925317"/>
                      <a:pt x="463140" y="730160"/>
                      <a:pt x="388294" y="535072"/>
                    </a:cubicBezTo>
                    <a:cubicBezTo>
                      <a:pt x="387180" y="532218"/>
                      <a:pt x="386623" y="529154"/>
                      <a:pt x="385787" y="526160"/>
                    </a:cubicBezTo>
                    <a:cubicBezTo>
                      <a:pt x="339069" y="514533"/>
                      <a:pt x="292491" y="502697"/>
                      <a:pt x="245703" y="491418"/>
                    </a:cubicBezTo>
                    <a:cubicBezTo>
                      <a:pt x="235538" y="488981"/>
                      <a:pt x="227044" y="485221"/>
                      <a:pt x="219525" y="477632"/>
                    </a:cubicBezTo>
                    <a:cubicBezTo>
                      <a:pt x="168977" y="427085"/>
                      <a:pt x="118360" y="376607"/>
                      <a:pt x="67186" y="326687"/>
                    </a:cubicBezTo>
                    <a:cubicBezTo>
                      <a:pt x="57369" y="317078"/>
                      <a:pt x="57021" y="310255"/>
                      <a:pt x="64541" y="299115"/>
                    </a:cubicBezTo>
                    <a:cubicBezTo>
                      <a:pt x="88074" y="264373"/>
                      <a:pt x="110910" y="229212"/>
                      <a:pt x="132981" y="193565"/>
                    </a:cubicBezTo>
                    <a:cubicBezTo>
                      <a:pt x="140153" y="182007"/>
                      <a:pt x="148925" y="178526"/>
                      <a:pt x="161597" y="178178"/>
                    </a:cubicBezTo>
                    <a:cubicBezTo>
                      <a:pt x="191118" y="177412"/>
                      <a:pt x="220569" y="175532"/>
                      <a:pt x="250020" y="174070"/>
                    </a:cubicBezTo>
                    <a:cubicBezTo>
                      <a:pt x="234076" y="132783"/>
                      <a:pt x="217645" y="91635"/>
                      <a:pt x="202605" y="49999"/>
                    </a:cubicBezTo>
                    <a:cubicBezTo>
                      <a:pt x="197732" y="36492"/>
                      <a:pt x="189725" y="30644"/>
                      <a:pt x="176357" y="27580"/>
                    </a:cubicBezTo>
                    <a:cubicBezTo>
                      <a:pt x="145305" y="20479"/>
                      <a:pt x="114531" y="12124"/>
                      <a:pt x="80136" y="3351"/>
                    </a:cubicBezTo>
                    <a:cubicBezTo>
                      <a:pt x="43653" y="-5979"/>
                      <a:pt x="2714" y="427"/>
                      <a:pt x="2505" y="71583"/>
                    </a:cubicBezTo>
                    <a:cubicBezTo>
                      <a:pt x="2505" y="102148"/>
                      <a:pt x="4594" y="130067"/>
                      <a:pt x="2087" y="157639"/>
                    </a:cubicBezTo>
                    <a:cubicBezTo>
                      <a:pt x="-5153" y="239238"/>
                      <a:pt x="5917" y="317078"/>
                      <a:pt x="43584" y="390462"/>
                    </a:cubicBezTo>
                    <a:lnTo>
                      <a:pt x="43584" y="390462"/>
                    </a:lnTo>
                    <a:cubicBezTo>
                      <a:pt x="47900" y="390532"/>
                      <a:pt x="51590" y="391159"/>
                      <a:pt x="54793" y="3923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B1EC3D49-F72A-441A-A22A-B246DAFAF6D4}"/>
                  </a:ext>
                </a:extLst>
              </p:cNvPr>
              <p:cNvSpPr/>
              <p:nvPr/>
            </p:nvSpPr>
            <p:spPr>
              <a:xfrm>
                <a:off x="9862773" y="4421173"/>
                <a:ext cx="1712382" cy="1330121"/>
              </a:xfrm>
              <a:custGeom>
                <a:avLst/>
                <a:gdLst>
                  <a:gd name="connsiteX0" fmla="*/ 2216144 w 2296744"/>
                  <a:gd name="connsiteY0" fmla="*/ 1779023 h 1784035"/>
                  <a:gd name="connsiteX1" fmla="*/ 2200199 w 2296744"/>
                  <a:gd name="connsiteY1" fmla="*/ 1757997 h 1784035"/>
                  <a:gd name="connsiteX2" fmla="*/ 2292104 w 2296744"/>
                  <a:gd name="connsiteY2" fmla="*/ 1160759 h 1784035"/>
                  <a:gd name="connsiteX3" fmla="*/ 2271564 w 2296744"/>
                  <a:gd name="connsiteY3" fmla="*/ 755893 h 1784035"/>
                  <a:gd name="connsiteX4" fmla="*/ 2052666 w 2296744"/>
                  <a:gd name="connsiteY4" fmla="*/ 360775 h 1784035"/>
                  <a:gd name="connsiteX5" fmla="*/ 1755369 w 2296744"/>
                  <a:gd name="connsiteY5" fmla="*/ 192771 h 1784035"/>
                  <a:gd name="connsiteX6" fmla="*/ 196828 w 2296744"/>
                  <a:gd name="connsiteY6" fmla="*/ 608 h 1784035"/>
                  <a:gd name="connsiteX7" fmla="*/ 167447 w 2296744"/>
                  <a:gd name="connsiteY7" fmla="*/ 27274 h 1784035"/>
                  <a:gd name="connsiteX8" fmla="*/ 134375 w 2296744"/>
                  <a:gd name="connsiteY8" fmla="*/ 376092 h 1784035"/>
                  <a:gd name="connsiteX9" fmla="*/ 90929 w 2296744"/>
                  <a:gd name="connsiteY9" fmla="*/ 834151 h 1784035"/>
                  <a:gd name="connsiteX10" fmla="*/ 45604 w 2296744"/>
                  <a:gd name="connsiteY10" fmla="*/ 1296875 h 1784035"/>
                  <a:gd name="connsiteX11" fmla="*/ 2158 w 2296744"/>
                  <a:gd name="connsiteY11" fmla="*/ 1757370 h 1784035"/>
                  <a:gd name="connsiteX12" fmla="*/ 0 w 2296744"/>
                  <a:gd name="connsiteY12" fmla="*/ 1768301 h 1784035"/>
                  <a:gd name="connsiteX13" fmla="*/ 7520 w 2296744"/>
                  <a:gd name="connsiteY13" fmla="*/ 1783827 h 1784035"/>
                  <a:gd name="connsiteX14" fmla="*/ 2214821 w 2296744"/>
                  <a:gd name="connsiteY14" fmla="*/ 1784036 h 1784035"/>
                  <a:gd name="connsiteX15" fmla="*/ 2217675 w 2296744"/>
                  <a:gd name="connsiteY15" fmla="*/ 1778954 h 1784035"/>
                  <a:gd name="connsiteX16" fmla="*/ 2216144 w 2296744"/>
                  <a:gd name="connsiteY16" fmla="*/ 1779023 h 1784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96744" h="1784035">
                    <a:moveTo>
                      <a:pt x="2216144" y="1779023"/>
                    </a:moveTo>
                    <a:cubicBezTo>
                      <a:pt x="2198320" y="1779023"/>
                      <a:pt x="2196580" y="1774776"/>
                      <a:pt x="2200199" y="1757997"/>
                    </a:cubicBezTo>
                    <a:cubicBezTo>
                      <a:pt x="2242392" y="1560751"/>
                      <a:pt x="2279641" y="1362669"/>
                      <a:pt x="2292104" y="1160759"/>
                    </a:cubicBezTo>
                    <a:cubicBezTo>
                      <a:pt x="2300528" y="1024991"/>
                      <a:pt x="2299553" y="889781"/>
                      <a:pt x="2271564" y="755893"/>
                    </a:cubicBezTo>
                    <a:cubicBezTo>
                      <a:pt x="2239328" y="601675"/>
                      <a:pt x="2173673" y="465699"/>
                      <a:pt x="2052666" y="360775"/>
                    </a:cubicBezTo>
                    <a:cubicBezTo>
                      <a:pt x="1965009" y="284745"/>
                      <a:pt x="1863775" y="231761"/>
                      <a:pt x="1755369" y="192771"/>
                    </a:cubicBezTo>
                    <a:cubicBezTo>
                      <a:pt x="1684005" y="166871"/>
                      <a:pt x="213886" y="3393"/>
                      <a:pt x="196828" y="608"/>
                    </a:cubicBezTo>
                    <a:cubicBezTo>
                      <a:pt x="177264" y="-2595"/>
                      <a:pt x="169257" y="6944"/>
                      <a:pt x="167447" y="27274"/>
                    </a:cubicBezTo>
                    <a:cubicBezTo>
                      <a:pt x="157073" y="143616"/>
                      <a:pt x="145445" y="259819"/>
                      <a:pt x="134375" y="376092"/>
                    </a:cubicBezTo>
                    <a:cubicBezTo>
                      <a:pt x="119824" y="528778"/>
                      <a:pt x="105620" y="681534"/>
                      <a:pt x="90929" y="834151"/>
                    </a:cubicBezTo>
                    <a:cubicBezTo>
                      <a:pt x="76030" y="988438"/>
                      <a:pt x="60504" y="1142587"/>
                      <a:pt x="45604" y="1296875"/>
                    </a:cubicBezTo>
                    <a:cubicBezTo>
                      <a:pt x="30844" y="1450326"/>
                      <a:pt x="16431" y="1603848"/>
                      <a:pt x="2158" y="1757370"/>
                    </a:cubicBezTo>
                    <a:cubicBezTo>
                      <a:pt x="1741" y="1761686"/>
                      <a:pt x="1045" y="1765307"/>
                      <a:pt x="0" y="1768301"/>
                    </a:cubicBezTo>
                    <a:lnTo>
                      <a:pt x="7520" y="1783827"/>
                    </a:lnTo>
                    <a:cubicBezTo>
                      <a:pt x="743310" y="1783897"/>
                      <a:pt x="1479030" y="1783966"/>
                      <a:pt x="2214821" y="1784036"/>
                    </a:cubicBezTo>
                    <a:lnTo>
                      <a:pt x="2217675" y="1778954"/>
                    </a:lnTo>
                    <a:cubicBezTo>
                      <a:pt x="2217188" y="1779023"/>
                      <a:pt x="2216631" y="1779023"/>
                      <a:pt x="2216144" y="1779023"/>
                    </a:cubicBezTo>
                    <a:close/>
                  </a:path>
                </a:pathLst>
              </a:custGeom>
              <a:solidFill>
                <a:schemeClr val="accent2">
                  <a:lumMod val="10000"/>
                  <a:lumOff val="90000"/>
                </a:schemeClr>
              </a:solidFill>
              <a:ln w="69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5156BEB-744F-464C-8DF7-58AD02D00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272" y="3733906"/>
              <a:ext cx="3944959" cy="10780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578E2BE-5DC3-A627-8CEB-57F456476200}"/>
              </a:ext>
            </a:extLst>
          </p:cNvPr>
          <p:cNvSpPr/>
          <p:nvPr/>
        </p:nvSpPr>
        <p:spPr>
          <a:xfrm>
            <a:off x="0" y="287079"/>
            <a:ext cx="12192000" cy="1220838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MENGELOLA PEMBELAJARAN</a:t>
            </a:r>
          </a:p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(LEARNING ORGANIZATION)</a:t>
            </a:r>
            <a:endParaRPr lang="en-ID" sz="4000" b="1" dirty="0">
              <a:solidFill>
                <a:schemeClr val="tx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AF9819A-AEAB-7E02-065F-C7305A244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745" y="1833212"/>
            <a:ext cx="95718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sz="2800" b="1" dirty="0" err="1">
                <a:latin typeface="Amasis MT Pro Light" panose="02040304050005020304" pitchFamily="18" charset="0"/>
              </a:rPr>
              <a:t>Empat</a:t>
            </a:r>
            <a:r>
              <a:rPr lang="en-US" sz="2800" b="1" dirty="0">
                <a:latin typeface="Amasis MT Pro Light" panose="02040304050005020304" pitchFamily="18" charset="0"/>
              </a:rPr>
              <a:t> </a:t>
            </a:r>
            <a:r>
              <a:rPr lang="en-US" sz="2800" b="1" dirty="0" err="1">
                <a:latin typeface="Amasis MT Pro Light" panose="02040304050005020304" pitchFamily="18" charset="0"/>
              </a:rPr>
              <a:t>langkah</a:t>
            </a:r>
            <a:r>
              <a:rPr lang="en-US" sz="2800" b="1" dirty="0">
                <a:latin typeface="Amasis MT Pro Light" panose="02040304050005020304" pitchFamily="18" charset="0"/>
              </a:rPr>
              <a:t> learning organization :</a:t>
            </a:r>
            <a:endParaRPr lang="id-ID" sz="2800" b="1" dirty="0">
              <a:latin typeface="Amasis MT Pro Light" panose="02040304050005020304" pitchFamily="18" charset="0"/>
            </a:endParaRPr>
          </a:p>
        </p:txBody>
      </p:sp>
      <p:pic>
        <p:nvPicPr>
          <p:cNvPr id="2" name="Picture 2" descr="D:\Picture\logo ibi small.gif">
            <a:extLst>
              <a:ext uri="{FF2B5EF4-FFF2-40B4-BE49-F238E27FC236}">
                <a16:creationId xmlns:a16="http://schemas.microsoft.com/office/drawing/2014/main" id="{6E0B02C4-0E87-1D62-83D4-C066E6E7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21" y="4348024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08632C1-102A-764F-050E-85D3AAE98253}"/>
              </a:ext>
            </a:extLst>
          </p:cNvPr>
          <p:cNvSpPr/>
          <p:nvPr/>
        </p:nvSpPr>
        <p:spPr>
          <a:xfrm>
            <a:off x="4056719" y="2506921"/>
            <a:ext cx="5741407" cy="894080"/>
          </a:xfrm>
          <a:custGeom>
            <a:avLst/>
            <a:gdLst>
              <a:gd name="connsiteX0" fmla="*/ 0 w 5741407"/>
              <a:gd name="connsiteY0" fmla="*/ 89408 h 894080"/>
              <a:gd name="connsiteX1" fmla="*/ 89408 w 5741407"/>
              <a:gd name="connsiteY1" fmla="*/ 0 h 894080"/>
              <a:gd name="connsiteX2" fmla="*/ 5651999 w 5741407"/>
              <a:gd name="connsiteY2" fmla="*/ 0 h 894080"/>
              <a:gd name="connsiteX3" fmla="*/ 5741407 w 5741407"/>
              <a:gd name="connsiteY3" fmla="*/ 89408 h 894080"/>
              <a:gd name="connsiteX4" fmla="*/ 5741407 w 5741407"/>
              <a:gd name="connsiteY4" fmla="*/ 804672 h 894080"/>
              <a:gd name="connsiteX5" fmla="*/ 5651999 w 5741407"/>
              <a:gd name="connsiteY5" fmla="*/ 894080 h 894080"/>
              <a:gd name="connsiteX6" fmla="*/ 89408 w 5741407"/>
              <a:gd name="connsiteY6" fmla="*/ 894080 h 894080"/>
              <a:gd name="connsiteX7" fmla="*/ 0 w 5741407"/>
              <a:gd name="connsiteY7" fmla="*/ 804672 h 894080"/>
              <a:gd name="connsiteX8" fmla="*/ 0 w 5741407"/>
              <a:gd name="connsiteY8" fmla="*/ 89408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1407" h="894080">
                <a:moveTo>
                  <a:pt x="0" y="89408"/>
                </a:moveTo>
                <a:cubicBezTo>
                  <a:pt x="0" y="40029"/>
                  <a:pt x="40029" y="0"/>
                  <a:pt x="89408" y="0"/>
                </a:cubicBezTo>
                <a:lnTo>
                  <a:pt x="5651999" y="0"/>
                </a:lnTo>
                <a:cubicBezTo>
                  <a:pt x="5701378" y="0"/>
                  <a:pt x="5741407" y="40029"/>
                  <a:pt x="5741407" y="89408"/>
                </a:cubicBezTo>
                <a:lnTo>
                  <a:pt x="5741407" y="804672"/>
                </a:lnTo>
                <a:cubicBezTo>
                  <a:pt x="5741407" y="854051"/>
                  <a:pt x="5701378" y="894080"/>
                  <a:pt x="5651999" y="894080"/>
                </a:cubicBezTo>
                <a:lnTo>
                  <a:pt x="89408" y="894080"/>
                </a:lnTo>
                <a:cubicBezTo>
                  <a:pt x="40029" y="894080"/>
                  <a:pt x="0" y="854051"/>
                  <a:pt x="0" y="804672"/>
                </a:cubicBezTo>
                <a:lnTo>
                  <a:pt x="0" y="8940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867" tIns="132867" rIns="1120826" bIns="132867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800" b="1" kern="1200" dirty="0">
                <a:latin typeface="Amasis MT Pro Light" panose="02040304050005020304" pitchFamily="18" charset="0"/>
              </a:rPr>
              <a:t>Knowlegde Acquisition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0C9EFB-AC21-A331-6142-30065108FECE}"/>
              </a:ext>
            </a:extLst>
          </p:cNvPr>
          <p:cNvSpPr/>
          <p:nvPr/>
        </p:nvSpPr>
        <p:spPr>
          <a:xfrm>
            <a:off x="4537561" y="3563561"/>
            <a:ext cx="5741407" cy="894080"/>
          </a:xfrm>
          <a:custGeom>
            <a:avLst/>
            <a:gdLst>
              <a:gd name="connsiteX0" fmla="*/ 0 w 5741407"/>
              <a:gd name="connsiteY0" fmla="*/ 89408 h 894080"/>
              <a:gd name="connsiteX1" fmla="*/ 89408 w 5741407"/>
              <a:gd name="connsiteY1" fmla="*/ 0 h 894080"/>
              <a:gd name="connsiteX2" fmla="*/ 5651999 w 5741407"/>
              <a:gd name="connsiteY2" fmla="*/ 0 h 894080"/>
              <a:gd name="connsiteX3" fmla="*/ 5741407 w 5741407"/>
              <a:gd name="connsiteY3" fmla="*/ 89408 h 894080"/>
              <a:gd name="connsiteX4" fmla="*/ 5741407 w 5741407"/>
              <a:gd name="connsiteY4" fmla="*/ 804672 h 894080"/>
              <a:gd name="connsiteX5" fmla="*/ 5651999 w 5741407"/>
              <a:gd name="connsiteY5" fmla="*/ 894080 h 894080"/>
              <a:gd name="connsiteX6" fmla="*/ 89408 w 5741407"/>
              <a:gd name="connsiteY6" fmla="*/ 894080 h 894080"/>
              <a:gd name="connsiteX7" fmla="*/ 0 w 5741407"/>
              <a:gd name="connsiteY7" fmla="*/ 804672 h 894080"/>
              <a:gd name="connsiteX8" fmla="*/ 0 w 5741407"/>
              <a:gd name="connsiteY8" fmla="*/ 89408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1407" h="894080">
                <a:moveTo>
                  <a:pt x="0" y="89408"/>
                </a:moveTo>
                <a:cubicBezTo>
                  <a:pt x="0" y="40029"/>
                  <a:pt x="40029" y="0"/>
                  <a:pt x="89408" y="0"/>
                </a:cubicBezTo>
                <a:lnTo>
                  <a:pt x="5651999" y="0"/>
                </a:lnTo>
                <a:cubicBezTo>
                  <a:pt x="5701378" y="0"/>
                  <a:pt x="5741407" y="40029"/>
                  <a:pt x="5741407" y="89408"/>
                </a:cubicBezTo>
                <a:lnTo>
                  <a:pt x="5741407" y="804672"/>
                </a:lnTo>
                <a:cubicBezTo>
                  <a:pt x="5741407" y="854051"/>
                  <a:pt x="5701378" y="894080"/>
                  <a:pt x="5651999" y="894080"/>
                </a:cubicBezTo>
                <a:lnTo>
                  <a:pt x="89408" y="894080"/>
                </a:lnTo>
                <a:cubicBezTo>
                  <a:pt x="40029" y="894080"/>
                  <a:pt x="0" y="854051"/>
                  <a:pt x="0" y="804672"/>
                </a:cubicBezTo>
                <a:lnTo>
                  <a:pt x="0" y="8940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867" tIns="132867" rIns="1194862" bIns="132867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800" b="1" kern="1200" dirty="0">
                <a:latin typeface="Amasis MT Pro Light" panose="02040304050005020304" pitchFamily="18" charset="0"/>
              </a:rPr>
              <a:t>Information Distribution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E4DA8B4-8C87-18D6-D43D-5C2C584ED158}"/>
              </a:ext>
            </a:extLst>
          </p:cNvPr>
          <p:cNvSpPr/>
          <p:nvPr/>
        </p:nvSpPr>
        <p:spPr>
          <a:xfrm>
            <a:off x="5011227" y="4620201"/>
            <a:ext cx="5741407" cy="894080"/>
          </a:xfrm>
          <a:custGeom>
            <a:avLst/>
            <a:gdLst>
              <a:gd name="connsiteX0" fmla="*/ 0 w 5741407"/>
              <a:gd name="connsiteY0" fmla="*/ 89408 h 894080"/>
              <a:gd name="connsiteX1" fmla="*/ 89408 w 5741407"/>
              <a:gd name="connsiteY1" fmla="*/ 0 h 894080"/>
              <a:gd name="connsiteX2" fmla="*/ 5651999 w 5741407"/>
              <a:gd name="connsiteY2" fmla="*/ 0 h 894080"/>
              <a:gd name="connsiteX3" fmla="*/ 5741407 w 5741407"/>
              <a:gd name="connsiteY3" fmla="*/ 89408 h 894080"/>
              <a:gd name="connsiteX4" fmla="*/ 5741407 w 5741407"/>
              <a:gd name="connsiteY4" fmla="*/ 804672 h 894080"/>
              <a:gd name="connsiteX5" fmla="*/ 5651999 w 5741407"/>
              <a:gd name="connsiteY5" fmla="*/ 894080 h 894080"/>
              <a:gd name="connsiteX6" fmla="*/ 89408 w 5741407"/>
              <a:gd name="connsiteY6" fmla="*/ 894080 h 894080"/>
              <a:gd name="connsiteX7" fmla="*/ 0 w 5741407"/>
              <a:gd name="connsiteY7" fmla="*/ 804672 h 894080"/>
              <a:gd name="connsiteX8" fmla="*/ 0 w 5741407"/>
              <a:gd name="connsiteY8" fmla="*/ 89408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1407" h="894080">
                <a:moveTo>
                  <a:pt x="0" y="89408"/>
                </a:moveTo>
                <a:cubicBezTo>
                  <a:pt x="0" y="40029"/>
                  <a:pt x="40029" y="0"/>
                  <a:pt x="89408" y="0"/>
                </a:cubicBezTo>
                <a:lnTo>
                  <a:pt x="5651999" y="0"/>
                </a:lnTo>
                <a:cubicBezTo>
                  <a:pt x="5701378" y="0"/>
                  <a:pt x="5741407" y="40029"/>
                  <a:pt x="5741407" y="89408"/>
                </a:cubicBezTo>
                <a:lnTo>
                  <a:pt x="5741407" y="804672"/>
                </a:lnTo>
                <a:cubicBezTo>
                  <a:pt x="5741407" y="854051"/>
                  <a:pt x="5701378" y="894080"/>
                  <a:pt x="5651999" y="894080"/>
                </a:cubicBezTo>
                <a:lnTo>
                  <a:pt x="89408" y="894080"/>
                </a:lnTo>
                <a:cubicBezTo>
                  <a:pt x="40029" y="894080"/>
                  <a:pt x="0" y="854051"/>
                  <a:pt x="0" y="804672"/>
                </a:cubicBezTo>
                <a:lnTo>
                  <a:pt x="0" y="8940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867" tIns="132867" rIns="1187685" bIns="132867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800" b="1" kern="1200" dirty="0">
                <a:latin typeface="Amasis MT Pro Light" panose="02040304050005020304" pitchFamily="18" charset="0"/>
              </a:rPr>
              <a:t>Information Interpretation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BA9883-6311-6F26-3BCD-1CA72797D5DD}"/>
              </a:ext>
            </a:extLst>
          </p:cNvPr>
          <p:cNvSpPr/>
          <p:nvPr/>
        </p:nvSpPr>
        <p:spPr>
          <a:xfrm>
            <a:off x="5492070" y="5676840"/>
            <a:ext cx="5741407" cy="894080"/>
          </a:xfrm>
          <a:custGeom>
            <a:avLst/>
            <a:gdLst>
              <a:gd name="connsiteX0" fmla="*/ 0 w 5741407"/>
              <a:gd name="connsiteY0" fmla="*/ 89408 h 894080"/>
              <a:gd name="connsiteX1" fmla="*/ 89408 w 5741407"/>
              <a:gd name="connsiteY1" fmla="*/ 0 h 894080"/>
              <a:gd name="connsiteX2" fmla="*/ 5651999 w 5741407"/>
              <a:gd name="connsiteY2" fmla="*/ 0 h 894080"/>
              <a:gd name="connsiteX3" fmla="*/ 5741407 w 5741407"/>
              <a:gd name="connsiteY3" fmla="*/ 89408 h 894080"/>
              <a:gd name="connsiteX4" fmla="*/ 5741407 w 5741407"/>
              <a:gd name="connsiteY4" fmla="*/ 804672 h 894080"/>
              <a:gd name="connsiteX5" fmla="*/ 5651999 w 5741407"/>
              <a:gd name="connsiteY5" fmla="*/ 894080 h 894080"/>
              <a:gd name="connsiteX6" fmla="*/ 89408 w 5741407"/>
              <a:gd name="connsiteY6" fmla="*/ 894080 h 894080"/>
              <a:gd name="connsiteX7" fmla="*/ 0 w 5741407"/>
              <a:gd name="connsiteY7" fmla="*/ 804672 h 894080"/>
              <a:gd name="connsiteX8" fmla="*/ 0 w 5741407"/>
              <a:gd name="connsiteY8" fmla="*/ 89408 h 89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41407" h="894080">
                <a:moveTo>
                  <a:pt x="0" y="89408"/>
                </a:moveTo>
                <a:cubicBezTo>
                  <a:pt x="0" y="40029"/>
                  <a:pt x="40029" y="0"/>
                  <a:pt x="89408" y="0"/>
                </a:cubicBezTo>
                <a:lnTo>
                  <a:pt x="5651999" y="0"/>
                </a:lnTo>
                <a:cubicBezTo>
                  <a:pt x="5701378" y="0"/>
                  <a:pt x="5741407" y="40029"/>
                  <a:pt x="5741407" y="89408"/>
                </a:cubicBezTo>
                <a:lnTo>
                  <a:pt x="5741407" y="804672"/>
                </a:lnTo>
                <a:cubicBezTo>
                  <a:pt x="5741407" y="854051"/>
                  <a:pt x="5701378" y="894080"/>
                  <a:pt x="5651999" y="894080"/>
                </a:cubicBezTo>
                <a:lnTo>
                  <a:pt x="89408" y="894080"/>
                </a:lnTo>
                <a:cubicBezTo>
                  <a:pt x="40029" y="894080"/>
                  <a:pt x="0" y="854051"/>
                  <a:pt x="0" y="804672"/>
                </a:cubicBezTo>
                <a:lnTo>
                  <a:pt x="0" y="89408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867" tIns="132867" rIns="1194862" bIns="132867" numCol="1" spcCol="1270" anchor="ctr" anchorCtr="0">
            <a:noAutofit/>
          </a:bodyPr>
          <a:lstStyle/>
          <a:p>
            <a:pPr marL="0" lvl="0" indent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2800" b="1" kern="1200" dirty="0">
                <a:latin typeface="Amasis MT Pro Light" panose="02040304050005020304" pitchFamily="18" charset="0"/>
              </a:rPr>
              <a:t>Organizational Memorization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844DEF-95F5-4B9B-8925-2ED0B9F000DC}"/>
              </a:ext>
            </a:extLst>
          </p:cNvPr>
          <p:cNvSpPr/>
          <p:nvPr/>
        </p:nvSpPr>
        <p:spPr>
          <a:xfrm>
            <a:off x="9216974" y="3191704"/>
            <a:ext cx="581152" cy="581152"/>
          </a:xfrm>
          <a:custGeom>
            <a:avLst/>
            <a:gdLst>
              <a:gd name="connsiteX0" fmla="*/ 0 w 581152"/>
              <a:gd name="connsiteY0" fmla="*/ 319634 h 581152"/>
              <a:gd name="connsiteX1" fmla="*/ 130759 w 581152"/>
              <a:gd name="connsiteY1" fmla="*/ 319634 h 581152"/>
              <a:gd name="connsiteX2" fmla="*/ 130759 w 581152"/>
              <a:gd name="connsiteY2" fmla="*/ 0 h 581152"/>
              <a:gd name="connsiteX3" fmla="*/ 450393 w 581152"/>
              <a:gd name="connsiteY3" fmla="*/ 0 h 581152"/>
              <a:gd name="connsiteX4" fmla="*/ 450393 w 581152"/>
              <a:gd name="connsiteY4" fmla="*/ 319634 h 581152"/>
              <a:gd name="connsiteX5" fmla="*/ 581152 w 581152"/>
              <a:gd name="connsiteY5" fmla="*/ 319634 h 581152"/>
              <a:gd name="connsiteX6" fmla="*/ 290576 w 581152"/>
              <a:gd name="connsiteY6" fmla="*/ 581152 h 581152"/>
              <a:gd name="connsiteX7" fmla="*/ 0 w 581152"/>
              <a:gd name="connsiteY7" fmla="*/ 319634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152" h="581152">
                <a:moveTo>
                  <a:pt x="0" y="319634"/>
                </a:moveTo>
                <a:lnTo>
                  <a:pt x="130759" y="319634"/>
                </a:lnTo>
                <a:lnTo>
                  <a:pt x="130759" y="0"/>
                </a:lnTo>
                <a:lnTo>
                  <a:pt x="450393" y="0"/>
                </a:lnTo>
                <a:lnTo>
                  <a:pt x="450393" y="319634"/>
                </a:lnTo>
                <a:lnTo>
                  <a:pt x="581152" y="319634"/>
                </a:lnTo>
                <a:lnTo>
                  <a:pt x="290576" y="581152"/>
                </a:lnTo>
                <a:lnTo>
                  <a:pt x="0" y="31963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319" tIns="35560" rIns="166319" bIns="17939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2800" b="1" kern="1200">
              <a:latin typeface="Amasis MT Pro Light" panose="020403040500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C8EFB7-03CC-4FEA-BBDF-1FF34C99A291}"/>
              </a:ext>
            </a:extLst>
          </p:cNvPr>
          <p:cNvSpPr/>
          <p:nvPr/>
        </p:nvSpPr>
        <p:spPr>
          <a:xfrm>
            <a:off x="9697817" y="4248344"/>
            <a:ext cx="581152" cy="581152"/>
          </a:xfrm>
          <a:custGeom>
            <a:avLst/>
            <a:gdLst>
              <a:gd name="connsiteX0" fmla="*/ 0 w 581152"/>
              <a:gd name="connsiteY0" fmla="*/ 319634 h 581152"/>
              <a:gd name="connsiteX1" fmla="*/ 130759 w 581152"/>
              <a:gd name="connsiteY1" fmla="*/ 319634 h 581152"/>
              <a:gd name="connsiteX2" fmla="*/ 130759 w 581152"/>
              <a:gd name="connsiteY2" fmla="*/ 0 h 581152"/>
              <a:gd name="connsiteX3" fmla="*/ 450393 w 581152"/>
              <a:gd name="connsiteY3" fmla="*/ 0 h 581152"/>
              <a:gd name="connsiteX4" fmla="*/ 450393 w 581152"/>
              <a:gd name="connsiteY4" fmla="*/ 319634 h 581152"/>
              <a:gd name="connsiteX5" fmla="*/ 581152 w 581152"/>
              <a:gd name="connsiteY5" fmla="*/ 319634 h 581152"/>
              <a:gd name="connsiteX6" fmla="*/ 290576 w 581152"/>
              <a:gd name="connsiteY6" fmla="*/ 581152 h 581152"/>
              <a:gd name="connsiteX7" fmla="*/ 0 w 581152"/>
              <a:gd name="connsiteY7" fmla="*/ 319634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152" h="581152">
                <a:moveTo>
                  <a:pt x="0" y="319634"/>
                </a:moveTo>
                <a:lnTo>
                  <a:pt x="130759" y="319634"/>
                </a:lnTo>
                <a:lnTo>
                  <a:pt x="130759" y="0"/>
                </a:lnTo>
                <a:lnTo>
                  <a:pt x="450393" y="0"/>
                </a:lnTo>
                <a:lnTo>
                  <a:pt x="450393" y="319634"/>
                </a:lnTo>
                <a:lnTo>
                  <a:pt x="581152" y="319634"/>
                </a:lnTo>
                <a:lnTo>
                  <a:pt x="290576" y="581152"/>
                </a:lnTo>
                <a:lnTo>
                  <a:pt x="0" y="31963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319" tIns="35560" rIns="166319" bIns="17939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2800" b="1" kern="1200">
              <a:latin typeface="Amasis MT Pro Light" panose="020403040500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8AF0A31-B62F-6389-F069-57D4CEEA2D77}"/>
              </a:ext>
            </a:extLst>
          </p:cNvPr>
          <p:cNvSpPr/>
          <p:nvPr/>
        </p:nvSpPr>
        <p:spPr>
          <a:xfrm>
            <a:off x="10171483" y="5304985"/>
            <a:ext cx="581152" cy="581152"/>
          </a:xfrm>
          <a:custGeom>
            <a:avLst/>
            <a:gdLst>
              <a:gd name="connsiteX0" fmla="*/ 0 w 581152"/>
              <a:gd name="connsiteY0" fmla="*/ 319634 h 581152"/>
              <a:gd name="connsiteX1" fmla="*/ 130759 w 581152"/>
              <a:gd name="connsiteY1" fmla="*/ 319634 h 581152"/>
              <a:gd name="connsiteX2" fmla="*/ 130759 w 581152"/>
              <a:gd name="connsiteY2" fmla="*/ 0 h 581152"/>
              <a:gd name="connsiteX3" fmla="*/ 450393 w 581152"/>
              <a:gd name="connsiteY3" fmla="*/ 0 h 581152"/>
              <a:gd name="connsiteX4" fmla="*/ 450393 w 581152"/>
              <a:gd name="connsiteY4" fmla="*/ 319634 h 581152"/>
              <a:gd name="connsiteX5" fmla="*/ 581152 w 581152"/>
              <a:gd name="connsiteY5" fmla="*/ 319634 h 581152"/>
              <a:gd name="connsiteX6" fmla="*/ 290576 w 581152"/>
              <a:gd name="connsiteY6" fmla="*/ 581152 h 581152"/>
              <a:gd name="connsiteX7" fmla="*/ 0 w 581152"/>
              <a:gd name="connsiteY7" fmla="*/ 319634 h 58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152" h="581152">
                <a:moveTo>
                  <a:pt x="0" y="319634"/>
                </a:moveTo>
                <a:lnTo>
                  <a:pt x="130759" y="319634"/>
                </a:lnTo>
                <a:lnTo>
                  <a:pt x="130759" y="0"/>
                </a:lnTo>
                <a:lnTo>
                  <a:pt x="450393" y="0"/>
                </a:lnTo>
                <a:lnTo>
                  <a:pt x="450393" y="319634"/>
                </a:lnTo>
                <a:lnTo>
                  <a:pt x="581152" y="319634"/>
                </a:lnTo>
                <a:lnTo>
                  <a:pt x="290576" y="581152"/>
                </a:lnTo>
                <a:lnTo>
                  <a:pt x="0" y="319634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z="12700" extrusionH="1700" prstMaterial="dkEdge">
            <a:bevelT w="25400" h="6350" prst="softRound"/>
            <a:bevelB w="0" h="0" prst="convex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6319" tIns="35560" rIns="166319" bIns="17939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id-ID" sz="2800" b="1" kern="1200">
              <a:latin typeface="Amasis MT Pro Light" panose="020403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88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10C38E8-10BE-445A-B880-36550F59C6F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F0EF23-BB8B-C108-BD27-2701D30A22A5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bg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  MENGELOLA PEMBELAJARAN 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libri Light" panose="020F0302020204030204" pitchFamily="34" charset="0"/>
                <a:ea typeface="Batang" panose="020B0503020000020004" pitchFamily="18" charset="-127"/>
                <a:cs typeface="Calibri Light" panose="020F0302020204030204" pitchFamily="34" charset="0"/>
              </a:rPr>
              <a:t>(continue…)</a:t>
            </a:r>
            <a:endParaRPr lang="en-ID" sz="3600" b="1" dirty="0">
              <a:solidFill>
                <a:schemeClr val="tx2">
                  <a:lumMod val="50000"/>
                </a:schemeClr>
              </a:solidFill>
              <a:latin typeface="Calibri Light" panose="020F0302020204030204" pitchFamily="34" charset="0"/>
              <a:ea typeface="Batang" panose="020B0503020000020004" pitchFamily="18" charset="-127"/>
              <a:cs typeface="Calibri Light" panose="020F0302020204030204" pitchFamily="34" charset="0"/>
            </a:endParaRPr>
          </a:p>
        </p:txBody>
      </p:sp>
      <p:pic>
        <p:nvPicPr>
          <p:cNvPr id="11" name="Picture 2" descr="D:\Picture\logo ibi small.gif">
            <a:extLst>
              <a:ext uri="{FF2B5EF4-FFF2-40B4-BE49-F238E27FC236}">
                <a16:creationId xmlns:a16="http://schemas.microsoft.com/office/drawing/2014/main" id="{08C86676-5CFA-13D9-2C74-FEFD1C5EE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55626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5D088C-857C-5223-4A88-EB5CCDB70EBC}"/>
              </a:ext>
            </a:extLst>
          </p:cNvPr>
          <p:cNvSpPr txBox="1"/>
          <p:nvPr/>
        </p:nvSpPr>
        <p:spPr>
          <a:xfrm>
            <a:off x="584769" y="1558971"/>
            <a:ext cx="66960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d-ID" sz="2800" b="1" dirty="0">
                <a:latin typeface="Amasis MT Pro Light" panose="02040304050005020304" pitchFamily="18" charset="0"/>
              </a:rPr>
              <a:t>Terdapat enam </a:t>
            </a:r>
            <a:r>
              <a:rPr lang="id-ID" sz="2800" b="1" i="1" dirty="0">
                <a:solidFill>
                  <a:srgbClr val="002060"/>
                </a:solidFill>
                <a:latin typeface="Amasis MT Pro Light" panose="02040304050005020304" pitchFamily="18" charset="0"/>
              </a:rPr>
              <a:t>learning mode</a:t>
            </a:r>
            <a:r>
              <a:rPr lang="id-ID" sz="2800" b="1" dirty="0">
                <a:solidFill>
                  <a:srgbClr val="002060"/>
                </a:solidFill>
                <a:latin typeface="Amasis MT Pro Light" panose="02040304050005020304" pitchFamily="18" charset="0"/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1F89C2-C60C-88B3-139F-09288BF2CDF5}"/>
              </a:ext>
            </a:extLst>
          </p:cNvPr>
          <p:cNvGrpSpPr/>
          <p:nvPr/>
        </p:nvGrpSpPr>
        <p:grpSpPr>
          <a:xfrm>
            <a:off x="2322830" y="2155477"/>
            <a:ext cx="6696075" cy="738903"/>
            <a:chOff x="2322830" y="2155477"/>
            <a:chExt cx="6696075" cy="738903"/>
          </a:xfrm>
        </p:grpSpPr>
        <p:sp>
          <p:nvSpPr>
            <p:cNvPr id="12" name="Straight Connector 11">
              <a:extLst>
                <a:ext uri="{FF2B5EF4-FFF2-40B4-BE49-F238E27FC236}">
                  <a16:creationId xmlns:a16="http://schemas.microsoft.com/office/drawing/2014/main" id="{729125AB-775A-EE95-E198-09F994D026A1}"/>
                </a:ext>
              </a:extLst>
            </p:cNvPr>
            <p:cNvSpPr/>
            <p:nvPr/>
          </p:nvSpPr>
          <p:spPr>
            <a:xfrm>
              <a:off x="2322830" y="2155477"/>
              <a:ext cx="669607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CEBE4E-B014-9746-3335-24DB082F90F1}"/>
                </a:ext>
              </a:extLst>
            </p:cNvPr>
            <p:cNvSpPr/>
            <p:nvPr/>
          </p:nvSpPr>
          <p:spPr>
            <a:xfrm>
              <a:off x="2322831" y="2155477"/>
              <a:ext cx="5459730" cy="738903"/>
            </a:xfrm>
            <a:custGeom>
              <a:avLst/>
              <a:gdLst>
                <a:gd name="connsiteX0" fmla="*/ 0 w 6696075"/>
                <a:gd name="connsiteY0" fmla="*/ 0 h 738903"/>
                <a:gd name="connsiteX1" fmla="*/ 6696075 w 6696075"/>
                <a:gd name="connsiteY1" fmla="*/ 0 h 738903"/>
                <a:gd name="connsiteX2" fmla="*/ 6696075 w 6696075"/>
                <a:gd name="connsiteY2" fmla="*/ 738903 h 738903"/>
                <a:gd name="connsiteX3" fmla="*/ 0 w 6696075"/>
                <a:gd name="connsiteY3" fmla="*/ 738903 h 738903"/>
                <a:gd name="connsiteX4" fmla="*/ 0 w 6696075"/>
                <a:gd name="connsiteY4" fmla="*/ 0 h 73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6075" h="738903">
                  <a:moveTo>
                    <a:pt x="0" y="0"/>
                  </a:moveTo>
                  <a:lnTo>
                    <a:pt x="6696075" y="0"/>
                  </a:lnTo>
                  <a:lnTo>
                    <a:pt x="6696075" y="738903"/>
                  </a:lnTo>
                  <a:lnTo>
                    <a:pt x="0" y="7389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marL="457200" lvl="0" indent="-45720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id-ID" sz="3400" b="1" kern="1200" dirty="0" err="1">
                  <a:latin typeface="Amasis MT Pro Light" panose="02040304050005020304" pitchFamily="18" charset="0"/>
                </a:rPr>
                <a:t>Analytic</a:t>
              </a:r>
              <a:r>
                <a:rPr lang="id-ID" sz="3400" b="1" kern="1200" dirty="0">
                  <a:latin typeface="Amasis MT Pro Light" panose="02040304050005020304" pitchFamily="18" charset="0"/>
                </a:rPr>
                <a:t> </a:t>
              </a:r>
              <a:r>
                <a:rPr lang="id-ID" sz="3400" b="1" kern="1200" dirty="0" err="1">
                  <a:latin typeface="Amasis MT Pro Light" panose="02040304050005020304" pitchFamily="18" charset="0"/>
                </a:rPr>
                <a:t>learning</a:t>
              </a:r>
              <a:endParaRPr lang="en-US" sz="3400" b="1" kern="1200" dirty="0">
                <a:latin typeface="Amasis MT Pro Light" panose="020403040500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CB2BE5-8497-EDE7-67BF-FDC1B34CEC7B}"/>
              </a:ext>
            </a:extLst>
          </p:cNvPr>
          <p:cNvGrpSpPr/>
          <p:nvPr/>
        </p:nvGrpSpPr>
        <p:grpSpPr>
          <a:xfrm>
            <a:off x="2322830" y="2894381"/>
            <a:ext cx="6696075" cy="738903"/>
            <a:chOff x="2322830" y="2894381"/>
            <a:chExt cx="6696075" cy="738903"/>
          </a:xfrm>
        </p:grpSpPr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3BAC5B16-020C-9AEC-6B2D-D1DD014523A3}"/>
                </a:ext>
              </a:extLst>
            </p:cNvPr>
            <p:cNvSpPr/>
            <p:nvPr/>
          </p:nvSpPr>
          <p:spPr>
            <a:xfrm>
              <a:off x="2322830" y="2894381"/>
              <a:ext cx="669607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3C09E65-445B-2031-8919-AB83E9EEFF35}"/>
                </a:ext>
              </a:extLst>
            </p:cNvPr>
            <p:cNvSpPr/>
            <p:nvPr/>
          </p:nvSpPr>
          <p:spPr>
            <a:xfrm>
              <a:off x="2322831" y="2894381"/>
              <a:ext cx="5459730" cy="738903"/>
            </a:xfrm>
            <a:custGeom>
              <a:avLst/>
              <a:gdLst>
                <a:gd name="connsiteX0" fmla="*/ 0 w 6696075"/>
                <a:gd name="connsiteY0" fmla="*/ 0 h 738903"/>
                <a:gd name="connsiteX1" fmla="*/ 6696075 w 6696075"/>
                <a:gd name="connsiteY1" fmla="*/ 0 h 738903"/>
                <a:gd name="connsiteX2" fmla="*/ 6696075 w 6696075"/>
                <a:gd name="connsiteY2" fmla="*/ 738903 h 738903"/>
                <a:gd name="connsiteX3" fmla="*/ 0 w 6696075"/>
                <a:gd name="connsiteY3" fmla="*/ 738903 h 738903"/>
                <a:gd name="connsiteX4" fmla="*/ 0 w 6696075"/>
                <a:gd name="connsiteY4" fmla="*/ 0 h 73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6075" h="738903">
                  <a:moveTo>
                    <a:pt x="0" y="0"/>
                  </a:moveTo>
                  <a:lnTo>
                    <a:pt x="6696075" y="0"/>
                  </a:lnTo>
                  <a:lnTo>
                    <a:pt x="6696075" y="738903"/>
                  </a:lnTo>
                  <a:lnTo>
                    <a:pt x="0" y="7389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marL="457200" lvl="0" indent="-45720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id-ID" sz="3400" b="1" kern="1200" dirty="0" err="1">
                  <a:latin typeface="Amasis MT Pro Light" panose="02040304050005020304" pitchFamily="18" charset="0"/>
                </a:rPr>
                <a:t>Synthetic</a:t>
              </a:r>
              <a:r>
                <a:rPr lang="id-ID" sz="3400" b="1" kern="1200" dirty="0">
                  <a:latin typeface="Amasis MT Pro Light" panose="02040304050005020304" pitchFamily="18" charset="0"/>
                </a:rPr>
                <a:t> </a:t>
              </a:r>
              <a:r>
                <a:rPr lang="id-ID" sz="3400" b="1" kern="1200" dirty="0" err="1">
                  <a:latin typeface="Amasis MT Pro Light" panose="02040304050005020304" pitchFamily="18" charset="0"/>
                </a:rPr>
                <a:t>learning</a:t>
              </a:r>
              <a:endParaRPr lang="en-US" sz="3400" b="1" kern="1200" dirty="0">
                <a:latin typeface="Amasis MT Pro Light" panose="020403040500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4FD13D-7568-04AE-B796-9A3DD7EE2E0A}"/>
              </a:ext>
            </a:extLst>
          </p:cNvPr>
          <p:cNvGrpSpPr/>
          <p:nvPr/>
        </p:nvGrpSpPr>
        <p:grpSpPr>
          <a:xfrm>
            <a:off x="2322831" y="3633284"/>
            <a:ext cx="6648450" cy="738903"/>
            <a:chOff x="2322831" y="3633284"/>
            <a:chExt cx="6648450" cy="738903"/>
          </a:xfrm>
        </p:grpSpPr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4A199F05-38BC-CCD4-0C6C-4BE6CA3494CE}"/>
                </a:ext>
              </a:extLst>
            </p:cNvPr>
            <p:cNvSpPr/>
            <p:nvPr/>
          </p:nvSpPr>
          <p:spPr>
            <a:xfrm>
              <a:off x="2322831" y="3633284"/>
              <a:ext cx="6648450" cy="14156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794F55-9C5A-6CCE-7735-981865DD2597}"/>
                </a:ext>
              </a:extLst>
            </p:cNvPr>
            <p:cNvSpPr/>
            <p:nvPr/>
          </p:nvSpPr>
          <p:spPr>
            <a:xfrm>
              <a:off x="2322831" y="3633284"/>
              <a:ext cx="5459730" cy="738903"/>
            </a:xfrm>
            <a:custGeom>
              <a:avLst/>
              <a:gdLst>
                <a:gd name="connsiteX0" fmla="*/ 0 w 6696075"/>
                <a:gd name="connsiteY0" fmla="*/ 0 h 738903"/>
                <a:gd name="connsiteX1" fmla="*/ 6696075 w 6696075"/>
                <a:gd name="connsiteY1" fmla="*/ 0 h 738903"/>
                <a:gd name="connsiteX2" fmla="*/ 6696075 w 6696075"/>
                <a:gd name="connsiteY2" fmla="*/ 738903 h 738903"/>
                <a:gd name="connsiteX3" fmla="*/ 0 w 6696075"/>
                <a:gd name="connsiteY3" fmla="*/ 738903 h 738903"/>
                <a:gd name="connsiteX4" fmla="*/ 0 w 6696075"/>
                <a:gd name="connsiteY4" fmla="*/ 0 h 73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6075" h="738903">
                  <a:moveTo>
                    <a:pt x="0" y="0"/>
                  </a:moveTo>
                  <a:lnTo>
                    <a:pt x="6696075" y="0"/>
                  </a:lnTo>
                  <a:lnTo>
                    <a:pt x="6696075" y="738903"/>
                  </a:lnTo>
                  <a:lnTo>
                    <a:pt x="0" y="7389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marL="457200" lvl="0" indent="-45720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id-ID" sz="3400" b="1" kern="1200" dirty="0" err="1">
                  <a:latin typeface="Amasis MT Pro Light" panose="02040304050005020304" pitchFamily="18" charset="0"/>
                </a:rPr>
                <a:t>Experimental</a:t>
              </a:r>
              <a:r>
                <a:rPr lang="id-ID" sz="3400" b="1" kern="1200" dirty="0">
                  <a:latin typeface="Amasis MT Pro Light" panose="02040304050005020304" pitchFamily="18" charset="0"/>
                </a:rPr>
                <a:t> </a:t>
              </a:r>
              <a:r>
                <a:rPr lang="id-ID" sz="3400" b="1" kern="1200" dirty="0" err="1">
                  <a:latin typeface="Amasis MT Pro Light" panose="02040304050005020304" pitchFamily="18" charset="0"/>
                </a:rPr>
                <a:t>learning</a:t>
              </a:r>
              <a:endParaRPr lang="en-US" sz="3400" b="1" kern="1200" dirty="0">
                <a:latin typeface="Amasis MT Pro Light" panose="020403040500050203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3ECACC-DEC4-25F3-A486-C538A7B42FA9}"/>
              </a:ext>
            </a:extLst>
          </p:cNvPr>
          <p:cNvGrpSpPr/>
          <p:nvPr/>
        </p:nvGrpSpPr>
        <p:grpSpPr>
          <a:xfrm>
            <a:off x="2322830" y="4372187"/>
            <a:ext cx="6696075" cy="738903"/>
            <a:chOff x="2322830" y="4372187"/>
            <a:chExt cx="6696075" cy="738903"/>
          </a:xfrm>
        </p:grpSpPr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941B5994-EBAA-DA82-C8B9-76F039509C33}"/>
                </a:ext>
              </a:extLst>
            </p:cNvPr>
            <p:cNvSpPr/>
            <p:nvPr/>
          </p:nvSpPr>
          <p:spPr>
            <a:xfrm>
              <a:off x="2322830" y="4372187"/>
              <a:ext cx="669607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10E3A1-D510-207C-4A6A-14BF3E1F55EA}"/>
                </a:ext>
              </a:extLst>
            </p:cNvPr>
            <p:cNvSpPr/>
            <p:nvPr/>
          </p:nvSpPr>
          <p:spPr>
            <a:xfrm>
              <a:off x="2322831" y="4372187"/>
              <a:ext cx="5459730" cy="738903"/>
            </a:xfrm>
            <a:custGeom>
              <a:avLst/>
              <a:gdLst>
                <a:gd name="connsiteX0" fmla="*/ 0 w 6696075"/>
                <a:gd name="connsiteY0" fmla="*/ 0 h 738903"/>
                <a:gd name="connsiteX1" fmla="*/ 6696075 w 6696075"/>
                <a:gd name="connsiteY1" fmla="*/ 0 h 738903"/>
                <a:gd name="connsiteX2" fmla="*/ 6696075 w 6696075"/>
                <a:gd name="connsiteY2" fmla="*/ 738903 h 738903"/>
                <a:gd name="connsiteX3" fmla="*/ 0 w 6696075"/>
                <a:gd name="connsiteY3" fmla="*/ 738903 h 738903"/>
                <a:gd name="connsiteX4" fmla="*/ 0 w 6696075"/>
                <a:gd name="connsiteY4" fmla="*/ 0 h 73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6075" h="738903">
                  <a:moveTo>
                    <a:pt x="0" y="0"/>
                  </a:moveTo>
                  <a:lnTo>
                    <a:pt x="6696075" y="0"/>
                  </a:lnTo>
                  <a:lnTo>
                    <a:pt x="6696075" y="738903"/>
                  </a:lnTo>
                  <a:lnTo>
                    <a:pt x="0" y="7389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marL="457200" lvl="0" indent="-45720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id-ID" sz="3400" b="1" kern="1200" dirty="0" err="1">
                  <a:latin typeface="Amasis MT Pro Light" panose="02040304050005020304" pitchFamily="18" charset="0"/>
                </a:rPr>
                <a:t>Interactive</a:t>
              </a:r>
              <a:r>
                <a:rPr lang="id-ID" sz="3400" b="1" kern="1200" dirty="0">
                  <a:latin typeface="Amasis MT Pro Light" panose="02040304050005020304" pitchFamily="18" charset="0"/>
                </a:rPr>
                <a:t> </a:t>
              </a:r>
              <a:r>
                <a:rPr lang="id-ID" sz="3400" b="1" kern="1200" dirty="0" err="1">
                  <a:latin typeface="Amasis MT Pro Light" panose="02040304050005020304" pitchFamily="18" charset="0"/>
                </a:rPr>
                <a:t>learning</a:t>
              </a:r>
              <a:endParaRPr lang="en-US" sz="3400" b="1" kern="1200" dirty="0">
                <a:latin typeface="Amasis MT Pro Light" panose="020403040500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A1A65E-DD8C-74C8-30D4-5BA9661F6B80}"/>
              </a:ext>
            </a:extLst>
          </p:cNvPr>
          <p:cNvGrpSpPr/>
          <p:nvPr/>
        </p:nvGrpSpPr>
        <p:grpSpPr>
          <a:xfrm>
            <a:off x="2322830" y="5111090"/>
            <a:ext cx="6696075" cy="738903"/>
            <a:chOff x="2322830" y="5111090"/>
            <a:chExt cx="6696075" cy="738903"/>
          </a:xfrm>
        </p:grpSpPr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AFAE2E41-B045-051E-36A8-584CBF36D28E}"/>
                </a:ext>
              </a:extLst>
            </p:cNvPr>
            <p:cNvSpPr/>
            <p:nvPr/>
          </p:nvSpPr>
          <p:spPr>
            <a:xfrm>
              <a:off x="2322830" y="5111090"/>
              <a:ext cx="669607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3F33C04-580F-EE9A-1C0E-0FDF7204920F}"/>
                </a:ext>
              </a:extLst>
            </p:cNvPr>
            <p:cNvSpPr/>
            <p:nvPr/>
          </p:nvSpPr>
          <p:spPr>
            <a:xfrm>
              <a:off x="2322831" y="5111090"/>
              <a:ext cx="5459730" cy="738903"/>
            </a:xfrm>
            <a:custGeom>
              <a:avLst/>
              <a:gdLst>
                <a:gd name="connsiteX0" fmla="*/ 0 w 6696075"/>
                <a:gd name="connsiteY0" fmla="*/ 0 h 738903"/>
                <a:gd name="connsiteX1" fmla="*/ 6696075 w 6696075"/>
                <a:gd name="connsiteY1" fmla="*/ 0 h 738903"/>
                <a:gd name="connsiteX2" fmla="*/ 6696075 w 6696075"/>
                <a:gd name="connsiteY2" fmla="*/ 738903 h 738903"/>
                <a:gd name="connsiteX3" fmla="*/ 0 w 6696075"/>
                <a:gd name="connsiteY3" fmla="*/ 738903 h 738903"/>
                <a:gd name="connsiteX4" fmla="*/ 0 w 6696075"/>
                <a:gd name="connsiteY4" fmla="*/ 0 h 73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6075" h="738903">
                  <a:moveTo>
                    <a:pt x="0" y="0"/>
                  </a:moveTo>
                  <a:lnTo>
                    <a:pt x="6696075" y="0"/>
                  </a:lnTo>
                  <a:lnTo>
                    <a:pt x="6696075" y="738903"/>
                  </a:lnTo>
                  <a:lnTo>
                    <a:pt x="0" y="7389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marL="457200" lvl="0" indent="-45720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id-ID" sz="3400" b="1" kern="1200" dirty="0" err="1">
                  <a:latin typeface="Amasis MT Pro Light" panose="02040304050005020304" pitchFamily="18" charset="0"/>
                </a:rPr>
                <a:t>Structural</a:t>
              </a:r>
              <a:r>
                <a:rPr lang="id-ID" sz="3400" b="1" kern="1200" dirty="0">
                  <a:latin typeface="Amasis MT Pro Light" panose="02040304050005020304" pitchFamily="18" charset="0"/>
                </a:rPr>
                <a:t> </a:t>
              </a:r>
              <a:r>
                <a:rPr lang="id-ID" sz="3400" b="1" kern="1200" dirty="0" err="1">
                  <a:latin typeface="Amasis MT Pro Light" panose="02040304050005020304" pitchFamily="18" charset="0"/>
                </a:rPr>
                <a:t>learning</a:t>
              </a:r>
              <a:endParaRPr lang="en-US" sz="3400" b="1" kern="1200" dirty="0">
                <a:latin typeface="Amasis MT Pro Light" panose="020403040500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9C2CDB-3455-9A3B-3EED-667F3EEDCE30}"/>
              </a:ext>
            </a:extLst>
          </p:cNvPr>
          <p:cNvGrpSpPr/>
          <p:nvPr/>
        </p:nvGrpSpPr>
        <p:grpSpPr>
          <a:xfrm>
            <a:off x="2322830" y="5849993"/>
            <a:ext cx="6696075" cy="738903"/>
            <a:chOff x="2322830" y="5849993"/>
            <a:chExt cx="6696075" cy="738903"/>
          </a:xfrm>
        </p:grpSpPr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F0A058A5-C291-E4C7-5723-B428F8F8F471}"/>
                </a:ext>
              </a:extLst>
            </p:cNvPr>
            <p:cNvSpPr/>
            <p:nvPr/>
          </p:nvSpPr>
          <p:spPr>
            <a:xfrm>
              <a:off x="2322830" y="5849993"/>
              <a:ext cx="669607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5A20E9F-F350-A0DD-A921-5E58C5200CCE}"/>
                </a:ext>
              </a:extLst>
            </p:cNvPr>
            <p:cNvSpPr/>
            <p:nvPr/>
          </p:nvSpPr>
          <p:spPr>
            <a:xfrm>
              <a:off x="2322831" y="5849993"/>
              <a:ext cx="5459730" cy="738903"/>
            </a:xfrm>
            <a:custGeom>
              <a:avLst/>
              <a:gdLst>
                <a:gd name="connsiteX0" fmla="*/ 0 w 6696075"/>
                <a:gd name="connsiteY0" fmla="*/ 0 h 738903"/>
                <a:gd name="connsiteX1" fmla="*/ 6696075 w 6696075"/>
                <a:gd name="connsiteY1" fmla="*/ 0 h 738903"/>
                <a:gd name="connsiteX2" fmla="*/ 6696075 w 6696075"/>
                <a:gd name="connsiteY2" fmla="*/ 738903 h 738903"/>
                <a:gd name="connsiteX3" fmla="*/ 0 w 6696075"/>
                <a:gd name="connsiteY3" fmla="*/ 738903 h 738903"/>
                <a:gd name="connsiteX4" fmla="*/ 0 w 6696075"/>
                <a:gd name="connsiteY4" fmla="*/ 0 h 73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6075" h="738903">
                  <a:moveTo>
                    <a:pt x="0" y="0"/>
                  </a:moveTo>
                  <a:lnTo>
                    <a:pt x="6696075" y="0"/>
                  </a:lnTo>
                  <a:lnTo>
                    <a:pt x="6696075" y="738903"/>
                  </a:lnTo>
                  <a:lnTo>
                    <a:pt x="0" y="7389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t" anchorCtr="0">
              <a:noAutofit/>
            </a:bodyPr>
            <a:lstStyle/>
            <a:p>
              <a:pPr marL="457200" lvl="0" indent="-45720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id-ID" sz="3400" b="1" kern="1200" dirty="0" err="1">
                  <a:latin typeface="Amasis MT Pro Light" panose="02040304050005020304" pitchFamily="18" charset="0"/>
                </a:rPr>
                <a:t>Institutional</a:t>
              </a:r>
              <a:r>
                <a:rPr lang="id-ID" sz="3400" b="1" kern="1200" dirty="0">
                  <a:latin typeface="Amasis MT Pro Light" panose="02040304050005020304" pitchFamily="18" charset="0"/>
                </a:rPr>
                <a:t> </a:t>
              </a:r>
              <a:r>
                <a:rPr lang="id-ID" sz="3400" b="1" kern="1200" dirty="0" err="1">
                  <a:latin typeface="Amasis MT Pro Light" panose="02040304050005020304" pitchFamily="18" charset="0"/>
                </a:rPr>
                <a:t>learning</a:t>
              </a:r>
              <a:endParaRPr lang="en-US" sz="3400" b="1" kern="1200" dirty="0">
                <a:latin typeface="Amasis MT Pro Light" panose="020403040500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564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449889-ECC8-FD8C-9036-3182199DFDF2}"/>
              </a:ext>
            </a:extLst>
          </p:cNvPr>
          <p:cNvSpPr/>
          <p:nvPr/>
        </p:nvSpPr>
        <p:spPr>
          <a:xfrm>
            <a:off x="0" y="287079"/>
            <a:ext cx="12192000" cy="889648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Amasis MT Pro Medium" panose="02040604050005020304" pitchFamily="18" charset="0"/>
              </a:rPr>
              <a:t>MENGUBAH STANDAR KEUGGULAN</a:t>
            </a:r>
            <a:endParaRPr lang="en-ID" sz="4400" b="1" dirty="0">
              <a:solidFill>
                <a:schemeClr val="tx2">
                  <a:lumMod val="50000"/>
                </a:schemeClr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8" name="Picture 2" descr="D:\Picture\logo ibi small.gif">
            <a:extLst>
              <a:ext uri="{FF2B5EF4-FFF2-40B4-BE49-F238E27FC236}">
                <a16:creationId xmlns:a16="http://schemas.microsoft.com/office/drawing/2014/main" id="{C90CF964-64A9-030A-866D-441D708E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50" y="5515201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6FBA13C-6DA5-929A-D6C3-F518C86F4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417642"/>
              </p:ext>
            </p:extLst>
          </p:nvPr>
        </p:nvGraphicFramePr>
        <p:xfrm>
          <a:off x="1026160" y="1259839"/>
          <a:ext cx="10068560" cy="5069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234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Abadi</vt:lpstr>
      <vt:lpstr>Amasis MT Pro</vt:lpstr>
      <vt:lpstr>Amasis MT Pro Light</vt:lpstr>
      <vt:lpstr>Amasis MT Pro Medium</vt:lpstr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Agus Eka Priyanto</cp:lastModifiedBy>
  <cp:revision>101</cp:revision>
  <dcterms:created xsi:type="dcterms:W3CDTF">2020-01-20T05:08:25Z</dcterms:created>
  <dcterms:modified xsi:type="dcterms:W3CDTF">2023-06-08T04:53:07Z</dcterms:modified>
</cp:coreProperties>
</file>