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  <p:sldMasterId id="2147483673" r:id="rId3"/>
  </p:sldMasterIdLst>
  <p:notesMasterIdLst>
    <p:notesMasterId r:id="rId14"/>
  </p:notesMasterIdLst>
  <p:sldIdLst>
    <p:sldId id="351" r:id="rId4"/>
    <p:sldId id="347" r:id="rId5"/>
    <p:sldId id="298" r:id="rId6"/>
    <p:sldId id="357" r:id="rId7"/>
    <p:sldId id="358" r:id="rId8"/>
    <p:sldId id="352" r:id="rId9"/>
    <p:sldId id="359" r:id="rId10"/>
    <p:sldId id="360" r:id="rId11"/>
    <p:sldId id="361" r:id="rId12"/>
    <p:sldId id="34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1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1" d="100"/>
          <a:sy n="61" d="100"/>
        </p:scale>
        <p:origin x="332" y="56"/>
      </p:cViewPr>
      <p:guideLst>
        <p:guide orient="horz" pos="2112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AAF045-FEF6-43EA-9CDC-C84FC3F85E9C}" type="datetimeFigureOut">
              <a:rPr lang="en-US" smtClean="0"/>
              <a:t>6/12/2023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2F1279-6CE4-4169-83D3-4483097B69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589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layout">
    <p:bg>
      <p:bgPr>
        <a:gradFill flip="none" rotWithShape="1">
          <a:gsLst>
            <a:gs pos="0">
              <a:schemeClr val="accent1"/>
            </a:gs>
            <a:gs pos="100000">
              <a:schemeClr val="accent4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0C0344B-AC7D-4ED3-9B6A-87AC0AED83D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1463" y="-468065"/>
            <a:ext cx="4110019" cy="3897065"/>
          </a:xfrm>
          <a:prstGeom prst="rect">
            <a:avLst/>
          </a:prstGeo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99031DEF-FF07-4EBA-8ED1-D0BCE0761541}"/>
              </a:ext>
            </a:extLst>
          </p:cNvPr>
          <p:cNvSpPr/>
          <p:nvPr userDrawn="1"/>
        </p:nvSpPr>
        <p:spPr>
          <a:xfrm>
            <a:off x="9342103" y="45555"/>
            <a:ext cx="3003442" cy="3003442"/>
          </a:xfrm>
          <a:prstGeom prst="ellipse">
            <a:avLst/>
          </a:prstGeom>
          <a:gradFill flip="none" rotWithShape="1">
            <a:gsLst>
              <a:gs pos="0">
                <a:schemeClr val="accent1">
                  <a:alpha val="40000"/>
                </a:schemeClr>
              </a:gs>
              <a:gs pos="100000">
                <a:schemeClr val="accent4">
                  <a:alpha val="4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177800" sx="102000" sy="102000" algn="ctr" rotWithShape="0">
              <a:schemeClr val="accent6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3302444-772F-483F-ACAB-5A9C92AD5477}"/>
              </a:ext>
            </a:extLst>
          </p:cNvPr>
          <p:cNvSpPr/>
          <p:nvPr userDrawn="1"/>
        </p:nvSpPr>
        <p:spPr>
          <a:xfrm>
            <a:off x="-667824" y="2996005"/>
            <a:ext cx="2393338" cy="2393338"/>
          </a:xfrm>
          <a:prstGeom prst="ellipse">
            <a:avLst/>
          </a:prstGeom>
          <a:gradFill flip="none" rotWithShape="1">
            <a:gsLst>
              <a:gs pos="0">
                <a:schemeClr val="accent1">
                  <a:alpha val="40000"/>
                </a:schemeClr>
              </a:gs>
              <a:gs pos="100000">
                <a:schemeClr val="accent4">
                  <a:alpha val="4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177800" sx="102000" sy="102000" algn="ctr" rotWithShape="0">
              <a:schemeClr val="accent6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15234474-8C82-40C3-9FD2-F258748BA7A5}"/>
              </a:ext>
            </a:extLst>
          </p:cNvPr>
          <p:cNvSpPr/>
          <p:nvPr userDrawn="1"/>
        </p:nvSpPr>
        <p:spPr>
          <a:xfrm>
            <a:off x="6138505" y="4931795"/>
            <a:ext cx="1761493" cy="1758422"/>
          </a:xfrm>
          <a:custGeom>
            <a:avLst/>
            <a:gdLst>
              <a:gd name="connsiteX0" fmla="*/ 1196669 w 1761493"/>
              <a:gd name="connsiteY0" fmla="*/ 0 h 1758422"/>
              <a:gd name="connsiteX1" fmla="*/ 1662467 w 1761493"/>
              <a:gd name="connsiteY1" fmla="*/ 94040 h 1758422"/>
              <a:gd name="connsiteX2" fmla="*/ 1761493 w 1761493"/>
              <a:gd name="connsiteY2" fmla="*/ 141744 h 1758422"/>
              <a:gd name="connsiteX3" fmla="*/ 140264 w 1761493"/>
              <a:gd name="connsiteY3" fmla="*/ 1758422 h 1758422"/>
              <a:gd name="connsiteX4" fmla="*/ 94040 w 1761493"/>
              <a:gd name="connsiteY4" fmla="*/ 1662467 h 1758422"/>
              <a:gd name="connsiteX5" fmla="*/ 0 w 1761493"/>
              <a:gd name="connsiteY5" fmla="*/ 1196669 h 1758422"/>
              <a:gd name="connsiteX6" fmla="*/ 1196669 w 1761493"/>
              <a:gd name="connsiteY6" fmla="*/ 0 h 17584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61493" h="1758422">
                <a:moveTo>
                  <a:pt x="1196669" y="0"/>
                </a:moveTo>
                <a:cubicBezTo>
                  <a:pt x="1361895" y="0"/>
                  <a:pt x="1519299" y="33486"/>
                  <a:pt x="1662467" y="94040"/>
                </a:cubicBezTo>
                <a:lnTo>
                  <a:pt x="1761493" y="141744"/>
                </a:lnTo>
                <a:lnTo>
                  <a:pt x="140264" y="1758422"/>
                </a:lnTo>
                <a:lnTo>
                  <a:pt x="94040" y="1662467"/>
                </a:lnTo>
                <a:cubicBezTo>
                  <a:pt x="33486" y="1519299"/>
                  <a:pt x="0" y="1361895"/>
                  <a:pt x="0" y="1196669"/>
                </a:cubicBezTo>
                <a:cubicBezTo>
                  <a:pt x="0" y="535767"/>
                  <a:pt x="535767" y="0"/>
                  <a:pt x="1196669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alpha val="40000"/>
                </a:schemeClr>
              </a:gs>
              <a:gs pos="100000">
                <a:schemeClr val="accent4">
                  <a:alpha val="4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177800" sx="102000" sy="102000" algn="ctr" rotWithShape="0">
              <a:schemeClr val="accent6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792F1F70-9D94-415E-8C46-EDF5C4984FE0}"/>
              </a:ext>
            </a:extLst>
          </p:cNvPr>
          <p:cNvSpPr/>
          <p:nvPr userDrawn="1"/>
        </p:nvSpPr>
        <p:spPr>
          <a:xfrm rot="13518210" flipH="1">
            <a:off x="9189934" y="1137317"/>
            <a:ext cx="821603" cy="5108776"/>
          </a:xfrm>
          <a:prstGeom prst="roundRect">
            <a:avLst>
              <a:gd name="adj" fmla="val 50000"/>
            </a:avLst>
          </a:prstGeom>
          <a:gradFill>
            <a:gsLst>
              <a:gs pos="33000">
                <a:schemeClr val="accent1">
                  <a:lumMod val="5000"/>
                  <a:lumOff val="95000"/>
                  <a:alpha val="0"/>
                </a:schemeClr>
              </a:gs>
              <a:gs pos="100000">
                <a:schemeClr val="bg1">
                  <a:lumMod val="100000"/>
                  <a:alpha val="2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1B3F7301-A477-40EF-9888-0BA3A79388FA}"/>
              </a:ext>
            </a:extLst>
          </p:cNvPr>
          <p:cNvSpPr/>
          <p:nvPr userDrawn="1"/>
        </p:nvSpPr>
        <p:spPr>
          <a:xfrm rot="2667893" flipH="1">
            <a:off x="5406738" y="-1762068"/>
            <a:ext cx="821603" cy="5108776"/>
          </a:xfrm>
          <a:prstGeom prst="roundRect">
            <a:avLst>
              <a:gd name="adj" fmla="val 50000"/>
            </a:avLst>
          </a:prstGeom>
          <a:gradFill>
            <a:gsLst>
              <a:gs pos="33000">
                <a:schemeClr val="accent1">
                  <a:lumMod val="5000"/>
                  <a:lumOff val="95000"/>
                  <a:alpha val="0"/>
                </a:schemeClr>
              </a:gs>
              <a:gs pos="100000">
                <a:schemeClr val="bg1">
                  <a:lumMod val="100000"/>
                  <a:alpha val="2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8FA8A02-80B9-4432-9D97-44E1953BCBC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810" y="2744694"/>
            <a:ext cx="3734250" cy="354076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5B2FC88-F8FF-4413-A1B6-B10C498CE31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23021" y="768919"/>
            <a:ext cx="3734250" cy="354076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8694BF1-D6CF-4DF3-80FC-66870192B05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802" y="-1414282"/>
            <a:ext cx="3734250" cy="354076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BA2441A-C748-4A6E-B742-C7F08B3278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5736" y="3798758"/>
            <a:ext cx="4110019" cy="389706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EA6A1C4-8A67-4AD0-BF7E-B11D0DE8AA0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4417" y="3798758"/>
            <a:ext cx="3531102" cy="3348144"/>
          </a:xfrm>
          <a:prstGeom prst="rect">
            <a:avLst/>
          </a:prstGeom>
        </p:spPr>
      </p:pic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96153FA0-B2D8-4185-8303-DC5F52D49755}"/>
              </a:ext>
            </a:extLst>
          </p:cNvPr>
          <p:cNvSpPr/>
          <p:nvPr userDrawn="1"/>
        </p:nvSpPr>
        <p:spPr>
          <a:xfrm rot="2667893" flipH="1">
            <a:off x="10119165" y="-2737793"/>
            <a:ext cx="821603" cy="5108776"/>
          </a:xfrm>
          <a:prstGeom prst="roundRect">
            <a:avLst>
              <a:gd name="adj" fmla="val 50000"/>
            </a:avLst>
          </a:prstGeom>
          <a:gradFill>
            <a:gsLst>
              <a:gs pos="33000">
                <a:schemeClr val="accent1">
                  <a:lumMod val="5000"/>
                  <a:lumOff val="95000"/>
                  <a:alpha val="0"/>
                </a:schemeClr>
              </a:gs>
              <a:gs pos="100000">
                <a:schemeClr val="bg1">
                  <a:lumMod val="100000"/>
                  <a:alpha val="2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4AEB5086-875A-4688-92B3-190D08AA4642}"/>
              </a:ext>
            </a:extLst>
          </p:cNvPr>
          <p:cNvSpPr/>
          <p:nvPr userDrawn="1"/>
        </p:nvSpPr>
        <p:spPr>
          <a:xfrm rot="2667893" flipH="1">
            <a:off x="4257628" y="-627022"/>
            <a:ext cx="821603" cy="5108776"/>
          </a:xfrm>
          <a:prstGeom prst="roundRect">
            <a:avLst>
              <a:gd name="adj" fmla="val 50000"/>
            </a:avLst>
          </a:prstGeom>
          <a:gradFill>
            <a:gsLst>
              <a:gs pos="33000">
                <a:schemeClr val="accent1">
                  <a:lumMod val="5000"/>
                  <a:lumOff val="95000"/>
                  <a:alpha val="0"/>
                </a:schemeClr>
              </a:gs>
              <a:gs pos="100000">
                <a:schemeClr val="bg1">
                  <a:lumMod val="100000"/>
                  <a:alpha val="2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84380160-AECC-47E6-85E4-FFEFA3F7DE47}"/>
              </a:ext>
            </a:extLst>
          </p:cNvPr>
          <p:cNvSpPr/>
          <p:nvPr userDrawn="1"/>
        </p:nvSpPr>
        <p:spPr>
          <a:xfrm rot="2667893" flipH="1">
            <a:off x="10215580" y="2065939"/>
            <a:ext cx="821603" cy="5108776"/>
          </a:xfrm>
          <a:prstGeom prst="roundRect">
            <a:avLst>
              <a:gd name="adj" fmla="val 50000"/>
            </a:avLst>
          </a:prstGeom>
          <a:gradFill>
            <a:gsLst>
              <a:gs pos="33000">
                <a:schemeClr val="accent1">
                  <a:lumMod val="5000"/>
                  <a:lumOff val="95000"/>
                  <a:alpha val="0"/>
                </a:schemeClr>
              </a:gs>
              <a:gs pos="100000">
                <a:schemeClr val="bg1">
                  <a:lumMod val="100000"/>
                  <a:alpha val="2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030C9D9E-F3D9-4EBB-8B09-BB47A6DD1283}"/>
              </a:ext>
            </a:extLst>
          </p:cNvPr>
          <p:cNvSpPr/>
          <p:nvPr userDrawn="1"/>
        </p:nvSpPr>
        <p:spPr>
          <a:xfrm rot="13518210" flipH="1">
            <a:off x="-709100" y="1818990"/>
            <a:ext cx="821603" cy="5108776"/>
          </a:xfrm>
          <a:prstGeom prst="roundRect">
            <a:avLst>
              <a:gd name="adj" fmla="val 50000"/>
            </a:avLst>
          </a:prstGeom>
          <a:gradFill>
            <a:gsLst>
              <a:gs pos="33000">
                <a:schemeClr val="accent1">
                  <a:lumMod val="5000"/>
                  <a:lumOff val="95000"/>
                  <a:alpha val="0"/>
                </a:schemeClr>
              </a:gs>
              <a:gs pos="100000">
                <a:schemeClr val="bg1">
                  <a:lumMod val="100000"/>
                  <a:alpha val="2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0FB9E627-7B3D-47F4-BB4D-5A605146F05C}"/>
              </a:ext>
            </a:extLst>
          </p:cNvPr>
          <p:cNvSpPr/>
          <p:nvPr userDrawn="1"/>
        </p:nvSpPr>
        <p:spPr>
          <a:xfrm rot="2703270">
            <a:off x="2969266" y="-431098"/>
            <a:ext cx="47625" cy="292608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38249B86-648D-48FA-8877-D382384744EC}"/>
              </a:ext>
            </a:extLst>
          </p:cNvPr>
          <p:cNvSpPr/>
          <p:nvPr userDrawn="1"/>
        </p:nvSpPr>
        <p:spPr>
          <a:xfrm rot="2703270">
            <a:off x="1032398" y="3557778"/>
            <a:ext cx="47625" cy="292608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EDB2076F-5914-43A6-B6E2-C12E17527647}"/>
              </a:ext>
            </a:extLst>
          </p:cNvPr>
          <p:cNvSpPr/>
          <p:nvPr userDrawn="1"/>
        </p:nvSpPr>
        <p:spPr>
          <a:xfrm rot="2703270">
            <a:off x="8580552" y="2784302"/>
            <a:ext cx="47625" cy="219456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2C33403A-633F-4793-B88B-CBA67B2FBC53}"/>
              </a:ext>
            </a:extLst>
          </p:cNvPr>
          <p:cNvSpPr/>
          <p:nvPr userDrawn="1"/>
        </p:nvSpPr>
        <p:spPr>
          <a:xfrm rot="2703270">
            <a:off x="11184263" y="-197411"/>
            <a:ext cx="47625" cy="1459734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9D42674E-12BC-47E2-847D-2ACCB9FBFC48}"/>
              </a:ext>
            </a:extLst>
          </p:cNvPr>
          <p:cNvSpPr/>
          <p:nvPr userDrawn="1"/>
        </p:nvSpPr>
        <p:spPr>
          <a:xfrm rot="2703270">
            <a:off x="526462" y="796957"/>
            <a:ext cx="47625" cy="1459734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51BE6A9E-F017-4255-B65B-5FEC7E98707A}"/>
              </a:ext>
            </a:extLst>
          </p:cNvPr>
          <p:cNvSpPr/>
          <p:nvPr userDrawn="1"/>
        </p:nvSpPr>
        <p:spPr>
          <a:xfrm rot="2703270">
            <a:off x="4151900" y="5582175"/>
            <a:ext cx="47625" cy="1459734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11F078A8-67B9-4A84-9820-60757D5289A4}"/>
              </a:ext>
            </a:extLst>
          </p:cNvPr>
          <p:cNvSpPr/>
          <p:nvPr userDrawn="1"/>
        </p:nvSpPr>
        <p:spPr>
          <a:xfrm rot="2703270">
            <a:off x="7159183" y="218145"/>
            <a:ext cx="47625" cy="1459734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78AA798C-DB24-41C7-8E75-EC0919B35340}"/>
              </a:ext>
            </a:extLst>
          </p:cNvPr>
          <p:cNvSpPr/>
          <p:nvPr userDrawn="1"/>
        </p:nvSpPr>
        <p:spPr>
          <a:xfrm rot="2703270">
            <a:off x="10756304" y="4976519"/>
            <a:ext cx="47625" cy="219456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Circle: Hollow 40">
            <a:extLst>
              <a:ext uri="{FF2B5EF4-FFF2-40B4-BE49-F238E27FC236}">
                <a16:creationId xmlns:a16="http://schemas.microsoft.com/office/drawing/2014/main" id="{EA082264-5EC6-4CC1-88A9-BEC5F0AF0249}"/>
              </a:ext>
            </a:extLst>
          </p:cNvPr>
          <p:cNvSpPr/>
          <p:nvPr userDrawn="1"/>
        </p:nvSpPr>
        <p:spPr>
          <a:xfrm>
            <a:off x="1940747" y="6150690"/>
            <a:ext cx="307304" cy="307304"/>
          </a:xfrm>
          <a:prstGeom prst="donut">
            <a:avLst>
              <a:gd name="adj" fmla="val 12398"/>
            </a:avLst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42" name="Circle: Hollow 41">
            <a:extLst>
              <a:ext uri="{FF2B5EF4-FFF2-40B4-BE49-F238E27FC236}">
                <a16:creationId xmlns:a16="http://schemas.microsoft.com/office/drawing/2014/main" id="{34144E29-CDC9-4AA5-80F5-DCFE62CC10EE}"/>
              </a:ext>
            </a:extLst>
          </p:cNvPr>
          <p:cNvSpPr/>
          <p:nvPr userDrawn="1"/>
        </p:nvSpPr>
        <p:spPr>
          <a:xfrm>
            <a:off x="5198769" y="5662761"/>
            <a:ext cx="307304" cy="307304"/>
          </a:xfrm>
          <a:prstGeom prst="donut">
            <a:avLst>
              <a:gd name="adj" fmla="val 12398"/>
            </a:avLst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43" name="Circle: Hollow 42">
            <a:extLst>
              <a:ext uri="{FF2B5EF4-FFF2-40B4-BE49-F238E27FC236}">
                <a16:creationId xmlns:a16="http://schemas.microsoft.com/office/drawing/2014/main" id="{3EE5E573-CFB1-4FDA-BC71-E3177FF65AC5}"/>
              </a:ext>
            </a:extLst>
          </p:cNvPr>
          <p:cNvSpPr/>
          <p:nvPr userDrawn="1"/>
        </p:nvSpPr>
        <p:spPr>
          <a:xfrm>
            <a:off x="9090515" y="378804"/>
            <a:ext cx="307304" cy="307304"/>
          </a:xfrm>
          <a:prstGeom prst="donut">
            <a:avLst>
              <a:gd name="adj" fmla="val 12398"/>
            </a:avLst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44" name="Circle: Hollow 43">
            <a:extLst>
              <a:ext uri="{FF2B5EF4-FFF2-40B4-BE49-F238E27FC236}">
                <a16:creationId xmlns:a16="http://schemas.microsoft.com/office/drawing/2014/main" id="{2545132D-7DFA-4E99-B999-C874A3AE4346}"/>
              </a:ext>
            </a:extLst>
          </p:cNvPr>
          <p:cNvSpPr/>
          <p:nvPr userDrawn="1"/>
        </p:nvSpPr>
        <p:spPr>
          <a:xfrm>
            <a:off x="4738389" y="729356"/>
            <a:ext cx="530853" cy="530853"/>
          </a:xfrm>
          <a:prstGeom prst="donut">
            <a:avLst>
              <a:gd name="adj" fmla="val 8809"/>
            </a:avLst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45" name="Circle: Hollow 44">
            <a:extLst>
              <a:ext uri="{FF2B5EF4-FFF2-40B4-BE49-F238E27FC236}">
                <a16:creationId xmlns:a16="http://schemas.microsoft.com/office/drawing/2014/main" id="{5E4A93A8-43B8-40CC-B7C1-A269E692B4BC}"/>
              </a:ext>
            </a:extLst>
          </p:cNvPr>
          <p:cNvSpPr/>
          <p:nvPr userDrawn="1"/>
        </p:nvSpPr>
        <p:spPr>
          <a:xfrm>
            <a:off x="10500138" y="3884485"/>
            <a:ext cx="307304" cy="307304"/>
          </a:xfrm>
          <a:prstGeom prst="donut">
            <a:avLst>
              <a:gd name="adj" fmla="val 12398"/>
            </a:avLst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46" name="Circle: Hollow 45">
            <a:extLst>
              <a:ext uri="{FF2B5EF4-FFF2-40B4-BE49-F238E27FC236}">
                <a16:creationId xmlns:a16="http://schemas.microsoft.com/office/drawing/2014/main" id="{F553A87B-8EA3-4E93-BEC3-99C80394ECBF}"/>
              </a:ext>
            </a:extLst>
          </p:cNvPr>
          <p:cNvSpPr/>
          <p:nvPr userDrawn="1"/>
        </p:nvSpPr>
        <p:spPr>
          <a:xfrm>
            <a:off x="9342103" y="6252072"/>
            <a:ext cx="307304" cy="307304"/>
          </a:xfrm>
          <a:prstGeom prst="donut">
            <a:avLst>
              <a:gd name="adj" fmla="val 12398"/>
            </a:avLst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47" name="Circle: Hollow 46">
            <a:extLst>
              <a:ext uri="{FF2B5EF4-FFF2-40B4-BE49-F238E27FC236}">
                <a16:creationId xmlns:a16="http://schemas.microsoft.com/office/drawing/2014/main" id="{B996B81B-56CB-43A7-8D1C-78B31EFF008C}"/>
              </a:ext>
            </a:extLst>
          </p:cNvPr>
          <p:cNvSpPr/>
          <p:nvPr userDrawn="1"/>
        </p:nvSpPr>
        <p:spPr>
          <a:xfrm>
            <a:off x="864565" y="3360093"/>
            <a:ext cx="530853" cy="530853"/>
          </a:xfrm>
          <a:prstGeom prst="donut">
            <a:avLst>
              <a:gd name="adj" fmla="val 8809"/>
            </a:avLst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25B0A6D1-13EB-4000-903A-6A86440CEE9A}"/>
              </a:ext>
            </a:extLst>
          </p:cNvPr>
          <p:cNvSpPr/>
          <p:nvPr userDrawn="1"/>
        </p:nvSpPr>
        <p:spPr>
          <a:xfrm>
            <a:off x="3079119" y="-1105386"/>
            <a:ext cx="2413539" cy="2404593"/>
          </a:xfrm>
          <a:custGeom>
            <a:avLst/>
            <a:gdLst>
              <a:gd name="connsiteX0" fmla="*/ 1501721 w 2413539"/>
              <a:gd name="connsiteY0" fmla="*/ 0 h 2404593"/>
              <a:gd name="connsiteX1" fmla="*/ 2341348 w 2413539"/>
              <a:gd name="connsiteY1" fmla="*/ 256470 h 2404593"/>
              <a:gd name="connsiteX2" fmla="*/ 2413539 w 2413539"/>
              <a:gd name="connsiteY2" fmla="*/ 310454 h 2404593"/>
              <a:gd name="connsiteX3" fmla="*/ 303764 w 2413539"/>
              <a:gd name="connsiteY3" fmla="*/ 2404593 h 2404593"/>
              <a:gd name="connsiteX4" fmla="*/ 256470 w 2413539"/>
              <a:gd name="connsiteY4" fmla="*/ 2341348 h 2404593"/>
              <a:gd name="connsiteX5" fmla="*/ 0 w 2413539"/>
              <a:gd name="connsiteY5" fmla="*/ 1501721 h 2404593"/>
              <a:gd name="connsiteX6" fmla="*/ 1501721 w 2413539"/>
              <a:gd name="connsiteY6" fmla="*/ 0 h 2404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13539" h="2404593">
                <a:moveTo>
                  <a:pt x="1501721" y="0"/>
                </a:moveTo>
                <a:cubicBezTo>
                  <a:pt x="1812738" y="0"/>
                  <a:pt x="2101672" y="94548"/>
                  <a:pt x="2341348" y="256470"/>
                </a:cubicBezTo>
                <a:lnTo>
                  <a:pt x="2413539" y="310454"/>
                </a:lnTo>
                <a:lnTo>
                  <a:pt x="303764" y="2404593"/>
                </a:lnTo>
                <a:lnTo>
                  <a:pt x="256470" y="2341348"/>
                </a:lnTo>
                <a:cubicBezTo>
                  <a:pt x="94548" y="2101672"/>
                  <a:pt x="0" y="1812738"/>
                  <a:pt x="0" y="1501721"/>
                </a:cubicBezTo>
                <a:cubicBezTo>
                  <a:pt x="0" y="672343"/>
                  <a:pt x="672343" y="0"/>
                  <a:pt x="1501721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alpha val="40000"/>
                </a:schemeClr>
              </a:gs>
              <a:gs pos="100000">
                <a:schemeClr val="accent4">
                  <a:alpha val="4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177800" sx="102000" sy="102000" algn="ctr" rotWithShape="0">
              <a:schemeClr val="accent6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691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92667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3">
            <a:extLst>
              <a:ext uri="{FF2B5EF4-FFF2-40B4-BE49-F238E27FC236}">
                <a16:creationId xmlns:a16="http://schemas.microsoft.com/office/drawing/2014/main" id="{B854BEA9-E6ED-4706-9550-8EE96CA0693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6504010" cy="6858000"/>
          </a:xfrm>
          <a:custGeom>
            <a:avLst/>
            <a:gdLst>
              <a:gd name="connsiteX0" fmla="*/ 2612170 w 6504010"/>
              <a:gd name="connsiteY0" fmla="*/ 0 h 6858000"/>
              <a:gd name="connsiteX1" fmla="*/ 4486354 w 6504010"/>
              <a:gd name="connsiteY1" fmla="*/ 0 h 6858000"/>
              <a:gd name="connsiteX2" fmla="*/ 6504010 w 6504010"/>
              <a:gd name="connsiteY2" fmla="*/ 4666806 h 6858000"/>
              <a:gd name="connsiteX3" fmla="*/ 1435812 w 6504010"/>
              <a:gd name="connsiteY3" fmla="*/ 6858000 h 6858000"/>
              <a:gd name="connsiteX4" fmla="*/ 1101944 w 6504010"/>
              <a:gd name="connsiteY4" fmla="*/ 6858000 h 6858000"/>
              <a:gd name="connsiteX5" fmla="*/ 0 w 6504010"/>
              <a:gd name="connsiteY5" fmla="*/ 4309223 h 6858000"/>
              <a:gd name="connsiteX6" fmla="*/ 0 w 6504010"/>
              <a:gd name="connsiteY6" fmla="*/ 112935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504010" h="6858000">
                <a:moveTo>
                  <a:pt x="2612170" y="0"/>
                </a:moveTo>
                <a:lnTo>
                  <a:pt x="4486354" y="0"/>
                </a:lnTo>
                <a:lnTo>
                  <a:pt x="6504010" y="4666806"/>
                </a:lnTo>
                <a:lnTo>
                  <a:pt x="1435812" y="6858000"/>
                </a:lnTo>
                <a:lnTo>
                  <a:pt x="1101944" y="6858000"/>
                </a:lnTo>
                <a:lnTo>
                  <a:pt x="0" y="4309223"/>
                </a:lnTo>
                <a:lnTo>
                  <a:pt x="0" y="112935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452834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86846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7">
            <a:extLst>
              <a:ext uri="{FF2B5EF4-FFF2-40B4-BE49-F238E27FC236}">
                <a16:creationId xmlns:a16="http://schemas.microsoft.com/office/drawing/2014/main" id="{37525922-EB17-4CEB-8FE2-E234D478EA8C}"/>
              </a:ext>
            </a:extLst>
          </p:cNvPr>
          <p:cNvSpPr/>
          <p:nvPr userDrawn="1"/>
        </p:nvSpPr>
        <p:spPr>
          <a:xfrm>
            <a:off x="0" y="2362200"/>
            <a:ext cx="12191999" cy="2133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그림 개체 틀 6">
            <a:extLst>
              <a:ext uri="{FF2B5EF4-FFF2-40B4-BE49-F238E27FC236}">
                <a16:creationId xmlns:a16="http://schemas.microsoft.com/office/drawing/2014/main" id="{0A0D5A86-3F87-4A81-BB86-8F3A92B48B5A}"/>
              </a:ext>
            </a:extLst>
          </p:cNvPr>
          <p:cNvSpPr>
            <a:spLocks noGrp="1"/>
          </p:cNvSpPr>
          <p:nvPr>
            <p:ph type="pic" sz="quarter" idx="65" hasCustomPrompt="1"/>
          </p:nvPr>
        </p:nvSpPr>
        <p:spPr>
          <a:xfrm>
            <a:off x="5534029" y="2"/>
            <a:ext cx="6657973" cy="6857999"/>
          </a:xfrm>
          <a:custGeom>
            <a:avLst/>
            <a:gdLst>
              <a:gd name="connsiteX0" fmla="*/ 2362199 w 6657973"/>
              <a:gd name="connsiteY0" fmla="*/ 0 h 6857999"/>
              <a:gd name="connsiteX1" fmla="*/ 6657973 w 6657973"/>
              <a:gd name="connsiteY1" fmla="*/ 0 h 6857999"/>
              <a:gd name="connsiteX2" fmla="*/ 6657973 w 6657973"/>
              <a:gd name="connsiteY2" fmla="*/ 3630706 h 6857999"/>
              <a:gd name="connsiteX3" fmla="*/ 6657972 w 6657973"/>
              <a:gd name="connsiteY3" fmla="*/ 6857999 h 6857999"/>
              <a:gd name="connsiteX4" fmla="*/ 2362198 w 6657973"/>
              <a:gd name="connsiteY4" fmla="*/ 6857999 h 6857999"/>
              <a:gd name="connsiteX5" fmla="*/ 2362198 w 6657973"/>
              <a:gd name="connsiteY5" fmla="*/ 6857999 h 6857999"/>
              <a:gd name="connsiteX6" fmla="*/ 0 w 6657973"/>
              <a:gd name="connsiteY6" fmla="*/ 3438532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657973" h="6857999">
                <a:moveTo>
                  <a:pt x="2362199" y="0"/>
                </a:moveTo>
                <a:lnTo>
                  <a:pt x="6657973" y="0"/>
                </a:lnTo>
                <a:lnTo>
                  <a:pt x="6657973" y="3630706"/>
                </a:lnTo>
                <a:lnTo>
                  <a:pt x="6657972" y="6857999"/>
                </a:lnTo>
                <a:lnTo>
                  <a:pt x="2362198" y="6857999"/>
                </a:lnTo>
                <a:lnTo>
                  <a:pt x="2362198" y="6857999"/>
                </a:lnTo>
                <a:lnTo>
                  <a:pt x="0" y="343853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188379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455743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B8C8FE1D-79E2-46F2-A8B6-6C78672F327D}"/>
              </a:ext>
            </a:extLst>
          </p:cNvPr>
          <p:cNvGrpSpPr/>
          <p:nvPr userDrawn="1"/>
        </p:nvGrpSpPr>
        <p:grpSpPr>
          <a:xfrm>
            <a:off x="708173" y="1837593"/>
            <a:ext cx="5265908" cy="2893260"/>
            <a:chOff x="-548507" y="477868"/>
            <a:chExt cx="11570449" cy="6357177"/>
          </a:xfrm>
        </p:grpSpPr>
        <p:sp>
          <p:nvSpPr>
            <p:cNvPr id="3" name="Freeform: Shape 2">
              <a:extLst>
                <a:ext uri="{FF2B5EF4-FFF2-40B4-BE49-F238E27FC236}">
                  <a16:creationId xmlns:a16="http://schemas.microsoft.com/office/drawing/2014/main" id="{F18A6FBC-D138-4F68-8A66-6E140347BA70}"/>
                </a:ext>
              </a:extLst>
            </p:cNvPr>
            <p:cNvSpPr/>
            <p:nvPr/>
          </p:nvSpPr>
          <p:spPr>
            <a:xfrm>
              <a:off x="-482765" y="6440599"/>
              <a:ext cx="11438966" cy="394446"/>
            </a:xfrm>
            <a:custGeom>
              <a:avLst/>
              <a:gdLst>
                <a:gd name="connsiteX0" fmla="*/ 1605439 w 1657350"/>
                <a:gd name="connsiteY0" fmla="*/ 54769 h 57150"/>
                <a:gd name="connsiteX1" fmla="*/ 1652111 w 1657350"/>
                <a:gd name="connsiteY1" fmla="*/ 22384 h 57150"/>
                <a:gd name="connsiteX2" fmla="*/ 1652111 w 1657350"/>
                <a:gd name="connsiteY2" fmla="*/ 22384 h 57150"/>
                <a:gd name="connsiteX3" fmla="*/ 1636871 w 1657350"/>
                <a:gd name="connsiteY3" fmla="*/ 7144 h 57150"/>
                <a:gd name="connsiteX4" fmla="*/ 44291 w 1657350"/>
                <a:gd name="connsiteY4" fmla="*/ 12859 h 57150"/>
                <a:gd name="connsiteX5" fmla="*/ 23336 w 1657350"/>
                <a:gd name="connsiteY5" fmla="*/ 12859 h 57150"/>
                <a:gd name="connsiteX6" fmla="*/ 7144 w 1657350"/>
                <a:gd name="connsiteY6" fmla="*/ 26194 h 57150"/>
                <a:gd name="connsiteX7" fmla="*/ 7144 w 1657350"/>
                <a:gd name="connsiteY7" fmla="*/ 26194 h 57150"/>
                <a:gd name="connsiteX8" fmla="*/ 50959 w 1657350"/>
                <a:gd name="connsiteY8" fmla="*/ 53816 h 57150"/>
                <a:gd name="connsiteX9" fmla="*/ 51911 w 1657350"/>
                <a:gd name="connsiteY9" fmla="*/ 54769 h 57150"/>
                <a:gd name="connsiteX10" fmla="*/ 51911 w 1657350"/>
                <a:gd name="connsiteY10" fmla="*/ 54769 h 57150"/>
                <a:gd name="connsiteX11" fmla="*/ 56674 w 1657350"/>
                <a:gd name="connsiteY11" fmla="*/ 54769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57350" h="57150">
                  <a:moveTo>
                    <a:pt x="1605439" y="54769"/>
                  </a:moveTo>
                  <a:cubicBezTo>
                    <a:pt x="1605439" y="54769"/>
                    <a:pt x="1638776" y="50959"/>
                    <a:pt x="1652111" y="22384"/>
                  </a:cubicBezTo>
                  <a:lnTo>
                    <a:pt x="1652111" y="22384"/>
                  </a:lnTo>
                  <a:cubicBezTo>
                    <a:pt x="1652111" y="13811"/>
                    <a:pt x="1645444" y="7144"/>
                    <a:pt x="1636871" y="7144"/>
                  </a:cubicBezTo>
                  <a:lnTo>
                    <a:pt x="44291" y="12859"/>
                  </a:lnTo>
                  <a:lnTo>
                    <a:pt x="23336" y="12859"/>
                  </a:lnTo>
                  <a:cubicBezTo>
                    <a:pt x="14764" y="12859"/>
                    <a:pt x="7144" y="18574"/>
                    <a:pt x="7144" y="26194"/>
                  </a:cubicBezTo>
                  <a:lnTo>
                    <a:pt x="7144" y="26194"/>
                  </a:lnTo>
                  <a:cubicBezTo>
                    <a:pt x="17621" y="45244"/>
                    <a:pt x="40481" y="51911"/>
                    <a:pt x="50959" y="53816"/>
                  </a:cubicBezTo>
                  <a:lnTo>
                    <a:pt x="51911" y="54769"/>
                  </a:lnTo>
                  <a:cubicBezTo>
                    <a:pt x="51911" y="54769"/>
                    <a:pt x="51911" y="54769"/>
                    <a:pt x="51911" y="54769"/>
                  </a:cubicBezTo>
                  <a:lnTo>
                    <a:pt x="56674" y="54769"/>
                  </a:lnTo>
                </a:path>
              </a:pathLst>
            </a:custGeom>
            <a:solidFill>
              <a:srgbClr val="5F676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AA9BC29C-363B-4E11-AE59-9B8AAF5C10D0}"/>
                </a:ext>
              </a:extLst>
            </p:cNvPr>
            <p:cNvSpPr/>
            <p:nvPr/>
          </p:nvSpPr>
          <p:spPr>
            <a:xfrm>
              <a:off x="700575" y="477868"/>
              <a:ext cx="9072285" cy="5916709"/>
            </a:xfrm>
            <a:custGeom>
              <a:avLst/>
              <a:gdLst>
                <a:gd name="connsiteX0" fmla="*/ 1311116 w 1314450"/>
                <a:gd name="connsiteY0" fmla="*/ 813911 h 857250"/>
                <a:gd name="connsiteX1" fmla="*/ 1281589 w 1314450"/>
                <a:gd name="connsiteY1" fmla="*/ 852964 h 857250"/>
                <a:gd name="connsiteX2" fmla="*/ 36671 w 1314450"/>
                <a:gd name="connsiteY2" fmla="*/ 852964 h 857250"/>
                <a:gd name="connsiteX3" fmla="*/ 7144 w 1314450"/>
                <a:gd name="connsiteY3" fmla="*/ 813911 h 857250"/>
                <a:gd name="connsiteX4" fmla="*/ 7144 w 1314450"/>
                <a:gd name="connsiteY4" fmla="*/ 46196 h 857250"/>
                <a:gd name="connsiteX5" fmla="*/ 36671 w 1314450"/>
                <a:gd name="connsiteY5" fmla="*/ 7144 h 857250"/>
                <a:gd name="connsiteX6" fmla="*/ 1281589 w 1314450"/>
                <a:gd name="connsiteY6" fmla="*/ 7144 h 857250"/>
                <a:gd name="connsiteX7" fmla="*/ 1311116 w 1314450"/>
                <a:gd name="connsiteY7" fmla="*/ 46196 h 857250"/>
                <a:gd name="connsiteX8" fmla="*/ 1311116 w 1314450"/>
                <a:gd name="connsiteY8" fmla="*/ 813911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14450" h="857250">
                  <a:moveTo>
                    <a:pt x="1311116" y="813911"/>
                  </a:moveTo>
                  <a:cubicBezTo>
                    <a:pt x="1311116" y="834866"/>
                    <a:pt x="1297781" y="852964"/>
                    <a:pt x="1281589" y="852964"/>
                  </a:cubicBezTo>
                  <a:lnTo>
                    <a:pt x="36671" y="852964"/>
                  </a:lnTo>
                  <a:cubicBezTo>
                    <a:pt x="20479" y="852964"/>
                    <a:pt x="7144" y="835819"/>
                    <a:pt x="7144" y="813911"/>
                  </a:cubicBezTo>
                  <a:lnTo>
                    <a:pt x="7144" y="46196"/>
                  </a:lnTo>
                  <a:cubicBezTo>
                    <a:pt x="7144" y="25241"/>
                    <a:pt x="20479" y="7144"/>
                    <a:pt x="36671" y="7144"/>
                  </a:cubicBezTo>
                  <a:lnTo>
                    <a:pt x="1281589" y="7144"/>
                  </a:lnTo>
                  <a:cubicBezTo>
                    <a:pt x="1297781" y="7144"/>
                    <a:pt x="1311116" y="24289"/>
                    <a:pt x="1311116" y="46196"/>
                  </a:cubicBezTo>
                  <a:lnTo>
                    <a:pt x="1311116" y="813911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D23A5DD8-C9B2-4827-81BA-376D44C24635}"/>
                </a:ext>
              </a:extLst>
            </p:cNvPr>
            <p:cNvSpPr/>
            <p:nvPr/>
          </p:nvSpPr>
          <p:spPr>
            <a:xfrm>
              <a:off x="1088451" y="839448"/>
              <a:ext cx="8283390" cy="5062073"/>
            </a:xfrm>
            <a:custGeom>
              <a:avLst/>
              <a:gdLst>
                <a:gd name="connsiteX0" fmla="*/ 7144 w 1200150"/>
                <a:gd name="connsiteY0" fmla="*/ 7144 h 733425"/>
                <a:gd name="connsiteX1" fmla="*/ 1196816 w 1200150"/>
                <a:gd name="connsiteY1" fmla="*/ 7144 h 733425"/>
                <a:gd name="connsiteX2" fmla="*/ 1196816 w 1200150"/>
                <a:gd name="connsiteY2" fmla="*/ 730091 h 733425"/>
                <a:gd name="connsiteX3" fmla="*/ 7144 w 1200150"/>
                <a:gd name="connsiteY3" fmla="*/ 730091 h 733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00150" h="733425">
                  <a:moveTo>
                    <a:pt x="7144" y="7144"/>
                  </a:moveTo>
                  <a:lnTo>
                    <a:pt x="1196816" y="7144"/>
                  </a:lnTo>
                  <a:lnTo>
                    <a:pt x="1196816" y="730091"/>
                  </a:lnTo>
                  <a:lnTo>
                    <a:pt x="7144" y="730091"/>
                  </a:lnTo>
                  <a:close/>
                </a:path>
              </a:pathLst>
            </a:custGeom>
            <a:solidFill>
              <a:srgbClr val="F2F2F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C04A37AE-39E9-4D86-94AD-C2DF9612C22D}"/>
                </a:ext>
              </a:extLst>
            </p:cNvPr>
            <p:cNvSpPr/>
            <p:nvPr/>
          </p:nvSpPr>
          <p:spPr>
            <a:xfrm>
              <a:off x="-548507" y="6164484"/>
              <a:ext cx="11570449" cy="460187"/>
            </a:xfrm>
            <a:custGeom>
              <a:avLst/>
              <a:gdLst>
                <a:gd name="connsiteX0" fmla="*/ 50006 w 1676400"/>
                <a:gd name="connsiteY0" fmla="*/ 7144 h 66675"/>
                <a:gd name="connsiteX1" fmla="*/ 1630204 w 1676400"/>
                <a:gd name="connsiteY1" fmla="*/ 7144 h 66675"/>
                <a:gd name="connsiteX2" fmla="*/ 1672114 w 1676400"/>
                <a:gd name="connsiteY2" fmla="*/ 49054 h 66675"/>
                <a:gd name="connsiteX3" fmla="*/ 1672114 w 1676400"/>
                <a:gd name="connsiteY3" fmla="*/ 57626 h 66675"/>
                <a:gd name="connsiteX4" fmla="*/ 1656874 w 1676400"/>
                <a:gd name="connsiteY4" fmla="*/ 62389 h 66675"/>
                <a:gd name="connsiteX5" fmla="*/ 1654016 w 1676400"/>
                <a:gd name="connsiteY5" fmla="*/ 62389 h 66675"/>
                <a:gd name="connsiteX6" fmla="*/ 29051 w 1676400"/>
                <a:gd name="connsiteY6" fmla="*/ 62389 h 66675"/>
                <a:gd name="connsiteX7" fmla="*/ 21431 w 1676400"/>
                <a:gd name="connsiteY7" fmla="*/ 63341 h 66675"/>
                <a:gd name="connsiteX8" fmla="*/ 7144 w 1676400"/>
                <a:gd name="connsiteY8" fmla="*/ 55721 h 66675"/>
                <a:gd name="connsiteX9" fmla="*/ 7144 w 1676400"/>
                <a:gd name="connsiteY9" fmla="*/ 48101 h 66675"/>
                <a:gd name="connsiteX10" fmla="*/ 50006 w 1676400"/>
                <a:gd name="connsiteY10" fmla="*/ 714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76400" h="66675">
                  <a:moveTo>
                    <a:pt x="50006" y="7144"/>
                  </a:moveTo>
                  <a:lnTo>
                    <a:pt x="1630204" y="7144"/>
                  </a:lnTo>
                  <a:cubicBezTo>
                    <a:pt x="1653064" y="7144"/>
                    <a:pt x="1672114" y="26194"/>
                    <a:pt x="1672114" y="49054"/>
                  </a:cubicBezTo>
                  <a:lnTo>
                    <a:pt x="1672114" y="57626"/>
                  </a:lnTo>
                  <a:cubicBezTo>
                    <a:pt x="1672114" y="57626"/>
                    <a:pt x="1674019" y="64294"/>
                    <a:pt x="1656874" y="62389"/>
                  </a:cubicBezTo>
                  <a:cubicBezTo>
                    <a:pt x="1655921" y="62389"/>
                    <a:pt x="1654969" y="62389"/>
                    <a:pt x="1654016" y="62389"/>
                  </a:cubicBezTo>
                  <a:lnTo>
                    <a:pt x="29051" y="62389"/>
                  </a:lnTo>
                  <a:cubicBezTo>
                    <a:pt x="26194" y="62389"/>
                    <a:pt x="24289" y="62389"/>
                    <a:pt x="21431" y="63341"/>
                  </a:cubicBezTo>
                  <a:cubicBezTo>
                    <a:pt x="16669" y="64294"/>
                    <a:pt x="8096" y="64294"/>
                    <a:pt x="7144" y="55721"/>
                  </a:cubicBezTo>
                  <a:lnTo>
                    <a:pt x="7144" y="48101"/>
                  </a:lnTo>
                  <a:cubicBezTo>
                    <a:pt x="8096" y="25241"/>
                    <a:pt x="26194" y="7144"/>
                    <a:pt x="50006" y="7144"/>
                  </a:cubicBezTo>
                  <a:close/>
                </a:path>
              </a:pathLst>
            </a:custGeom>
            <a:solidFill>
              <a:srgbClr val="CCCCCC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0AEC3D1B-1190-4201-B038-EDF09CD8289C}"/>
                </a:ext>
              </a:extLst>
            </p:cNvPr>
            <p:cNvSpPr/>
            <p:nvPr/>
          </p:nvSpPr>
          <p:spPr>
            <a:xfrm>
              <a:off x="4438629" y="6215033"/>
              <a:ext cx="1618413" cy="184076"/>
            </a:xfrm>
            <a:custGeom>
              <a:avLst/>
              <a:gdLst>
                <a:gd name="connsiteX0" fmla="*/ 1478513 w 1618413"/>
                <a:gd name="connsiteY0" fmla="*/ 177499 h 184076"/>
                <a:gd name="connsiteX1" fmla="*/ 1485084 w 1618413"/>
                <a:gd name="connsiteY1" fmla="*/ 177499 h 184076"/>
                <a:gd name="connsiteX2" fmla="*/ 1502686 w 1618413"/>
                <a:gd name="connsiteY2" fmla="*/ 178122 h 184076"/>
                <a:gd name="connsiteX3" fmla="*/ 1499879 w 1618413"/>
                <a:gd name="connsiteY3" fmla="*/ 178526 h 184076"/>
                <a:gd name="connsiteX4" fmla="*/ 1478513 w 1618413"/>
                <a:gd name="connsiteY4" fmla="*/ 177499 h 184076"/>
                <a:gd name="connsiteX5" fmla="*/ 84799 w 1618413"/>
                <a:gd name="connsiteY5" fmla="*/ 170928 h 184076"/>
                <a:gd name="connsiteX6" fmla="*/ 117666 w 1618413"/>
                <a:gd name="connsiteY6" fmla="*/ 177499 h 184076"/>
                <a:gd name="connsiteX7" fmla="*/ 104518 w 1618413"/>
                <a:gd name="connsiteY7" fmla="*/ 177499 h 184076"/>
                <a:gd name="connsiteX8" fmla="*/ 84799 w 1618413"/>
                <a:gd name="connsiteY8" fmla="*/ 170928 h 184076"/>
                <a:gd name="connsiteX9" fmla="*/ 1603418 w 1618413"/>
                <a:gd name="connsiteY9" fmla="*/ 0 h 184076"/>
                <a:gd name="connsiteX10" fmla="*/ 1616567 w 1618413"/>
                <a:gd name="connsiteY10" fmla="*/ 0 h 184076"/>
                <a:gd name="connsiteX11" fmla="*/ 1511177 w 1618413"/>
                <a:gd name="connsiteY11" fmla="*/ 178423 h 184076"/>
                <a:gd name="connsiteX12" fmla="*/ 1502686 w 1618413"/>
                <a:gd name="connsiteY12" fmla="*/ 178122 h 184076"/>
                <a:gd name="connsiteX13" fmla="*/ 1521501 w 1618413"/>
                <a:gd name="connsiteY13" fmla="*/ 175419 h 184076"/>
                <a:gd name="connsiteX14" fmla="*/ 1603418 w 1618413"/>
                <a:gd name="connsiteY14" fmla="*/ 6571 h 184076"/>
                <a:gd name="connsiteX15" fmla="*/ 5911 w 1618413"/>
                <a:gd name="connsiteY15" fmla="*/ 0 h 184076"/>
                <a:gd name="connsiteX16" fmla="*/ 19060 w 1618413"/>
                <a:gd name="connsiteY16" fmla="*/ 6571 h 184076"/>
                <a:gd name="connsiteX17" fmla="*/ 91379 w 1618413"/>
                <a:gd name="connsiteY17" fmla="*/ 184076 h 184076"/>
                <a:gd name="connsiteX18" fmla="*/ 5911 w 1618413"/>
                <a:gd name="connsiteY18" fmla="*/ 0 h 1840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618413" h="184076">
                  <a:moveTo>
                    <a:pt x="1478513" y="177499"/>
                  </a:moveTo>
                  <a:lnTo>
                    <a:pt x="1485084" y="177499"/>
                  </a:lnTo>
                  <a:lnTo>
                    <a:pt x="1502686" y="178122"/>
                  </a:lnTo>
                  <a:lnTo>
                    <a:pt x="1499879" y="178526"/>
                  </a:lnTo>
                  <a:cubicBezTo>
                    <a:pt x="1487142" y="179142"/>
                    <a:pt x="1478513" y="177499"/>
                    <a:pt x="1478513" y="177499"/>
                  </a:cubicBezTo>
                  <a:close/>
                  <a:moveTo>
                    <a:pt x="84799" y="170928"/>
                  </a:moveTo>
                  <a:cubicBezTo>
                    <a:pt x="97947" y="177499"/>
                    <a:pt x="104518" y="177499"/>
                    <a:pt x="117666" y="177499"/>
                  </a:cubicBezTo>
                  <a:lnTo>
                    <a:pt x="104518" y="177499"/>
                  </a:lnTo>
                  <a:cubicBezTo>
                    <a:pt x="97947" y="177499"/>
                    <a:pt x="91370" y="177499"/>
                    <a:pt x="84799" y="170928"/>
                  </a:cubicBezTo>
                  <a:close/>
                  <a:moveTo>
                    <a:pt x="1603418" y="0"/>
                  </a:moveTo>
                  <a:lnTo>
                    <a:pt x="1616567" y="0"/>
                  </a:lnTo>
                  <a:cubicBezTo>
                    <a:pt x="1631361" y="152847"/>
                    <a:pt x="1553705" y="176266"/>
                    <a:pt x="1511177" y="178423"/>
                  </a:cubicBezTo>
                  <a:lnTo>
                    <a:pt x="1502686" y="178122"/>
                  </a:lnTo>
                  <a:lnTo>
                    <a:pt x="1521501" y="175419"/>
                  </a:lnTo>
                  <a:cubicBezTo>
                    <a:pt x="1560791" y="165788"/>
                    <a:pt x="1611636" y="129836"/>
                    <a:pt x="1603418" y="6571"/>
                  </a:cubicBezTo>
                  <a:close/>
                  <a:moveTo>
                    <a:pt x="5911" y="0"/>
                  </a:moveTo>
                  <a:lnTo>
                    <a:pt x="19060" y="6571"/>
                  </a:lnTo>
                  <a:cubicBezTo>
                    <a:pt x="19060" y="6571"/>
                    <a:pt x="-20385" y="144631"/>
                    <a:pt x="91379" y="184076"/>
                  </a:cubicBezTo>
                  <a:cubicBezTo>
                    <a:pt x="-33534" y="151202"/>
                    <a:pt x="5911" y="0"/>
                    <a:pt x="5911" y="0"/>
                  </a:cubicBezTo>
                  <a:close/>
                </a:path>
              </a:pathLst>
            </a:custGeom>
            <a:solidFill>
              <a:srgbClr val="4D4D4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76D3F652-9B66-42B3-B6EC-DAEA0D479657}"/>
                </a:ext>
              </a:extLst>
            </p:cNvPr>
            <p:cNvGrpSpPr/>
            <p:nvPr/>
          </p:nvGrpSpPr>
          <p:grpSpPr>
            <a:xfrm>
              <a:off x="1606" y="6382978"/>
              <a:ext cx="413937" cy="115242"/>
              <a:chOff x="5955" y="6353672"/>
              <a:chExt cx="413937" cy="115242"/>
            </a:xfrm>
          </p:grpSpPr>
          <p:sp>
            <p:nvSpPr>
              <p:cNvPr id="13" name="Rectangle: Rounded Corners 12">
                <a:extLst>
                  <a:ext uri="{FF2B5EF4-FFF2-40B4-BE49-F238E27FC236}">
                    <a16:creationId xmlns:a16="http://schemas.microsoft.com/office/drawing/2014/main" id="{D75A6EA0-151B-4595-A461-6347C38766F9}"/>
                  </a:ext>
                </a:extLst>
              </p:cNvPr>
              <p:cNvSpPr/>
              <p:nvPr/>
            </p:nvSpPr>
            <p:spPr>
              <a:xfrm>
                <a:off x="5955" y="6353672"/>
                <a:ext cx="413937" cy="115242"/>
              </a:xfrm>
              <a:prstGeom prst="roundRect">
                <a:avLst>
                  <a:gd name="adj" fmla="val 28154"/>
                </a:avLst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Rectangle: Rounded Corners 13">
                <a:extLst>
                  <a:ext uri="{FF2B5EF4-FFF2-40B4-BE49-F238E27FC236}">
                    <a16:creationId xmlns:a16="http://schemas.microsoft.com/office/drawing/2014/main" id="{768BE3A1-6A36-4CE5-A7E6-FF4ADB32DF5D}"/>
                  </a:ext>
                </a:extLst>
              </p:cNvPr>
              <p:cNvSpPr/>
              <p:nvPr/>
            </p:nvSpPr>
            <p:spPr>
              <a:xfrm>
                <a:off x="99417" y="6382279"/>
                <a:ext cx="227012" cy="55272"/>
              </a:xfrm>
              <a:prstGeom prst="roundRect">
                <a:avLst>
                  <a:gd name="adj" fmla="val 281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528970F8-1E52-4708-BA1F-38BF455DB26E}"/>
                </a:ext>
              </a:extLst>
            </p:cNvPr>
            <p:cNvGrpSpPr/>
            <p:nvPr/>
          </p:nvGrpSpPr>
          <p:grpSpPr>
            <a:xfrm>
              <a:off x="9855291" y="6381600"/>
              <a:ext cx="885989" cy="115242"/>
              <a:chOff x="5955" y="6353672"/>
              <a:chExt cx="413937" cy="115242"/>
            </a:xfrm>
          </p:grpSpPr>
          <p:sp>
            <p:nvSpPr>
              <p:cNvPr id="11" name="Rectangle: Rounded Corners 10">
                <a:extLst>
                  <a:ext uri="{FF2B5EF4-FFF2-40B4-BE49-F238E27FC236}">
                    <a16:creationId xmlns:a16="http://schemas.microsoft.com/office/drawing/2014/main" id="{0881DEA5-6B95-4385-A6A3-016D173CAE6A}"/>
                  </a:ext>
                </a:extLst>
              </p:cNvPr>
              <p:cNvSpPr/>
              <p:nvPr/>
            </p:nvSpPr>
            <p:spPr>
              <a:xfrm>
                <a:off x="5955" y="6353672"/>
                <a:ext cx="413937" cy="115242"/>
              </a:xfrm>
              <a:prstGeom prst="roundRect">
                <a:avLst>
                  <a:gd name="adj" fmla="val 28154"/>
                </a:avLst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Rectangle: Rounded Corners 11">
                <a:extLst>
                  <a:ext uri="{FF2B5EF4-FFF2-40B4-BE49-F238E27FC236}">
                    <a16:creationId xmlns:a16="http://schemas.microsoft.com/office/drawing/2014/main" id="{FEB77DDC-56D9-47AB-B71C-B5E868AA0063}"/>
                  </a:ext>
                </a:extLst>
              </p:cNvPr>
              <p:cNvSpPr/>
              <p:nvPr/>
            </p:nvSpPr>
            <p:spPr>
              <a:xfrm>
                <a:off x="84761" y="6382279"/>
                <a:ext cx="256326" cy="55272"/>
              </a:xfrm>
              <a:prstGeom prst="roundRect">
                <a:avLst>
                  <a:gd name="adj" fmla="val 281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74E28E60-5E1A-43CA-A023-D7251390EE6B}"/>
                </a:ext>
              </a:extLst>
            </p:cNvPr>
            <p:cNvSpPr/>
            <p:nvPr/>
          </p:nvSpPr>
          <p:spPr>
            <a:xfrm>
              <a:off x="3892805" y="496953"/>
              <a:ext cx="5479036" cy="5431217"/>
            </a:xfrm>
            <a:custGeom>
              <a:avLst/>
              <a:gdLst>
                <a:gd name="connsiteX0" fmla="*/ 2567127 w 4009217"/>
                <a:gd name="connsiteY0" fmla="*/ 30683 h 4295590"/>
                <a:gd name="connsiteX1" fmla="*/ 3798529 w 4009217"/>
                <a:gd name="connsiteY1" fmla="*/ 30683 h 4295590"/>
                <a:gd name="connsiteX2" fmla="*/ 4007172 w 4009217"/>
                <a:gd name="connsiteY2" fmla="*/ 272054 h 4295590"/>
                <a:gd name="connsiteX3" fmla="*/ 3998990 w 4009217"/>
                <a:gd name="connsiteY3" fmla="*/ 4268999 h 4295590"/>
                <a:gd name="connsiteX4" fmla="*/ 30683 w 4009217"/>
                <a:gd name="connsiteY4" fmla="*/ 4268999 h 4295590"/>
                <a:gd name="connsiteX0" fmla="*/ 2536444 w 3976489"/>
                <a:gd name="connsiteY0" fmla="*/ 0 h 4238316"/>
                <a:gd name="connsiteX1" fmla="*/ 3976489 w 3976489"/>
                <a:gd name="connsiteY1" fmla="*/ 241371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536444 w 3976489"/>
                <a:gd name="connsiteY0" fmla="*/ 0 h 4238316"/>
                <a:gd name="connsiteX1" fmla="*/ 3976489 w 3976489"/>
                <a:gd name="connsiteY1" fmla="*/ 213683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473335 w 3976489"/>
                <a:gd name="connsiteY0" fmla="*/ 0 h 4035268"/>
                <a:gd name="connsiteX1" fmla="*/ 3976489 w 3976489"/>
                <a:gd name="connsiteY1" fmla="*/ 10635 h 4035268"/>
                <a:gd name="connsiteX2" fmla="*/ 3968307 w 3976489"/>
                <a:gd name="connsiteY2" fmla="*/ 4035268 h 4035268"/>
                <a:gd name="connsiteX3" fmla="*/ 0 w 3976489"/>
                <a:gd name="connsiteY3" fmla="*/ 4035268 h 4035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76489" h="4035268">
                  <a:moveTo>
                    <a:pt x="2473335" y="0"/>
                  </a:moveTo>
                  <a:lnTo>
                    <a:pt x="3976489" y="10635"/>
                  </a:lnTo>
                  <a:cubicBezTo>
                    <a:pt x="3973762" y="1342950"/>
                    <a:pt x="3971034" y="2702953"/>
                    <a:pt x="3968307" y="4035268"/>
                  </a:cubicBezTo>
                  <a:lnTo>
                    <a:pt x="0" y="4035268"/>
                  </a:lnTo>
                </a:path>
              </a:pathLst>
            </a:custGeom>
            <a:solidFill>
              <a:srgbClr val="999999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15" name="그림 개체 틀 2">
            <a:extLst>
              <a:ext uri="{FF2B5EF4-FFF2-40B4-BE49-F238E27FC236}">
                <a16:creationId xmlns:a16="http://schemas.microsoft.com/office/drawing/2014/main" id="{E865A037-79E3-43C4-A726-58CEE97F8CF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454331" y="1976846"/>
            <a:ext cx="3849189" cy="231648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FontTx/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16" name="Text Placeholder 9">
            <a:extLst>
              <a:ext uri="{FF2B5EF4-FFF2-40B4-BE49-F238E27FC236}">
                <a16:creationId xmlns:a16="http://schemas.microsoft.com/office/drawing/2014/main" id="{BF0C124E-AC53-4C85-B016-94002263599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37509740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163662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그림 개체 틀 2">
            <a:extLst>
              <a:ext uri="{FF2B5EF4-FFF2-40B4-BE49-F238E27FC236}">
                <a16:creationId xmlns:a16="http://schemas.microsoft.com/office/drawing/2014/main" id="{BDC57578-EF98-4A57-8AF7-1C7CC48D72A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843736" y="0"/>
            <a:ext cx="4348264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649280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ontents slide layout">
    <p:bg>
      <p:bgPr>
        <a:gradFill>
          <a:gsLst>
            <a:gs pos="0">
              <a:schemeClr val="accent1"/>
            </a:gs>
            <a:gs pos="100000">
              <a:schemeClr val="accent4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8BF0D15-4BB1-408E-A5FC-CFF2202284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1463" y="-468065"/>
            <a:ext cx="4110019" cy="3897065"/>
          </a:xfrm>
          <a:prstGeom prst="rect">
            <a:avLst/>
          </a:prstGeo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E15ECB00-AF83-443E-9AE7-961C16032659}"/>
              </a:ext>
            </a:extLst>
          </p:cNvPr>
          <p:cNvSpPr/>
          <p:nvPr userDrawn="1"/>
        </p:nvSpPr>
        <p:spPr>
          <a:xfrm>
            <a:off x="9342103" y="45555"/>
            <a:ext cx="3003442" cy="3003442"/>
          </a:xfrm>
          <a:prstGeom prst="ellipse">
            <a:avLst/>
          </a:prstGeom>
          <a:gradFill flip="none" rotWithShape="1">
            <a:gsLst>
              <a:gs pos="0">
                <a:schemeClr val="accent1">
                  <a:alpha val="40000"/>
                </a:schemeClr>
              </a:gs>
              <a:gs pos="100000">
                <a:schemeClr val="accent4">
                  <a:alpha val="4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177800" sx="102000" sy="102000" algn="ctr" rotWithShape="0">
              <a:schemeClr val="accent6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78BED7D0-BE93-4317-824C-6DD1CC483554}"/>
              </a:ext>
            </a:extLst>
          </p:cNvPr>
          <p:cNvSpPr/>
          <p:nvPr userDrawn="1"/>
        </p:nvSpPr>
        <p:spPr>
          <a:xfrm>
            <a:off x="-667824" y="2996005"/>
            <a:ext cx="2393338" cy="2393338"/>
          </a:xfrm>
          <a:prstGeom prst="ellipse">
            <a:avLst/>
          </a:prstGeom>
          <a:gradFill flip="none" rotWithShape="1">
            <a:gsLst>
              <a:gs pos="0">
                <a:schemeClr val="accent1">
                  <a:alpha val="40000"/>
                </a:schemeClr>
              </a:gs>
              <a:gs pos="100000">
                <a:schemeClr val="accent4">
                  <a:alpha val="4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177800" sx="102000" sy="102000" algn="ctr" rotWithShape="0">
              <a:schemeClr val="accent6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4C175114-E625-440B-9D45-C7FECD32D84F}"/>
              </a:ext>
            </a:extLst>
          </p:cNvPr>
          <p:cNvSpPr/>
          <p:nvPr userDrawn="1"/>
        </p:nvSpPr>
        <p:spPr>
          <a:xfrm>
            <a:off x="6138505" y="4931795"/>
            <a:ext cx="1761493" cy="1758422"/>
          </a:xfrm>
          <a:custGeom>
            <a:avLst/>
            <a:gdLst>
              <a:gd name="connsiteX0" fmla="*/ 1196669 w 1761493"/>
              <a:gd name="connsiteY0" fmla="*/ 0 h 1758422"/>
              <a:gd name="connsiteX1" fmla="*/ 1662467 w 1761493"/>
              <a:gd name="connsiteY1" fmla="*/ 94040 h 1758422"/>
              <a:gd name="connsiteX2" fmla="*/ 1761493 w 1761493"/>
              <a:gd name="connsiteY2" fmla="*/ 141744 h 1758422"/>
              <a:gd name="connsiteX3" fmla="*/ 140264 w 1761493"/>
              <a:gd name="connsiteY3" fmla="*/ 1758422 h 1758422"/>
              <a:gd name="connsiteX4" fmla="*/ 94040 w 1761493"/>
              <a:gd name="connsiteY4" fmla="*/ 1662467 h 1758422"/>
              <a:gd name="connsiteX5" fmla="*/ 0 w 1761493"/>
              <a:gd name="connsiteY5" fmla="*/ 1196669 h 1758422"/>
              <a:gd name="connsiteX6" fmla="*/ 1196669 w 1761493"/>
              <a:gd name="connsiteY6" fmla="*/ 0 h 17584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61493" h="1758422">
                <a:moveTo>
                  <a:pt x="1196669" y="0"/>
                </a:moveTo>
                <a:cubicBezTo>
                  <a:pt x="1361895" y="0"/>
                  <a:pt x="1519299" y="33486"/>
                  <a:pt x="1662467" y="94040"/>
                </a:cubicBezTo>
                <a:lnTo>
                  <a:pt x="1761493" y="141744"/>
                </a:lnTo>
                <a:lnTo>
                  <a:pt x="140264" y="1758422"/>
                </a:lnTo>
                <a:lnTo>
                  <a:pt x="94040" y="1662467"/>
                </a:lnTo>
                <a:cubicBezTo>
                  <a:pt x="33486" y="1519299"/>
                  <a:pt x="0" y="1361895"/>
                  <a:pt x="0" y="1196669"/>
                </a:cubicBezTo>
                <a:cubicBezTo>
                  <a:pt x="0" y="535767"/>
                  <a:pt x="535767" y="0"/>
                  <a:pt x="1196669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alpha val="40000"/>
                </a:schemeClr>
              </a:gs>
              <a:gs pos="100000">
                <a:schemeClr val="accent4">
                  <a:alpha val="4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177800" sx="102000" sy="102000" algn="ctr" rotWithShape="0">
              <a:schemeClr val="accent6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5FF7B0E0-0A58-4E60-8B37-65D6CF8ACF1E}"/>
              </a:ext>
            </a:extLst>
          </p:cNvPr>
          <p:cNvSpPr/>
          <p:nvPr userDrawn="1"/>
        </p:nvSpPr>
        <p:spPr>
          <a:xfrm rot="13518210" flipH="1">
            <a:off x="9189934" y="1137317"/>
            <a:ext cx="821603" cy="5108776"/>
          </a:xfrm>
          <a:prstGeom prst="roundRect">
            <a:avLst>
              <a:gd name="adj" fmla="val 50000"/>
            </a:avLst>
          </a:prstGeom>
          <a:gradFill>
            <a:gsLst>
              <a:gs pos="33000">
                <a:schemeClr val="accent1">
                  <a:lumMod val="5000"/>
                  <a:lumOff val="95000"/>
                  <a:alpha val="0"/>
                </a:schemeClr>
              </a:gs>
              <a:gs pos="100000">
                <a:schemeClr val="bg1">
                  <a:lumMod val="100000"/>
                  <a:alpha val="2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251486E-3E22-42E9-9265-A62EF3AE4503}"/>
              </a:ext>
            </a:extLst>
          </p:cNvPr>
          <p:cNvSpPr/>
          <p:nvPr userDrawn="1"/>
        </p:nvSpPr>
        <p:spPr>
          <a:xfrm rot="2667893" flipH="1">
            <a:off x="5406738" y="-1762068"/>
            <a:ext cx="821603" cy="5108776"/>
          </a:xfrm>
          <a:prstGeom prst="roundRect">
            <a:avLst>
              <a:gd name="adj" fmla="val 50000"/>
            </a:avLst>
          </a:prstGeom>
          <a:gradFill>
            <a:gsLst>
              <a:gs pos="33000">
                <a:schemeClr val="accent1">
                  <a:lumMod val="5000"/>
                  <a:lumOff val="95000"/>
                  <a:alpha val="0"/>
                </a:schemeClr>
              </a:gs>
              <a:gs pos="100000">
                <a:schemeClr val="bg1">
                  <a:lumMod val="100000"/>
                  <a:alpha val="2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CC61999-5F04-4AB2-B1A4-94D81306569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810" y="2744694"/>
            <a:ext cx="3734250" cy="354076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A9635CA-BC26-4AD8-A22E-1ADC79CFE49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802" y="-1414282"/>
            <a:ext cx="3734250" cy="354076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92E4871-F2F2-4806-B2A4-7B4E17D49BA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5736" y="3798758"/>
            <a:ext cx="4110019" cy="389706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A948A5E-2C17-44D0-A274-9C818DA9A2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4417" y="3798758"/>
            <a:ext cx="3531102" cy="3348144"/>
          </a:xfrm>
          <a:prstGeom prst="rect">
            <a:avLst/>
          </a:prstGeom>
        </p:spPr>
      </p:pic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77988820-EC8E-4E5E-B405-6369C94FB696}"/>
              </a:ext>
            </a:extLst>
          </p:cNvPr>
          <p:cNvSpPr/>
          <p:nvPr userDrawn="1"/>
        </p:nvSpPr>
        <p:spPr>
          <a:xfrm rot="2667893" flipH="1">
            <a:off x="4257628" y="-627022"/>
            <a:ext cx="821603" cy="5108776"/>
          </a:xfrm>
          <a:prstGeom prst="roundRect">
            <a:avLst>
              <a:gd name="adj" fmla="val 50000"/>
            </a:avLst>
          </a:prstGeom>
          <a:gradFill>
            <a:gsLst>
              <a:gs pos="33000">
                <a:schemeClr val="accent1">
                  <a:lumMod val="5000"/>
                  <a:lumOff val="95000"/>
                  <a:alpha val="0"/>
                </a:schemeClr>
              </a:gs>
              <a:gs pos="100000">
                <a:schemeClr val="bg1">
                  <a:lumMod val="100000"/>
                  <a:alpha val="2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DB34C216-B859-4332-89DD-FDAB18587912}"/>
              </a:ext>
            </a:extLst>
          </p:cNvPr>
          <p:cNvSpPr/>
          <p:nvPr userDrawn="1"/>
        </p:nvSpPr>
        <p:spPr>
          <a:xfrm rot="2667893" flipH="1">
            <a:off x="10215580" y="2065939"/>
            <a:ext cx="821603" cy="5108776"/>
          </a:xfrm>
          <a:prstGeom prst="roundRect">
            <a:avLst>
              <a:gd name="adj" fmla="val 50000"/>
            </a:avLst>
          </a:prstGeom>
          <a:gradFill>
            <a:gsLst>
              <a:gs pos="33000">
                <a:schemeClr val="accent1">
                  <a:lumMod val="5000"/>
                  <a:lumOff val="95000"/>
                  <a:alpha val="0"/>
                </a:schemeClr>
              </a:gs>
              <a:gs pos="100000">
                <a:schemeClr val="bg1">
                  <a:lumMod val="100000"/>
                  <a:alpha val="2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4F8C30EF-40BC-43EA-9DFB-F9D15A22EB5E}"/>
              </a:ext>
            </a:extLst>
          </p:cNvPr>
          <p:cNvSpPr/>
          <p:nvPr userDrawn="1"/>
        </p:nvSpPr>
        <p:spPr>
          <a:xfrm rot="2703270">
            <a:off x="2721962" y="791637"/>
            <a:ext cx="47625" cy="292608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C20E1840-583E-492F-A9C7-78CB38D18A57}"/>
              </a:ext>
            </a:extLst>
          </p:cNvPr>
          <p:cNvSpPr/>
          <p:nvPr userDrawn="1"/>
        </p:nvSpPr>
        <p:spPr>
          <a:xfrm rot="2703270">
            <a:off x="1032398" y="3557778"/>
            <a:ext cx="47625" cy="292608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21B742EA-776C-4729-BC4C-D8246D495CCF}"/>
              </a:ext>
            </a:extLst>
          </p:cNvPr>
          <p:cNvSpPr/>
          <p:nvPr userDrawn="1"/>
        </p:nvSpPr>
        <p:spPr>
          <a:xfrm rot="2703270">
            <a:off x="8580552" y="2784302"/>
            <a:ext cx="47625" cy="219456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20FB9170-ED31-4166-B8AF-844A796082C3}"/>
              </a:ext>
            </a:extLst>
          </p:cNvPr>
          <p:cNvSpPr/>
          <p:nvPr userDrawn="1"/>
        </p:nvSpPr>
        <p:spPr>
          <a:xfrm rot="2703270">
            <a:off x="11184263" y="-197411"/>
            <a:ext cx="47625" cy="1459734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0140AEF0-AD3C-429C-8967-68D41060DDA9}"/>
              </a:ext>
            </a:extLst>
          </p:cNvPr>
          <p:cNvSpPr/>
          <p:nvPr userDrawn="1"/>
        </p:nvSpPr>
        <p:spPr>
          <a:xfrm rot="2703270">
            <a:off x="4151900" y="5582175"/>
            <a:ext cx="47625" cy="1459734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E7CBDFD1-2932-4D6D-8A90-D0F5DC3C67AE}"/>
              </a:ext>
            </a:extLst>
          </p:cNvPr>
          <p:cNvSpPr/>
          <p:nvPr userDrawn="1"/>
        </p:nvSpPr>
        <p:spPr>
          <a:xfrm rot="2703270">
            <a:off x="7159183" y="218145"/>
            <a:ext cx="47625" cy="1459734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CA46355A-3E04-49FD-9F09-AAAB3DB0E418}"/>
              </a:ext>
            </a:extLst>
          </p:cNvPr>
          <p:cNvSpPr/>
          <p:nvPr userDrawn="1"/>
        </p:nvSpPr>
        <p:spPr>
          <a:xfrm rot="2703270">
            <a:off x="10756304" y="4976519"/>
            <a:ext cx="47625" cy="219456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Circle: Hollow 22">
            <a:extLst>
              <a:ext uri="{FF2B5EF4-FFF2-40B4-BE49-F238E27FC236}">
                <a16:creationId xmlns:a16="http://schemas.microsoft.com/office/drawing/2014/main" id="{409C4469-3F84-4E19-A632-E543A5FDD884}"/>
              </a:ext>
            </a:extLst>
          </p:cNvPr>
          <p:cNvSpPr/>
          <p:nvPr userDrawn="1"/>
        </p:nvSpPr>
        <p:spPr>
          <a:xfrm>
            <a:off x="1940747" y="6150690"/>
            <a:ext cx="307304" cy="307304"/>
          </a:xfrm>
          <a:prstGeom prst="donut">
            <a:avLst>
              <a:gd name="adj" fmla="val 12398"/>
            </a:avLst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4" name="Circle: Hollow 23">
            <a:extLst>
              <a:ext uri="{FF2B5EF4-FFF2-40B4-BE49-F238E27FC236}">
                <a16:creationId xmlns:a16="http://schemas.microsoft.com/office/drawing/2014/main" id="{EBF49C44-3383-44DC-8036-8DC2B11ACB1A}"/>
              </a:ext>
            </a:extLst>
          </p:cNvPr>
          <p:cNvSpPr/>
          <p:nvPr userDrawn="1"/>
        </p:nvSpPr>
        <p:spPr>
          <a:xfrm>
            <a:off x="5198769" y="5662761"/>
            <a:ext cx="307304" cy="307304"/>
          </a:xfrm>
          <a:prstGeom prst="donut">
            <a:avLst>
              <a:gd name="adj" fmla="val 12398"/>
            </a:avLst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5" name="Circle: Hollow 24">
            <a:extLst>
              <a:ext uri="{FF2B5EF4-FFF2-40B4-BE49-F238E27FC236}">
                <a16:creationId xmlns:a16="http://schemas.microsoft.com/office/drawing/2014/main" id="{D46346EE-F1B7-4796-AFA9-AAE048AA3364}"/>
              </a:ext>
            </a:extLst>
          </p:cNvPr>
          <p:cNvSpPr/>
          <p:nvPr userDrawn="1"/>
        </p:nvSpPr>
        <p:spPr>
          <a:xfrm>
            <a:off x="9090515" y="378804"/>
            <a:ext cx="307304" cy="307304"/>
          </a:xfrm>
          <a:prstGeom prst="donut">
            <a:avLst>
              <a:gd name="adj" fmla="val 12398"/>
            </a:avLst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6" name="Circle: Hollow 25">
            <a:extLst>
              <a:ext uri="{FF2B5EF4-FFF2-40B4-BE49-F238E27FC236}">
                <a16:creationId xmlns:a16="http://schemas.microsoft.com/office/drawing/2014/main" id="{73E5F236-BD77-4630-A734-050F06B94A2D}"/>
              </a:ext>
            </a:extLst>
          </p:cNvPr>
          <p:cNvSpPr/>
          <p:nvPr userDrawn="1"/>
        </p:nvSpPr>
        <p:spPr>
          <a:xfrm>
            <a:off x="4738389" y="729356"/>
            <a:ext cx="530853" cy="530853"/>
          </a:xfrm>
          <a:prstGeom prst="donut">
            <a:avLst>
              <a:gd name="adj" fmla="val 8809"/>
            </a:avLst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7" name="Circle: Hollow 26">
            <a:extLst>
              <a:ext uri="{FF2B5EF4-FFF2-40B4-BE49-F238E27FC236}">
                <a16:creationId xmlns:a16="http://schemas.microsoft.com/office/drawing/2014/main" id="{C89DEA56-42C4-43A8-B485-A905F2F9EF8D}"/>
              </a:ext>
            </a:extLst>
          </p:cNvPr>
          <p:cNvSpPr/>
          <p:nvPr userDrawn="1"/>
        </p:nvSpPr>
        <p:spPr>
          <a:xfrm>
            <a:off x="10500138" y="3884485"/>
            <a:ext cx="307304" cy="307304"/>
          </a:xfrm>
          <a:prstGeom prst="donut">
            <a:avLst>
              <a:gd name="adj" fmla="val 12398"/>
            </a:avLst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8" name="Circle: Hollow 27">
            <a:extLst>
              <a:ext uri="{FF2B5EF4-FFF2-40B4-BE49-F238E27FC236}">
                <a16:creationId xmlns:a16="http://schemas.microsoft.com/office/drawing/2014/main" id="{841ACCCA-100D-4216-8EA1-A5CC63045609}"/>
              </a:ext>
            </a:extLst>
          </p:cNvPr>
          <p:cNvSpPr/>
          <p:nvPr userDrawn="1"/>
        </p:nvSpPr>
        <p:spPr>
          <a:xfrm>
            <a:off x="9342103" y="6252072"/>
            <a:ext cx="307304" cy="307304"/>
          </a:xfrm>
          <a:prstGeom prst="donut">
            <a:avLst>
              <a:gd name="adj" fmla="val 12398"/>
            </a:avLst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9" name="Circle: Hollow 28">
            <a:extLst>
              <a:ext uri="{FF2B5EF4-FFF2-40B4-BE49-F238E27FC236}">
                <a16:creationId xmlns:a16="http://schemas.microsoft.com/office/drawing/2014/main" id="{35C224AA-96FF-425B-A723-6682BE2E1056}"/>
              </a:ext>
            </a:extLst>
          </p:cNvPr>
          <p:cNvSpPr/>
          <p:nvPr userDrawn="1"/>
        </p:nvSpPr>
        <p:spPr>
          <a:xfrm>
            <a:off x="864565" y="3360093"/>
            <a:ext cx="530853" cy="530853"/>
          </a:xfrm>
          <a:prstGeom prst="donut">
            <a:avLst>
              <a:gd name="adj" fmla="val 8809"/>
            </a:avLst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3060D8E5-FE2C-4BE4-8D5F-4E1953E01D04}"/>
              </a:ext>
            </a:extLst>
          </p:cNvPr>
          <p:cNvSpPr/>
          <p:nvPr userDrawn="1"/>
        </p:nvSpPr>
        <p:spPr>
          <a:xfrm>
            <a:off x="3079119" y="-1105386"/>
            <a:ext cx="2413539" cy="2404593"/>
          </a:xfrm>
          <a:custGeom>
            <a:avLst/>
            <a:gdLst>
              <a:gd name="connsiteX0" fmla="*/ 1501721 w 2413539"/>
              <a:gd name="connsiteY0" fmla="*/ 0 h 2404593"/>
              <a:gd name="connsiteX1" fmla="*/ 2341348 w 2413539"/>
              <a:gd name="connsiteY1" fmla="*/ 256470 h 2404593"/>
              <a:gd name="connsiteX2" fmla="*/ 2413539 w 2413539"/>
              <a:gd name="connsiteY2" fmla="*/ 310454 h 2404593"/>
              <a:gd name="connsiteX3" fmla="*/ 303764 w 2413539"/>
              <a:gd name="connsiteY3" fmla="*/ 2404593 h 2404593"/>
              <a:gd name="connsiteX4" fmla="*/ 256470 w 2413539"/>
              <a:gd name="connsiteY4" fmla="*/ 2341348 h 2404593"/>
              <a:gd name="connsiteX5" fmla="*/ 0 w 2413539"/>
              <a:gd name="connsiteY5" fmla="*/ 1501721 h 2404593"/>
              <a:gd name="connsiteX6" fmla="*/ 1501721 w 2413539"/>
              <a:gd name="connsiteY6" fmla="*/ 0 h 2404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13539" h="2404593">
                <a:moveTo>
                  <a:pt x="1501721" y="0"/>
                </a:moveTo>
                <a:cubicBezTo>
                  <a:pt x="1812738" y="0"/>
                  <a:pt x="2101672" y="94548"/>
                  <a:pt x="2341348" y="256470"/>
                </a:cubicBezTo>
                <a:lnTo>
                  <a:pt x="2413539" y="310454"/>
                </a:lnTo>
                <a:lnTo>
                  <a:pt x="303764" y="2404593"/>
                </a:lnTo>
                <a:lnTo>
                  <a:pt x="256470" y="2341348"/>
                </a:lnTo>
                <a:cubicBezTo>
                  <a:pt x="94548" y="2101672"/>
                  <a:pt x="0" y="1812738"/>
                  <a:pt x="0" y="1501721"/>
                </a:cubicBezTo>
                <a:cubicBezTo>
                  <a:pt x="0" y="672343"/>
                  <a:pt x="672343" y="0"/>
                  <a:pt x="1501721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alpha val="40000"/>
                </a:schemeClr>
              </a:gs>
              <a:gs pos="100000">
                <a:schemeClr val="accent4">
                  <a:alpha val="4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177800" sx="102000" sy="102000" algn="ctr" rotWithShape="0">
              <a:schemeClr val="accent6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6040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ontents slide layout">
    <p:bg>
      <p:bgPr>
        <a:gradFill>
          <a:gsLst>
            <a:gs pos="0">
              <a:schemeClr val="accent1"/>
            </a:gs>
            <a:gs pos="100000">
              <a:schemeClr val="accent4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>
            <a:extLst>
              <a:ext uri="{FF2B5EF4-FFF2-40B4-BE49-F238E27FC236}">
                <a16:creationId xmlns:a16="http://schemas.microsoft.com/office/drawing/2014/main" id="{F5C830AA-5FA6-4CD4-AD75-FEFC4B01915A}"/>
              </a:ext>
            </a:extLst>
          </p:cNvPr>
          <p:cNvGrpSpPr/>
          <p:nvPr userDrawn="1"/>
        </p:nvGrpSpPr>
        <p:grpSpPr>
          <a:xfrm flipV="1">
            <a:off x="-1536722" y="-1474805"/>
            <a:ext cx="6967679" cy="9512191"/>
            <a:chOff x="-1484471" y="-860850"/>
            <a:chExt cx="6967679" cy="9512191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7CA2486D-8BCE-4F5C-8CAA-C5764F13D2C0}"/>
                </a:ext>
              </a:extLst>
            </p:cNvPr>
            <p:cNvGrpSpPr/>
            <p:nvPr userDrawn="1"/>
          </p:nvGrpSpPr>
          <p:grpSpPr>
            <a:xfrm rot="16200000">
              <a:off x="-1510142" y="1657990"/>
              <a:ext cx="7019022" cy="6967679"/>
              <a:chOff x="-1454130" y="-1334460"/>
              <a:chExt cx="7019022" cy="6967679"/>
            </a:xfrm>
          </p:grpSpPr>
          <p:sp>
            <p:nvSpPr>
              <p:cNvPr id="3" name="Oval 2">
                <a:extLst>
                  <a:ext uri="{FF2B5EF4-FFF2-40B4-BE49-F238E27FC236}">
                    <a16:creationId xmlns:a16="http://schemas.microsoft.com/office/drawing/2014/main" id="{BF71EB0B-9497-409F-8497-D05944EED268}"/>
                  </a:ext>
                </a:extLst>
              </p:cNvPr>
              <p:cNvSpPr/>
              <p:nvPr userDrawn="1"/>
            </p:nvSpPr>
            <p:spPr>
              <a:xfrm>
                <a:off x="-1166340" y="2200772"/>
                <a:ext cx="2393338" cy="2393338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1">
                      <a:alpha val="40000"/>
                    </a:schemeClr>
                  </a:gs>
                  <a:gs pos="100000">
                    <a:schemeClr val="accent4">
                      <a:alpha val="40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  <a:effectLst>
                <a:outerShdw blurRad="177800" sx="102000" sy="102000" algn="ctr" rotWithShape="0">
                  <a:schemeClr val="accent6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4" name="Picture 3">
                <a:extLst>
                  <a:ext uri="{FF2B5EF4-FFF2-40B4-BE49-F238E27FC236}">
                    <a16:creationId xmlns:a16="http://schemas.microsoft.com/office/drawing/2014/main" id="{80DDDF61-AF37-4CDD-91B7-E8FD97EB7F24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58173" y="2092453"/>
                <a:ext cx="3734250" cy="3540766"/>
              </a:xfrm>
              <a:prstGeom prst="rect">
                <a:avLst/>
              </a:prstGeom>
            </p:spPr>
          </p:pic>
          <p:pic>
            <p:nvPicPr>
              <p:cNvPr id="5" name="Picture 4">
                <a:extLst>
                  <a:ext uri="{FF2B5EF4-FFF2-40B4-BE49-F238E27FC236}">
                    <a16:creationId xmlns:a16="http://schemas.microsoft.com/office/drawing/2014/main" id="{58756FA6-95F9-4A5F-8874-D3AE77F87B6C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1454130" y="126244"/>
                <a:ext cx="3734250" cy="3540766"/>
              </a:xfrm>
              <a:prstGeom prst="rect">
                <a:avLst/>
              </a:prstGeom>
            </p:spPr>
          </p:pic>
          <p:pic>
            <p:nvPicPr>
              <p:cNvPr id="6" name="Picture 5">
                <a:extLst>
                  <a:ext uri="{FF2B5EF4-FFF2-40B4-BE49-F238E27FC236}">
                    <a16:creationId xmlns:a16="http://schemas.microsoft.com/office/drawing/2014/main" id="{652D9175-806D-444B-843C-8D6D1A2B8B48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30642" y="-1334460"/>
                <a:ext cx="3734250" cy="3540766"/>
              </a:xfrm>
              <a:prstGeom prst="rect">
                <a:avLst/>
              </a:prstGeom>
            </p:spPr>
          </p:pic>
          <p:sp>
            <p:nvSpPr>
              <p:cNvPr id="7" name="Rectangle: Rounded Corners 6">
                <a:extLst>
                  <a:ext uri="{FF2B5EF4-FFF2-40B4-BE49-F238E27FC236}">
                    <a16:creationId xmlns:a16="http://schemas.microsoft.com/office/drawing/2014/main" id="{9EE53EEA-8096-4336-BF8C-013228CF2A7B}"/>
                  </a:ext>
                </a:extLst>
              </p:cNvPr>
              <p:cNvSpPr/>
              <p:nvPr userDrawn="1"/>
            </p:nvSpPr>
            <p:spPr>
              <a:xfrm rot="2667893" flipH="1">
                <a:off x="3776991" y="-1279263"/>
                <a:ext cx="821603" cy="5108776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33000">
                    <a:schemeClr val="accent1">
                      <a:lumMod val="5000"/>
                      <a:lumOff val="95000"/>
                      <a:alpha val="0"/>
                    </a:schemeClr>
                  </a:gs>
                  <a:gs pos="100000">
                    <a:schemeClr val="bg1">
                      <a:lumMod val="100000"/>
                      <a:alpha val="20000"/>
                    </a:schemeClr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: Rounded Corners 7">
                <a:extLst>
                  <a:ext uri="{FF2B5EF4-FFF2-40B4-BE49-F238E27FC236}">
                    <a16:creationId xmlns:a16="http://schemas.microsoft.com/office/drawing/2014/main" id="{3540C4DE-A5C4-491B-85D8-7A083DE9DB85}"/>
                  </a:ext>
                </a:extLst>
              </p:cNvPr>
              <p:cNvSpPr/>
              <p:nvPr userDrawn="1"/>
            </p:nvSpPr>
            <p:spPr>
              <a:xfrm rot="2703270">
                <a:off x="2139106" y="-351276"/>
                <a:ext cx="47625" cy="2926080"/>
              </a:xfrm>
              <a:prstGeom prst="roundRect">
                <a:avLst>
                  <a:gd name="adj" fmla="val 50000"/>
                </a:avLst>
              </a:prstGeom>
              <a:gradFill flip="none" rotWithShape="1">
                <a:gsLst>
                  <a:gs pos="0">
                    <a:schemeClr val="accent1"/>
                  </a:gs>
                  <a:gs pos="100000">
                    <a:schemeClr val="accent1">
                      <a:lumMod val="7500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Rectangle: Rounded Corners 8">
                <a:extLst>
                  <a:ext uri="{FF2B5EF4-FFF2-40B4-BE49-F238E27FC236}">
                    <a16:creationId xmlns:a16="http://schemas.microsoft.com/office/drawing/2014/main" id="{3C197359-984C-46D0-8A51-B98CB1D4D2F3}"/>
                  </a:ext>
                </a:extLst>
              </p:cNvPr>
              <p:cNvSpPr/>
              <p:nvPr userDrawn="1"/>
            </p:nvSpPr>
            <p:spPr>
              <a:xfrm rot="2703270">
                <a:off x="533882" y="2762545"/>
                <a:ext cx="47625" cy="2926080"/>
              </a:xfrm>
              <a:prstGeom prst="roundRect">
                <a:avLst>
                  <a:gd name="adj" fmla="val 50000"/>
                </a:avLst>
              </a:prstGeom>
              <a:gradFill flip="none" rotWithShape="1">
                <a:gsLst>
                  <a:gs pos="0">
                    <a:schemeClr val="accent1"/>
                  </a:gs>
                  <a:gs pos="100000">
                    <a:schemeClr val="accent1">
                      <a:lumMod val="7500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Rectangle: Rounded Corners 9">
                <a:extLst>
                  <a:ext uri="{FF2B5EF4-FFF2-40B4-BE49-F238E27FC236}">
                    <a16:creationId xmlns:a16="http://schemas.microsoft.com/office/drawing/2014/main" id="{0413640F-302A-4F0D-BB79-E28A5E756CB0}"/>
                  </a:ext>
                </a:extLst>
              </p:cNvPr>
              <p:cNvSpPr/>
              <p:nvPr userDrawn="1"/>
            </p:nvSpPr>
            <p:spPr>
              <a:xfrm rot="2703270">
                <a:off x="295353" y="154282"/>
                <a:ext cx="47625" cy="1459734"/>
              </a:xfrm>
              <a:prstGeom prst="roundRect">
                <a:avLst>
                  <a:gd name="adj" fmla="val 50000"/>
                </a:avLst>
              </a:prstGeom>
              <a:gradFill flip="none" rotWithShape="1">
                <a:gsLst>
                  <a:gs pos="0">
                    <a:schemeClr val="accent1"/>
                  </a:gs>
                  <a:gs pos="100000">
                    <a:schemeClr val="accent1">
                      <a:lumMod val="7500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Circle: Hollow 11">
                <a:extLst>
                  <a:ext uri="{FF2B5EF4-FFF2-40B4-BE49-F238E27FC236}">
                    <a16:creationId xmlns:a16="http://schemas.microsoft.com/office/drawing/2014/main" id="{1F0A2C54-CDD2-4AED-8188-711E2B556ED7}"/>
                  </a:ext>
                </a:extLst>
              </p:cNvPr>
              <p:cNvSpPr/>
              <p:nvPr userDrawn="1"/>
            </p:nvSpPr>
            <p:spPr>
              <a:xfrm>
                <a:off x="2747827" y="1763993"/>
                <a:ext cx="307304" cy="307304"/>
              </a:xfrm>
              <a:prstGeom prst="donut">
                <a:avLst>
                  <a:gd name="adj" fmla="val 12398"/>
                </a:avLst>
              </a:prstGeom>
              <a:gradFill flip="none" rotWithShape="1">
                <a:gsLst>
                  <a:gs pos="0">
                    <a:schemeClr val="accent1">
                      <a:alpha val="50000"/>
                    </a:schemeClr>
                  </a:gs>
                  <a:gs pos="100000">
                    <a:schemeClr val="accent1">
                      <a:lumMod val="75000"/>
                      <a:alpha val="5000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3" name="Circle: Hollow 12">
                <a:extLst>
                  <a:ext uri="{FF2B5EF4-FFF2-40B4-BE49-F238E27FC236}">
                    <a16:creationId xmlns:a16="http://schemas.microsoft.com/office/drawing/2014/main" id="{75ED3DF4-C9D6-4BB6-A2B9-E5CA4FA70BFB}"/>
                  </a:ext>
                </a:extLst>
              </p:cNvPr>
              <p:cNvSpPr/>
              <p:nvPr userDrawn="1"/>
            </p:nvSpPr>
            <p:spPr>
              <a:xfrm>
                <a:off x="3350683" y="647436"/>
                <a:ext cx="530853" cy="530853"/>
              </a:xfrm>
              <a:prstGeom prst="donut">
                <a:avLst>
                  <a:gd name="adj" fmla="val 8809"/>
                </a:avLst>
              </a:prstGeom>
              <a:gradFill flip="none" rotWithShape="1">
                <a:gsLst>
                  <a:gs pos="0">
                    <a:schemeClr val="accent1">
                      <a:alpha val="50000"/>
                    </a:schemeClr>
                  </a:gs>
                  <a:gs pos="100000">
                    <a:schemeClr val="accent1">
                      <a:lumMod val="75000"/>
                      <a:alpha val="5000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4" name="Circle: Hollow 13">
                <a:extLst>
                  <a:ext uri="{FF2B5EF4-FFF2-40B4-BE49-F238E27FC236}">
                    <a16:creationId xmlns:a16="http://schemas.microsoft.com/office/drawing/2014/main" id="{6ADB9004-20CC-4775-A94C-01AF85407695}"/>
                  </a:ext>
                </a:extLst>
              </p:cNvPr>
              <p:cNvSpPr/>
              <p:nvPr userDrawn="1"/>
            </p:nvSpPr>
            <p:spPr>
              <a:xfrm>
                <a:off x="366049" y="2564860"/>
                <a:ext cx="530853" cy="530853"/>
              </a:xfrm>
              <a:prstGeom prst="donut">
                <a:avLst>
                  <a:gd name="adj" fmla="val 8809"/>
                </a:avLst>
              </a:prstGeom>
              <a:gradFill flip="none" rotWithShape="1">
                <a:gsLst>
                  <a:gs pos="0">
                    <a:schemeClr val="accent1">
                      <a:alpha val="50000"/>
                    </a:schemeClr>
                  </a:gs>
                  <a:gs pos="100000">
                    <a:schemeClr val="accent1">
                      <a:lumMod val="75000"/>
                      <a:alpha val="5000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BAE17066-8B58-479D-ADC0-C0AE3E0C1818}"/>
                  </a:ext>
                </a:extLst>
              </p:cNvPr>
              <p:cNvSpPr/>
              <p:nvPr userDrawn="1"/>
            </p:nvSpPr>
            <p:spPr>
              <a:xfrm>
                <a:off x="2248959" y="-1025564"/>
                <a:ext cx="2413539" cy="2404593"/>
              </a:xfrm>
              <a:custGeom>
                <a:avLst/>
                <a:gdLst>
                  <a:gd name="connsiteX0" fmla="*/ 1501721 w 2413539"/>
                  <a:gd name="connsiteY0" fmla="*/ 0 h 2404593"/>
                  <a:gd name="connsiteX1" fmla="*/ 2341348 w 2413539"/>
                  <a:gd name="connsiteY1" fmla="*/ 256470 h 2404593"/>
                  <a:gd name="connsiteX2" fmla="*/ 2413539 w 2413539"/>
                  <a:gd name="connsiteY2" fmla="*/ 310454 h 2404593"/>
                  <a:gd name="connsiteX3" fmla="*/ 303764 w 2413539"/>
                  <a:gd name="connsiteY3" fmla="*/ 2404593 h 2404593"/>
                  <a:gd name="connsiteX4" fmla="*/ 256470 w 2413539"/>
                  <a:gd name="connsiteY4" fmla="*/ 2341348 h 2404593"/>
                  <a:gd name="connsiteX5" fmla="*/ 0 w 2413539"/>
                  <a:gd name="connsiteY5" fmla="*/ 1501721 h 2404593"/>
                  <a:gd name="connsiteX6" fmla="*/ 1501721 w 2413539"/>
                  <a:gd name="connsiteY6" fmla="*/ 0 h 24045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413539" h="2404593">
                    <a:moveTo>
                      <a:pt x="1501721" y="0"/>
                    </a:moveTo>
                    <a:cubicBezTo>
                      <a:pt x="1812738" y="0"/>
                      <a:pt x="2101672" y="94548"/>
                      <a:pt x="2341348" y="256470"/>
                    </a:cubicBezTo>
                    <a:lnTo>
                      <a:pt x="2413539" y="310454"/>
                    </a:lnTo>
                    <a:lnTo>
                      <a:pt x="303764" y="2404593"/>
                    </a:lnTo>
                    <a:lnTo>
                      <a:pt x="256470" y="2341348"/>
                    </a:lnTo>
                    <a:cubicBezTo>
                      <a:pt x="94548" y="2101672"/>
                      <a:pt x="0" y="1812738"/>
                      <a:pt x="0" y="1501721"/>
                    </a:cubicBezTo>
                    <a:cubicBezTo>
                      <a:pt x="0" y="672343"/>
                      <a:pt x="672343" y="0"/>
                      <a:pt x="1501721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alpha val="40000"/>
                    </a:schemeClr>
                  </a:gs>
                  <a:gs pos="100000">
                    <a:schemeClr val="accent4">
                      <a:alpha val="40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  <a:effectLst>
                <a:outerShdw blurRad="177800" sx="102000" sy="102000" algn="ctr" rotWithShape="0">
                  <a:schemeClr val="accent6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577B0D4A-E3C1-4B7D-8088-814C22F0A19F}"/>
                </a:ext>
              </a:extLst>
            </p:cNvPr>
            <p:cNvGrpSpPr/>
            <p:nvPr userDrawn="1"/>
          </p:nvGrpSpPr>
          <p:grpSpPr>
            <a:xfrm rot="5400000">
              <a:off x="-325146" y="-952329"/>
              <a:ext cx="3348144" cy="3531102"/>
              <a:chOff x="733347" y="4234870"/>
              <a:chExt cx="3348144" cy="3531102"/>
            </a:xfrm>
          </p:grpSpPr>
          <p:pic>
            <p:nvPicPr>
              <p:cNvPr id="16" name="Picture 15">
                <a:extLst>
                  <a:ext uri="{FF2B5EF4-FFF2-40B4-BE49-F238E27FC236}">
                    <a16:creationId xmlns:a16="http://schemas.microsoft.com/office/drawing/2014/main" id="{91FEE50B-8E3D-46B2-8EA0-62CF7EFC67DF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641868" y="4326349"/>
                <a:ext cx="3531102" cy="3348144"/>
              </a:xfrm>
              <a:prstGeom prst="rect">
                <a:avLst/>
              </a:prstGeom>
            </p:spPr>
          </p:pic>
          <p:sp>
            <p:nvSpPr>
              <p:cNvPr id="17" name="Circle: Hollow 16">
                <a:extLst>
                  <a:ext uri="{FF2B5EF4-FFF2-40B4-BE49-F238E27FC236}">
                    <a16:creationId xmlns:a16="http://schemas.microsoft.com/office/drawing/2014/main" id="{85B9006B-48FC-4507-B2E2-05BA6E61F230}"/>
                  </a:ext>
                </a:extLst>
              </p:cNvPr>
              <p:cNvSpPr/>
              <p:nvPr userDrawn="1"/>
            </p:nvSpPr>
            <p:spPr>
              <a:xfrm rot="5400000">
                <a:off x="2094522" y="6103468"/>
                <a:ext cx="307304" cy="307304"/>
              </a:xfrm>
              <a:prstGeom prst="donut">
                <a:avLst>
                  <a:gd name="adj" fmla="val 12398"/>
                </a:avLst>
              </a:prstGeom>
              <a:gradFill flip="none" rotWithShape="1">
                <a:gsLst>
                  <a:gs pos="0">
                    <a:schemeClr val="accent1">
                      <a:alpha val="50000"/>
                    </a:schemeClr>
                  </a:gs>
                  <a:gs pos="100000">
                    <a:schemeClr val="accent1">
                      <a:lumMod val="75000"/>
                      <a:alpha val="5000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F8FD8C2B-CF95-4359-8C9B-66F6DEF41BC2}"/>
                  </a:ext>
                </a:extLst>
              </p:cNvPr>
              <p:cNvSpPr/>
              <p:nvPr userDrawn="1"/>
            </p:nvSpPr>
            <p:spPr>
              <a:xfrm rot="5400000">
                <a:off x="1829106" y="5091582"/>
                <a:ext cx="1761493" cy="1758422"/>
              </a:xfrm>
              <a:custGeom>
                <a:avLst/>
                <a:gdLst>
                  <a:gd name="connsiteX0" fmla="*/ 1196669 w 1761493"/>
                  <a:gd name="connsiteY0" fmla="*/ 0 h 1758422"/>
                  <a:gd name="connsiteX1" fmla="*/ 1662467 w 1761493"/>
                  <a:gd name="connsiteY1" fmla="*/ 94040 h 1758422"/>
                  <a:gd name="connsiteX2" fmla="*/ 1761493 w 1761493"/>
                  <a:gd name="connsiteY2" fmla="*/ 141744 h 1758422"/>
                  <a:gd name="connsiteX3" fmla="*/ 140264 w 1761493"/>
                  <a:gd name="connsiteY3" fmla="*/ 1758422 h 1758422"/>
                  <a:gd name="connsiteX4" fmla="*/ 94040 w 1761493"/>
                  <a:gd name="connsiteY4" fmla="*/ 1662467 h 1758422"/>
                  <a:gd name="connsiteX5" fmla="*/ 0 w 1761493"/>
                  <a:gd name="connsiteY5" fmla="*/ 1196669 h 1758422"/>
                  <a:gd name="connsiteX6" fmla="*/ 1196669 w 1761493"/>
                  <a:gd name="connsiteY6" fmla="*/ 0 h 17584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761493" h="1758422">
                    <a:moveTo>
                      <a:pt x="1196669" y="0"/>
                    </a:moveTo>
                    <a:cubicBezTo>
                      <a:pt x="1361895" y="0"/>
                      <a:pt x="1519299" y="33486"/>
                      <a:pt x="1662467" y="94040"/>
                    </a:cubicBezTo>
                    <a:lnTo>
                      <a:pt x="1761493" y="141744"/>
                    </a:lnTo>
                    <a:lnTo>
                      <a:pt x="140264" y="1758422"/>
                    </a:lnTo>
                    <a:lnTo>
                      <a:pt x="94040" y="1662467"/>
                    </a:lnTo>
                    <a:cubicBezTo>
                      <a:pt x="33486" y="1519299"/>
                      <a:pt x="0" y="1361895"/>
                      <a:pt x="0" y="1196669"/>
                    </a:cubicBezTo>
                    <a:cubicBezTo>
                      <a:pt x="0" y="535767"/>
                      <a:pt x="535767" y="0"/>
                      <a:pt x="1196669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alpha val="40000"/>
                    </a:schemeClr>
                  </a:gs>
                  <a:gs pos="100000">
                    <a:schemeClr val="accent4">
                      <a:alpha val="40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  <a:effectLst>
                <a:outerShdw blurRad="177800" sx="102000" sy="102000" algn="ctr" rotWithShape="0">
                  <a:schemeClr val="accent6"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: Rounded Corners 20">
                <a:extLst>
                  <a:ext uri="{FF2B5EF4-FFF2-40B4-BE49-F238E27FC236}">
                    <a16:creationId xmlns:a16="http://schemas.microsoft.com/office/drawing/2014/main" id="{B07CB7B1-F420-416D-8B5A-CDA12EF282E8}"/>
                  </a:ext>
                </a:extLst>
              </p:cNvPr>
              <p:cNvSpPr/>
              <p:nvPr userDrawn="1"/>
            </p:nvSpPr>
            <p:spPr>
              <a:xfrm rot="8103270">
                <a:off x="3096259" y="4960806"/>
                <a:ext cx="47625" cy="2194560"/>
              </a:xfrm>
              <a:prstGeom prst="roundRect">
                <a:avLst>
                  <a:gd name="adj" fmla="val 50000"/>
                </a:avLst>
              </a:prstGeom>
              <a:gradFill flip="none" rotWithShape="1">
                <a:gsLst>
                  <a:gs pos="0">
                    <a:schemeClr val="accent1"/>
                  </a:gs>
                  <a:gs pos="100000">
                    <a:schemeClr val="accent1">
                      <a:lumMod val="75000"/>
                    </a:schemeClr>
                  </a:gs>
                </a:gsLst>
                <a:lin ang="54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974830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layout">
    <p:bg>
      <p:bgPr>
        <a:gradFill>
          <a:gsLst>
            <a:gs pos="0">
              <a:schemeClr val="accent1"/>
            </a:gs>
            <a:gs pos="100000">
              <a:schemeClr val="accent4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B570153-C99E-4B26-82EA-4D60EBADE70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1463" y="-468065"/>
            <a:ext cx="4110019" cy="3897065"/>
          </a:xfrm>
          <a:prstGeom prst="rect">
            <a:avLst/>
          </a:prstGeo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08D842ED-2A50-490F-9D8F-5A7A0BC1BF4E}"/>
              </a:ext>
            </a:extLst>
          </p:cNvPr>
          <p:cNvSpPr/>
          <p:nvPr userDrawn="1"/>
        </p:nvSpPr>
        <p:spPr>
          <a:xfrm>
            <a:off x="9342103" y="45555"/>
            <a:ext cx="3003442" cy="3003442"/>
          </a:xfrm>
          <a:prstGeom prst="ellipse">
            <a:avLst/>
          </a:prstGeom>
          <a:gradFill flip="none" rotWithShape="1">
            <a:gsLst>
              <a:gs pos="0">
                <a:schemeClr val="accent1">
                  <a:alpha val="40000"/>
                </a:schemeClr>
              </a:gs>
              <a:gs pos="100000">
                <a:schemeClr val="accent4">
                  <a:alpha val="4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177800" sx="102000" sy="102000" algn="ctr" rotWithShape="0">
              <a:schemeClr val="accent6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57B08A64-4846-4840-93E5-978D148692F3}"/>
              </a:ext>
            </a:extLst>
          </p:cNvPr>
          <p:cNvSpPr/>
          <p:nvPr userDrawn="1"/>
        </p:nvSpPr>
        <p:spPr>
          <a:xfrm>
            <a:off x="-667824" y="2996005"/>
            <a:ext cx="2393338" cy="2393338"/>
          </a:xfrm>
          <a:prstGeom prst="ellipse">
            <a:avLst/>
          </a:prstGeom>
          <a:gradFill flip="none" rotWithShape="1">
            <a:gsLst>
              <a:gs pos="0">
                <a:schemeClr val="accent1">
                  <a:alpha val="40000"/>
                </a:schemeClr>
              </a:gs>
              <a:gs pos="100000">
                <a:schemeClr val="accent4">
                  <a:alpha val="4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177800" sx="102000" sy="102000" algn="ctr" rotWithShape="0">
              <a:schemeClr val="accent6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58FF50F6-3501-485B-834A-405857C18273}"/>
              </a:ext>
            </a:extLst>
          </p:cNvPr>
          <p:cNvSpPr/>
          <p:nvPr userDrawn="1"/>
        </p:nvSpPr>
        <p:spPr>
          <a:xfrm>
            <a:off x="5691858" y="1899196"/>
            <a:ext cx="1761493" cy="1758422"/>
          </a:xfrm>
          <a:custGeom>
            <a:avLst/>
            <a:gdLst>
              <a:gd name="connsiteX0" fmla="*/ 1196669 w 1761493"/>
              <a:gd name="connsiteY0" fmla="*/ 0 h 1758422"/>
              <a:gd name="connsiteX1" fmla="*/ 1662467 w 1761493"/>
              <a:gd name="connsiteY1" fmla="*/ 94040 h 1758422"/>
              <a:gd name="connsiteX2" fmla="*/ 1761493 w 1761493"/>
              <a:gd name="connsiteY2" fmla="*/ 141744 h 1758422"/>
              <a:gd name="connsiteX3" fmla="*/ 140264 w 1761493"/>
              <a:gd name="connsiteY3" fmla="*/ 1758422 h 1758422"/>
              <a:gd name="connsiteX4" fmla="*/ 94040 w 1761493"/>
              <a:gd name="connsiteY4" fmla="*/ 1662467 h 1758422"/>
              <a:gd name="connsiteX5" fmla="*/ 0 w 1761493"/>
              <a:gd name="connsiteY5" fmla="*/ 1196669 h 1758422"/>
              <a:gd name="connsiteX6" fmla="*/ 1196669 w 1761493"/>
              <a:gd name="connsiteY6" fmla="*/ 0 h 17584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61493" h="1758422">
                <a:moveTo>
                  <a:pt x="1196669" y="0"/>
                </a:moveTo>
                <a:cubicBezTo>
                  <a:pt x="1361895" y="0"/>
                  <a:pt x="1519299" y="33486"/>
                  <a:pt x="1662467" y="94040"/>
                </a:cubicBezTo>
                <a:lnTo>
                  <a:pt x="1761493" y="141744"/>
                </a:lnTo>
                <a:lnTo>
                  <a:pt x="140264" y="1758422"/>
                </a:lnTo>
                <a:lnTo>
                  <a:pt x="94040" y="1662467"/>
                </a:lnTo>
                <a:cubicBezTo>
                  <a:pt x="33486" y="1519299"/>
                  <a:pt x="0" y="1361895"/>
                  <a:pt x="0" y="1196669"/>
                </a:cubicBezTo>
                <a:cubicBezTo>
                  <a:pt x="0" y="535767"/>
                  <a:pt x="535767" y="0"/>
                  <a:pt x="1196669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alpha val="40000"/>
                </a:schemeClr>
              </a:gs>
              <a:gs pos="100000">
                <a:schemeClr val="accent4">
                  <a:alpha val="4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177800" sx="102000" sy="102000" algn="ctr" rotWithShape="0">
              <a:schemeClr val="accent6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1870317B-DB8E-4506-B700-82E6417CBE17}"/>
              </a:ext>
            </a:extLst>
          </p:cNvPr>
          <p:cNvSpPr/>
          <p:nvPr userDrawn="1"/>
        </p:nvSpPr>
        <p:spPr>
          <a:xfrm rot="13518210" flipH="1">
            <a:off x="9189934" y="1137317"/>
            <a:ext cx="821603" cy="5108776"/>
          </a:xfrm>
          <a:prstGeom prst="roundRect">
            <a:avLst>
              <a:gd name="adj" fmla="val 50000"/>
            </a:avLst>
          </a:prstGeom>
          <a:gradFill>
            <a:gsLst>
              <a:gs pos="33000">
                <a:schemeClr val="accent1">
                  <a:lumMod val="5000"/>
                  <a:lumOff val="95000"/>
                  <a:alpha val="0"/>
                </a:schemeClr>
              </a:gs>
              <a:gs pos="100000">
                <a:schemeClr val="bg1">
                  <a:lumMod val="100000"/>
                  <a:alpha val="2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1F0E0FC3-6240-4E8C-BFB4-767103E5D4F1}"/>
              </a:ext>
            </a:extLst>
          </p:cNvPr>
          <p:cNvSpPr/>
          <p:nvPr userDrawn="1"/>
        </p:nvSpPr>
        <p:spPr>
          <a:xfrm rot="2667893" flipH="1">
            <a:off x="5236457" y="-1961199"/>
            <a:ext cx="821603" cy="5108776"/>
          </a:xfrm>
          <a:prstGeom prst="roundRect">
            <a:avLst>
              <a:gd name="adj" fmla="val 50000"/>
            </a:avLst>
          </a:prstGeom>
          <a:gradFill>
            <a:gsLst>
              <a:gs pos="33000">
                <a:schemeClr val="accent1">
                  <a:lumMod val="5000"/>
                  <a:lumOff val="95000"/>
                  <a:alpha val="0"/>
                </a:schemeClr>
              </a:gs>
              <a:gs pos="100000">
                <a:schemeClr val="bg1">
                  <a:lumMod val="100000"/>
                  <a:alpha val="2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D57DB93-D307-4B5E-A1BC-C10366E3401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529" y="2545563"/>
            <a:ext cx="3734250" cy="354076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88DD6B6-D8E9-4A86-A72B-4017D3FD2E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23021" y="768919"/>
            <a:ext cx="3734250" cy="354076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0A258D4-D060-475A-80EE-B57A268FBC8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802" y="-1414282"/>
            <a:ext cx="3734250" cy="354076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7238F26-7F9A-4681-877F-FB59377E43B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9089" y="766159"/>
            <a:ext cx="4110019" cy="389706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E784A2B-59B7-41CB-999A-2503EDC5E0D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4417" y="3798758"/>
            <a:ext cx="3531102" cy="3348144"/>
          </a:xfrm>
          <a:prstGeom prst="rect">
            <a:avLst/>
          </a:prstGeom>
        </p:spPr>
      </p:pic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8BEFC76D-A263-423F-A00E-0C2BD735FA57}"/>
              </a:ext>
            </a:extLst>
          </p:cNvPr>
          <p:cNvSpPr/>
          <p:nvPr userDrawn="1"/>
        </p:nvSpPr>
        <p:spPr>
          <a:xfrm rot="2667893" flipH="1">
            <a:off x="4087347" y="-826153"/>
            <a:ext cx="821603" cy="5108776"/>
          </a:xfrm>
          <a:prstGeom prst="roundRect">
            <a:avLst>
              <a:gd name="adj" fmla="val 50000"/>
            </a:avLst>
          </a:prstGeom>
          <a:gradFill>
            <a:gsLst>
              <a:gs pos="33000">
                <a:schemeClr val="accent1">
                  <a:lumMod val="5000"/>
                  <a:lumOff val="95000"/>
                  <a:alpha val="0"/>
                </a:schemeClr>
              </a:gs>
              <a:gs pos="100000">
                <a:schemeClr val="bg1">
                  <a:lumMod val="100000"/>
                  <a:alpha val="2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029CF90B-63EC-41A4-A8FB-8591169906A3}"/>
              </a:ext>
            </a:extLst>
          </p:cNvPr>
          <p:cNvSpPr/>
          <p:nvPr userDrawn="1"/>
        </p:nvSpPr>
        <p:spPr>
          <a:xfrm rot="2667893" flipH="1">
            <a:off x="10792037" y="1463790"/>
            <a:ext cx="821603" cy="5108776"/>
          </a:xfrm>
          <a:prstGeom prst="roundRect">
            <a:avLst>
              <a:gd name="adj" fmla="val 50000"/>
            </a:avLst>
          </a:prstGeom>
          <a:gradFill>
            <a:gsLst>
              <a:gs pos="33000">
                <a:schemeClr val="accent1">
                  <a:lumMod val="5000"/>
                  <a:lumOff val="95000"/>
                  <a:alpha val="0"/>
                </a:schemeClr>
              </a:gs>
              <a:gs pos="100000">
                <a:schemeClr val="bg1">
                  <a:lumMod val="100000"/>
                  <a:alpha val="2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55923018-100F-48D6-9357-EF6182D4E362}"/>
              </a:ext>
            </a:extLst>
          </p:cNvPr>
          <p:cNvSpPr/>
          <p:nvPr userDrawn="1"/>
        </p:nvSpPr>
        <p:spPr>
          <a:xfrm rot="13518210" flipH="1">
            <a:off x="-709100" y="1818990"/>
            <a:ext cx="821603" cy="5108776"/>
          </a:xfrm>
          <a:prstGeom prst="roundRect">
            <a:avLst>
              <a:gd name="adj" fmla="val 50000"/>
            </a:avLst>
          </a:prstGeom>
          <a:gradFill>
            <a:gsLst>
              <a:gs pos="33000">
                <a:schemeClr val="accent1">
                  <a:lumMod val="5000"/>
                  <a:lumOff val="95000"/>
                  <a:alpha val="0"/>
                </a:schemeClr>
              </a:gs>
              <a:gs pos="100000">
                <a:schemeClr val="bg1">
                  <a:lumMod val="100000"/>
                  <a:alpha val="2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AA5C63A5-A956-4975-BE57-E5D2FFC7AAD0}"/>
              </a:ext>
            </a:extLst>
          </p:cNvPr>
          <p:cNvSpPr/>
          <p:nvPr userDrawn="1"/>
        </p:nvSpPr>
        <p:spPr>
          <a:xfrm rot="2703270">
            <a:off x="2969266" y="-431098"/>
            <a:ext cx="47625" cy="292608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427C8725-79DC-46D5-8046-3A2B3D182B97}"/>
              </a:ext>
            </a:extLst>
          </p:cNvPr>
          <p:cNvSpPr/>
          <p:nvPr userDrawn="1"/>
        </p:nvSpPr>
        <p:spPr>
          <a:xfrm rot="2703270">
            <a:off x="1032398" y="3557778"/>
            <a:ext cx="47625" cy="292608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910B0BBE-109E-4BED-87FC-F3E24FBE759A}"/>
              </a:ext>
            </a:extLst>
          </p:cNvPr>
          <p:cNvSpPr/>
          <p:nvPr userDrawn="1"/>
        </p:nvSpPr>
        <p:spPr>
          <a:xfrm rot="2703270">
            <a:off x="8580552" y="2784302"/>
            <a:ext cx="47625" cy="219456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899D944C-A170-4CDA-B15A-2F6BF0E17BA7}"/>
              </a:ext>
            </a:extLst>
          </p:cNvPr>
          <p:cNvSpPr/>
          <p:nvPr userDrawn="1"/>
        </p:nvSpPr>
        <p:spPr>
          <a:xfrm rot="2703270">
            <a:off x="11184263" y="-197411"/>
            <a:ext cx="47625" cy="1459734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403DE633-761A-4BAB-93E2-7B600274B848}"/>
              </a:ext>
            </a:extLst>
          </p:cNvPr>
          <p:cNvSpPr/>
          <p:nvPr userDrawn="1"/>
        </p:nvSpPr>
        <p:spPr>
          <a:xfrm rot="2703270">
            <a:off x="526462" y="796957"/>
            <a:ext cx="47625" cy="1459734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670AD3B4-CEC8-411F-9D94-877F77DAC9EE}"/>
              </a:ext>
            </a:extLst>
          </p:cNvPr>
          <p:cNvSpPr/>
          <p:nvPr userDrawn="1"/>
        </p:nvSpPr>
        <p:spPr>
          <a:xfrm rot="2703270">
            <a:off x="4151900" y="5582175"/>
            <a:ext cx="47625" cy="1459734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0E131EB8-39E4-41BF-98BB-7DB1D831D231}"/>
              </a:ext>
            </a:extLst>
          </p:cNvPr>
          <p:cNvSpPr/>
          <p:nvPr userDrawn="1"/>
        </p:nvSpPr>
        <p:spPr>
          <a:xfrm rot="2703270">
            <a:off x="7159183" y="218145"/>
            <a:ext cx="47625" cy="1459734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9440F163-EEBD-45E2-B9CE-AC0895CEBBD7}"/>
              </a:ext>
            </a:extLst>
          </p:cNvPr>
          <p:cNvSpPr/>
          <p:nvPr userDrawn="1"/>
        </p:nvSpPr>
        <p:spPr>
          <a:xfrm rot="2703270">
            <a:off x="10756304" y="4976519"/>
            <a:ext cx="47625" cy="219456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Circle: Hollow 23">
            <a:extLst>
              <a:ext uri="{FF2B5EF4-FFF2-40B4-BE49-F238E27FC236}">
                <a16:creationId xmlns:a16="http://schemas.microsoft.com/office/drawing/2014/main" id="{6EB995D7-7622-4898-A83F-5D49216F330B}"/>
              </a:ext>
            </a:extLst>
          </p:cNvPr>
          <p:cNvSpPr/>
          <p:nvPr userDrawn="1"/>
        </p:nvSpPr>
        <p:spPr>
          <a:xfrm>
            <a:off x="1940747" y="6150690"/>
            <a:ext cx="307304" cy="307304"/>
          </a:xfrm>
          <a:prstGeom prst="donut">
            <a:avLst>
              <a:gd name="adj" fmla="val 12398"/>
            </a:avLst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5" name="Circle: Hollow 24">
            <a:extLst>
              <a:ext uri="{FF2B5EF4-FFF2-40B4-BE49-F238E27FC236}">
                <a16:creationId xmlns:a16="http://schemas.microsoft.com/office/drawing/2014/main" id="{4FEC7A35-C293-4B8B-B17E-834481764110}"/>
              </a:ext>
            </a:extLst>
          </p:cNvPr>
          <p:cNvSpPr/>
          <p:nvPr userDrawn="1"/>
        </p:nvSpPr>
        <p:spPr>
          <a:xfrm>
            <a:off x="5602302" y="3048465"/>
            <a:ext cx="307304" cy="307304"/>
          </a:xfrm>
          <a:prstGeom prst="donut">
            <a:avLst>
              <a:gd name="adj" fmla="val 12398"/>
            </a:avLst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6" name="Circle: Hollow 25">
            <a:extLst>
              <a:ext uri="{FF2B5EF4-FFF2-40B4-BE49-F238E27FC236}">
                <a16:creationId xmlns:a16="http://schemas.microsoft.com/office/drawing/2014/main" id="{733F45E4-764B-4572-8BAB-470999FA8FF9}"/>
              </a:ext>
            </a:extLst>
          </p:cNvPr>
          <p:cNvSpPr/>
          <p:nvPr userDrawn="1"/>
        </p:nvSpPr>
        <p:spPr>
          <a:xfrm>
            <a:off x="9090515" y="378804"/>
            <a:ext cx="307304" cy="307304"/>
          </a:xfrm>
          <a:prstGeom prst="donut">
            <a:avLst>
              <a:gd name="adj" fmla="val 12398"/>
            </a:avLst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7" name="Circle: Hollow 26">
            <a:extLst>
              <a:ext uri="{FF2B5EF4-FFF2-40B4-BE49-F238E27FC236}">
                <a16:creationId xmlns:a16="http://schemas.microsoft.com/office/drawing/2014/main" id="{3088A284-9BB9-41CF-A07D-1F6B3920F6F1}"/>
              </a:ext>
            </a:extLst>
          </p:cNvPr>
          <p:cNvSpPr/>
          <p:nvPr userDrawn="1"/>
        </p:nvSpPr>
        <p:spPr>
          <a:xfrm>
            <a:off x="4738389" y="729356"/>
            <a:ext cx="530853" cy="530853"/>
          </a:xfrm>
          <a:prstGeom prst="donut">
            <a:avLst>
              <a:gd name="adj" fmla="val 8809"/>
            </a:avLst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8" name="Circle: Hollow 27">
            <a:extLst>
              <a:ext uri="{FF2B5EF4-FFF2-40B4-BE49-F238E27FC236}">
                <a16:creationId xmlns:a16="http://schemas.microsoft.com/office/drawing/2014/main" id="{DC4F64F6-FD57-493C-8CE0-5EE42CB91D09}"/>
              </a:ext>
            </a:extLst>
          </p:cNvPr>
          <p:cNvSpPr/>
          <p:nvPr userDrawn="1"/>
        </p:nvSpPr>
        <p:spPr>
          <a:xfrm>
            <a:off x="10500138" y="3884485"/>
            <a:ext cx="307304" cy="307304"/>
          </a:xfrm>
          <a:prstGeom prst="donut">
            <a:avLst>
              <a:gd name="adj" fmla="val 12398"/>
            </a:avLst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9" name="Circle: Hollow 28">
            <a:extLst>
              <a:ext uri="{FF2B5EF4-FFF2-40B4-BE49-F238E27FC236}">
                <a16:creationId xmlns:a16="http://schemas.microsoft.com/office/drawing/2014/main" id="{8D07D33E-FF6F-4B67-B6D1-2202E3A6B746}"/>
              </a:ext>
            </a:extLst>
          </p:cNvPr>
          <p:cNvSpPr/>
          <p:nvPr userDrawn="1"/>
        </p:nvSpPr>
        <p:spPr>
          <a:xfrm>
            <a:off x="9600735" y="6398043"/>
            <a:ext cx="307304" cy="307304"/>
          </a:xfrm>
          <a:prstGeom prst="donut">
            <a:avLst>
              <a:gd name="adj" fmla="val 12398"/>
            </a:avLst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30" name="Circle: Hollow 29">
            <a:extLst>
              <a:ext uri="{FF2B5EF4-FFF2-40B4-BE49-F238E27FC236}">
                <a16:creationId xmlns:a16="http://schemas.microsoft.com/office/drawing/2014/main" id="{28A2FC17-9B72-48D6-BDA4-B1163A48A4FA}"/>
              </a:ext>
            </a:extLst>
          </p:cNvPr>
          <p:cNvSpPr/>
          <p:nvPr userDrawn="1"/>
        </p:nvSpPr>
        <p:spPr>
          <a:xfrm>
            <a:off x="864565" y="3360093"/>
            <a:ext cx="530853" cy="530853"/>
          </a:xfrm>
          <a:prstGeom prst="donut">
            <a:avLst>
              <a:gd name="adj" fmla="val 8809"/>
            </a:avLst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EA8ED3B6-D72B-47BE-B445-B08D66212043}"/>
              </a:ext>
            </a:extLst>
          </p:cNvPr>
          <p:cNvSpPr/>
          <p:nvPr userDrawn="1"/>
        </p:nvSpPr>
        <p:spPr>
          <a:xfrm>
            <a:off x="3079119" y="-1105386"/>
            <a:ext cx="2413539" cy="2404593"/>
          </a:xfrm>
          <a:custGeom>
            <a:avLst/>
            <a:gdLst>
              <a:gd name="connsiteX0" fmla="*/ 1501721 w 2413539"/>
              <a:gd name="connsiteY0" fmla="*/ 0 h 2404593"/>
              <a:gd name="connsiteX1" fmla="*/ 2341348 w 2413539"/>
              <a:gd name="connsiteY1" fmla="*/ 256470 h 2404593"/>
              <a:gd name="connsiteX2" fmla="*/ 2413539 w 2413539"/>
              <a:gd name="connsiteY2" fmla="*/ 310454 h 2404593"/>
              <a:gd name="connsiteX3" fmla="*/ 303764 w 2413539"/>
              <a:gd name="connsiteY3" fmla="*/ 2404593 h 2404593"/>
              <a:gd name="connsiteX4" fmla="*/ 256470 w 2413539"/>
              <a:gd name="connsiteY4" fmla="*/ 2341348 h 2404593"/>
              <a:gd name="connsiteX5" fmla="*/ 0 w 2413539"/>
              <a:gd name="connsiteY5" fmla="*/ 1501721 h 2404593"/>
              <a:gd name="connsiteX6" fmla="*/ 1501721 w 2413539"/>
              <a:gd name="connsiteY6" fmla="*/ 0 h 2404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13539" h="2404593">
                <a:moveTo>
                  <a:pt x="1501721" y="0"/>
                </a:moveTo>
                <a:cubicBezTo>
                  <a:pt x="1812738" y="0"/>
                  <a:pt x="2101672" y="94548"/>
                  <a:pt x="2341348" y="256470"/>
                </a:cubicBezTo>
                <a:lnTo>
                  <a:pt x="2413539" y="310454"/>
                </a:lnTo>
                <a:lnTo>
                  <a:pt x="303764" y="2404593"/>
                </a:lnTo>
                <a:lnTo>
                  <a:pt x="256470" y="2341348"/>
                </a:lnTo>
                <a:cubicBezTo>
                  <a:pt x="94548" y="2101672"/>
                  <a:pt x="0" y="1812738"/>
                  <a:pt x="0" y="1501721"/>
                </a:cubicBezTo>
                <a:cubicBezTo>
                  <a:pt x="0" y="672343"/>
                  <a:pt x="672343" y="0"/>
                  <a:pt x="1501721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alpha val="40000"/>
                </a:schemeClr>
              </a:gs>
              <a:gs pos="100000">
                <a:schemeClr val="accent4">
                  <a:alpha val="4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177800" sx="102000" sy="102000" algn="ctr" rotWithShape="0">
              <a:schemeClr val="accent6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6671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NG sets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2482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PNG &amp; Shapes Layout</a:t>
            </a:r>
          </a:p>
        </p:txBody>
      </p:sp>
    </p:spTree>
    <p:extLst>
      <p:ext uri="{BB962C8B-B14F-4D97-AF65-F5344CB8AC3E}">
        <p14:creationId xmlns:p14="http://schemas.microsoft.com/office/powerpoint/2010/main" val="24463927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123478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Icon Sets Layout</a:t>
            </a:r>
          </a:p>
        </p:txBody>
      </p:sp>
      <p:sp>
        <p:nvSpPr>
          <p:cNvPr id="3" name="Rounded Rectangle 2"/>
          <p:cNvSpPr/>
          <p:nvPr userDrawn="1"/>
        </p:nvSpPr>
        <p:spPr>
          <a:xfrm>
            <a:off x="354010" y="1131591"/>
            <a:ext cx="3560767" cy="5402561"/>
          </a:xfrm>
          <a:prstGeom prst="roundRect">
            <a:avLst>
              <a:gd name="adj" fmla="val 396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/>
          </a:p>
        </p:txBody>
      </p:sp>
      <p:sp>
        <p:nvSpPr>
          <p:cNvPr id="4" name="Rounded Rectangle 3"/>
          <p:cNvSpPr/>
          <p:nvPr userDrawn="1"/>
        </p:nvSpPr>
        <p:spPr>
          <a:xfrm>
            <a:off x="531933" y="1347500"/>
            <a:ext cx="153868" cy="5015200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>
              <a:solidFill>
                <a:schemeClr val="bg1"/>
              </a:solidFill>
            </a:endParaRPr>
          </a:p>
        </p:txBody>
      </p:sp>
      <p:sp>
        <p:nvSpPr>
          <p:cNvPr id="5" name="Half Frame 4"/>
          <p:cNvSpPr/>
          <p:nvPr userDrawn="1"/>
        </p:nvSpPr>
        <p:spPr>
          <a:xfrm rot="5400000">
            <a:off x="3057177" y="1276653"/>
            <a:ext cx="685849" cy="685148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644E8BB-F13A-4AE0-889E-633DE4143787}"/>
              </a:ext>
            </a:extLst>
          </p:cNvPr>
          <p:cNvSpPr txBox="1"/>
          <p:nvPr userDrawn="1"/>
        </p:nvSpPr>
        <p:spPr>
          <a:xfrm>
            <a:off x="711704" y="1637214"/>
            <a:ext cx="223224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Resize without losing quality</a:t>
            </a:r>
            <a:endParaRPr lang="ko-KR" alt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F2CE2B8B-ED32-491A-95B2-D28904BC432C}"/>
              </a:ext>
            </a:extLst>
          </p:cNvPr>
          <p:cNvSpPr txBox="1"/>
          <p:nvPr userDrawn="1"/>
        </p:nvSpPr>
        <p:spPr>
          <a:xfrm>
            <a:off x="711704" y="2127463"/>
            <a:ext cx="2232248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Change Fill Color &amp;</a:t>
            </a:r>
          </a:p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Line Color</a:t>
            </a:r>
            <a:endParaRPr lang="ko-KR" alt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962A52DF-2523-4479-BFA3-B5ACE9887E1C}"/>
              </a:ext>
            </a:extLst>
          </p:cNvPr>
          <p:cNvSpPr txBox="1"/>
          <p:nvPr userDrawn="1"/>
        </p:nvSpPr>
        <p:spPr>
          <a:xfrm>
            <a:off x="721229" y="5808438"/>
            <a:ext cx="223200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www.allppt.com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BAAC314F-E96A-4408-95DE-A70E9ED054AF}"/>
              </a:ext>
            </a:extLst>
          </p:cNvPr>
          <p:cNvSpPr txBox="1"/>
          <p:nvPr userDrawn="1"/>
        </p:nvSpPr>
        <p:spPr>
          <a:xfrm>
            <a:off x="721229" y="4450324"/>
            <a:ext cx="2717296" cy="13849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8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FREE </a:t>
            </a:r>
          </a:p>
          <a:p>
            <a:r>
              <a:rPr lang="en-US" altLang="ko-KR" sz="28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PPT TEMPLATES</a:t>
            </a:r>
          </a:p>
        </p:txBody>
      </p:sp>
    </p:spTree>
    <p:extLst>
      <p:ext uri="{BB962C8B-B14F-4D97-AF65-F5344CB8AC3E}">
        <p14:creationId xmlns:p14="http://schemas.microsoft.com/office/powerpoint/2010/main" val="3136765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lide layout">
    <p:bg>
      <p:bgPr>
        <a:gradFill flip="none" rotWithShape="1">
          <a:gsLst>
            <a:gs pos="0">
              <a:schemeClr val="accent1"/>
            </a:gs>
            <a:gs pos="100000">
              <a:schemeClr val="accent4"/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45802C41-163D-4844-9D5C-7285E36EE05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41868" y="4326349"/>
            <a:ext cx="3531102" cy="3348144"/>
          </a:xfrm>
          <a:prstGeom prst="rect">
            <a:avLst/>
          </a:prstGeom>
        </p:spPr>
      </p:pic>
      <p:sp>
        <p:nvSpPr>
          <p:cNvPr id="27" name="Circle: Hollow 26">
            <a:extLst>
              <a:ext uri="{FF2B5EF4-FFF2-40B4-BE49-F238E27FC236}">
                <a16:creationId xmlns:a16="http://schemas.microsoft.com/office/drawing/2014/main" id="{E1194625-2A02-42BF-985E-CB02981CC3F5}"/>
              </a:ext>
            </a:extLst>
          </p:cNvPr>
          <p:cNvSpPr/>
          <p:nvPr userDrawn="1"/>
        </p:nvSpPr>
        <p:spPr>
          <a:xfrm rot="5400000">
            <a:off x="2094522" y="6103468"/>
            <a:ext cx="307304" cy="307304"/>
          </a:xfrm>
          <a:prstGeom prst="donut">
            <a:avLst>
              <a:gd name="adj" fmla="val 12398"/>
            </a:avLst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ED3AF95-7EEC-4AF2-944F-478E8171013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651073" y="3601088"/>
            <a:ext cx="4110019" cy="3897065"/>
          </a:xfrm>
          <a:prstGeom prst="rect">
            <a:avLst/>
          </a:prstGeo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70C67E91-BEE2-4AE6-AD49-3064788AA62C}"/>
              </a:ext>
            </a:extLst>
          </p:cNvPr>
          <p:cNvSpPr/>
          <p:nvPr userDrawn="1"/>
        </p:nvSpPr>
        <p:spPr>
          <a:xfrm>
            <a:off x="-1166340" y="2200772"/>
            <a:ext cx="2393338" cy="2393338"/>
          </a:xfrm>
          <a:prstGeom prst="ellipse">
            <a:avLst/>
          </a:prstGeom>
          <a:gradFill flip="none" rotWithShape="1">
            <a:gsLst>
              <a:gs pos="0">
                <a:schemeClr val="accent1">
                  <a:alpha val="40000"/>
                </a:schemeClr>
              </a:gs>
              <a:gs pos="100000">
                <a:schemeClr val="accent4">
                  <a:alpha val="4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177800" sx="102000" sy="102000" algn="ctr" rotWithShape="0">
              <a:schemeClr val="accent6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863EDB17-8564-401D-92A1-21969EA8E8BF}"/>
              </a:ext>
            </a:extLst>
          </p:cNvPr>
          <p:cNvSpPr/>
          <p:nvPr userDrawn="1"/>
        </p:nvSpPr>
        <p:spPr>
          <a:xfrm rot="5400000">
            <a:off x="1829106" y="5091582"/>
            <a:ext cx="1761493" cy="1758422"/>
          </a:xfrm>
          <a:custGeom>
            <a:avLst/>
            <a:gdLst>
              <a:gd name="connsiteX0" fmla="*/ 1196669 w 1761493"/>
              <a:gd name="connsiteY0" fmla="*/ 0 h 1758422"/>
              <a:gd name="connsiteX1" fmla="*/ 1662467 w 1761493"/>
              <a:gd name="connsiteY1" fmla="*/ 94040 h 1758422"/>
              <a:gd name="connsiteX2" fmla="*/ 1761493 w 1761493"/>
              <a:gd name="connsiteY2" fmla="*/ 141744 h 1758422"/>
              <a:gd name="connsiteX3" fmla="*/ 140264 w 1761493"/>
              <a:gd name="connsiteY3" fmla="*/ 1758422 h 1758422"/>
              <a:gd name="connsiteX4" fmla="*/ 94040 w 1761493"/>
              <a:gd name="connsiteY4" fmla="*/ 1662467 h 1758422"/>
              <a:gd name="connsiteX5" fmla="*/ 0 w 1761493"/>
              <a:gd name="connsiteY5" fmla="*/ 1196669 h 1758422"/>
              <a:gd name="connsiteX6" fmla="*/ 1196669 w 1761493"/>
              <a:gd name="connsiteY6" fmla="*/ 0 h 17584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61493" h="1758422">
                <a:moveTo>
                  <a:pt x="1196669" y="0"/>
                </a:moveTo>
                <a:cubicBezTo>
                  <a:pt x="1361895" y="0"/>
                  <a:pt x="1519299" y="33486"/>
                  <a:pt x="1662467" y="94040"/>
                </a:cubicBezTo>
                <a:lnTo>
                  <a:pt x="1761493" y="141744"/>
                </a:lnTo>
                <a:lnTo>
                  <a:pt x="140264" y="1758422"/>
                </a:lnTo>
                <a:lnTo>
                  <a:pt x="94040" y="1662467"/>
                </a:lnTo>
                <a:cubicBezTo>
                  <a:pt x="33486" y="1519299"/>
                  <a:pt x="0" y="1361895"/>
                  <a:pt x="0" y="1196669"/>
                </a:cubicBezTo>
                <a:cubicBezTo>
                  <a:pt x="0" y="535767"/>
                  <a:pt x="535767" y="0"/>
                  <a:pt x="1196669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alpha val="40000"/>
                </a:schemeClr>
              </a:gs>
              <a:gs pos="100000">
                <a:schemeClr val="accent4">
                  <a:alpha val="4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177800" sx="102000" sy="102000" algn="ctr" rotWithShape="0">
              <a:schemeClr val="accent6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BEA3CCE-2438-4D3A-A346-5006736FBD98}"/>
              </a:ext>
            </a:extLst>
          </p:cNvPr>
          <p:cNvSpPr/>
          <p:nvPr userDrawn="1"/>
        </p:nvSpPr>
        <p:spPr>
          <a:xfrm rot="8100000" flipH="1">
            <a:off x="4799323" y="2717508"/>
            <a:ext cx="821603" cy="5108776"/>
          </a:xfrm>
          <a:prstGeom prst="roundRect">
            <a:avLst>
              <a:gd name="adj" fmla="val 50000"/>
            </a:avLst>
          </a:prstGeom>
          <a:gradFill>
            <a:gsLst>
              <a:gs pos="33000">
                <a:schemeClr val="accent1">
                  <a:lumMod val="5000"/>
                  <a:lumOff val="95000"/>
                  <a:alpha val="0"/>
                </a:schemeClr>
              </a:gs>
              <a:gs pos="100000">
                <a:schemeClr val="bg1">
                  <a:lumMod val="100000"/>
                  <a:alpha val="2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69C62ABA-F31E-4507-89F4-65DB297C2F65}"/>
              </a:ext>
            </a:extLst>
          </p:cNvPr>
          <p:cNvSpPr/>
          <p:nvPr userDrawn="1"/>
        </p:nvSpPr>
        <p:spPr>
          <a:xfrm rot="2667893" flipH="1">
            <a:off x="6192724" y="-2202697"/>
            <a:ext cx="821603" cy="5108776"/>
          </a:xfrm>
          <a:prstGeom prst="roundRect">
            <a:avLst>
              <a:gd name="adj" fmla="val 50000"/>
            </a:avLst>
          </a:prstGeom>
          <a:gradFill>
            <a:gsLst>
              <a:gs pos="33000">
                <a:schemeClr val="accent1">
                  <a:lumMod val="5000"/>
                  <a:lumOff val="95000"/>
                  <a:alpha val="0"/>
                </a:schemeClr>
              </a:gs>
              <a:gs pos="100000">
                <a:schemeClr val="bg1">
                  <a:lumMod val="100000"/>
                  <a:alpha val="2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9A422A2-A93A-481F-86EB-95A20F5E6C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173" y="2092453"/>
            <a:ext cx="3734250" cy="354076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C342D7D-A635-4EED-A135-5639C64549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54130" y="126244"/>
            <a:ext cx="3734250" cy="354076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F9383E9-89D4-4C93-AF22-7F09A37024D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0642" y="-1334460"/>
            <a:ext cx="3734250" cy="3540766"/>
          </a:xfrm>
          <a:prstGeom prst="rect">
            <a:avLst/>
          </a:prstGeom>
        </p:spPr>
      </p:pic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933D01D5-159B-4682-BC38-3FC87152F25C}"/>
              </a:ext>
            </a:extLst>
          </p:cNvPr>
          <p:cNvSpPr/>
          <p:nvPr userDrawn="1"/>
        </p:nvSpPr>
        <p:spPr>
          <a:xfrm rot="2667893" flipH="1">
            <a:off x="3776991" y="-1279263"/>
            <a:ext cx="821603" cy="5108776"/>
          </a:xfrm>
          <a:prstGeom prst="roundRect">
            <a:avLst>
              <a:gd name="adj" fmla="val 50000"/>
            </a:avLst>
          </a:prstGeom>
          <a:gradFill>
            <a:gsLst>
              <a:gs pos="33000">
                <a:schemeClr val="accent1">
                  <a:lumMod val="5000"/>
                  <a:lumOff val="95000"/>
                  <a:alpha val="0"/>
                </a:schemeClr>
              </a:gs>
              <a:gs pos="100000">
                <a:schemeClr val="bg1">
                  <a:lumMod val="100000"/>
                  <a:alpha val="2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D69C8D3C-C654-4784-82A6-BC44B04649EC}"/>
              </a:ext>
            </a:extLst>
          </p:cNvPr>
          <p:cNvSpPr/>
          <p:nvPr userDrawn="1"/>
        </p:nvSpPr>
        <p:spPr>
          <a:xfrm rot="2703270">
            <a:off x="2139106" y="-351276"/>
            <a:ext cx="47625" cy="292608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E1314CF0-4747-405B-AB6C-2DC40EAC3061}"/>
              </a:ext>
            </a:extLst>
          </p:cNvPr>
          <p:cNvSpPr/>
          <p:nvPr userDrawn="1"/>
        </p:nvSpPr>
        <p:spPr>
          <a:xfrm rot="2703270">
            <a:off x="533882" y="2762545"/>
            <a:ext cx="47625" cy="292608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8BBB0BA9-067C-4FCC-90CE-905A4AE8970C}"/>
              </a:ext>
            </a:extLst>
          </p:cNvPr>
          <p:cNvSpPr/>
          <p:nvPr userDrawn="1"/>
        </p:nvSpPr>
        <p:spPr>
          <a:xfrm rot="2703270">
            <a:off x="295353" y="154282"/>
            <a:ext cx="47625" cy="1459734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256A4E2F-8293-4B87-BF73-7A8FBF0E05B4}"/>
              </a:ext>
            </a:extLst>
          </p:cNvPr>
          <p:cNvSpPr/>
          <p:nvPr userDrawn="1"/>
        </p:nvSpPr>
        <p:spPr>
          <a:xfrm rot="2703270">
            <a:off x="4825335" y="723086"/>
            <a:ext cx="47625" cy="1459734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ircle: Hollow 21">
            <a:extLst>
              <a:ext uri="{FF2B5EF4-FFF2-40B4-BE49-F238E27FC236}">
                <a16:creationId xmlns:a16="http://schemas.microsoft.com/office/drawing/2014/main" id="{7A8CC623-0084-4053-B628-564CB9189BFB}"/>
              </a:ext>
            </a:extLst>
          </p:cNvPr>
          <p:cNvSpPr/>
          <p:nvPr userDrawn="1"/>
        </p:nvSpPr>
        <p:spPr>
          <a:xfrm>
            <a:off x="2747827" y="1763993"/>
            <a:ext cx="307304" cy="307304"/>
          </a:xfrm>
          <a:prstGeom prst="donut">
            <a:avLst>
              <a:gd name="adj" fmla="val 12398"/>
            </a:avLst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5" name="Circle: Hollow 24">
            <a:extLst>
              <a:ext uri="{FF2B5EF4-FFF2-40B4-BE49-F238E27FC236}">
                <a16:creationId xmlns:a16="http://schemas.microsoft.com/office/drawing/2014/main" id="{A1EBE448-4C63-4F12-B4BF-098CFA49AF34}"/>
              </a:ext>
            </a:extLst>
          </p:cNvPr>
          <p:cNvSpPr/>
          <p:nvPr userDrawn="1"/>
        </p:nvSpPr>
        <p:spPr>
          <a:xfrm>
            <a:off x="3350683" y="647436"/>
            <a:ext cx="530853" cy="530853"/>
          </a:xfrm>
          <a:prstGeom prst="donut">
            <a:avLst>
              <a:gd name="adj" fmla="val 8809"/>
            </a:avLst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07E3970A-926A-4602-B2CB-329719FA7DF3}"/>
              </a:ext>
            </a:extLst>
          </p:cNvPr>
          <p:cNvSpPr/>
          <p:nvPr userDrawn="1"/>
        </p:nvSpPr>
        <p:spPr>
          <a:xfrm rot="8067893" flipH="1">
            <a:off x="2337025" y="4690041"/>
            <a:ext cx="821603" cy="5108776"/>
          </a:xfrm>
          <a:prstGeom prst="roundRect">
            <a:avLst>
              <a:gd name="adj" fmla="val 50000"/>
            </a:avLst>
          </a:prstGeom>
          <a:gradFill>
            <a:gsLst>
              <a:gs pos="33000">
                <a:schemeClr val="accent1">
                  <a:lumMod val="5000"/>
                  <a:lumOff val="95000"/>
                  <a:alpha val="0"/>
                </a:schemeClr>
              </a:gs>
              <a:gs pos="100000">
                <a:schemeClr val="bg1">
                  <a:lumMod val="100000"/>
                  <a:alpha val="2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Circle: Hollow 27">
            <a:extLst>
              <a:ext uri="{FF2B5EF4-FFF2-40B4-BE49-F238E27FC236}">
                <a16:creationId xmlns:a16="http://schemas.microsoft.com/office/drawing/2014/main" id="{787D885D-ED3C-4AAE-AF96-612EC5C03D33}"/>
              </a:ext>
            </a:extLst>
          </p:cNvPr>
          <p:cNvSpPr/>
          <p:nvPr userDrawn="1"/>
        </p:nvSpPr>
        <p:spPr>
          <a:xfrm>
            <a:off x="366049" y="2564860"/>
            <a:ext cx="530853" cy="530853"/>
          </a:xfrm>
          <a:prstGeom prst="donut">
            <a:avLst>
              <a:gd name="adj" fmla="val 8809"/>
            </a:avLst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308B6F55-8BDB-4DDF-BDB0-A6025F557FBC}"/>
              </a:ext>
            </a:extLst>
          </p:cNvPr>
          <p:cNvSpPr/>
          <p:nvPr userDrawn="1"/>
        </p:nvSpPr>
        <p:spPr>
          <a:xfrm>
            <a:off x="2248959" y="-1025564"/>
            <a:ext cx="2413539" cy="2404593"/>
          </a:xfrm>
          <a:custGeom>
            <a:avLst/>
            <a:gdLst>
              <a:gd name="connsiteX0" fmla="*/ 1501721 w 2413539"/>
              <a:gd name="connsiteY0" fmla="*/ 0 h 2404593"/>
              <a:gd name="connsiteX1" fmla="*/ 2341348 w 2413539"/>
              <a:gd name="connsiteY1" fmla="*/ 256470 h 2404593"/>
              <a:gd name="connsiteX2" fmla="*/ 2413539 w 2413539"/>
              <a:gd name="connsiteY2" fmla="*/ 310454 h 2404593"/>
              <a:gd name="connsiteX3" fmla="*/ 303764 w 2413539"/>
              <a:gd name="connsiteY3" fmla="*/ 2404593 h 2404593"/>
              <a:gd name="connsiteX4" fmla="*/ 256470 w 2413539"/>
              <a:gd name="connsiteY4" fmla="*/ 2341348 h 2404593"/>
              <a:gd name="connsiteX5" fmla="*/ 0 w 2413539"/>
              <a:gd name="connsiteY5" fmla="*/ 1501721 h 2404593"/>
              <a:gd name="connsiteX6" fmla="*/ 1501721 w 2413539"/>
              <a:gd name="connsiteY6" fmla="*/ 0 h 2404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13539" h="2404593">
                <a:moveTo>
                  <a:pt x="1501721" y="0"/>
                </a:moveTo>
                <a:cubicBezTo>
                  <a:pt x="1812738" y="0"/>
                  <a:pt x="2101672" y="94548"/>
                  <a:pt x="2341348" y="256470"/>
                </a:cubicBezTo>
                <a:lnTo>
                  <a:pt x="2413539" y="310454"/>
                </a:lnTo>
                <a:lnTo>
                  <a:pt x="303764" y="2404593"/>
                </a:lnTo>
                <a:lnTo>
                  <a:pt x="256470" y="2341348"/>
                </a:lnTo>
                <a:cubicBezTo>
                  <a:pt x="94548" y="2101672"/>
                  <a:pt x="0" y="1812738"/>
                  <a:pt x="0" y="1501721"/>
                </a:cubicBezTo>
                <a:cubicBezTo>
                  <a:pt x="0" y="672343"/>
                  <a:pt x="672343" y="0"/>
                  <a:pt x="1501721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alpha val="40000"/>
                </a:schemeClr>
              </a:gs>
              <a:gs pos="100000">
                <a:schemeClr val="accent4">
                  <a:alpha val="4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177800" sx="102000" sy="102000" algn="ctr" rotWithShape="0">
              <a:schemeClr val="accent6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73BB6E6C-2E77-4E24-89ED-EDB678C30F9E}"/>
              </a:ext>
            </a:extLst>
          </p:cNvPr>
          <p:cNvSpPr/>
          <p:nvPr userDrawn="1"/>
        </p:nvSpPr>
        <p:spPr>
          <a:xfrm rot="8103270">
            <a:off x="3096259" y="4960806"/>
            <a:ext cx="47625" cy="219456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ircle: Hollow 30">
            <a:extLst>
              <a:ext uri="{FF2B5EF4-FFF2-40B4-BE49-F238E27FC236}">
                <a16:creationId xmlns:a16="http://schemas.microsoft.com/office/drawing/2014/main" id="{C295F18F-4230-4FCB-B589-C1201320C08D}"/>
              </a:ext>
            </a:extLst>
          </p:cNvPr>
          <p:cNvSpPr/>
          <p:nvPr userDrawn="1"/>
        </p:nvSpPr>
        <p:spPr>
          <a:xfrm>
            <a:off x="4099415" y="3494611"/>
            <a:ext cx="530853" cy="530853"/>
          </a:xfrm>
          <a:prstGeom prst="donut">
            <a:avLst>
              <a:gd name="adj" fmla="val 8809"/>
            </a:avLst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32" name="Circle: Hollow 31">
            <a:extLst>
              <a:ext uri="{FF2B5EF4-FFF2-40B4-BE49-F238E27FC236}">
                <a16:creationId xmlns:a16="http://schemas.microsoft.com/office/drawing/2014/main" id="{18AA53BD-3380-4C96-9601-0B3E6BC574E0}"/>
              </a:ext>
            </a:extLst>
          </p:cNvPr>
          <p:cNvSpPr/>
          <p:nvPr userDrawn="1"/>
        </p:nvSpPr>
        <p:spPr>
          <a:xfrm>
            <a:off x="5955108" y="1322663"/>
            <a:ext cx="530853" cy="530853"/>
          </a:xfrm>
          <a:prstGeom prst="donut">
            <a:avLst>
              <a:gd name="adj" fmla="val 8809"/>
            </a:avLst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720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1899324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839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Agenda slide layout">
    <p:bg>
      <p:bgPr>
        <a:gradFill>
          <a:gsLst>
            <a:gs pos="0">
              <a:schemeClr val="accent1"/>
            </a:gs>
            <a:gs pos="100000">
              <a:schemeClr val="accent4"/>
            </a:gs>
          </a:gsLst>
          <a:lin ang="108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327D0A9D-21AD-4F16-ABF6-FCEDEAC7CBC3}"/>
              </a:ext>
            </a:extLst>
          </p:cNvPr>
          <p:cNvGrpSpPr/>
          <p:nvPr userDrawn="1"/>
        </p:nvGrpSpPr>
        <p:grpSpPr>
          <a:xfrm rot="16200000">
            <a:off x="-1543328" y="1245980"/>
            <a:ext cx="7033145" cy="6967679"/>
            <a:chOff x="-1454130" y="-1334460"/>
            <a:chExt cx="7033145" cy="6967679"/>
          </a:xfrm>
        </p:grpSpPr>
        <p:sp>
          <p:nvSpPr>
            <p:cNvPr id="2" name="Oval 1">
              <a:extLst>
                <a:ext uri="{FF2B5EF4-FFF2-40B4-BE49-F238E27FC236}">
                  <a16:creationId xmlns:a16="http://schemas.microsoft.com/office/drawing/2014/main" id="{0E3802B7-A996-44D8-8E95-073D460506DD}"/>
                </a:ext>
              </a:extLst>
            </p:cNvPr>
            <p:cNvSpPr/>
            <p:nvPr userDrawn="1"/>
          </p:nvSpPr>
          <p:spPr>
            <a:xfrm>
              <a:off x="-1166340" y="2200772"/>
              <a:ext cx="2393338" cy="2393338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alpha val="40000"/>
                  </a:schemeClr>
                </a:gs>
                <a:gs pos="100000">
                  <a:schemeClr val="accent4">
                    <a:alpha val="40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  <a:effectLst>
              <a:outerShdw blurRad="177800" sx="102000" sy="102000" algn="ctr" rotWithShape="0">
                <a:schemeClr val="accent6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21BC23AE-96EE-4D54-A885-39974FAB763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8173" y="2092453"/>
              <a:ext cx="3734250" cy="3540766"/>
            </a:xfrm>
            <a:prstGeom prst="rect">
              <a:avLst/>
            </a:prstGeom>
          </p:spPr>
        </p:pic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E79F98EE-38CF-4F42-BBFC-6D904B5931F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454130" y="126244"/>
              <a:ext cx="3734250" cy="3540766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8A7D8CCE-DBFD-4E90-8B56-4E1B4E65EA0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30642" y="-1334460"/>
              <a:ext cx="3734250" cy="3540766"/>
            </a:xfrm>
            <a:prstGeom prst="rect">
              <a:avLst/>
            </a:prstGeom>
          </p:spPr>
        </p:pic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6A60227F-0B6A-4822-B1CF-88C8ADB21FAF}"/>
                </a:ext>
              </a:extLst>
            </p:cNvPr>
            <p:cNvSpPr/>
            <p:nvPr userDrawn="1"/>
          </p:nvSpPr>
          <p:spPr>
            <a:xfrm rot="2667893" flipH="1">
              <a:off x="3776991" y="-1279263"/>
              <a:ext cx="821603" cy="5108776"/>
            </a:xfrm>
            <a:prstGeom prst="roundRect">
              <a:avLst>
                <a:gd name="adj" fmla="val 50000"/>
              </a:avLst>
            </a:prstGeom>
            <a:gradFill>
              <a:gsLst>
                <a:gs pos="33000">
                  <a:schemeClr val="accent1">
                    <a:lumMod val="5000"/>
                    <a:lumOff val="95000"/>
                    <a:alpha val="0"/>
                  </a:schemeClr>
                </a:gs>
                <a:gs pos="100000">
                  <a:schemeClr val="bg1">
                    <a:lumMod val="100000"/>
                    <a:alpha val="2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32A927CA-2C69-422E-8CDD-1BB98E8110C4}"/>
                </a:ext>
              </a:extLst>
            </p:cNvPr>
            <p:cNvSpPr/>
            <p:nvPr userDrawn="1"/>
          </p:nvSpPr>
          <p:spPr>
            <a:xfrm rot="2703270">
              <a:off x="2139106" y="-351276"/>
              <a:ext cx="47625" cy="2926080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/>
                </a:gs>
                <a:gs pos="100000">
                  <a:schemeClr val="accent1">
                    <a:lumMod val="7500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31E524A3-8BEF-4311-9C5F-430DE3C1E73B}"/>
                </a:ext>
              </a:extLst>
            </p:cNvPr>
            <p:cNvSpPr/>
            <p:nvPr userDrawn="1"/>
          </p:nvSpPr>
          <p:spPr>
            <a:xfrm rot="2703270">
              <a:off x="533882" y="2762545"/>
              <a:ext cx="47625" cy="2926080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/>
                </a:gs>
                <a:gs pos="100000">
                  <a:schemeClr val="accent1">
                    <a:lumMod val="7500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B0A3251D-A12D-4E0F-8F70-DEC8DD540973}"/>
                </a:ext>
              </a:extLst>
            </p:cNvPr>
            <p:cNvSpPr/>
            <p:nvPr userDrawn="1"/>
          </p:nvSpPr>
          <p:spPr>
            <a:xfrm rot="2703270">
              <a:off x="295353" y="154282"/>
              <a:ext cx="47625" cy="1459734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/>
                </a:gs>
                <a:gs pos="100000">
                  <a:schemeClr val="accent1">
                    <a:lumMod val="7500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5070B9DE-E2F6-4515-A0CB-D897C6A83640}"/>
                </a:ext>
              </a:extLst>
            </p:cNvPr>
            <p:cNvSpPr/>
            <p:nvPr userDrawn="1"/>
          </p:nvSpPr>
          <p:spPr>
            <a:xfrm rot="2703270">
              <a:off x="4825335" y="723086"/>
              <a:ext cx="47625" cy="1459734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/>
                </a:gs>
                <a:gs pos="100000">
                  <a:schemeClr val="accent1">
                    <a:lumMod val="7500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Circle: Hollow 11">
              <a:extLst>
                <a:ext uri="{FF2B5EF4-FFF2-40B4-BE49-F238E27FC236}">
                  <a16:creationId xmlns:a16="http://schemas.microsoft.com/office/drawing/2014/main" id="{F3D5F4E7-4130-4F71-A905-F23D72D75F36}"/>
                </a:ext>
              </a:extLst>
            </p:cNvPr>
            <p:cNvSpPr/>
            <p:nvPr userDrawn="1"/>
          </p:nvSpPr>
          <p:spPr>
            <a:xfrm>
              <a:off x="2747827" y="1763993"/>
              <a:ext cx="307304" cy="307304"/>
            </a:xfrm>
            <a:prstGeom prst="donut">
              <a:avLst>
                <a:gd name="adj" fmla="val 12398"/>
              </a:avLst>
            </a:prstGeom>
            <a:gradFill flip="none" rotWithShape="1">
              <a:gsLst>
                <a:gs pos="0">
                  <a:schemeClr val="accent1">
                    <a:alpha val="50000"/>
                  </a:schemeClr>
                </a:gs>
                <a:gs pos="100000">
                  <a:schemeClr val="accent1">
                    <a:lumMod val="75000"/>
                    <a:alpha val="5000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3" name="Circle: Hollow 12">
              <a:extLst>
                <a:ext uri="{FF2B5EF4-FFF2-40B4-BE49-F238E27FC236}">
                  <a16:creationId xmlns:a16="http://schemas.microsoft.com/office/drawing/2014/main" id="{6043D486-3263-4803-85C1-2F658985FF35}"/>
                </a:ext>
              </a:extLst>
            </p:cNvPr>
            <p:cNvSpPr/>
            <p:nvPr userDrawn="1"/>
          </p:nvSpPr>
          <p:spPr>
            <a:xfrm>
              <a:off x="3350683" y="647436"/>
              <a:ext cx="530853" cy="530853"/>
            </a:xfrm>
            <a:prstGeom prst="donut">
              <a:avLst>
                <a:gd name="adj" fmla="val 8809"/>
              </a:avLst>
            </a:prstGeom>
            <a:gradFill flip="none" rotWithShape="1">
              <a:gsLst>
                <a:gs pos="0">
                  <a:schemeClr val="accent1">
                    <a:alpha val="50000"/>
                  </a:schemeClr>
                </a:gs>
                <a:gs pos="100000">
                  <a:schemeClr val="accent1">
                    <a:lumMod val="75000"/>
                    <a:alpha val="5000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4" name="Circle: Hollow 13">
              <a:extLst>
                <a:ext uri="{FF2B5EF4-FFF2-40B4-BE49-F238E27FC236}">
                  <a16:creationId xmlns:a16="http://schemas.microsoft.com/office/drawing/2014/main" id="{9258023F-0C38-4A31-9B2A-AA99C3C745C6}"/>
                </a:ext>
              </a:extLst>
            </p:cNvPr>
            <p:cNvSpPr/>
            <p:nvPr userDrawn="1"/>
          </p:nvSpPr>
          <p:spPr>
            <a:xfrm>
              <a:off x="366049" y="2564860"/>
              <a:ext cx="530853" cy="530853"/>
            </a:xfrm>
            <a:prstGeom prst="donut">
              <a:avLst>
                <a:gd name="adj" fmla="val 8809"/>
              </a:avLst>
            </a:prstGeom>
            <a:gradFill flip="none" rotWithShape="1">
              <a:gsLst>
                <a:gs pos="0">
                  <a:schemeClr val="accent1">
                    <a:alpha val="50000"/>
                  </a:schemeClr>
                </a:gs>
                <a:gs pos="100000">
                  <a:schemeClr val="accent1">
                    <a:lumMod val="75000"/>
                    <a:alpha val="5000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A0B53E0F-0B02-4B74-91E7-2B670261B8F7}"/>
                </a:ext>
              </a:extLst>
            </p:cNvPr>
            <p:cNvSpPr/>
            <p:nvPr userDrawn="1"/>
          </p:nvSpPr>
          <p:spPr>
            <a:xfrm>
              <a:off x="2248959" y="-1025564"/>
              <a:ext cx="2413539" cy="2404593"/>
            </a:xfrm>
            <a:custGeom>
              <a:avLst/>
              <a:gdLst>
                <a:gd name="connsiteX0" fmla="*/ 1501721 w 2413539"/>
                <a:gd name="connsiteY0" fmla="*/ 0 h 2404593"/>
                <a:gd name="connsiteX1" fmla="*/ 2341348 w 2413539"/>
                <a:gd name="connsiteY1" fmla="*/ 256470 h 2404593"/>
                <a:gd name="connsiteX2" fmla="*/ 2413539 w 2413539"/>
                <a:gd name="connsiteY2" fmla="*/ 310454 h 2404593"/>
                <a:gd name="connsiteX3" fmla="*/ 303764 w 2413539"/>
                <a:gd name="connsiteY3" fmla="*/ 2404593 h 2404593"/>
                <a:gd name="connsiteX4" fmla="*/ 256470 w 2413539"/>
                <a:gd name="connsiteY4" fmla="*/ 2341348 h 2404593"/>
                <a:gd name="connsiteX5" fmla="*/ 0 w 2413539"/>
                <a:gd name="connsiteY5" fmla="*/ 1501721 h 2404593"/>
                <a:gd name="connsiteX6" fmla="*/ 1501721 w 2413539"/>
                <a:gd name="connsiteY6" fmla="*/ 0 h 24045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13539" h="2404593">
                  <a:moveTo>
                    <a:pt x="1501721" y="0"/>
                  </a:moveTo>
                  <a:cubicBezTo>
                    <a:pt x="1812738" y="0"/>
                    <a:pt x="2101672" y="94548"/>
                    <a:pt x="2341348" y="256470"/>
                  </a:cubicBezTo>
                  <a:lnTo>
                    <a:pt x="2413539" y="310454"/>
                  </a:lnTo>
                  <a:lnTo>
                    <a:pt x="303764" y="2404593"/>
                  </a:lnTo>
                  <a:lnTo>
                    <a:pt x="256470" y="2341348"/>
                  </a:lnTo>
                  <a:cubicBezTo>
                    <a:pt x="94548" y="2101672"/>
                    <a:pt x="0" y="1812738"/>
                    <a:pt x="0" y="1501721"/>
                  </a:cubicBezTo>
                  <a:cubicBezTo>
                    <a:pt x="0" y="672343"/>
                    <a:pt x="672343" y="0"/>
                    <a:pt x="1501721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40000"/>
                  </a:schemeClr>
                </a:gs>
                <a:gs pos="100000">
                  <a:schemeClr val="accent4">
                    <a:alpha val="40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  <a:effectLst>
              <a:outerShdw blurRad="177800" sx="102000" sy="102000" algn="ctr" rotWithShape="0">
                <a:schemeClr val="accent6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82320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aam slide layout">
    <p:bg>
      <p:bgPr>
        <a:gradFill>
          <a:gsLst>
            <a:gs pos="0">
              <a:schemeClr val="accent1"/>
            </a:gs>
            <a:gs pos="100000">
              <a:schemeClr val="accent4"/>
            </a:gs>
          </a:gsLst>
          <a:lin ang="108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699F735-1BC8-4020-A49A-4C037861EEE1}"/>
              </a:ext>
            </a:extLst>
          </p:cNvPr>
          <p:cNvSpPr/>
          <p:nvPr userDrawn="1"/>
        </p:nvSpPr>
        <p:spPr>
          <a:xfrm>
            <a:off x="0" y="0"/>
            <a:ext cx="12192000" cy="29243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EF70765A-4598-4D75-8EBE-B820808F655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Our Team LAYOUT</a:t>
            </a:r>
          </a:p>
        </p:txBody>
      </p:sp>
      <p:sp>
        <p:nvSpPr>
          <p:cNvPr id="5" name="Block Arc 1">
            <a:extLst>
              <a:ext uri="{FF2B5EF4-FFF2-40B4-BE49-F238E27FC236}">
                <a16:creationId xmlns:a16="http://schemas.microsoft.com/office/drawing/2014/main" id="{404008F3-9393-43B1-9EF6-BB73F9083120}"/>
              </a:ext>
            </a:extLst>
          </p:cNvPr>
          <p:cNvSpPr/>
          <p:nvPr userDrawn="1"/>
        </p:nvSpPr>
        <p:spPr>
          <a:xfrm>
            <a:off x="3582255" y="1754355"/>
            <a:ext cx="2340000" cy="2340000"/>
          </a:xfrm>
          <a:prstGeom prst="blockArc">
            <a:avLst>
              <a:gd name="adj1" fmla="val 10800000"/>
              <a:gd name="adj2" fmla="val 117763"/>
              <a:gd name="adj3" fmla="val 6710"/>
            </a:avLst>
          </a:prstGeom>
          <a:solidFill>
            <a:schemeClr val="accent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Block Arc 12">
            <a:extLst>
              <a:ext uri="{FF2B5EF4-FFF2-40B4-BE49-F238E27FC236}">
                <a16:creationId xmlns:a16="http://schemas.microsoft.com/office/drawing/2014/main" id="{B94FB787-662A-4C42-A82E-3D2990125567}"/>
              </a:ext>
            </a:extLst>
          </p:cNvPr>
          <p:cNvSpPr/>
          <p:nvPr userDrawn="1"/>
        </p:nvSpPr>
        <p:spPr>
          <a:xfrm>
            <a:off x="893211" y="1754355"/>
            <a:ext cx="2340000" cy="2340000"/>
          </a:xfrm>
          <a:prstGeom prst="blockArc">
            <a:avLst>
              <a:gd name="adj1" fmla="val 10800000"/>
              <a:gd name="adj2" fmla="val 118784"/>
              <a:gd name="adj3" fmla="val 7082"/>
            </a:avLst>
          </a:prstGeom>
          <a:solidFill>
            <a:schemeClr val="accent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" name="Block Arc 13">
            <a:extLst>
              <a:ext uri="{FF2B5EF4-FFF2-40B4-BE49-F238E27FC236}">
                <a16:creationId xmlns:a16="http://schemas.microsoft.com/office/drawing/2014/main" id="{B3104187-2B64-4114-9216-8B72399C3FFB}"/>
              </a:ext>
            </a:extLst>
          </p:cNvPr>
          <p:cNvSpPr/>
          <p:nvPr userDrawn="1"/>
        </p:nvSpPr>
        <p:spPr>
          <a:xfrm>
            <a:off x="6271299" y="1754355"/>
            <a:ext cx="2340000" cy="2340000"/>
          </a:xfrm>
          <a:prstGeom prst="blockArc">
            <a:avLst>
              <a:gd name="adj1" fmla="val 10800000"/>
              <a:gd name="adj2" fmla="val 117763"/>
              <a:gd name="adj3" fmla="val 6710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Block Arc 15">
            <a:extLst>
              <a:ext uri="{FF2B5EF4-FFF2-40B4-BE49-F238E27FC236}">
                <a16:creationId xmlns:a16="http://schemas.microsoft.com/office/drawing/2014/main" id="{5C6BA25A-D059-41A1-9E12-7E54661C901A}"/>
              </a:ext>
            </a:extLst>
          </p:cNvPr>
          <p:cNvSpPr/>
          <p:nvPr userDrawn="1"/>
        </p:nvSpPr>
        <p:spPr>
          <a:xfrm>
            <a:off x="8946522" y="1754355"/>
            <a:ext cx="2340000" cy="2340000"/>
          </a:xfrm>
          <a:prstGeom prst="blockArc">
            <a:avLst>
              <a:gd name="adj1" fmla="val 10800000"/>
              <a:gd name="adj2" fmla="val 116759"/>
              <a:gd name="adj3" fmla="val 6338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F41AE61D-2711-4D27-9E84-9455C81DF8EA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1073211" y="1934789"/>
            <a:ext cx="1980000" cy="198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9525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EB96CED-3A89-4E72-AD40-98DAA7DB1E8E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3762255" y="1934789"/>
            <a:ext cx="1980000" cy="198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9525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168305AF-08C9-4A39-80B8-FD3847826BFC}"/>
              </a:ext>
            </a:extLst>
          </p:cNvPr>
          <p:cNvSpPr>
            <a:spLocks noGrp="1"/>
          </p:cNvSpPr>
          <p:nvPr>
            <p:ph type="pic" idx="15" hasCustomPrompt="1"/>
          </p:nvPr>
        </p:nvSpPr>
        <p:spPr>
          <a:xfrm>
            <a:off x="6451299" y="1934789"/>
            <a:ext cx="1980000" cy="198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9525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23326DD4-C5BB-4602-9562-F2390EC71C3D}"/>
              </a:ext>
            </a:extLst>
          </p:cNvPr>
          <p:cNvSpPr>
            <a:spLocks noGrp="1"/>
          </p:cNvSpPr>
          <p:nvPr>
            <p:ph type="pic" idx="16" hasCustomPrompt="1"/>
          </p:nvPr>
        </p:nvSpPr>
        <p:spPr>
          <a:xfrm>
            <a:off x="9140343" y="1934789"/>
            <a:ext cx="1980000" cy="198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9525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68664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4DB5A378-F106-4996-9559-AD651050100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5724525" y="0"/>
            <a:ext cx="6467475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And Send To Back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33295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0445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065FF430-A86A-408D-B4CD-0BDB219BC8FC}"/>
              </a:ext>
            </a:extLst>
          </p:cNvPr>
          <p:cNvGrpSpPr/>
          <p:nvPr userDrawn="1"/>
        </p:nvGrpSpPr>
        <p:grpSpPr>
          <a:xfrm>
            <a:off x="8766546" y="1684865"/>
            <a:ext cx="2664296" cy="4683693"/>
            <a:chOff x="445712" y="1449040"/>
            <a:chExt cx="2113018" cy="3924176"/>
          </a:xfrm>
        </p:grpSpPr>
        <p:sp>
          <p:nvSpPr>
            <p:cNvPr id="3" name="Rounded Rectangle 5">
              <a:extLst>
                <a:ext uri="{FF2B5EF4-FFF2-40B4-BE49-F238E27FC236}">
                  <a16:creationId xmlns:a16="http://schemas.microsoft.com/office/drawing/2014/main" id="{0CA6DF50-6795-474E-9081-6511A6DF797F}"/>
                </a:ext>
              </a:extLst>
            </p:cNvPr>
            <p:cNvSpPr/>
            <p:nvPr userDrawn="1"/>
          </p:nvSpPr>
          <p:spPr>
            <a:xfrm>
              <a:off x="445712" y="1449040"/>
              <a:ext cx="2113018" cy="3924176"/>
            </a:xfrm>
            <a:prstGeom prst="roundRect">
              <a:avLst>
                <a:gd name="adj" fmla="val 13580"/>
              </a:avLst>
            </a:prstGeom>
            <a:solidFill>
              <a:srgbClr val="262626"/>
            </a:solidFill>
            <a:ln w="88900">
              <a:noFill/>
            </a:ln>
            <a:effectLst/>
            <a:scene3d>
              <a:camera prst="perspectiveFront"/>
              <a:lightRig rig="threePt" dir="t"/>
            </a:scene3d>
            <a:sp3d prstMaterial="plastic">
              <a:bevelT w="127000" h="50800"/>
              <a:bevelB w="127000" h="254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800"/>
            </a:p>
          </p:txBody>
        </p:sp>
        <p:sp>
          <p:nvSpPr>
            <p:cNvPr id="4" name="Rectangle 6">
              <a:extLst>
                <a:ext uri="{FF2B5EF4-FFF2-40B4-BE49-F238E27FC236}">
                  <a16:creationId xmlns:a16="http://schemas.microsoft.com/office/drawing/2014/main" id="{E35AE172-B3BB-4E24-B958-0CB99851C0B0}"/>
                </a:ext>
              </a:extLst>
            </p:cNvPr>
            <p:cNvSpPr/>
            <p:nvPr userDrawn="1"/>
          </p:nvSpPr>
          <p:spPr>
            <a:xfrm>
              <a:off x="1379920" y="1650572"/>
              <a:ext cx="216024" cy="34350"/>
            </a:xfrm>
            <a:prstGeom prst="rect">
              <a:avLst/>
            </a:prstGeom>
            <a:solidFill>
              <a:srgbClr val="B0B0B0"/>
            </a:solidFill>
            <a:ln w="889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800"/>
            </a:p>
          </p:txBody>
        </p:sp>
        <p:grpSp>
          <p:nvGrpSpPr>
            <p:cNvPr id="5" name="Group 7">
              <a:extLst>
                <a:ext uri="{FF2B5EF4-FFF2-40B4-BE49-F238E27FC236}">
                  <a16:creationId xmlns:a16="http://schemas.microsoft.com/office/drawing/2014/main" id="{3492788A-995F-478E-A5F5-E0A3675E5DFD}"/>
                </a:ext>
              </a:extLst>
            </p:cNvPr>
            <p:cNvGrpSpPr/>
            <p:nvPr userDrawn="1"/>
          </p:nvGrpSpPr>
          <p:grpSpPr>
            <a:xfrm>
              <a:off x="1407705" y="5045834"/>
              <a:ext cx="211967" cy="211967"/>
              <a:chOff x="1549420" y="5712364"/>
              <a:chExt cx="312583" cy="312583"/>
            </a:xfrm>
          </p:grpSpPr>
          <p:sp>
            <p:nvSpPr>
              <p:cNvPr id="6" name="Oval 8">
                <a:extLst>
                  <a:ext uri="{FF2B5EF4-FFF2-40B4-BE49-F238E27FC236}">
                    <a16:creationId xmlns:a16="http://schemas.microsoft.com/office/drawing/2014/main" id="{9A4EEAB5-7A36-43A2-9FDD-A2137FD0C0D2}"/>
                  </a:ext>
                </a:extLst>
              </p:cNvPr>
              <p:cNvSpPr/>
              <p:nvPr userDrawn="1"/>
            </p:nvSpPr>
            <p:spPr>
              <a:xfrm>
                <a:off x="1549420" y="5712364"/>
                <a:ext cx="312583" cy="312583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>
                      <a:lumMod val="94000"/>
                      <a:lumOff val="6000"/>
                    </a:schemeClr>
                  </a:gs>
                  <a:gs pos="56000">
                    <a:schemeClr val="tx1">
                      <a:lumMod val="65000"/>
                      <a:lumOff val="35000"/>
                    </a:schemeClr>
                  </a:gs>
                  <a:gs pos="91000">
                    <a:schemeClr val="tx1">
                      <a:lumMod val="50000"/>
                      <a:lumOff val="50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0800000" scaled="1"/>
                <a:tileRect/>
              </a:gradFill>
              <a:ln w="0">
                <a:solidFill>
                  <a:srgbClr val="262626"/>
                </a:solidFill>
              </a:ln>
              <a:scene3d>
                <a:camera prst="perspectiveFront"/>
                <a:lightRig rig="threePt" dir="t"/>
              </a:scene3d>
              <a:sp3d>
                <a:bevelT w="63500" h="127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800"/>
              </a:p>
            </p:txBody>
          </p:sp>
          <p:sp>
            <p:nvSpPr>
              <p:cNvPr id="7" name="Rounded Rectangle 10">
                <a:extLst>
                  <a:ext uri="{FF2B5EF4-FFF2-40B4-BE49-F238E27FC236}">
                    <a16:creationId xmlns:a16="http://schemas.microsoft.com/office/drawing/2014/main" id="{983787F9-8E6F-4588-9DA5-35FC31554940}"/>
                  </a:ext>
                </a:extLst>
              </p:cNvPr>
              <p:cNvSpPr/>
              <p:nvPr userDrawn="1"/>
            </p:nvSpPr>
            <p:spPr>
              <a:xfrm>
                <a:off x="1634225" y="5796647"/>
                <a:ext cx="142969" cy="144016"/>
              </a:xfrm>
              <a:prstGeom prst="roundRect">
                <a:avLst/>
              </a:prstGeom>
              <a:solidFill>
                <a:srgbClr val="737373"/>
              </a:solidFill>
              <a:ln w="6350">
                <a:solidFill>
                  <a:srgbClr val="B0B0B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800"/>
              </a:p>
            </p:txBody>
          </p:sp>
        </p:grpSp>
      </p:grp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3E2B1047-A353-4F69-8E34-66CE0EF65D91}"/>
              </a:ext>
            </a:extLst>
          </p:cNvPr>
          <p:cNvSpPr>
            <a:spLocks noGrp="1"/>
          </p:cNvSpPr>
          <p:nvPr>
            <p:ph type="pic" idx="11" hasCustomPrompt="1"/>
          </p:nvPr>
        </p:nvSpPr>
        <p:spPr>
          <a:xfrm>
            <a:off x="8954464" y="2096435"/>
            <a:ext cx="2288460" cy="375307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600">
                <a:latin typeface="Arial" pitchFamily="34" charset="0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F072E626-24D1-4140-9541-74DA99F2F33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1199585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1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4.xml"/><Relationship Id="rId16" Type="http://schemas.openxmlformats.org/officeDocument/2006/relationships/slideLayout" Target="../slideLayouts/slideLayout18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12.xml"/><Relationship Id="rId19" Type="http://schemas.openxmlformats.org/officeDocument/2006/relationships/slideLayout" Target="../slideLayouts/slideLayout21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5990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15311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9" r:id="rId15"/>
    <p:sldLayoutId id="2147483688" r:id="rId16"/>
    <p:sldLayoutId id="2147483687" r:id="rId17"/>
    <p:sldLayoutId id="2147483671" r:id="rId18"/>
    <p:sldLayoutId id="2147483672" r:id="rId1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8408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2000">
              <a:srgbClr val="296191"/>
            </a:gs>
            <a:gs pos="100000">
              <a:srgbClr val="174676"/>
            </a:gs>
            <a:gs pos="0">
              <a:schemeClr val="accent1"/>
            </a:gs>
            <a:gs pos="100000">
              <a:schemeClr val="accent4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F168461E-DC28-D18E-493F-4A6D49A3A971}"/>
              </a:ext>
            </a:extLst>
          </p:cNvPr>
          <p:cNvGrpSpPr/>
          <p:nvPr/>
        </p:nvGrpSpPr>
        <p:grpSpPr>
          <a:xfrm>
            <a:off x="2103120" y="1209040"/>
            <a:ext cx="7965440" cy="4155440"/>
            <a:chOff x="2753280" y="1380804"/>
            <a:chExt cx="6684832" cy="3861756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4CD4D0CD-9252-4CAE-B221-C578E6194D42}"/>
                </a:ext>
              </a:extLst>
            </p:cNvPr>
            <p:cNvSpPr/>
            <p:nvPr userDrawn="1"/>
          </p:nvSpPr>
          <p:spPr>
            <a:xfrm>
              <a:off x="2753280" y="1380804"/>
              <a:ext cx="6684832" cy="3861756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ffectLst>
              <a:outerShdw blurRad="101600" sx="102000" sy="102000" algn="ctr" rotWithShape="0">
                <a:schemeClr val="accent6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82EAA3C4-8248-42B0-B37F-518DDC060487}"/>
                </a:ext>
              </a:extLst>
            </p:cNvPr>
            <p:cNvSpPr/>
            <p:nvPr userDrawn="1"/>
          </p:nvSpPr>
          <p:spPr>
            <a:xfrm>
              <a:off x="2998715" y="1657233"/>
              <a:ext cx="6193964" cy="330889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ffectLst>
              <a:innerShdw blurRad="165100">
                <a:schemeClr val="accent5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1423473F-8DA2-4D98-B1AC-6F5ACD4DDE30}"/>
              </a:ext>
            </a:extLst>
          </p:cNvPr>
          <p:cNvSpPr txBox="1"/>
          <p:nvPr/>
        </p:nvSpPr>
        <p:spPr>
          <a:xfrm>
            <a:off x="2943654" y="1957322"/>
            <a:ext cx="6304085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800" b="1" dirty="0">
                <a:solidFill>
                  <a:schemeClr val="bg1"/>
                </a:solidFill>
                <a:latin typeface="Amasis MT Pro Light" panose="02040304050005020304" pitchFamily="18" charset="0"/>
                <a:cs typeface="Arial" pitchFamily="34" charset="0"/>
              </a:rPr>
              <a:t>PERUBAHAN </a:t>
            </a:r>
          </a:p>
          <a:p>
            <a:pPr algn="ctr"/>
            <a:r>
              <a:rPr lang="en-US" altLang="ko-KR" sz="4800" b="1" dirty="0">
                <a:solidFill>
                  <a:schemeClr val="bg1"/>
                </a:solidFill>
                <a:latin typeface="Amasis MT Pro Light" panose="02040304050005020304" pitchFamily="18" charset="0"/>
                <a:cs typeface="Arial" pitchFamily="34" charset="0"/>
              </a:rPr>
              <a:t>BUDAYA ORGANISASI</a:t>
            </a:r>
            <a:endParaRPr lang="ko-KR" altLang="en-US" sz="4800" b="1" dirty="0">
              <a:solidFill>
                <a:schemeClr val="bg1"/>
              </a:solidFill>
              <a:latin typeface="Amasis MT Pro Light" panose="02040304050005020304" pitchFamily="18" charset="0"/>
              <a:cs typeface="Arial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E0175CE-6A79-479A-822A-511AC43730F6}"/>
              </a:ext>
            </a:extLst>
          </p:cNvPr>
          <p:cNvSpPr txBox="1"/>
          <p:nvPr/>
        </p:nvSpPr>
        <p:spPr>
          <a:xfrm>
            <a:off x="2943654" y="4266269"/>
            <a:ext cx="6304085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dirty="0">
                <a:solidFill>
                  <a:schemeClr val="bg1"/>
                </a:solidFill>
                <a:latin typeface="Amasis MT Pro Medium" panose="02040604050005020304" pitchFamily="18" charset="0"/>
                <a:cs typeface="Arial" pitchFamily="34" charset="0"/>
              </a:rPr>
              <a:t>PERTEMUAN KE 13</a:t>
            </a:r>
            <a:endParaRPr lang="ko-KR" altLang="en-US" sz="2800" dirty="0">
              <a:solidFill>
                <a:schemeClr val="bg1"/>
              </a:solidFill>
              <a:latin typeface="Amasis MT Pro Medium" panose="02040604050005020304" pitchFamily="18" charset="0"/>
              <a:cs typeface="Arial" pitchFamily="34" charset="0"/>
            </a:endParaRPr>
          </a:p>
        </p:txBody>
      </p:sp>
      <p:pic>
        <p:nvPicPr>
          <p:cNvPr id="3" name="Picture 2" descr="D:\Picture\logo ibi small.gif">
            <a:extLst>
              <a:ext uri="{FF2B5EF4-FFF2-40B4-BE49-F238E27FC236}">
                <a16:creationId xmlns:a16="http://schemas.microsoft.com/office/drawing/2014/main" id="{ECFF8DEC-561D-8FF4-D93C-DA74FE831D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7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2155" y="648209"/>
            <a:ext cx="1878845" cy="18788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20065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DF8EF26-7AD5-4E7F-95B3-9A57CF80C483}"/>
              </a:ext>
            </a:extLst>
          </p:cNvPr>
          <p:cNvSpPr txBox="1"/>
          <p:nvPr/>
        </p:nvSpPr>
        <p:spPr>
          <a:xfrm>
            <a:off x="1" y="4164953"/>
            <a:ext cx="12191999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7200" dirty="0">
                <a:solidFill>
                  <a:schemeClr val="bg1"/>
                </a:solidFill>
                <a:latin typeface="Amasis MT Pro Light" panose="02040304050005020304" pitchFamily="18" charset="0"/>
                <a:cs typeface="Arial" pitchFamily="34" charset="0"/>
              </a:rPr>
              <a:t>THANK YOU</a:t>
            </a:r>
            <a:endParaRPr lang="ko-KR" altLang="en-US" sz="7200" dirty="0">
              <a:solidFill>
                <a:schemeClr val="bg1"/>
              </a:solidFill>
              <a:latin typeface="Amasis MT Pro Light" panose="02040304050005020304" pitchFamily="18" charset="0"/>
              <a:cs typeface="Arial" pitchFamily="34" charset="0"/>
            </a:endParaRPr>
          </a:p>
        </p:txBody>
      </p:sp>
      <p:pic>
        <p:nvPicPr>
          <p:cNvPr id="2" name="Picture 1" descr="D:\Picture\logo ibi small.gif">
            <a:extLst>
              <a:ext uri="{FF2B5EF4-FFF2-40B4-BE49-F238E27FC236}">
                <a16:creationId xmlns:a16="http://schemas.microsoft.com/office/drawing/2014/main" id="{FC010DD8-298D-4A2F-ED61-3DB2AA2845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7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3060" y="400699"/>
            <a:ext cx="2268734" cy="2268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21656516"/>
      </p:ext>
    </p:extLst>
  </p:cSld>
  <p:clrMapOvr>
    <a:masterClrMapping/>
  </p:clrMapOvr>
  <p:transition spd="slow">
    <p:comb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5A4BDA0-C270-4764-9C18-A593BCE2C965}"/>
              </a:ext>
            </a:extLst>
          </p:cNvPr>
          <p:cNvSpPr txBox="1"/>
          <p:nvPr/>
        </p:nvSpPr>
        <p:spPr>
          <a:xfrm>
            <a:off x="730190" y="659397"/>
            <a:ext cx="3662848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5400" dirty="0">
                <a:solidFill>
                  <a:schemeClr val="bg1"/>
                </a:solidFill>
                <a:latin typeface="Amasis MT Pro Medium" panose="02040604050005020304" pitchFamily="18" charset="0"/>
                <a:cs typeface="Arial" pitchFamily="34" charset="0"/>
              </a:rPr>
              <a:t>OUTLINE</a:t>
            </a:r>
            <a:endParaRPr lang="ko-KR" altLang="en-US" sz="5400" dirty="0">
              <a:solidFill>
                <a:schemeClr val="bg1"/>
              </a:solidFill>
              <a:latin typeface="Amasis MT Pro Medium" panose="02040604050005020304" pitchFamily="18" charset="0"/>
              <a:cs typeface="Arial" pitchFamily="34" charset="0"/>
            </a:endParaRPr>
          </a:p>
        </p:txBody>
      </p:sp>
      <p:sp>
        <p:nvSpPr>
          <p:cNvPr id="5" name="Arrow: Pentagon 4">
            <a:extLst>
              <a:ext uri="{FF2B5EF4-FFF2-40B4-BE49-F238E27FC236}">
                <a16:creationId xmlns:a16="http://schemas.microsoft.com/office/drawing/2014/main" id="{98147EE4-3F48-4BF3-B9D8-DC86F6C4FB41}"/>
              </a:ext>
            </a:extLst>
          </p:cNvPr>
          <p:cNvSpPr/>
          <p:nvPr/>
        </p:nvSpPr>
        <p:spPr>
          <a:xfrm>
            <a:off x="2993039" y="2039009"/>
            <a:ext cx="8442213" cy="4330262"/>
          </a:xfrm>
          <a:prstGeom prst="homePlate">
            <a:avLst/>
          </a:prstGeom>
          <a:solidFill>
            <a:schemeClr val="accent3">
              <a:alpha val="40000"/>
            </a:schemeClr>
          </a:solidFill>
          <a:ln>
            <a:noFill/>
          </a:ln>
          <a:effectLst>
            <a:outerShdw blurRad="101600" sx="102000" sy="102000" algn="ctr" rotWithShape="0">
              <a:schemeClr val="accent6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E681C02B-02F5-76D3-6E52-0E22F2AD8C63}"/>
              </a:ext>
            </a:extLst>
          </p:cNvPr>
          <p:cNvGrpSpPr/>
          <p:nvPr/>
        </p:nvGrpSpPr>
        <p:grpSpPr>
          <a:xfrm>
            <a:off x="3730985" y="2699348"/>
            <a:ext cx="5911648" cy="777208"/>
            <a:chOff x="5549279" y="1375045"/>
            <a:chExt cx="5911648" cy="777208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F9525E3F-1288-4E47-9DDD-6E6E868E8798}"/>
                </a:ext>
              </a:extLst>
            </p:cNvPr>
            <p:cNvSpPr/>
            <p:nvPr/>
          </p:nvSpPr>
          <p:spPr>
            <a:xfrm>
              <a:off x="5549279" y="1375045"/>
              <a:ext cx="777210" cy="777208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alpha val="40000"/>
                  </a:schemeClr>
                </a:gs>
                <a:gs pos="100000">
                  <a:schemeClr val="accent4">
                    <a:alpha val="40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  <a:effectLst>
              <a:outerShdw blurRad="177800" sx="102000" sy="102000" algn="ctr" rotWithShape="0">
                <a:schemeClr val="accent6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E70691D3-6C9E-41D7-8BD4-95A5A370EDD5}"/>
                </a:ext>
              </a:extLst>
            </p:cNvPr>
            <p:cNvSpPr txBox="1"/>
            <p:nvPr/>
          </p:nvSpPr>
          <p:spPr>
            <a:xfrm>
              <a:off x="6536649" y="1513608"/>
              <a:ext cx="4924278" cy="523220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2800" b="1" dirty="0" err="1">
                  <a:solidFill>
                    <a:schemeClr val="bg1"/>
                  </a:solidFill>
                  <a:latin typeface="Amasis MT Pro Light" panose="02040304050005020304" pitchFamily="18" charset="0"/>
                  <a:cs typeface="Arial" pitchFamily="34" charset="0"/>
                </a:rPr>
                <a:t>Menciptakan</a:t>
              </a:r>
              <a:r>
                <a:rPr lang="en-US" altLang="ko-KR" sz="2800" b="1" dirty="0">
                  <a:solidFill>
                    <a:schemeClr val="bg1"/>
                  </a:solidFill>
                  <a:latin typeface="Amasis MT Pro Light" panose="02040304050005020304" pitchFamily="18" charset="0"/>
                  <a:cs typeface="Arial" pitchFamily="34" charset="0"/>
                </a:rPr>
                <a:t> </a:t>
              </a:r>
              <a:r>
                <a:rPr lang="en-US" altLang="ko-KR" sz="2800" b="1" dirty="0" err="1">
                  <a:solidFill>
                    <a:schemeClr val="bg1"/>
                  </a:solidFill>
                  <a:latin typeface="Amasis MT Pro Light" panose="02040304050005020304" pitchFamily="18" charset="0"/>
                  <a:cs typeface="Arial" pitchFamily="34" charset="0"/>
                </a:rPr>
                <a:t>Budaya</a:t>
              </a:r>
              <a:r>
                <a:rPr lang="en-US" altLang="ko-KR" sz="2800" b="1" dirty="0">
                  <a:solidFill>
                    <a:schemeClr val="bg1"/>
                  </a:solidFill>
                  <a:latin typeface="Amasis MT Pro Light" panose="02040304050005020304" pitchFamily="18" charset="0"/>
                  <a:cs typeface="Arial" pitchFamily="34" charset="0"/>
                </a:rPr>
                <a:t> </a:t>
              </a:r>
              <a:r>
                <a:rPr lang="en-US" altLang="ko-KR" sz="2800" b="1" dirty="0" err="1">
                  <a:solidFill>
                    <a:schemeClr val="bg1"/>
                  </a:solidFill>
                  <a:latin typeface="Amasis MT Pro Light" panose="02040304050005020304" pitchFamily="18" charset="0"/>
                  <a:cs typeface="Arial" pitchFamily="34" charset="0"/>
                </a:rPr>
                <a:t>Perubahan</a:t>
              </a:r>
              <a:endParaRPr lang="ko-KR" altLang="en-US" sz="2800" b="1" dirty="0">
                <a:solidFill>
                  <a:schemeClr val="bg1"/>
                </a:solidFill>
                <a:latin typeface="Amasis MT Pro Light" panose="02040304050005020304" pitchFamily="18" charset="0"/>
                <a:cs typeface="Arial" pitchFamily="34" charset="0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FB85A20E-BC2F-4902-9E49-A6913CBDEC02}"/>
                </a:ext>
              </a:extLst>
            </p:cNvPr>
            <p:cNvSpPr txBox="1"/>
            <p:nvPr/>
          </p:nvSpPr>
          <p:spPr>
            <a:xfrm>
              <a:off x="5596139" y="1510812"/>
              <a:ext cx="682192" cy="523220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2800" b="1" dirty="0">
                  <a:solidFill>
                    <a:schemeClr val="bg1"/>
                  </a:solidFill>
                  <a:cs typeface="Arial" pitchFamily="34" charset="0"/>
                </a:rPr>
                <a:t>01</a:t>
              </a:r>
              <a:endParaRPr lang="ko-KR" altLang="en-US" sz="28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F8CBC4DE-ECA8-FA53-119F-338313294637}"/>
              </a:ext>
            </a:extLst>
          </p:cNvPr>
          <p:cNvGrpSpPr/>
          <p:nvPr/>
        </p:nvGrpSpPr>
        <p:grpSpPr>
          <a:xfrm>
            <a:off x="3730985" y="3819308"/>
            <a:ext cx="5911648" cy="777208"/>
            <a:chOff x="5549279" y="2495005"/>
            <a:chExt cx="5911648" cy="777208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0121B5C0-EA29-4C42-8AD1-8236E7937277}"/>
                </a:ext>
              </a:extLst>
            </p:cNvPr>
            <p:cNvSpPr/>
            <p:nvPr/>
          </p:nvSpPr>
          <p:spPr>
            <a:xfrm>
              <a:off x="5549279" y="2495005"/>
              <a:ext cx="777210" cy="777208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alpha val="40000"/>
                  </a:schemeClr>
                </a:gs>
                <a:gs pos="100000">
                  <a:schemeClr val="accent4">
                    <a:alpha val="40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  <a:effectLst>
              <a:outerShdw blurRad="177800" sx="102000" sy="102000" algn="ctr" rotWithShape="0">
                <a:schemeClr val="accent6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0B378013-482D-403B-865D-7B1B84976F15}"/>
                </a:ext>
              </a:extLst>
            </p:cNvPr>
            <p:cNvSpPr txBox="1"/>
            <p:nvPr/>
          </p:nvSpPr>
          <p:spPr>
            <a:xfrm>
              <a:off x="5596139" y="2630772"/>
              <a:ext cx="682192" cy="523220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2800" b="1" dirty="0">
                  <a:solidFill>
                    <a:schemeClr val="bg1"/>
                  </a:solidFill>
                  <a:cs typeface="Arial" pitchFamily="34" charset="0"/>
                </a:rPr>
                <a:t>02</a:t>
              </a:r>
              <a:endParaRPr lang="ko-KR" altLang="en-US" sz="28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21BA6068-9D09-C7CF-EA86-CD75EB8AE06C}"/>
                </a:ext>
              </a:extLst>
            </p:cNvPr>
            <p:cNvSpPr txBox="1"/>
            <p:nvPr/>
          </p:nvSpPr>
          <p:spPr>
            <a:xfrm>
              <a:off x="6536648" y="2638466"/>
              <a:ext cx="4924279" cy="523220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2800" b="1" dirty="0" err="1">
                  <a:solidFill>
                    <a:schemeClr val="bg1"/>
                  </a:solidFill>
                  <a:latin typeface="Amasis MT Pro Light" panose="02040304050005020304" pitchFamily="18" charset="0"/>
                  <a:cs typeface="Arial" pitchFamily="34" charset="0"/>
                </a:rPr>
                <a:t>Mengubah</a:t>
              </a:r>
              <a:r>
                <a:rPr lang="en-US" altLang="ko-KR" sz="2800" b="1" dirty="0">
                  <a:solidFill>
                    <a:schemeClr val="bg1"/>
                  </a:solidFill>
                  <a:latin typeface="Amasis MT Pro Light" panose="02040304050005020304" pitchFamily="18" charset="0"/>
                  <a:cs typeface="Arial" pitchFamily="34" charset="0"/>
                </a:rPr>
                <a:t> Pola </a:t>
              </a:r>
              <a:r>
                <a:rPr lang="en-US" altLang="ko-KR" sz="2800" b="1" dirty="0" err="1">
                  <a:solidFill>
                    <a:schemeClr val="bg1"/>
                  </a:solidFill>
                  <a:latin typeface="Amasis MT Pro Light" panose="02040304050005020304" pitchFamily="18" charset="0"/>
                  <a:cs typeface="Arial" pitchFamily="34" charset="0"/>
                </a:rPr>
                <a:t>Pikir</a:t>
              </a:r>
              <a:endParaRPr lang="ko-KR" altLang="en-US" sz="2800" b="1" dirty="0">
                <a:solidFill>
                  <a:schemeClr val="bg1"/>
                </a:solidFill>
                <a:latin typeface="Amasis MT Pro Light" panose="02040304050005020304" pitchFamily="18" charset="0"/>
                <a:cs typeface="Arial" pitchFamily="34" charset="0"/>
              </a:endParaRP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626C2772-8149-F601-DFD0-21A3A59BF265}"/>
              </a:ext>
            </a:extLst>
          </p:cNvPr>
          <p:cNvGrpSpPr/>
          <p:nvPr/>
        </p:nvGrpSpPr>
        <p:grpSpPr>
          <a:xfrm>
            <a:off x="3730985" y="4939268"/>
            <a:ext cx="5911648" cy="777208"/>
            <a:chOff x="5549279" y="3614965"/>
            <a:chExt cx="5911648" cy="777208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82D24387-E5FF-480F-9206-3F39D9ACA0B6}"/>
                </a:ext>
              </a:extLst>
            </p:cNvPr>
            <p:cNvSpPr/>
            <p:nvPr/>
          </p:nvSpPr>
          <p:spPr>
            <a:xfrm>
              <a:off x="5549279" y="3614965"/>
              <a:ext cx="777210" cy="777208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alpha val="40000"/>
                  </a:schemeClr>
                </a:gs>
                <a:gs pos="100000">
                  <a:schemeClr val="accent4">
                    <a:alpha val="40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  <a:effectLst>
              <a:outerShdw blurRad="177800" sx="102000" sy="102000" algn="ctr" rotWithShape="0">
                <a:schemeClr val="accent6"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BEFE2132-22FB-494E-9FDE-0D3987834F26}"/>
                </a:ext>
              </a:extLst>
            </p:cNvPr>
            <p:cNvSpPr txBox="1"/>
            <p:nvPr/>
          </p:nvSpPr>
          <p:spPr>
            <a:xfrm>
              <a:off x="5596139" y="3750732"/>
              <a:ext cx="682192" cy="523220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2800" b="1" dirty="0">
                  <a:solidFill>
                    <a:schemeClr val="bg1"/>
                  </a:solidFill>
                  <a:cs typeface="Arial" pitchFamily="34" charset="0"/>
                </a:rPr>
                <a:t>03</a:t>
              </a:r>
              <a:endParaRPr lang="ko-KR" altLang="en-US" sz="28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CFD4D808-2E65-C6AF-2882-F77B0BAAB577}"/>
                </a:ext>
              </a:extLst>
            </p:cNvPr>
            <p:cNvSpPr txBox="1"/>
            <p:nvPr/>
          </p:nvSpPr>
          <p:spPr>
            <a:xfrm>
              <a:off x="6536648" y="3749653"/>
              <a:ext cx="4924279" cy="523220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2800" b="1" dirty="0" err="1">
                  <a:solidFill>
                    <a:schemeClr val="bg1"/>
                  </a:solidFill>
                  <a:latin typeface="Amasis MT Pro Light" panose="02040304050005020304" pitchFamily="18" charset="0"/>
                  <a:cs typeface="Arial" pitchFamily="34" charset="0"/>
                </a:rPr>
                <a:t>Memelihara</a:t>
              </a:r>
              <a:r>
                <a:rPr lang="en-US" altLang="ko-KR" sz="2800" b="1" dirty="0">
                  <a:solidFill>
                    <a:schemeClr val="bg1"/>
                  </a:solidFill>
                  <a:latin typeface="Amasis MT Pro Light" panose="02040304050005020304" pitchFamily="18" charset="0"/>
                  <a:cs typeface="Arial" pitchFamily="34" charset="0"/>
                </a:rPr>
                <a:t> </a:t>
              </a:r>
              <a:r>
                <a:rPr lang="en-US" altLang="ko-KR" sz="2800" b="1" dirty="0" err="1">
                  <a:solidFill>
                    <a:schemeClr val="bg1"/>
                  </a:solidFill>
                  <a:latin typeface="Amasis MT Pro Light" panose="02040304050005020304" pitchFamily="18" charset="0"/>
                  <a:cs typeface="Arial" pitchFamily="34" charset="0"/>
                </a:rPr>
                <a:t>Kepercayaan</a:t>
              </a:r>
              <a:endParaRPr lang="ko-KR" altLang="en-US" sz="2800" b="1" dirty="0">
                <a:solidFill>
                  <a:schemeClr val="bg1"/>
                </a:solidFill>
                <a:latin typeface="Amasis MT Pro Light" panose="02040304050005020304" pitchFamily="18" charset="0"/>
                <a:cs typeface="Arial" pitchFamily="34" charset="0"/>
              </a:endParaRPr>
            </a:p>
          </p:txBody>
        </p:sp>
      </p:grpSp>
      <p:pic>
        <p:nvPicPr>
          <p:cNvPr id="33" name="Picture 32" descr="D:\Picture\logo ibi small.gif">
            <a:extLst>
              <a:ext uri="{FF2B5EF4-FFF2-40B4-BE49-F238E27FC236}">
                <a16:creationId xmlns:a16="http://schemas.microsoft.com/office/drawing/2014/main" id="{221CA415-DE45-469F-AA5F-ED5EC34EB2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7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8997" y="3319122"/>
            <a:ext cx="1229866" cy="1229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48822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">
            <a:extLst>
              <a:ext uri="{FF2B5EF4-FFF2-40B4-BE49-F238E27FC236}">
                <a16:creationId xmlns:a16="http://schemas.microsoft.com/office/drawing/2014/main" id="{67E3840D-F69A-4FCD-CB74-2E8C47CD14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5152" y="1613841"/>
            <a:ext cx="81470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d-ID" altLang="en-US" sz="3200" dirty="0">
                <a:latin typeface="Amasis MT Pro Light" panose="02040304050005020304" pitchFamily="18" charset="0"/>
                <a:cs typeface="Arial" panose="020B0604020202020204" pitchFamily="34" charset="0"/>
              </a:rPr>
              <a:t>Prinsip dasar menciptakan budaya perubahan</a:t>
            </a:r>
            <a:r>
              <a:rPr lang="en-US" altLang="en-US" sz="3200" dirty="0">
                <a:latin typeface="Amasis MT Pro Light" panose="02040304050005020304" pitchFamily="18" charset="0"/>
                <a:cs typeface="Arial" panose="020B0604020202020204" pitchFamily="34" charset="0"/>
              </a:rPr>
              <a:t> </a:t>
            </a:r>
            <a:r>
              <a:rPr lang="id-ID" altLang="en-US" sz="3200" dirty="0">
                <a:latin typeface="Amasis MT Pro Light" panose="02040304050005020304" pitchFamily="18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41F316D-B399-E691-63A2-4E9CD4E6BC02}"/>
              </a:ext>
            </a:extLst>
          </p:cNvPr>
          <p:cNvSpPr/>
          <p:nvPr/>
        </p:nvSpPr>
        <p:spPr>
          <a:xfrm>
            <a:off x="0" y="269962"/>
            <a:ext cx="12192000" cy="957943"/>
          </a:xfrm>
          <a:prstGeom prst="rect">
            <a:avLst/>
          </a:prstGeom>
          <a:gradFill>
            <a:gsLst>
              <a:gs pos="69544">
                <a:srgbClr val="2B6494"/>
              </a:gs>
              <a:gs pos="48900">
                <a:srgbClr val="3B7DAD"/>
              </a:gs>
              <a:gs pos="0">
                <a:schemeClr val="accent1"/>
              </a:gs>
              <a:gs pos="100000">
                <a:schemeClr val="accent4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bg1"/>
                </a:solidFill>
                <a:latin typeface="Amasis MT Pro Medium" panose="02040604050005020304" pitchFamily="18" charset="0"/>
              </a:rPr>
              <a:t>MENCIPTAKAN BUDAYA PERUBAHAN</a:t>
            </a:r>
            <a:endParaRPr lang="en-ID" sz="4800" dirty="0">
              <a:solidFill>
                <a:schemeClr val="bg1"/>
              </a:solidFill>
              <a:latin typeface="Amasis MT Pro Medium" panose="02040604050005020304" pitchFamily="18" charset="0"/>
            </a:endParaRPr>
          </a:p>
        </p:txBody>
      </p:sp>
      <p:pic>
        <p:nvPicPr>
          <p:cNvPr id="33" name="Picture 32" descr="D:\Picture\logo ibi small.gif">
            <a:extLst>
              <a:ext uri="{FF2B5EF4-FFF2-40B4-BE49-F238E27FC236}">
                <a16:creationId xmlns:a16="http://schemas.microsoft.com/office/drawing/2014/main" id="{F7906DC4-0840-C97A-75C8-199BBF2390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7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7696" y="5865607"/>
            <a:ext cx="922753" cy="9227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2">
            <a:extLst>
              <a:ext uri="{FF2B5EF4-FFF2-40B4-BE49-F238E27FC236}">
                <a16:creationId xmlns:a16="http://schemas.microsoft.com/office/drawing/2014/main" id="{599219EC-228E-473E-5B4C-E1247281BC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3499" y="2386870"/>
            <a:ext cx="7287765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marL="542925" indent="-542925" algn="just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id-ID" altLang="en-US" b="1" dirty="0">
                <a:latin typeface="Amasis MT Pro Light" panose="02040304050005020304" pitchFamily="18" charset="0"/>
                <a:cs typeface="Arial" panose="020B0604020202020204" pitchFamily="34" charset="0"/>
              </a:rPr>
              <a:t>Melingkupi orang dengan informasi</a:t>
            </a:r>
          </a:p>
          <a:p>
            <a:pPr marL="542925" indent="-542925" algn="just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id-ID" altLang="en-US" b="1" dirty="0" err="1">
                <a:latin typeface="Amasis MT Pro Light" panose="02040304050005020304" pitchFamily="18" charset="0"/>
                <a:cs typeface="Arial" panose="020B0604020202020204" pitchFamily="34" charset="0"/>
              </a:rPr>
              <a:t>Keativitas</a:t>
            </a:r>
            <a:r>
              <a:rPr lang="id-ID" altLang="en-US" b="1" dirty="0">
                <a:latin typeface="Amasis MT Pro Light" panose="02040304050005020304" pitchFamily="18" charset="0"/>
                <a:cs typeface="Arial" panose="020B0604020202020204" pitchFamily="34" charset="0"/>
              </a:rPr>
              <a:t> praktis</a:t>
            </a:r>
          </a:p>
          <a:p>
            <a:pPr marL="542925" indent="-542925" algn="just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id-ID" altLang="en-US" b="1" dirty="0">
                <a:latin typeface="Amasis MT Pro Light" panose="02040304050005020304" pitchFamily="18" charset="0"/>
                <a:cs typeface="Arial" panose="020B0604020202020204" pitchFamily="34" charset="0"/>
              </a:rPr>
              <a:t>Setiap orang dapat memberikan kontribusi</a:t>
            </a:r>
          </a:p>
          <a:p>
            <a:pPr marL="542925" indent="-542925" algn="just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id-ID" altLang="en-US" b="1" dirty="0">
                <a:latin typeface="Amasis MT Pro Light" panose="02040304050005020304" pitchFamily="18" charset="0"/>
                <a:cs typeface="Arial" panose="020B0604020202020204" pitchFamily="34" charset="0"/>
              </a:rPr>
              <a:t>Percobaan dan evolusi</a:t>
            </a:r>
          </a:p>
          <a:p>
            <a:pPr marL="542925" indent="-542925" algn="just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id-ID" altLang="en-US" b="1" dirty="0">
                <a:latin typeface="Amasis MT Pro Light" panose="02040304050005020304" pitchFamily="18" charset="0"/>
                <a:cs typeface="Arial" panose="020B0604020202020204" pitchFamily="34" charset="0"/>
              </a:rPr>
              <a:t>Menghargai inovasi</a:t>
            </a:r>
          </a:p>
          <a:p>
            <a:pPr marL="542925" indent="-542925" algn="just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id-ID" altLang="en-US" b="1" dirty="0">
                <a:latin typeface="Amasis MT Pro Light" panose="02040304050005020304" pitchFamily="18" charset="0"/>
                <a:cs typeface="Arial" panose="020B0604020202020204" pitchFamily="34" charset="0"/>
              </a:rPr>
              <a:t>Memindahkan halangan</a:t>
            </a:r>
          </a:p>
          <a:p>
            <a:pPr marL="542925" indent="-542925" algn="just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id-ID" altLang="en-US" b="1" dirty="0">
                <a:latin typeface="Amasis MT Pro Light" panose="02040304050005020304" pitchFamily="18" charset="0"/>
                <a:cs typeface="Arial" panose="020B0604020202020204" pitchFamily="34" charset="0"/>
              </a:rPr>
              <a:t>Mempublikasikan keberhasilan</a:t>
            </a:r>
          </a:p>
          <a:p>
            <a:pPr marL="542925" indent="-542925" algn="just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id-ID" altLang="en-US" b="1" dirty="0">
                <a:latin typeface="Amasis MT Pro Light" panose="02040304050005020304" pitchFamily="18" charset="0"/>
                <a:cs typeface="Arial" panose="020B0604020202020204" pitchFamily="34" charset="0"/>
              </a:rPr>
              <a:t>Menciptakan dunia kecil</a:t>
            </a:r>
          </a:p>
        </p:txBody>
      </p:sp>
      <p:pic>
        <p:nvPicPr>
          <p:cNvPr id="4" name="Picture 3" descr="A silhouette of a person standing in front of several people&#10;&#10;Description automatically generated with low confidence">
            <a:extLst>
              <a:ext uri="{FF2B5EF4-FFF2-40B4-BE49-F238E27FC236}">
                <a16:creationId xmlns:a16="http://schemas.microsoft.com/office/drawing/2014/main" id="{DC64ED77-8F89-2DF2-C096-E39E754939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190" y="5254319"/>
            <a:ext cx="3026129" cy="1428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7942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">
            <a:extLst>
              <a:ext uri="{FF2B5EF4-FFF2-40B4-BE49-F238E27FC236}">
                <a16:creationId xmlns:a16="http://schemas.microsoft.com/office/drawing/2014/main" id="{67E3840D-F69A-4FCD-CB74-2E8C47CD14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1466" y="1711812"/>
            <a:ext cx="7759762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d-ID" altLang="en-US" sz="3200" dirty="0">
                <a:latin typeface="Amasis MT Pro Light" panose="02040304050005020304" pitchFamily="18" charset="0"/>
                <a:cs typeface="Arial" panose="020B0604020202020204" pitchFamily="34" charset="0"/>
              </a:rPr>
              <a:t>Menurut Tan (2002) pola pikir dipengaruhi oleh lima komponen</a:t>
            </a:r>
            <a:r>
              <a:rPr lang="en-US" altLang="en-US" sz="3200" dirty="0">
                <a:latin typeface="Amasis MT Pro Light" panose="02040304050005020304" pitchFamily="18" charset="0"/>
                <a:cs typeface="Arial" panose="020B0604020202020204" pitchFamily="34" charset="0"/>
              </a:rPr>
              <a:t> </a:t>
            </a:r>
            <a:r>
              <a:rPr lang="id-ID" altLang="en-US" sz="3200" dirty="0">
                <a:latin typeface="Amasis MT Pro Light" panose="02040304050005020304" pitchFamily="18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41F316D-B399-E691-63A2-4E9CD4E6BC02}"/>
              </a:ext>
            </a:extLst>
          </p:cNvPr>
          <p:cNvSpPr/>
          <p:nvPr/>
        </p:nvSpPr>
        <p:spPr>
          <a:xfrm>
            <a:off x="0" y="269962"/>
            <a:ext cx="12192000" cy="957943"/>
          </a:xfrm>
          <a:prstGeom prst="rect">
            <a:avLst/>
          </a:prstGeom>
          <a:gradFill>
            <a:gsLst>
              <a:gs pos="69544">
                <a:srgbClr val="2B6494"/>
              </a:gs>
              <a:gs pos="48900">
                <a:srgbClr val="3B7DAD"/>
              </a:gs>
              <a:gs pos="0">
                <a:schemeClr val="accent1"/>
              </a:gs>
              <a:gs pos="100000">
                <a:schemeClr val="accent4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bg1"/>
                </a:solidFill>
                <a:latin typeface="Amasis MT Pro Medium" panose="02040604050005020304" pitchFamily="18" charset="0"/>
              </a:rPr>
              <a:t>MENGUBAH POLA PIKIR</a:t>
            </a:r>
            <a:endParaRPr lang="en-ID" sz="4800" dirty="0">
              <a:solidFill>
                <a:schemeClr val="bg1"/>
              </a:solidFill>
              <a:latin typeface="Amasis MT Pro Medium" panose="02040604050005020304" pitchFamily="18" charset="0"/>
            </a:endParaRPr>
          </a:p>
        </p:txBody>
      </p:sp>
      <p:pic>
        <p:nvPicPr>
          <p:cNvPr id="33" name="Picture 32" descr="D:\Picture\logo ibi small.gif">
            <a:extLst>
              <a:ext uri="{FF2B5EF4-FFF2-40B4-BE49-F238E27FC236}">
                <a16:creationId xmlns:a16="http://schemas.microsoft.com/office/drawing/2014/main" id="{F7906DC4-0840-C97A-75C8-199BBF2390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7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8336" y="284832"/>
            <a:ext cx="922753" cy="9227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2">
            <a:extLst>
              <a:ext uri="{FF2B5EF4-FFF2-40B4-BE49-F238E27FC236}">
                <a16:creationId xmlns:a16="http://schemas.microsoft.com/office/drawing/2014/main" id="{599219EC-228E-473E-5B4C-E1247281BC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9091" y="2796615"/>
            <a:ext cx="3307701" cy="37914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marL="542925" indent="-542925" algn="just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id-ID" altLang="en-US" sz="3200" b="1" dirty="0" err="1">
                <a:latin typeface="Amasis MT Pro Light" panose="02040304050005020304" pitchFamily="18" charset="0"/>
                <a:cs typeface="Arial" panose="020B0604020202020204" pitchFamily="34" charset="0"/>
              </a:rPr>
              <a:t>Blind</a:t>
            </a:r>
            <a:r>
              <a:rPr lang="id-ID" altLang="en-US" sz="3200" b="1" dirty="0">
                <a:latin typeface="Amasis MT Pro Light" panose="02040304050005020304" pitchFamily="18" charset="0"/>
                <a:cs typeface="Arial" panose="020B0604020202020204" pitchFamily="34" charset="0"/>
              </a:rPr>
              <a:t> </a:t>
            </a:r>
            <a:r>
              <a:rPr lang="id-ID" altLang="en-US" sz="3200" b="1" dirty="0" err="1">
                <a:latin typeface="Amasis MT Pro Light" panose="02040304050005020304" pitchFamily="18" charset="0"/>
                <a:cs typeface="Arial" panose="020B0604020202020204" pitchFamily="34" charset="0"/>
              </a:rPr>
              <a:t>Spots</a:t>
            </a:r>
            <a:endParaRPr lang="id-ID" altLang="en-US" sz="3200" b="1" dirty="0">
              <a:latin typeface="Amasis MT Pro Light" panose="02040304050005020304" pitchFamily="18" charset="0"/>
              <a:cs typeface="Arial" panose="020B0604020202020204" pitchFamily="34" charset="0"/>
            </a:endParaRPr>
          </a:p>
          <a:p>
            <a:pPr marL="542925" indent="-542925" algn="just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id-ID" altLang="en-US" sz="3600" b="1" dirty="0" err="1">
                <a:latin typeface="Amasis MT Pro Light" panose="02040304050005020304" pitchFamily="18" charset="0"/>
                <a:cs typeface="Arial" panose="020B0604020202020204" pitchFamily="34" charset="0"/>
              </a:rPr>
              <a:t>Assumptions</a:t>
            </a:r>
            <a:endParaRPr lang="id-ID" altLang="en-US" sz="3200" b="1" dirty="0">
              <a:latin typeface="Amasis MT Pro Light" panose="02040304050005020304" pitchFamily="18" charset="0"/>
              <a:cs typeface="Arial" panose="020B0604020202020204" pitchFamily="34" charset="0"/>
            </a:endParaRPr>
          </a:p>
          <a:p>
            <a:pPr marL="542925" indent="-542925" algn="just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id-ID" altLang="en-US" sz="3200" b="1" dirty="0" err="1">
                <a:latin typeface="Amasis MT Pro Light" panose="02040304050005020304" pitchFamily="18" charset="0"/>
                <a:cs typeface="Arial" panose="020B0604020202020204" pitchFamily="34" charset="0"/>
              </a:rPr>
              <a:t>Complacency</a:t>
            </a:r>
            <a:endParaRPr lang="id-ID" altLang="en-US" sz="3200" b="1" dirty="0">
              <a:latin typeface="Amasis MT Pro Light" panose="02040304050005020304" pitchFamily="18" charset="0"/>
              <a:cs typeface="Arial" panose="020B0604020202020204" pitchFamily="34" charset="0"/>
            </a:endParaRPr>
          </a:p>
          <a:p>
            <a:pPr marL="542925" indent="-542925" algn="just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id-ID" altLang="en-US" sz="3200" b="1" dirty="0" err="1">
                <a:latin typeface="Amasis MT Pro Light" panose="02040304050005020304" pitchFamily="18" charset="0"/>
                <a:cs typeface="Arial" panose="020B0604020202020204" pitchFamily="34" charset="0"/>
              </a:rPr>
              <a:t>Habits</a:t>
            </a:r>
            <a:endParaRPr lang="id-ID" altLang="en-US" sz="3200" b="1" dirty="0">
              <a:latin typeface="Amasis MT Pro Light" panose="02040304050005020304" pitchFamily="18" charset="0"/>
              <a:cs typeface="Arial" panose="020B0604020202020204" pitchFamily="34" charset="0"/>
            </a:endParaRPr>
          </a:p>
          <a:p>
            <a:pPr marL="542925" indent="-542925" algn="just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id-ID" altLang="en-US" sz="3200" b="1" dirty="0" err="1">
                <a:latin typeface="Amasis MT Pro Light" panose="02040304050005020304" pitchFamily="18" charset="0"/>
                <a:cs typeface="Arial" panose="020B0604020202020204" pitchFamily="34" charset="0"/>
              </a:rPr>
              <a:t>Attitude</a:t>
            </a:r>
            <a:endParaRPr lang="id-ID" altLang="en-US" sz="3200" b="1" dirty="0">
              <a:latin typeface="Amasis MT Pro Light" panose="02040304050005020304" pitchFamily="18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EA4131F-2029-E32C-AE3D-C7675A1E1572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65000"/>
          </a:blip>
          <a:stretch>
            <a:fillRect/>
          </a:stretch>
        </p:blipFill>
        <p:spPr>
          <a:xfrm>
            <a:off x="6824417" y="2331723"/>
            <a:ext cx="4256315" cy="425631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98772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37">
            <a:extLst>
              <a:ext uri="{FF2B5EF4-FFF2-40B4-BE49-F238E27FC236}">
                <a16:creationId xmlns:a16="http://schemas.microsoft.com/office/drawing/2014/main" id="{92E3DEE1-9F53-A7DC-3426-6C565D11D3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72175" y="3305175"/>
            <a:ext cx="6219825" cy="3552825"/>
          </a:xfrm>
          <a:prstGeom prst="rect">
            <a:avLst/>
          </a:prstGeom>
        </p:spPr>
      </p:pic>
      <p:sp>
        <p:nvSpPr>
          <p:cNvPr id="27" name="TextBox 2">
            <a:extLst>
              <a:ext uri="{FF2B5EF4-FFF2-40B4-BE49-F238E27FC236}">
                <a16:creationId xmlns:a16="http://schemas.microsoft.com/office/drawing/2014/main" id="{67E3840D-F69A-4FCD-CB74-2E8C47CD14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5152" y="2092814"/>
            <a:ext cx="1091516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d-ID" altLang="en-US" sz="3200" dirty="0">
                <a:latin typeface="Amasis MT Pro Light" panose="02040304050005020304" pitchFamily="18" charset="0"/>
                <a:cs typeface="Arial" panose="020B0604020202020204" pitchFamily="34" charset="0"/>
              </a:rPr>
              <a:t>Menurut Victor Tan (2002) kepercayaan atau </a:t>
            </a:r>
            <a:r>
              <a:rPr lang="id-ID" altLang="en-US" sz="3200" b="1" dirty="0" err="1">
                <a:latin typeface="Amasis MT Pro Light" panose="02040304050005020304" pitchFamily="18" charset="0"/>
                <a:cs typeface="Arial" panose="020B0604020202020204" pitchFamily="34" charset="0"/>
              </a:rPr>
              <a:t>trust</a:t>
            </a:r>
            <a:r>
              <a:rPr lang="id-ID" altLang="en-US" sz="3200" dirty="0">
                <a:latin typeface="Amasis MT Pro Light" panose="02040304050005020304" pitchFamily="18" charset="0"/>
                <a:cs typeface="Arial" panose="020B0604020202020204" pitchFamily="34" charset="0"/>
              </a:rPr>
              <a:t> adalah</a:t>
            </a:r>
            <a:r>
              <a:rPr lang="en-US" altLang="en-US" sz="3200" dirty="0">
                <a:latin typeface="Amasis MT Pro Light" panose="02040304050005020304" pitchFamily="18" charset="0"/>
                <a:cs typeface="Arial" panose="020B0604020202020204" pitchFamily="34" charset="0"/>
              </a:rPr>
              <a:t> </a:t>
            </a:r>
            <a:r>
              <a:rPr lang="id-ID" altLang="en-US" sz="3200" dirty="0">
                <a:latin typeface="Amasis MT Pro Light" panose="02040304050005020304" pitchFamily="18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41F316D-B399-E691-63A2-4E9CD4E6BC02}"/>
              </a:ext>
            </a:extLst>
          </p:cNvPr>
          <p:cNvSpPr/>
          <p:nvPr/>
        </p:nvSpPr>
        <p:spPr>
          <a:xfrm>
            <a:off x="0" y="269962"/>
            <a:ext cx="12192000" cy="957943"/>
          </a:xfrm>
          <a:prstGeom prst="rect">
            <a:avLst/>
          </a:prstGeom>
          <a:gradFill>
            <a:gsLst>
              <a:gs pos="75000">
                <a:srgbClr val="2B6494"/>
              </a:gs>
              <a:gs pos="48000">
                <a:srgbClr val="3B7DAD"/>
              </a:gs>
              <a:gs pos="0">
                <a:schemeClr val="accent1"/>
              </a:gs>
              <a:gs pos="0">
                <a:schemeClr val="accent4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bg1"/>
                </a:solidFill>
                <a:latin typeface="Amasis MT Pro Medium" panose="02040604050005020304" pitchFamily="18" charset="0"/>
              </a:rPr>
              <a:t>MEMELIHARA KEPERCAYAAN</a:t>
            </a:r>
            <a:endParaRPr lang="en-ID" sz="4800" dirty="0">
              <a:solidFill>
                <a:schemeClr val="bg1"/>
              </a:solidFill>
              <a:latin typeface="Amasis MT Pro Medium" panose="02040604050005020304" pitchFamily="18" charset="0"/>
            </a:endParaRPr>
          </a:p>
        </p:txBody>
      </p:sp>
      <p:pic>
        <p:nvPicPr>
          <p:cNvPr id="33" name="Picture 32" descr="D:\Picture\logo ibi small.gif">
            <a:extLst>
              <a:ext uri="{FF2B5EF4-FFF2-40B4-BE49-F238E27FC236}">
                <a16:creationId xmlns:a16="http://schemas.microsoft.com/office/drawing/2014/main" id="{F7906DC4-0840-C97A-75C8-199BBF2390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alphaModFix amt="49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8336" y="284832"/>
            <a:ext cx="922753" cy="9227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2">
            <a:extLst>
              <a:ext uri="{FF2B5EF4-FFF2-40B4-BE49-F238E27FC236}">
                <a16:creationId xmlns:a16="http://schemas.microsoft.com/office/drawing/2014/main" id="{599219EC-228E-473E-5B4C-E1247281BC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538" y="3140557"/>
            <a:ext cx="5503092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sv-SE" altLang="en-US" sz="3200" b="1" dirty="0">
                <a:latin typeface="Amasis MT Pro Light" panose="02040304050005020304" pitchFamily="18" charset="0"/>
                <a:cs typeface="Arial" panose="020B0604020202020204" pitchFamily="34" charset="0"/>
              </a:rPr>
              <a:t>“Rasa percaya yang dimiliki orang terhadap orang lain yang didasarkan pada integritas, reabilitas, dan perhatian”</a:t>
            </a:r>
            <a:endParaRPr lang="id-ID" altLang="en-US" sz="3200" b="1" dirty="0">
              <a:latin typeface="Amasis MT Pro Light" panose="020403040500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04079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DC7BE5C-628F-2205-CC33-7ECE94FC42AA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4000"/>
          </a:blip>
          <a:stretch>
            <a:fillRect/>
          </a:stretch>
        </p:blipFill>
        <p:spPr>
          <a:xfrm>
            <a:off x="0" y="4110037"/>
            <a:ext cx="4430486" cy="2761254"/>
          </a:xfrm>
          <a:prstGeom prst="rect">
            <a:avLst/>
          </a:prstGeom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341F316D-B399-E691-63A2-4E9CD4E6BC02}"/>
              </a:ext>
            </a:extLst>
          </p:cNvPr>
          <p:cNvSpPr/>
          <p:nvPr/>
        </p:nvSpPr>
        <p:spPr>
          <a:xfrm>
            <a:off x="0" y="361403"/>
            <a:ext cx="12192000" cy="746038"/>
          </a:xfrm>
          <a:prstGeom prst="rect">
            <a:avLst/>
          </a:prstGeom>
          <a:gradFill>
            <a:gsLst>
              <a:gs pos="69544">
                <a:srgbClr val="2B6494"/>
              </a:gs>
              <a:gs pos="48900">
                <a:srgbClr val="3B7DAD"/>
              </a:gs>
              <a:gs pos="0">
                <a:schemeClr val="accent1"/>
              </a:gs>
              <a:gs pos="100000">
                <a:schemeClr val="accent4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dirty="0">
                <a:solidFill>
                  <a:schemeClr val="bg1"/>
                </a:solidFill>
                <a:latin typeface="Amasis MT Pro Medium" panose="02040604050005020304" pitchFamily="18" charset="0"/>
              </a:rPr>
              <a:t>  MEMELIHARA KEPERCAYAAN  </a:t>
            </a:r>
            <a:r>
              <a:rPr lang="en-US" sz="3600" dirty="0">
                <a:solidFill>
                  <a:schemeClr val="bg1"/>
                </a:solidFill>
              </a:rPr>
              <a:t>(continue …)</a:t>
            </a:r>
            <a:endParaRPr lang="en-ID" sz="4400" dirty="0">
              <a:solidFill>
                <a:schemeClr val="bg1"/>
              </a:solidFill>
            </a:endParaRPr>
          </a:p>
        </p:txBody>
      </p:sp>
      <p:pic>
        <p:nvPicPr>
          <p:cNvPr id="2" name="Picture 1" descr="D:\Picture\logo ibi small.gif">
            <a:extLst>
              <a:ext uri="{FF2B5EF4-FFF2-40B4-BE49-F238E27FC236}">
                <a16:creationId xmlns:a16="http://schemas.microsoft.com/office/drawing/2014/main" id="{72211AFA-4E45-E8DE-50A8-64CBB25D22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alphaModFix amt="27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0077" y="381055"/>
            <a:ext cx="706733" cy="7067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751A381-3903-639B-DC57-2B1E81216643}"/>
              </a:ext>
            </a:extLst>
          </p:cNvPr>
          <p:cNvSpPr/>
          <p:nvPr/>
        </p:nvSpPr>
        <p:spPr>
          <a:xfrm>
            <a:off x="3047543" y="1308870"/>
            <a:ext cx="2495770" cy="1497462"/>
          </a:xfrm>
          <a:custGeom>
            <a:avLst/>
            <a:gdLst>
              <a:gd name="connsiteX0" fmla="*/ 0 w 2495770"/>
              <a:gd name="connsiteY0" fmla="*/ 0 h 1497462"/>
              <a:gd name="connsiteX1" fmla="*/ 2495770 w 2495770"/>
              <a:gd name="connsiteY1" fmla="*/ 0 h 1497462"/>
              <a:gd name="connsiteX2" fmla="*/ 2495770 w 2495770"/>
              <a:gd name="connsiteY2" fmla="*/ 1497462 h 1497462"/>
              <a:gd name="connsiteX3" fmla="*/ 0 w 2495770"/>
              <a:gd name="connsiteY3" fmla="*/ 1497462 h 1497462"/>
              <a:gd name="connsiteX4" fmla="*/ 0 w 2495770"/>
              <a:gd name="connsiteY4" fmla="*/ 0 h 149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95770" h="1497462">
                <a:moveTo>
                  <a:pt x="0" y="0"/>
                </a:moveTo>
                <a:lnTo>
                  <a:pt x="2495770" y="0"/>
                </a:lnTo>
                <a:lnTo>
                  <a:pt x="2495770" y="1497462"/>
                </a:lnTo>
                <a:lnTo>
                  <a:pt x="0" y="1497462"/>
                </a:lnTo>
                <a:lnTo>
                  <a:pt x="0" y="0"/>
                </a:lnTo>
                <a:close/>
              </a:path>
            </a:pathLst>
          </a:custGeom>
          <a:solidFill>
            <a:srgbClr val="C0504D">
              <a:hueOff val="0"/>
              <a:satOff val="0"/>
              <a:lumOff val="0"/>
              <a:alphaOff val="0"/>
            </a:srgbClr>
          </a:solidFill>
          <a:ln w="25400" cap="flat" cmpd="sng" algn="ctr"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06680" tIns="106680" rIns="106680" bIns="106680" numCol="1" spcCol="1270" anchor="ctr" anchorCtr="0">
            <a:noAutofit/>
          </a:bodyPr>
          <a:lstStyle/>
          <a:p>
            <a:pPr marL="0" lvl="0" indent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id-ID" sz="2800" b="1" kern="1200" dirty="0">
                <a:solidFill>
                  <a:sysClr val="window" lastClr="FFFFFF"/>
                </a:solidFill>
                <a:latin typeface="Amasis MT Pro Light" panose="02040304050005020304" pitchFamily="18" charset="0"/>
                <a:ea typeface="+mn-ea"/>
                <a:cs typeface="+mn-cs"/>
              </a:rPr>
              <a:t>Mendorong Moral Staf</a:t>
            </a: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58121D71-CEA9-02AE-9960-898612DDD9B6}"/>
              </a:ext>
            </a:extLst>
          </p:cNvPr>
          <p:cNvSpPr/>
          <p:nvPr/>
        </p:nvSpPr>
        <p:spPr>
          <a:xfrm>
            <a:off x="5792891" y="1308870"/>
            <a:ext cx="2495770" cy="1497462"/>
          </a:xfrm>
          <a:custGeom>
            <a:avLst/>
            <a:gdLst>
              <a:gd name="connsiteX0" fmla="*/ 0 w 2495770"/>
              <a:gd name="connsiteY0" fmla="*/ 0 h 1497462"/>
              <a:gd name="connsiteX1" fmla="*/ 2495770 w 2495770"/>
              <a:gd name="connsiteY1" fmla="*/ 0 h 1497462"/>
              <a:gd name="connsiteX2" fmla="*/ 2495770 w 2495770"/>
              <a:gd name="connsiteY2" fmla="*/ 1497462 h 1497462"/>
              <a:gd name="connsiteX3" fmla="*/ 0 w 2495770"/>
              <a:gd name="connsiteY3" fmla="*/ 1497462 h 1497462"/>
              <a:gd name="connsiteX4" fmla="*/ 0 w 2495770"/>
              <a:gd name="connsiteY4" fmla="*/ 0 h 149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95770" h="1497462">
                <a:moveTo>
                  <a:pt x="0" y="0"/>
                </a:moveTo>
                <a:lnTo>
                  <a:pt x="2495770" y="0"/>
                </a:lnTo>
                <a:lnTo>
                  <a:pt x="2495770" y="1497462"/>
                </a:lnTo>
                <a:lnTo>
                  <a:pt x="0" y="1497462"/>
                </a:lnTo>
                <a:lnTo>
                  <a:pt x="0" y="0"/>
                </a:lnTo>
                <a:close/>
              </a:path>
            </a:pathLst>
          </a:custGeom>
          <a:solidFill>
            <a:srgbClr val="9BBB59">
              <a:hueOff val="0"/>
              <a:satOff val="0"/>
              <a:lumOff val="0"/>
              <a:alphaOff val="0"/>
            </a:srgbClr>
          </a:solidFill>
          <a:ln w="25400" cap="flat" cmpd="sng" algn="ctr"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06680" tIns="106680" rIns="106680" bIns="106680" numCol="1" spcCol="1270" anchor="ctr" anchorCtr="0">
            <a:noAutofit/>
          </a:bodyPr>
          <a:lstStyle/>
          <a:p>
            <a:pPr marL="0" lvl="0" indent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id-ID" sz="2800" b="1" kern="1200" dirty="0">
                <a:solidFill>
                  <a:sysClr val="window" lastClr="FFFFFF"/>
                </a:solidFill>
                <a:latin typeface="Amasis MT Pro Light" panose="02040304050005020304" pitchFamily="18" charset="0"/>
                <a:ea typeface="+mn-ea"/>
                <a:cs typeface="+mn-cs"/>
              </a:rPr>
              <a:t>Mendorong Sharing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CE34A241-0BF7-7B31-56DC-BAFC90E8C1ED}"/>
              </a:ext>
            </a:extLst>
          </p:cNvPr>
          <p:cNvSpPr/>
          <p:nvPr/>
        </p:nvSpPr>
        <p:spPr>
          <a:xfrm>
            <a:off x="8538238" y="1308870"/>
            <a:ext cx="2495770" cy="1497462"/>
          </a:xfrm>
          <a:custGeom>
            <a:avLst/>
            <a:gdLst>
              <a:gd name="connsiteX0" fmla="*/ 0 w 2495770"/>
              <a:gd name="connsiteY0" fmla="*/ 0 h 1497462"/>
              <a:gd name="connsiteX1" fmla="*/ 2495770 w 2495770"/>
              <a:gd name="connsiteY1" fmla="*/ 0 h 1497462"/>
              <a:gd name="connsiteX2" fmla="*/ 2495770 w 2495770"/>
              <a:gd name="connsiteY2" fmla="*/ 1497462 h 1497462"/>
              <a:gd name="connsiteX3" fmla="*/ 0 w 2495770"/>
              <a:gd name="connsiteY3" fmla="*/ 1497462 h 1497462"/>
              <a:gd name="connsiteX4" fmla="*/ 0 w 2495770"/>
              <a:gd name="connsiteY4" fmla="*/ 0 h 149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95770" h="1497462">
                <a:moveTo>
                  <a:pt x="0" y="0"/>
                </a:moveTo>
                <a:lnTo>
                  <a:pt x="2495770" y="0"/>
                </a:lnTo>
                <a:lnTo>
                  <a:pt x="2495770" y="1497462"/>
                </a:lnTo>
                <a:lnTo>
                  <a:pt x="0" y="1497462"/>
                </a:lnTo>
                <a:lnTo>
                  <a:pt x="0" y="0"/>
                </a:lnTo>
                <a:close/>
              </a:path>
            </a:pathLst>
          </a:custGeom>
          <a:solidFill>
            <a:srgbClr val="8064A2">
              <a:hueOff val="0"/>
              <a:satOff val="0"/>
              <a:lumOff val="0"/>
              <a:alphaOff val="0"/>
            </a:srgbClr>
          </a:solidFill>
          <a:ln w="25400" cap="flat" cmpd="sng" algn="ctr"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06680" tIns="106680" rIns="106680" bIns="106680" numCol="1" spcCol="1270" anchor="ctr" anchorCtr="0">
            <a:noAutofit/>
          </a:bodyPr>
          <a:lstStyle/>
          <a:p>
            <a:pPr marL="0" lvl="0" indent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id-ID" sz="2800" b="1" kern="1200" dirty="0">
                <a:solidFill>
                  <a:sysClr val="window" lastClr="FFFFFF"/>
                </a:solidFill>
                <a:latin typeface="Amasis MT Pro Light" panose="02040304050005020304" pitchFamily="18" charset="0"/>
                <a:ea typeface="+mn-ea"/>
                <a:cs typeface="+mn-cs"/>
              </a:rPr>
              <a:t>Memperbaiki Komunikasi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5399B374-BD78-4752-76F2-70212378E736}"/>
              </a:ext>
            </a:extLst>
          </p:cNvPr>
          <p:cNvSpPr/>
          <p:nvPr/>
        </p:nvSpPr>
        <p:spPr>
          <a:xfrm>
            <a:off x="3047543" y="3055909"/>
            <a:ext cx="2495770" cy="1497462"/>
          </a:xfrm>
          <a:custGeom>
            <a:avLst/>
            <a:gdLst>
              <a:gd name="connsiteX0" fmla="*/ 0 w 2495770"/>
              <a:gd name="connsiteY0" fmla="*/ 0 h 1497462"/>
              <a:gd name="connsiteX1" fmla="*/ 2495770 w 2495770"/>
              <a:gd name="connsiteY1" fmla="*/ 0 h 1497462"/>
              <a:gd name="connsiteX2" fmla="*/ 2495770 w 2495770"/>
              <a:gd name="connsiteY2" fmla="*/ 1497462 h 1497462"/>
              <a:gd name="connsiteX3" fmla="*/ 0 w 2495770"/>
              <a:gd name="connsiteY3" fmla="*/ 1497462 h 1497462"/>
              <a:gd name="connsiteX4" fmla="*/ 0 w 2495770"/>
              <a:gd name="connsiteY4" fmla="*/ 0 h 149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95770" h="1497462">
                <a:moveTo>
                  <a:pt x="0" y="0"/>
                </a:moveTo>
                <a:lnTo>
                  <a:pt x="2495770" y="0"/>
                </a:lnTo>
                <a:lnTo>
                  <a:pt x="2495770" y="1497462"/>
                </a:lnTo>
                <a:lnTo>
                  <a:pt x="0" y="1497462"/>
                </a:lnTo>
                <a:lnTo>
                  <a:pt x="0" y="0"/>
                </a:lnTo>
                <a:close/>
              </a:path>
            </a:pathLst>
          </a:custGeom>
          <a:solidFill>
            <a:srgbClr val="4BACC6">
              <a:hueOff val="0"/>
              <a:satOff val="0"/>
              <a:lumOff val="0"/>
              <a:alphaOff val="0"/>
            </a:srgbClr>
          </a:solidFill>
          <a:ln w="25400" cap="flat" cmpd="sng" algn="ctr"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06680" tIns="106680" rIns="106680" bIns="106680" numCol="1" spcCol="1270" anchor="ctr" anchorCtr="0">
            <a:noAutofit/>
          </a:bodyPr>
          <a:lstStyle/>
          <a:p>
            <a:pPr marL="0" lvl="0" indent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id-ID" sz="2800" b="1" kern="1200" dirty="0">
                <a:solidFill>
                  <a:sysClr val="window" lastClr="FFFFFF"/>
                </a:solidFill>
                <a:latin typeface="Amasis MT Pro Light" panose="02040304050005020304" pitchFamily="18" charset="0"/>
                <a:ea typeface="+mn-ea"/>
                <a:cs typeface="+mn-cs"/>
              </a:rPr>
              <a:t>Menurunkan Stres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CAE937C-8B10-33E7-E207-D011A8F7A150}"/>
              </a:ext>
            </a:extLst>
          </p:cNvPr>
          <p:cNvSpPr/>
          <p:nvPr/>
        </p:nvSpPr>
        <p:spPr>
          <a:xfrm>
            <a:off x="5792891" y="3055909"/>
            <a:ext cx="2495770" cy="1497462"/>
          </a:xfrm>
          <a:custGeom>
            <a:avLst/>
            <a:gdLst>
              <a:gd name="connsiteX0" fmla="*/ 0 w 2495770"/>
              <a:gd name="connsiteY0" fmla="*/ 0 h 1497462"/>
              <a:gd name="connsiteX1" fmla="*/ 2495770 w 2495770"/>
              <a:gd name="connsiteY1" fmla="*/ 0 h 1497462"/>
              <a:gd name="connsiteX2" fmla="*/ 2495770 w 2495770"/>
              <a:gd name="connsiteY2" fmla="*/ 1497462 h 1497462"/>
              <a:gd name="connsiteX3" fmla="*/ 0 w 2495770"/>
              <a:gd name="connsiteY3" fmla="*/ 1497462 h 1497462"/>
              <a:gd name="connsiteX4" fmla="*/ 0 w 2495770"/>
              <a:gd name="connsiteY4" fmla="*/ 0 h 149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95770" h="1497462">
                <a:moveTo>
                  <a:pt x="0" y="0"/>
                </a:moveTo>
                <a:lnTo>
                  <a:pt x="2495770" y="0"/>
                </a:lnTo>
                <a:lnTo>
                  <a:pt x="2495770" y="1497462"/>
                </a:lnTo>
                <a:lnTo>
                  <a:pt x="0" y="1497462"/>
                </a:lnTo>
                <a:lnTo>
                  <a:pt x="0" y="0"/>
                </a:lnTo>
                <a:close/>
              </a:path>
            </a:pathLst>
          </a:custGeom>
          <a:solidFill>
            <a:srgbClr val="F79646">
              <a:hueOff val="0"/>
              <a:satOff val="0"/>
              <a:lumOff val="0"/>
              <a:alphaOff val="0"/>
            </a:srgbClr>
          </a:solidFill>
          <a:ln w="25400" cap="flat" cmpd="sng" algn="ctr"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06680" tIns="106680" rIns="106680" bIns="106680" numCol="1" spcCol="1270" anchor="ctr" anchorCtr="0">
            <a:noAutofit/>
          </a:bodyPr>
          <a:lstStyle/>
          <a:p>
            <a:pPr marL="0" lvl="0" indent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id-ID" sz="2800" b="1" kern="1200" dirty="0">
                <a:solidFill>
                  <a:sysClr val="window" lastClr="FFFFFF"/>
                </a:solidFill>
                <a:latin typeface="Amasis MT Pro Light" panose="02040304050005020304" pitchFamily="18" charset="0"/>
                <a:ea typeface="+mn-ea"/>
                <a:cs typeface="+mn-cs"/>
              </a:rPr>
              <a:t>Memperkuat Teamwork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79291AD8-F7B0-E93C-5EDE-C436E28B71F5}"/>
              </a:ext>
            </a:extLst>
          </p:cNvPr>
          <p:cNvSpPr/>
          <p:nvPr/>
        </p:nvSpPr>
        <p:spPr>
          <a:xfrm>
            <a:off x="8538238" y="3055909"/>
            <a:ext cx="2495770" cy="1497462"/>
          </a:xfrm>
          <a:custGeom>
            <a:avLst/>
            <a:gdLst>
              <a:gd name="connsiteX0" fmla="*/ 0 w 2495770"/>
              <a:gd name="connsiteY0" fmla="*/ 0 h 1497462"/>
              <a:gd name="connsiteX1" fmla="*/ 2495770 w 2495770"/>
              <a:gd name="connsiteY1" fmla="*/ 0 h 1497462"/>
              <a:gd name="connsiteX2" fmla="*/ 2495770 w 2495770"/>
              <a:gd name="connsiteY2" fmla="*/ 1497462 h 1497462"/>
              <a:gd name="connsiteX3" fmla="*/ 0 w 2495770"/>
              <a:gd name="connsiteY3" fmla="*/ 1497462 h 1497462"/>
              <a:gd name="connsiteX4" fmla="*/ 0 w 2495770"/>
              <a:gd name="connsiteY4" fmla="*/ 0 h 149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95770" h="1497462">
                <a:moveTo>
                  <a:pt x="0" y="0"/>
                </a:moveTo>
                <a:lnTo>
                  <a:pt x="2495770" y="0"/>
                </a:lnTo>
                <a:lnTo>
                  <a:pt x="2495770" y="1497462"/>
                </a:lnTo>
                <a:lnTo>
                  <a:pt x="0" y="1497462"/>
                </a:lnTo>
                <a:lnTo>
                  <a:pt x="0" y="0"/>
                </a:lnTo>
                <a:close/>
              </a:path>
            </a:pathLst>
          </a:custGeom>
          <a:solidFill>
            <a:srgbClr val="C0504D">
              <a:hueOff val="0"/>
              <a:satOff val="0"/>
              <a:lumOff val="0"/>
              <a:alphaOff val="0"/>
            </a:srgbClr>
          </a:solidFill>
          <a:ln w="25400" cap="flat" cmpd="sng" algn="ctr"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06680" tIns="106680" rIns="106680" bIns="106680" numCol="1" spcCol="1270" anchor="ctr" anchorCtr="0">
            <a:noAutofit/>
          </a:bodyPr>
          <a:lstStyle/>
          <a:p>
            <a:pPr marL="0" lvl="0" indent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id-ID" sz="2800" b="1" kern="1200" dirty="0">
                <a:solidFill>
                  <a:sysClr val="window" lastClr="FFFFFF"/>
                </a:solidFill>
                <a:latin typeface="Amasis MT Pro Light" panose="02040304050005020304" pitchFamily="18" charset="0"/>
                <a:ea typeface="+mn-ea"/>
                <a:cs typeface="+mn-cs"/>
              </a:rPr>
              <a:t>Meningkatkan Loyalitas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326A8CD7-9792-ADF2-C18E-D3813CAA319F}"/>
              </a:ext>
            </a:extLst>
          </p:cNvPr>
          <p:cNvSpPr/>
          <p:nvPr/>
        </p:nvSpPr>
        <p:spPr>
          <a:xfrm>
            <a:off x="5792891" y="4802949"/>
            <a:ext cx="2495770" cy="1497462"/>
          </a:xfrm>
          <a:custGeom>
            <a:avLst/>
            <a:gdLst>
              <a:gd name="connsiteX0" fmla="*/ 0 w 2495770"/>
              <a:gd name="connsiteY0" fmla="*/ 0 h 1497462"/>
              <a:gd name="connsiteX1" fmla="*/ 2495770 w 2495770"/>
              <a:gd name="connsiteY1" fmla="*/ 0 h 1497462"/>
              <a:gd name="connsiteX2" fmla="*/ 2495770 w 2495770"/>
              <a:gd name="connsiteY2" fmla="*/ 1497462 h 1497462"/>
              <a:gd name="connsiteX3" fmla="*/ 0 w 2495770"/>
              <a:gd name="connsiteY3" fmla="*/ 1497462 h 1497462"/>
              <a:gd name="connsiteX4" fmla="*/ 0 w 2495770"/>
              <a:gd name="connsiteY4" fmla="*/ 0 h 149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95770" h="1497462">
                <a:moveTo>
                  <a:pt x="0" y="0"/>
                </a:moveTo>
                <a:lnTo>
                  <a:pt x="2495770" y="0"/>
                </a:lnTo>
                <a:lnTo>
                  <a:pt x="2495770" y="1497462"/>
                </a:lnTo>
                <a:lnTo>
                  <a:pt x="0" y="1497462"/>
                </a:lnTo>
                <a:lnTo>
                  <a:pt x="0" y="0"/>
                </a:lnTo>
                <a:close/>
              </a:path>
            </a:pathLst>
          </a:custGeom>
          <a:solidFill>
            <a:srgbClr val="9BBB59">
              <a:hueOff val="0"/>
              <a:satOff val="0"/>
              <a:lumOff val="0"/>
              <a:alphaOff val="0"/>
            </a:srgbClr>
          </a:solidFill>
          <a:ln w="25400" cap="flat" cmpd="sng" algn="ctr"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06680" tIns="106680" rIns="106680" bIns="106680" numCol="1" spcCol="1270" anchor="ctr" anchorCtr="0">
            <a:noAutofit/>
          </a:bodyPr>
          <a:lstStyle/>
          <a:p>
            <a:pPr marL="0" lvl="0" indent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id-ID" sz="2800" b="1" kern="1200" dirty="0" err="1">
                <a:solidFill>
                  <a:sysClr val="window" lastClr="FFFFFF"/>
                </a:solidFill>
                <a:latin typeface="Amasis MT Pro Light" panose="02040304050005020304" pitchFamily="18" charset="0"/>
                <a:ea typeface="+mn-ea"/>
                <a:cs typeface="+mn-cs"/>
              </a:rPr>
              <a:t>Men</a:t>
            </a:r>
            <a:r>
              <a:rPr lang="en-US" sz="2800" b="1" kern="1200" dirty="0">
                <a:solidFill>
                  <a:sysClr val="window" lastClr="FFFFFF"/>
                </a:solidFill>
                <a:latin typeface="Amasis MT Pro Light" panose="02040304050005020304" pitchFamily="18" charset="0"/>
                <a:ea typeface="+mn-ea"/>
                <a:cs typeface="+mn-cs"/>
              </a:rPr>
              <a:t>e</a:t>
            </a:r>
            <a:r>
              <a:rPr lang="id-ID" sz="2800" b="1" kern="1200" dirty="0">
                <a:solidFill>
                  <a:sysClr val="window" lastClr="FFFFFF"/>
                </a:solidFill>
                <a:latin typeface="Amasis MT Pro Light" panose="02040304050005020304" pitchFamily="18" charset="0"/>
                <a:ea typeface="+mn-ea"/>
                <a:cs typeface="+mn-cs"/>
              </a:rPr>
              <a:t>kan </a:t>
            </a:r>
            <a:r>
              <a:rPr lang="en-US" sz="2800" b="1" dirty="0">
                <a:solidFill>
                  <a:sysClr val="window" lastClr="FFFFFF"/>
                </a:solidFill>
                <a:latin typeface="Amasis MT Pro Light" panose="02040304050005020304" pitchFamily="18" charset="0"/>
              </a:rPr>
              <a:t> </a:t>
            </a:r>
            <a:r>
              <a:rPr lang="id-ID" sz="2800" b="1" kern="1200" dirty="0">
                <a:solidFill>
                  <a:sysClr val="window" lastClr="FFFFFF"/>
                </a:solidFill>
                <a:latin typeface="Amasis MT Pro Light" panose="02040304050005020304" pitchFamily="18" charset="0"/>
                <a:ea typeface="+mn-ea"/>
                <a:cs typeface="+mn-cs"/>
              </a:rPr>
              <a:t>Biaya</a:t>
            </a:r>
          </a:p>
        </p:txBody>
      </p:sp>
    </p:spTree>
    <p:extLst>
      <p:ext uri="{BB962C8B-B14F-4D97-AF65-F5344CB8AC3E}">
        <p14:creationId xmlns:p14="http://schemas.microsoft.com/office/powerpoint/2010/main" val="2894762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341F316D-B399-E691-63A2-4E9CD4E6BC02}"/>
              </a:ext>
            </a:extLst>
          </p:cNvPr>
          <p:cNvSpPr/>
          <p:nvPr/>
        </p:nvSpPr>
        <p:spPr>
          <a:xfrm>
            <a:off x="0" y="361403"/>
            <a:ext cx="12192000" cy="746038"/>
          </a:xfrm>
          <a:prstGeom prst="rect">
            <a:avLst/>
          </a:prstGeom>
          <a:gradFill>
            <a:gsLst>
              <a:gs pos="69544">
                <a:srgbClr val="2B6494"/>
              </a:gs>
              <a:gs pos="48900">
                <a:srgbClr val="3B7DAD"/>
              </a:gs>
              <a:gs pos="0">
                <a:schemeClr val="accent1"/>
              </a:gs>
              <a:gs pos="100000">
                <a:schemeClr val="accent4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dirty="0">
                <a:solidFill>
                  <a:schemeClr val="bg1"/>
                </a:solidFill>
                <a:latin typeface="Amasis MT Pro Medium" panose="02040604050005020304" pitchFamily="18" charset="0"/>
              </a:rPr>
              <a:t>  MEMELIHARA KEPERCAYAAN  </a:t>
            </a:r>
            <a:r>
              <a:rPr lang="en-US" sz="3600" dirty="0">
                <a:solidFill>
                  <a:schemeClr val="bg1"/>
                </a:solidFill>
              </a:rPr>
              <a:t>(continue …)</a:t>
            </a:r>
            <a:endParaRPr lang="en-ID" sz="4400" dirty="0">
              <a:solidFill>
                <a:schemeClr val="bg1"/>
              </a:solidFill>
            </a:endParaRPr>
          </a:p>
        </p:txBody>
      </p:sp>
      <p:pic>
        <p:nvPicPr>
          <p:cNvPr id="2" name="Picture 1" descr="D:\Picture\logo ibi small.gif">
            <a:extLst>
              <a:ext uri="{FF2B5EF4-FFF2-40B4-BE49-F238E27FC236}">
                <a16:creationId xmlns:a16="http://schemas.microsoft.com/office/drawing/2014/main" id="{72211AFA-4E45-E8DE-50A8-64CBB25D22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7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0077" y="381055"/>
            <a:ext cx="706733" cy="7067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2">
            <a:extLst>
              <a:ext uri="{FF2B5EF4-FFF2-40B4-BE49-F238E27FC236}">
                <a16:creationId xmlns:a16="http://schemas.microsoft.com/office/drawing/2014/main" id="{B4535C31-9247-B9CD-2622-4DF13A2B6F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5152" y="1613841"/>
            <a:ext cx="7923048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d-ID" altLang="en-US" sz="3200" dirty="0">
                <a:latin typeface="Amasis MT Pro Light" panose="02040304050005020304" pitchFamily="18" charset="0"/>
                <a:cs typeface="Arial" panose="020B0604020202020204" pitchFamily="34" charset="0"/>
              </a:rPr>
              <a:t>Stephen P </a:t>
            </a:r>
            <a:r>
              <a:rPr lang="id-ID" altLang="en-US" sz="3200" dirty="0" err="1">
                <a:latin typeface="Amasis MT Pro Light" panose="02040304050005020304" pitchFamily="18" charset="0"/>
                <a:cs typeface="Arial" panose="020B0604020202020204" pitchFamily="34" charset="0"/>
              </a:rPr>
              <a:t>Robbins</a:t>
            </a:r>
            <a:r>
              <a:rPr lang="id-ID" altLang="en-US" sz="3200" dirty="0">
                <a:latin typeface="Amasis MT Pro Light" panose="02040304050005020304" pitchFamily="18" charset="0"/>
                <a:cs typeface="Arial" panose="020B0604020202020204" pitchFamily="34" charset="0"/>
              </a:rPr>
              <a:t> mengklasifikasikan tiga macam tipe kepercayaan</a:t>
            </a:r>
            <a:r>
              <a:rPr lang="en-US" altLang="en-US" sz="3200" dirty="0">
                <a:latin typeface="Amasis MT Pro Light" panose="02040304050005020304" pitchFamily="18" charset="0"/>
                <a:cs typeface="Arial" panose="020B0604020202020204" pitchFamily="34" charset="0"/>
              </a:rPr>
              <a:t> </a:t>
            </a:r>
            <a:r>
              <a:rPr lang="id-ID" altLang="en-US" sz="3200" dirty="0">
                <a:latin typeface="Amasis MT Pro Light" panose="02040304050005020304" pitchFamily="18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5" name="TextBox 2">
            <a:extLst>
              <a:ext uri="{FF2B5EF4-FFF2-40B4-BE49-F238E27FC236}">
                <a16:creationId xmlns:a16="http://schemas.microsoft.com/office/drawing/2014/main" id="{29952A2C-F7EF-B436-87E4-A53D186DED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7128" y="3004419"/>
            <a:ext cx="5366552" cy="1955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marL="542925" indent="-542925" algn="just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altLang="en-US" b="1" dirty="0">
                <a:latin typeface="Amasis MT Pro Light" panose="02040304050005020304" pitchFamily="18" charset="0"/>
                <a:cs typeface="Arial" panose="020B0604020202020204" pitchFamily="34" charset="0"/>
              </a:rPr>
              <a:t>Deterrence – based trust</a:t>
            </a:r>
          </a:p>
          <a:p>
            <a:pPr marL="542925" indent="-542925" algn="just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altLang="en-US" b="1" dirty="0">
                <a:latin typeface="Amasis MT Pro Light" panose="02040304050005020304" pitchFamily="18" charset="0"/>
                <a:cs typeface="Arial" panose="020B0604020202020204" pitchFamily="34" charset="0"/>
              </a:rPr>
              <a:t>Knowledge – based trust</a:t>
            </a:r>
          </a:p>
          <a:p>
            <a:pPr marL="542925" indent="-542925" algn="just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altLang="en-US" b="1" dirty="0">
                <a:latin typeface="Amasis MT Pro Light" panose="02040304050005020304" pitchFamily="18" charset="0"/>
                <a:cs typeface="Arial" panose="020B0604020202020204" pitchFamily="34" charset="0"/>
              </a:rPr>
              <a:t>Identification – based trust</a:t>
            </a:r>
            <a:endParaRPr lang="id-ID" altLang="en-US" b="1" dirty="0">
              <a:latin typeface="Amasis MT Pro Light" panose="02040304050005020304" pitchFamily="18" charset="0"/>
              <a:cs typeface="Arial" panose="020B0604020202020204" pitchFamily="34" charset="0"/>
            </a:endParaRP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40161FE3-55A6-06AE-A72A-D9314EAFF4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65440" y="2747805"/>
            <a:ext cx="4226560" cy="283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68480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3 Cara tingkatkan percaya diri ketika tampil di depan umum | merdeka.com">
            <a:extLst>
              <a:ext uri="{FF2B5EF4-FFF2-40B4-BE49-F238E27FC236}">
                <a16:creationId xmlns:a16="http://schemas.microsoft.com/office/drawing/2014/main" id="{3B33D383-53CF-AF89-D8F0-EA426B568D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4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3470" y="3013735"/>
            <a:ext cx="7688530" cy="3844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341F316D-B399-E691-63A2-4E9CD4E6BC02}"/>
              </a:ext>
            </a:extLst>
          </p:cNvPr>
          <p:cNvSpPr/>
          <p:nvPr/>
        </p:nvSpPr>
        <p:spPr>
          <a:xfrm>
            <a:off x="0" y="361403"/>
            <a:ext cx="12192000" cy="746038"/>
          </a:xfrm>
          <a:prstGeom prst="rect">
            <a:avLst/>
          </a:prstGeom>
          <a:gradFill>
            <a:gsLst>
              <a:gs pos="69544">
                <a:srgbClr val="2B6494"/>
              </a:gs>
              <a:gs pos="48900">
                <a:srgbClr val="3B7DAD"/>
              </a:gs>
              <a:gs pos="0">
                <a:schemeClr val="accent1"/>
              </a:gs>
              <a:gs pos="100000">
                <a:schemeClr val="accent4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dirty="0">
                <a:solidFill>
                  <a:schemeClr val="bg1"/>
                </a:solidFill>
                <a:latin typeface="Amasis MT Pro Medium" panose="02040604050005020304" pitchFamily="18" charset="0"/>
              </a:rPr>
              <a:t>  MEMELIHARA KEPERCAYAAN  </a:t>
            </a:r>
            <a:r>
              <a:rPr lang="en-US" sz="3600" dirty="0">
                <a:solidFill>
                  <a:schemeClr val="bg1"/>
                </a:solidFill>
              </a:rPr>
              <a:t>(continue …)</a:t>
            </a:r>
            <a:endParaRPr lang="en-ID" sz="4400" dirty="0">
              <a:solidFill>
                <a:schemeClr val="bg1"/>
              </a:solidFill>
            </a:endParaRPr>
          </a:p>
        </p:txBody>
      </p:sp>
      <p:pic>
        <p:nvPicPr>
          <p:cNvPr id="2" name="Picture 1" descr="D:\Picture\logo ibi small.gif">
            <a:extLst>
              <a:ext uri="{FF2B5EF4-FFF2-40B4-BE49-F238E27FC236}">
                <a16:creationId xmlns:a16="http://schemas.microsoft.com/office/drawing/2014/main" id="{72211AFA-4E45-E8DE-50A8-64CBB25D22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alphaModFix amt="27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0077" y="381055"/>
            <a:ext cx="706733" cy="7067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2">
            <a:extLst>
              <a:ext uri="{FF2B5EF4-FFF2-40B4-BE49-F238E27FC236}">
                <a16:creationId xmlns:a16="http://schemas.microsoft.com/office/drawing/2014/main" id="{B4535C31-9247-B9CD-2622-4DF13A2B6F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5152" y="1273337"/>
            <a:ext cx="10386848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d-ID" altLang="en-US" dirty="0">
                <a:latin typeface="Amasis MT Pro Light" panose="02040304050005020304" pitchFamily="18" charset="0"/>
                <a:cs typeface="Arial" panose="020B0604020202020204" pitchFamily="34" charset="0"/>
              </a:rPr>
              <a:t>Menurut Tan (2002) terdapat tujuh </a:t>
            </a:r>
            <a:r>
              <a:rPr lang="id-ID" altLang="en-US" dirty="0" err="1">
                <a:latin typeface="Amasis MT Pro Light" panose="02040304050005020304" pitchFamily="18" charset="0"/>
                <a:cs typeface="Arial" panose="020B0604020202020204" pitchFamily="34" charset="0"/>
              </a:rPr>
              <a:t>core</a:t>
            </a:r>
            <a:r>
              <a:rPr lang="id-ID" altLang="en-US" dirty="0">
                <a:latin typeface="Amasis MT Pro Light" panose="02040304050005020304" pitchFamily="18" charset="0"/>
                <a:cs typeface="Arial" panose="020B0604020202020204" pitchFamily="34" charset="0"/>
              </a:rPr>
              <a:t> </a:t>
            </a:r>
            <a:r>
              <a:rPr lang="id-ID" altLang="en-US" dirty="0" err="1">
                <a:latin typeface="Amasis MT Pro Light" panose="02040304050005020304" pitchFamily="18" charset="0"/>
                <a:cs typeface="Arial" panose="020B0604020202020204" pitchFamily="34" charset="0"/>
              </a:rPr>
              <a:t>values</a:t>
            </a:r>
            <a:r>
              <a:rPr lang="id-ID" altLang="en-US" dirty="0">
                <a:latin typeface="Amasis MT Pro Light" panose="02040304050005020304" pitchFamily="18" charset="0"/>
                <a:cs typeface="Arial" panose="020B0604020202020204" pitchFamily="34" charset="0"/>
              </a:rPr>
              <a:t> untuk mengembangkan kepercayaan di tempat kerja</a:t>
            </a:r>
            <a:r>
              <a:rPr lang="en-US" altLang="en-US" dirty="0">
                <a:latin typeface="Amasis MT Pro Light" panose="02040304050005020304" pitchFamily="18" charset="0"/>
                <a:cs typeface="Arial" panose="020B0604020202020204" pitchFamily="34" charset="0"/>
              </a:rPr>
              <a:t> </a:t>
            </a:r>
            <a:r>
              <a:rPr lang="id-ID" altLang="en-US" dirty="0">
                <a:latin typeface="Amasis MT Pro Light" panose="02040304050005020304" pitchFamily="18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5" name="TextBox 2">
            <a:extLst>
              <a:ext uri="{FF2B5EF4-FFF2-40B4-BE49-F238E27FC236}">
                <a16:creationId xmlns:a16="http://schemas.microsoft.com/office/drawing/2014/main" id="{29952A2C-F7EF-B436-87E4-A53D186DED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0000" y="2208282"/>
            <a:ext cx="5986312" cy="45408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marL="542925" indent="-542925" algn="just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altLang="en-US" b="1" dirty="0" err="1">
                <a:latin typeface="Amasis MT Pro Light" panose="02040304050005020304" pitchFamily="18" charset="0"/>
                <a:cs typeface="Arial" panose="020B0604020202020204" pitchFamily="34" charset="0"/>
              </a:rPr>
              <a:t>Mendorong</a:t>
            </a:r>
            <a:r>
              <a:rPr lang="en-US" altLang="en-US" b="1" dirty="0">
                <a:latin typeface="Amasis MT Pro Light" panose="02040304050005020304" pitchFamily="18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latin typeface="Amasis MT Pro Light" panose="02040304050005020304" pitchFamily="18" charset="0"/>
                <a:cs typeface="Arial" panose="020B0604020202020204" pitchFamily="34" charset="0"/>
              </a:rPr>
              <a:t>keterbukaan</a:t>
            </a:r>
            <a:endParaRPr lang="en-US" altLang="en-US" b="1" dirty="0">
              <a:latin typeface="Amasis MT Pro Light" panose="02040304050005020304" pitchFamily="18" charset="0"/>
              <a:cs typeface="Arial" panose="020B0604020202020204" pitchFamily="34" charset="0"/>
            </a:endParaRPr>
          </a:p>
          <a:p>
            <a:pPr marL="542925" indent="-542925" algn="just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altLang="en-US" b="1" dirty="0" err="1">
                <a:latin typeface="Amasis MT Pro Light" panose="02040304050005020304" pitchFamily="18" charset="0"/>
                <a:cs typeface="Arial" panose="020B0604020202020204" pitchFamily="34" charset="0"/>
              </a:rPr>
              <a:t>Meningkatkan</a:t>
            </a:r>
            <a:r>
              <a:rPr lang="en-US" altLang="en-US" b="1" dirty="0">
                <a:latin typeface="Amasis MT Pro Light" panose="02040304050005020304" pitchFamily="18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latin typeface="Amasis MT Pro Light" panose="02040304050005020304" pitchFamily="18" charset="0"/>
                <a:cs typeface="Arial" panose="020B0604020202020204" pitchFamily="34" charset="0"/>
              </a:rPr>
              <a:t>kompetensi</a:t>
            </a:r>
            <a:endParaRPr lang="en-US" altLang="en-US" b="1" dirty="0">
              <a:latin typeface="Amasis MT Pro Light" panose="02040304050005020304" pitchFamily="18" charset="0"/>
              <a:cs typeface="Arial" panose="020B0604020202020204" pitchFamily="34" charset="0"/>
            </a:endParaRPr>
          </a:p>
          <a:p>
            <a:pPr marL="542925" indent="-542925" algn="just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altLang="en-US" b="1" dirty="0" err="1">
                <a:latin typeface="Amasis MT Pro Light" panose="02040304050005020304" pitchFamily="18" charset="0"/>
                <a:cs typeface="Arial" panose="020B0604020202020204" pitchFamily="34" charset="0"/>
              </a:rPr>
              <a:t>Melatih</a:t>
            </a:r>
            <a:r>
              <a:rPr lang="en-US" altLang="en-US" b="1" dirty="0">
                <a:latin typeface="Amasis MT Pro Light" panose="02040304050005020304" pitchFamily="18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latin typeface="Amasis MT Pro Light" panose="02040304050005020304" pitchFamily="18" charset="0"/>
                <a:cs typeface="Arial" panose="020B0604020202020204" pitchFamily="34" charset="0"/>
              </a:rPr>
              <a:t>kejujuran</a:t>
            </a:r>
            <a:endParaRPr lang="en-US" altLang="en-US" b="1" dirty="0">
              <a:latin typeface="Amasis MT Pro Light" panose="02040304050005020304" pitchFamily="18" charset="0"/>
              <a:cs typeface="Arial" panose="020B0604020202020204" pitchFamily="34" charset="0"/>
            </a:endParaRPr>
          </a:p>
          <a:p>
            <a:pPr marL="542925" indent="-542925" algn="just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altLang="en-US" b="1" dirty="0" err="1">
                <a:latin typeface="Amasis MT Pro Light" panose="02040304050005020304" pitchFamily="18" charset="0"/>
                <a:cs typeface="Arial" panose="020B0604020202020204" pitchFamily="34" charset="0"/>
              </a:rPr>
              <a:t>Jangan</a:t>
            </a:r>
            <a:r>
              <a:rPr lang="en-US" altLang="en-US" b="1" dirty="0">
                <a:latin typeface="Amasis MT Pro Light" panose="02040304050005020304" pitchFamily="18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latin typeface="Amasis MT Pro Light" panose="02040304050005020304" pitchFamily="18" charset="0"/>
                <a:cs typeface="Arial" panose="020B0604020202020204" pitchFamily="34" charset="0"/>
              </a:rPr>
              <a:t>kompromi</a:t>
            </a:r>
            <a:r>
              <a:rPr lang="en-US" altLang="en-US" b="1" dirty="0">
                <a:latin typeface="Amasis MT Pro Light" panose="02040304050005020304" pitchFamily="18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latin typeface="Amasis MT Pro Light" panose="02040304050005020304" pitchFamily="18" charset="0"/>
                <a:cs typeface="Arial" panose="020B0604020202020204" pitchFamily="34" charset="0"/>
              </a:rPr>
              <a:t>tentang</a:t>
            </a:r>
            <a:r>
              <a:rPr lang="en-US" altLang="en-US" b="1" dirty="0">
                <a:latin typeface="Amasis MT Pro Light" panose="02040304050005020304" pitchFamily="18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latin typeface="Amasis MT Pro Light" panose="02040304050005020304" pitchFamily="18" charset="0"/>
                <a:cs typeface="Arial" panose="020B0604020202020204" pitchFamily="34" charset="0"/>
              </a:rPr>
              <a:t>integritas</a:t>
            </a:r>
            <a:endParaRPr lang="en-US" altLang="en-US" b="1" dirty="0">
              <a:latin typeface="Amasis MT Pro Light" panose="02040304050005020304" pitchFamily="18" charset="0"/>
              <a:cs typeface="Arial" panose="020B0604020202020204" pitchFamily="34" charset="0"/>
            </a:endParaRPr>
          </a:p>
          <a:p>
            <a:pPr marL="542925" indent="-542925" algn="just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altLang="en-US" b="1" dirty="0" err="1">
                <a:latin typeface="Amasis MT Pro Light" panose="02040304050005020304" pitchFamily="18" charset="0"/>
                <a:cs typeface="Arial" panose="020B0604020202020204" pitchFamily="34" charset="0"/>
              </a:rPr>
              <a:t>Menjaga</a:t>
            </a:r>
            <a:r>
              <a:rPr lang="en-US" altLang="en-US" b="1" dirty="0">
                <a:latin typeface="Amasis MT Pro Light" panose="02040304050005020304" pitchFamily="18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latin typeface="Amasis MT Pro Light" panose="02040304050005020304" pitchFamily="18" charset="0"/>
                <a:cs typeface="Arial" panose="020B0604020202020204" pitchFamily="34" charset="0"/>
              </a:rPr>
              <a:t>akuntabilitas</a:t>
            </a:r>
            <a:endParaRPr lang="en-US" altLang="en-US" b="1" dirty="0">
              <a:latin typeface="Amasis MT Pro Light" panose="02040304050005020304" pitchFamily="18" charset="0"/>
              <a:cs typeface="Arial" panose="020B0604020202020204" pitchFamily="34" charset="0"/>
            </a:endParaRPr>
          </a:p>
          <a:p>
            <a:pPr marL="542925" indent="-542925" algn="just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altLang="en-US" b="1" dirty="0" err="1">
                <a:latin typeface="Amasis MT Pro Light" panose="02040304050005020304" pitchFamily="18" charset="0"/>
                <a:cs typeface="Arial" panose="020B0604020202020204" pitchFamily="34" charset="0"/>
              </a:rPr>
              <a:t>Mempratikkan</a:t>
            </a:r>
            <a:r>
              <a:rPr lang="en-US" altLang="en-US" b="1" dirty="0">
                <a:latin typeface="Amasis MT Pro Light" panose="02040304050005020304" pitchFamily="18" charset="0"/>
                <a:cs typeface="Arial" panose="020B0604020202020204" pitchFamily="34" charset="0"/>
              </a:rPr>
              <a:t> sharing</a:t>
            </a:r>
          </a:p>
          <a:p>
            <a:pPr marL="542925" indent="-542925" algn="just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altLang="en-US" b="1" dirty="0" err="1">
                <a:latin typeface="Amasis MT Pro Light" panose="02040304050005020304" pitchFamily="18" charset="0"/>
                <a:cs typeface="Arial" panose="020B0604020202020204" pitchFamily="34" charset="0"/>
              </a:rPr>
              <a:t>Menghargai</a:t>
            </a:r>
            <a:r>
              <a:rPr lang="en-US" altLang="en-US" b="1" dirty="0">
                <a:latin typeface="Amasis MT Pro Light" panose="02040304050005020304" pitchFamily="18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latin typeface="Amasis MT Pro Light" panose="02040304050005020304" pitchFamily="18" charset="0"/>
                <a:cs typeface="Arial" panose="020B0604020202020204" pitchFamily="34" charset="0"/>
              </a:rPr>
              <a:t>individu</a:t>
            </a:r>
            <a:endParaRPr lang="id-ID" altLang="en-US" b="1" dirty="0">
              <a:latin typeface="Amasis MT Pro Light" panose="020403040500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67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341F316D-B399-E691-63A2-4E9CD4E6BC02}"/>
              </a:ext>
            </a:extLst>
          </p:cNvPr>
          <p:cNvSpPr/>
          <p:nvPr/>
        </p:nvSpPr>
        <p:spPr>
          <a:xfrm>
            <a:off x="0" y="361403"/>
            <a:ext cx="12192000" cy="746038"/>
          </a:xfrm>
          <a:prstGeom prst="rect">
            <a:avLst/>
          </a:prstGeom>
          <a:gradFill>
            <a:gsLst>
              <a:gs pos="69544">
                <a:srgbClr val="2B6494"/>
              </a:gs>
              <a:gs pos="48900">
                <a:srgbClr val="3B7DAD"/>
              </a:gs>
              <a:gs pos="0">
                <a:schemeClr val="accent1"/>
              </a:gs>
              <a:gs pos="100000">
                <a:schemeClr val="accent4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dirty="0">
                <a:solidFill>
                  <a:schemeClr val="bg1"/>
                </a:solidFill>
                <a:latin typeface="Amasis MT Pro Medium" panose="02040604050005020304" pitchFamily="18" charset="0"/>
              </a:rPr>
              <a:t>  MEMELIHARA KEPERCAYAAN  </a:t>
            </a:r>
            <a:r>
              <a:rPr lang="en-US" sz="3600" dirty="0">
                <a:solidFill>
                  <a:schemeClr val="bg1"/>
                </a:solidFill>
              </a:rPr>
              <a:t>(continue …)</a:t>
            </a:r>
            <a:endParaRPr lang="en-ID" sz="4400" dirty="0">
              <a:solidFill>
                <a:schemeClr val="bg1"/>
              </a:solidFill>
            </a:endParaRPr>
          </a:p>
        </p:txBody>
      </p:sp>
      <p:pic>
        <p:nvPicPr>
          <p:cNvPr id="2" name="Picture 1" descr="D:\Picture\logo ibi small.gif">
            <a:extLst>
              <a:ext uri="{FF2B5EF4-FFF2-40B4-BE49-F238E27FC236}">
                <a16:creationId xmlns:a16="http://schemas.microsoft.com/office/drawing/2014/main" id="{72211AFA-4E45-E8DE-50A8-64CBB25D22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7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0077" y="381055"/>
            <a:ext cx="706733" cy="7067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2">
            <a:extLst>
              <a:ext uri="{FF2B5EF4-FFF2-40B4-BE49-F238E27FC236}">
                <a16:creationId xmlns:a16="http://schemas.microsoft.com/office/drawing/2014/main" id="{B4535C31-9247-B9CD-2622-4DF13A2B6F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5152" y="1305995"/>
            <a:ext cx="10386848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d-ID" altLang="en-US" sz="3200" dirty="0">
                <a:latin typeface="Amasis MT Pro Light" panose="02040304050005020304" pitchFamily="18" charset="0"/>
                <a:cs typeface="Arial" panose="020B0604020202020204" pitchFamily="34" charset="0"/>
              </a:rPr>
              <a:t>Menurut Stephen P </a:t>
            </a:r>
            <a:r>
              <a:rPr lang="id-ID" altLang="en-US" sz="3200" dirty="0" err="1">
                <a:latin typeface="Amasis MT Pro Light" panose="02040304050005020304" pitchFamily="18" charset="0"/>
                <a:cs typeface="Arial" panose="020B0604020202020204" pitchFamily="34" charset="0"/>
              </a:rPr>
              <a:t>Robbins</a:t>
            </a:r>
            <a:r>
              <a:rPr lang="id-ID" altLang="en-US" sz="3200" dirty="0">
                <a:latin typeface="Amasis MT Pro Light" panose="02040304050005020304" pitchFamily="18" charset="0"/>
                <a:cs typeface="Arial" panose="020B0604020202020204" pitchFamily="34" charset="0"/>
              </a:rPr>
              <a:t> (2003) terdapat lima dimensi kepercayaan</a:t>
            </a:r>
            <a:r>
              <a:rPr lang="en-US" altLang="en-US" sz="3200" dirty="0">
                <a:latin typeface="Amasis MT Pro Light" panose="02040304050005020304" pitchFamily="18" charset="0"/>
                <a:cs typeface="Arial" panose="020B0604020202020204" pitchFamily="34" charset="0"/>
              </a:rPr>
              <a:t> </a:t>
            </a:r>
            <a:r>
              <a:rPr lang="id-ID" altLang="en-US" sz="3200" dirty="0">
                <a:latin typeface="Amasis MT Pro Light" panose="02040304050005020304" pitchFamily="18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5" name="TextBox 2">
            <a:extLst>
              <a:ext uri="{FF2B5EF4-FFF2-40B4-BE49-F238E27FC236}">
                <a16:creationId xmlns:a16="http://schemas.microsoft.com/office/drawing/2014/main" id="{29952A2C-F7EF-B436-87E4-A53D186DED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3862" y="2253717"/>
            <a:ext cx="3354872" cy="3699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marL="542925" indent="-542925" algn="just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altLang="en-US" sz="3200" b="1" dirty="0">
                <a:latin typeface="Amasis MT Pro Light" panose="02040304050005020304" pitchFamily="18" charset="0"/>
                <a:cs typeface="Arial" panose="020B0604020202020204" pitchFamily="34" charset="0"/>
              </a:rPr>
              <a:t>Integrity</a:t>
            </a:r>
          </a:p>
          <a:p>
            <a:pPr marL="542925" indent="-542925" algn="just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altLang="en-US" sz="3200" b="1" dirty="0">
                <a:latin typeface="Amasis MT Pro Light" panose="02040304050005020304" pitchFamily="18" charset="0"/>
                <a:cs typeface="Arial" panose="020B0604020202020204" pitchFamily="34" charset="0"/>
              </a:rPr>
              <a:t>Competence</a:t>
            </a:r>
          </a:p>
          <a:p>
            <a:pPr marL="542925" indent="-542925" algn="just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altLang="en-US" sz="3200" b="1" dirty="0" err="1">
                <a:latin typeface="Amasis MT Pro Light" panose="02040304050005020304" pitchFamily="18" charset="0"/>
                <a:cs typeface="Arial" panose="020B0604020202020204" pitchFamily="34" charset="0"/>
              </a:rPr>
              <a:t>Consistancy</a:t>
            </a:r>
            <a:endParaRPr lang="en-US" altLang="en-US" sz="3200" b="1" dirty="0">
              <a:latin typeface="Amasis MT Pro Light" panose="02040304050005020304" pitchFamily="18" charset="0"/>
              <a:cs typeface="Arial" panose="020B0604020202020204" pitchFamily="34" charset="0"/>
            </a:endParaRPr>
          </a:p>
          <a:p>
            <a:pPr marL="542925" indent="-542925" algn="just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altLang="en-US" sz="3200" b="1" dirty="0">
                <a:latin typeface="Amasis MT Pro Light" panose="02040304050005020304" pitchFamily="18" charset="0"/>
                <a:cs typeface="Arial" panose="020B0604020202020204" pitchFamily="34" charset="0"/>
              </a:rPr>
              <a:t>Loyalty</a:t>
            </a:r>
          </a:p>
          <a:p>
            <a:pPr marL="542925" indent="-542925" algn="just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altLang="en-US" sz="3200" b="1" dirty="0" err="1">
                <a:latin typeface="Amasis MT Pro Light" panose="02040304050005020304" pitchFamily="18" charset="0"/>
                <a:cs typeface="Arial" panose="020B0604020202020204" pitchFamily="34" charset="0"/>
              </a:rPr>
              <a:t>Openess</a:t>
            </a:r>
            <a:endParaRPr lang="id-ID" altLang="en-US" sz="3200" b="1" dirty="0">
              <a:latin typeface="Amasis MT Pro Light" panose="02040304050005020304" pitchFamily="18" charset="0"/>
              <a:cs typeface="Arial" panose="020B06040202020202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E2DDC3A-DFFB-698E-8C42-29840018ED38}"/>
              </a:ext>
            </a:extLst>
          </p:cNvPr>
          <p:cNvGrpSpPr/>
          <p:nvPr/>
        </p:nvGrpSpPr>
        <p:grpSpPr>
          <a:xfrm>
            <a:off x="7863840" y="1977668"/>
            <a:ext cx="1788160" cy="4380684"/>
            <a:chOff x="7013832" y="2122467"/>
            <a:chExt cx="1741136" cy="5117859"/>
          </a:xfrm>
        </p:grpSpPr>
        <p:sp>
          <p:nvSpPr>
            <p:cNvPr id="7" name="Freeform 13">
              <a:extLst>
                <a:ext uri="{FF2B5EF4-FFF2-40B4-BE49-F238E27FC236}">
                  <a16:creationId xmlns:a16="http://schemas.microsoft.com/office/drawing/2014/main" id="{5C3E5153-1EEE-A295-7193-8B245256BB7B}"/>
                </a:ext>
              </a:extLst>
            </p:cNvPr>
            <p:cNvSpPr/>
            <p:nvPr/>
          </p:nvSpPr>
          <p:spPr>
            <a:xfrm>
              <a:off x="8412262" y="4660678"/>
              <a:ext cx="213927" cy="439042"/>
            </a:xfrm>
            <a:custGeom>
              <a:avLst/>
              <a:gdLst/>
              <a:ahLst/>
              <a:cxnLst/>
              <a:rect l="l" t="t" r="r" b="b"/>
              <a:pathLst>
                <a:path w="221335" h="493253">
                  <a:moveTo>
                    <a:pt x="77834" y="328437"/>
                  </a:moveTo>
                  <a:cubicBezTo>
                    <a:pt x="65239" y="329495"/>
                    <a:pt x="52963" y="333729"/>
                    <a:pt x="50846" y="340502"/>
                  </a:cubicBezTo>
                  <a:cubicBezTo>
                    <a:pt x="46613" y="354049"/>
                    <a:pt x="50846" y="372675"/>
                    <a:pt x="50846" y="386222"/>
                  </a:cubicBezTo>
                  <a:cubicBezTo>
                    <a:pt x="50846" y="386222"/>
                    <a:pt x="44073" y="417549"/>
                    <a:pt x="50846" y="421782"/>
                  </a:cubicBezTo>
                  <a:cubicBezTo>
                    <a:pt x="57619" y="426015"/>
                    <a:pt x="82173" y="426015"/>
                    <a:pt x="91486" y="411622"/>
                  </a:cubicBezTo>
                  <a:cubicBezTo>
                    <a:pt x="100799" y="397229"/>
                    <a:pt x="113499" y="347275"/>
                    <a:pt x="106726" y="335422"/>
                  </a:cubicBezTo>
                  <a:cubicBezTo>
                    <a:pt x="103340" y="329496"/>
                    <a:pt x="90428" y="327379"/>
                    <a:pt x="77834" y="328437"/>
                  </a:cubicBezTo>
                  <a:close/>
                  <a:moveTo>
                    <a:pt x="121966" y="142"/>
                  </a:moveTo>
                  <a:cubicBezTo>
                    <a:pt x="139746" y="4375"/>
                    <a:pt x="172766" y="90735"/>
                    <a:pt x="188006" y="132222"/>
                  </a:cubicBezTo>
                  <a:cubicBezTo>
                    <a:pt x="203246" y="173709"/>
                    <a:pt x="208326" y="212655"/>
                    <a:pt x="213406" y="249062"/>
                  </a:cubicBezTo>
                  <a:cubicBezTo>
                    <a:pt x="218486" y="285469"/>
                    <a:pt x="225259" y="315102"/>
                    <a:pt x="218486" y="350662"/>
                  </a:cubicBezTo>
                  <a:cubicBezTo>
                    <a:pt x="211713" y="386222"/>
                    <a:pt x="186313" y="438715"/>
                    <a:pt x="172766" y="462422"/>
                  </a:cubicBezTo>
                  <a:cubicBezTo>
                    <a:pt x="159219" y="486129"/>
                    <a:pt x="154139" y="490362"/>
                    <a:pt x="137206" y="492902"/>
                  </a:cubicBezTo>
                  <a:cubicBezTo>
                    <a:pt x="120273" y="495442"/>
                    <a:pt x="88946" y="483589"/>
                    <a:pt x="71166" y="477662"/>
                  </a:cubicBezTo>
                  <a:cubicBezTo>
                    <a:pt x="53386" y="471735"/>
                    <a:pt x="39839" y="466655"/>
                    <a:pt x="30526" y="457342"/>
                  </a:cubicBezTo>
                  <a:cubicBezTo>
                    <a:pt x="21213" y="448029"/>
                    <a:pt x="20366" y="428555"/>
                    <a:pt x="15286" y="421782"/>
                  </a:cubicBezTo>
                  <a:cubicBezTo>
                    <a:pt x="10206" y="415009"/>
                    <a:pt x="-801" y="425169"/>
                    <a:pt x="46" y="416702"/>
                  </a:cubicBezTo>
                  <a:cubicBezTo>
                    <a:pt x="893" y="408235"/>
                    <a:pt x="16133" y="391302"/>
                    <a:pt x="20366" y="370982"/>
                  </a:cubicBezTo>
                  <a:cubicBezTo>
                    <a:pt x="24599" y="350662"/>
                    <a:pt x="22059" y="316795"/>
                    <a:pt x="25446" y="294782"/>
                  </a:cubicBezTo>
                  <a:cubicBezTo>
                    <a:pt x="28833" y="272769"/>
                    <a:pt x="29679" y="266842"/>
                    <a:pt x="40686" y="238902"/>
                  </a:cubicBezTo>
                  <a:cubicBezTo>
                    <a:pt x="51693" y="210962"/>
                    <a:pt x="77939" y="166935"/>
                    <a:pt x="91486" y="127142"/>
                  </a:cubicBezTo>
                  <a:cubicBezTo>
                    <a:pt x="105033" y="87349"/>
                    <a:pt x="104186" y="-4091"/>
                    <a:pt x="121966" y="142"/>
                  </a:cubicBezTo>
                  <a:close/>
                </a:path>
              </a:pathLst>
            </a:custGeom>
            <a:solidFill>
              <a:srgbClr val="FDD3A2"/>
            </a:solidFill>
            <a:ln w="459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Freeform 21">
              <a:extLst>
                <a:ext uri="{FF2B5EF4-FFF2-40B4-BE49-F238E27FC236}">
                  <a16:creationId xmlns:a16="http://schemas.microsoft.com/office/drawing/2014/main" id="{6BB63F68-C5AD-294E-F760-9159C712A245}"/>
                </a:ext>
              </a:extLst>
            </p:cNvPr>
            <p:cNvSpPr/>
            <p:nvPr/>
          </p:nvSpPr>
          <p:spPr>
            <a:xfrm>
              <a:off x="8458534" y="4749059"/>
              <a:ext cx="171275" cy="85000"/>
            </a:xfrm>
            <a:custGeom>
              <a:avLst/>
              <a:gdLst>
                <a:gd name="connsiteX0" fmla="*/ 176546 w 188144"/>
                <a:gd name="connsiteY0" fmla="*/ 11816 h 101390"/>
                <a:gd name="connsiteX1" fmla="*/ 181626 w 188144"/>
                <a:gd name="connsiteY1" fmla="*/ 98176 h 101390"/>
                <a:gd name="connsiteX2" fmla="*/ 156226 w 188144"/>
                <a:gd name="connsiteY2" fmla="*/ 82936 h 101390"/>
                <a:gd name="connsiteX3" fmla="*/ 105426 w 188144"/>
                <a:gd name="connsiteY3" fmla="*/ 82936 h 101390"/>
                <a:gd name="connsiteX4" fmla="*/ 49546 w 188144"/>
                <a:gd name="connsiteY4" fmla="*/ 88016 h 101390"/>
                <a:gd name="connsiteX5" fmla="*/ 3826 w 188144"/>
                <a:gd name="connsiteY5" fmla="*/ 98176 h 101390"/>
                <a:gd name="connsiteX6" fmla="*/ 8906 w 188144"/>
                <a:gd name="connsiteY6" fmla="*/ 52456 h 101390"/>
                <a:gd name="connsiteX7" fmla="*/ 59706 w 188144"/>
                <a:gd name="connsiteY7" fmla="*/ 6736 h 101390"/>
                <a:gd name="connsiteX8" fmla="*/ 176546 w 188144"/>
                <a:gd name="connsiteY8" fmla="*/ 11816 h 1013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8144" h="101390">
                  <a:moveTo>
                    <a:pt x="176546" y="11816"/>
                  </a:moveTo>
                  <a:cubicBezTo>
                    <a:pt x="196866" y="27056"/>
                    <a:pt x="185013" y="86323"/>
                    <a:pt x="181626" y="98176"/>
                  </a:cubicBezTo>
                  <a:cubicBezTo>
                    <a:pt x="178239" y="110029"/>
                    <a:pt x="168926" y="85476"/>
                    <a:pt x="156226" y="82936"/>
                  </a:cubicBezTo>
                  <a:cubicBezTo>
                    <a:pt x="143526" y="80396"/>
                    <a:pt x="123206" y="82089"/>
                    <a:pt x="105426" y="82936"/>
                  </a:cubicBezTo>
                  <a:cubicBezTo>
                    <a:pt x="87646" y="83783"/>
                    <a:pt x="66479" y="85476"/>
                    <a:pt x="49546" y="88016"/>
                  </a:cubicBezTo>
                  <a:cubicBezTo>
                    <a:pt x="32613" y="90556"/>
                    <a:pt x="10599" y="104103"/>
                    <a:pt x="3826" y="98176"/>
                  </a:cubicBezTo>
                  <a:cubicBezTo>
                    <a:pt x="-2947" y="92249"/>
                    <a:pt x="-407" y="67696"/>
                    <a:pt x="8906" y="52456"/>
                  </a:cubicBezTo>
                  <a:cubicBezTo>
                    <a:pt x="18219" y="37216"/>
                    <a:pt x="39386" y="16049"/>
                    <a:pt x="59706" y="6736"/>
                  </a:cubicBezTo>
                  <a:cubicBezTo>
                    <a:pt x="80026" y="-2577"/>
                    <a:pt x="156226" y="-3424"/>
                    <a:pt x="176546" y="11816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F4792AF2-CC66-A2DB-8A9F-44DD33B221FC}"/>
                </a:ext>
              </a:extLst>
            </p:cNvPr>
            <p:cNvSpPr/>
            <p:nvPr/>
          </p:nvSpPr>
          <p:spPr>
            <a:xfrm rot="1887332">
              <a:off x="7013832" y="6205716"/>
              <a:ext cx="1741136" cy="1034610"/>
            </a:xfrm>
            <a:prstGeom prst="ellipse">
              <a:avLst/>
            </a:prstGeom>
            <a:solidFill>
              <a:schemeClr val="tx1">
                <a:lumMod val="75000"/>
                <a:lumOff val="25000"/>
                <a:alpha val="48000"/>
              </a:schemeClr>
            </a:solidFill>
            <a:ln>
              <a:noFill/>
            </a:ln>
            <a:effectLst>
              <a:softEdge rad="317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0" name="Freeform 10">
              <a:extLst>
                <a:ext uri="{FF2B5EF4-FFF2-40B4-BE49-F238E27FC236}">
                  <a16:creationId xmlns:a16="http://schemas.microsoft.com/office/drawing/2014/main" id="{9577BB74-B89E-F262-BFE2-A834B58C0EAF}"/>
                </a:ext>
              </a:extLst>
            </p:cNvPr>
            <p:cNvSpPr/>
            <p:nvPr/>
          </p:nvSpPr>
          <p:spPr>
            <a:xfrm>
              <a:off x="7871492" y="6511811"/>
              <a:ext cx="338819" cy="383243"/>
            </a:xfrm>
            <a:custGeom>
              <a:avLst/>
              <a:gdLst>
                <a:gd name="connsiteX0" fmla="*/ 295625 w 372189"/>
                <a:gd name="connsiteY0" fmla="*/ 926 h 457140"/>
                <a:gd name="connsiteX1" fmla="*/ 147988 w 372189"/>
                <a:gd name="connsiteY1" fmla="*/ 53313 h 457140"/>
                <a:gd name="connsiteX2" fmla="*/ 114650 w 372189"/>
                <a:gd name="connsiteY2" fmla="*/ 91413 h 457140"/>
                <a:gd name="connsiteX3" fmla="*/ 100363 w 372189"/>
                <a:gd name="connsiteY3" fmla="*/ 134276 h 457140"/>
                <a:gd name="connsiteX4" fmla="*/ 67025 w 372189"/>
                <a:gd name="connsiteY4" fmla="*/ 181901 h 457140"/>
                <a:gd name="connsiteX5" fmla="*/ 81313 w 372189"/>
                <a:gd name="connsiteY5" fmla="*/ 239051 h 457140"/>
                <a:gd name="connsiteX6" fmla="*/ 57500 w 372189"/>
                <a:gd name="connsiteY6" fmla="*/ 286676 h 457140"/>
                <a:gd name="connsiteX7" fmla="*/ 38450 w 372189"/>
                <a:gd name="connsiteY7" fmla="*/ 310488 h 457140"/>
                <a:gd name="connsiteX8" fmla="*/ 24163 w 372189"/>
                <a:gd name="connsiteY8" fmla="*/ 348588 h 457140"/>
                <a:gd name="connsiteX9" fmla="*/ 5113 w 372189"/>
                <a:gd name="connsiteY9" fmla="*/ 391451 h 457140"/>
                <a:gd name="connsiteX10" fmla="*/ 14638 w 372189"/>
                <a:gd name="connsiteY10" fmla="*/ 453363 h 457140"/>
                <a:gd name="connsiteX11" fmla="*/ 152750 w 372189"/>
                <a:gd name="connsiteY11" fmla="*/ 448601 h 457140"/>
                <a:gd name="connsiteX12" fmla="*/ 276575 w 372189"/>
                <a:gd name="connsiteY12" fmla="*/ 434313 h 457140"/>
                <a:gd name="connsiteX13" fmla="*/ 333725 w 372189"/>
                <a:gd name="connsiteY13" fmla="*/ 391451 h 457140"/>
                <a:gd name="connsiteX14" fmla="*/ 338488 w 372189"/>
                <a:gd name="connsiteY14" fmla="*/ 320013 h 457140"/>
                <a:gd name="connsiteX15" fmla="*/ 357538 w 372189"/>
                <a:gd name="connsiteY15" fmla="*/ 339063 h 457140"/>
                <a:gd name="connsiteX16" fmla="*/ 371825 w 372189"/>
                <a:gd name="connsiteY16" fmla="*/ 310488 h 457140"/>
                <a:gd name="connsiteX17" fmla="*/ 367063 w 372189"/>
                <a:gd name="connsiteY17" fmla="*/ 229526 h 457140"/>
                <a:gd name="connsiteX18" fmla="*/ 357538 w 372189"/>
                <a:gd name="connsiteY18" fmla="*/ 177138 h 457140"/>
                <a:gd name="connsiteX19" fmla="*/ 343250 w 372189"/>
                <a:gd name="connsiteY19" fmla="*/ 100938 h 457140"/>
                <a:gd name="connsiteX20" fmla="*/ 295625 w 372189"/>
                <a:gd name="connsiteY20" fmla="*/ 926 h 4571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372189" h="457140">
                  <a:moveTo>
                    <a:pt x="295625" y="926"/>
                  </a:moveTo>
                  <a:cubicBezTo>
                    <a:pt x="263081" y="-7012"/>
                    <a:pt x="178150" y="38232"/>
                    <a:pt x="147988" y="53313"/>
                  </a:cubicBezTo>
                  <a:cubicBezTo>
                    <a:pt x="117826" y="68394"/>
                    <a:pt x="122587" y="77919"/>
                    <a:pt x="114650" y="91413"/>
                  </a:cubicBezTo>
                  <a:cubicBezTo>
                    <a:pt x="106713" y="104907"/>
                    <a:pt x="108300" y="119195"/>
                    <a:pt x="100363" y="134276"/>
                  </a:cubicBezTo>
                  <a:cubicBezTo>
                    <a:pt x="92425" y="149357"/>
                    <a:pt x="70200" y="164439"/>
                    <a:pt x="67025" y="181901"/>
                  </a:cubicBezTo>
                  <a:cubicBezTo>
                    <a:pt x="63850" y="199364"/>
                    <a:pt x="82900" y="221589"/>
                    <a:pt x="81313" y="239051"/>
                  </a:cubicBezTo>
                  <a:cubicBezTo>
                    <a:pt x="79726" y="256513"/>
                    <a:pt x="64644" y="274770"/>
                    <a:pt x="57500" y="286676"/>
                  </a:cubicBezTo>
                  <a:cubicBezTo>
                    <a:pt x="50356" y="298582"/>
                    <a:pt x="44006" y="300169"/>
                    <a:pt x="38450" y="310488"/>
                  </a:cubicBezTo>
                  <a:cubicBezTo>
                    <a:pt x="32894" y="320807"/>
                    <a:pt x="29719" y="335094"/>
                    <a:pt x="24163" y="348588"/>
                  </a:cubicBezTo>
                  <a:cubicBezTo>
                    <a:pt x="18607" y="362082"/>
                    <a:pt x="6700" y="373989"/>
                    <a:pt x="5113" y="391451"/>
                  </a:cubicBezTo>
                  <a:cubicBezTo>
                    <a:pt x="3526" y="408913"/>
                    <a:pt x="-9968" y="443838"/>
                    <a:pt x="14638" y="453363"/>
                  </a:cubicBezTo>
                  <a:cubicBezTo>
                    <a:pt x="39244" y="462888"/>
                    <a:pt x="109094" y="451776"/>
                    <a:pt x="152750" y="448601"/>
                  </a:cubicBezTo>
                  <a:cubicBezTo>
                    <a:pt x="196406" y="445426"/>
                    <a:pt x="246413" y="443838"/>
                    <a:pt x="276575" y="434313"/>
                  </a:cubicBezTo>
                  <a:cubicBezTo>
                    <a:pt x="306737" y="424788"/>
                    <a:pt x="323406" y="410501"/>
                    <a:pt x="333725" y="391451"/>
                  </a:cubicBezTo>
                  <a:cubicBezTo>
                    <a:pt x="344044" y="372401"/>
                    <a:pt x="334519" y="328744"/>
                    <a:pt x="338488" y="320013"/>
                  </a:cubicBezTo>
                  <a:cubicBezTo>
                    <a:pt x="342457" y="311282"/>
                    <a:pt x="351982" y="340650"/>
                    <a:pt x="357538" y="339063"/>
                  </a:cubicBezTo>
                  <a:cubicBezTo>
                    <a:pt x="363094" y="337476"/>
                    <a:pt x="370238" y="328744"/>
                    <a:pt x="371825" y="310488"/>
                  </a:cubicBezTo>
                  <a:cubicBezTo>
                    <a:pt x="373413" y="292232"/>
                    <a:pt x="369444" y="251751"/>
                    <a:pt x="367063" y="229526"/>
                  </a:cubicBezTo>
                  <a:cubicBezTo>
                    <a:pt x="364682" y="207301"/>
                    <a:pt x="361507" y="198569"/>
                    <a:pt x="357538" y="177138"/>
                  </a:cubicBezTo>
                  <a:cubicBezTo>
                    <a:pt x="353569" y="155707"/>
                    <a:pt x="353569" y="130307"/>
                    <a:pt x="343250" y="100938"/>
                  </a:cubicBezTo>
                  <a:cubicBezTo>
                    <a:pt x="332931" y="71569"/>
                    <a:pt x="328169" y="8864"/>
                    <a:pt x="295625" y="92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2700" dirty="0"/>
                <a:t> </a:t>
              </a:r>
              <a:endParaRPr lang="ko-KR" altLang="en-US" sz="2700" dirty="0"/>
            </a:p>
          </p:txBody>
        </p:sp>
        <p:sp>
          <p:nvSpPr>
            <p:cNvPr id="11" name="Freeform 11">
              <a:extLst>
                <a:ext uri="{FF2B5EF4-FFF2-40B4-BE49-F238E27FC236}">
                  <a16:creationId xmlns:a16="http://schemas.microsoft.com/office/drawing/2014/main" id="{38092882-D7C5-3274-4E1E-ED667AAFC34A}"/>
                </a:ext>
              </a:extLst>
            </p:cNvPr>
            <p:cNvSpPr/>
            <p:nvPr/>
          </p:nvSpPr>
          <p:spPr>
            <a:xfrm>
              <a:off x="7527368" y="6114256"/>
              <a:ext cx="318048" cy="522103"/>
            </a:xfrm>
            <a:custGeom>
              <a:avLst/>
              <a:gdLst>
                <a:gd name="connsiteX0" fmla="*/ 245016 w 349372"/>
                <a:gd name="connsiteY0" fmla="*/ 3649 h 622774"/>
                <a:gd name="connsiteX1" fmla="*/ 325979 w 349372"/>
                <a:gd name="connsiteY1" fmla="*/ 32224 h 622774"/>
                <a:gd name="connsiteX2" fmla="*/ 345029 w 349372"/>
                <a:gd name="connsiteY2" fmla="*/ 136999 h 622774"/>
                <a:gd name="connsiteX3" fmla="*/ 345029 w 349372"/>
                <a:gd name="connsiteY3" fmla="*/ 160812 h 622774"/>
                <a:gd name="connsiteX4" fmla="*/ 297404 w 349372"/>
                <a:gd name="connsiteY4" fmla="*/ 251299 h 622774"/>
                <a:gd name="connsiteX5" fmla="*/ 283116 w 349372"/>
                <a:gd name="connsiteY5" fmla="*/ 256062 h 622774"/>
                <a:gd name="connsiteX6" fmla="*/ 273591 w 349372"/>
                <a:gd name="connsiteY6" fmla="*/ 313212 h 622774"/>
                <a:gd name="connsiteX7" fmla="*/ 273591 w 349372"/>
                <a:gd name="connsiteY7" fmla="*/ 360837 h 622774"/>
                <a:gd name="connsiteX8" fmla="*/ 278354 w 349372"/>
                <a:gd name="connsiteY8" fmla="*/ 413224 h 622774"/>
                <a:gd name="connsiteX9" fmla="*/ 259304 w 349372"/>
                <a:gd name="connsiteY9" fmla="*/ 498949 h 622774"/>
                <a:gd name="connsiteX10" fmla="*/ 235491 w 349372"/>
                <a:gd name="connsiteY10" fmla="*/ 551337 h 622774"/>
                <a:gd name="connsiteX11" fmla="*/ 168816 w 349372"/>
                <a:gd name="connsiteY11" fmla="*/ 598962 h 622774"/>
                <a:gd name="connsiteX12" fmla="*/ 92616 w 349372"/>
                <a:gd name="connsiteY12" fmla="*/ 622774 h 622774"/>
                <a:gd name="connsiteX13" fmla="*/ 21179 w 349372"/>
                <a:gd name="connsiteY13" fmla="*/ 598962 h 622774"/>
                <a:gd name="connsiteX14" fmla="*/ 2129 w 349372"/>
                <a:gd name="connsiteY14" fmla="*/ 556099 h 622774"/>
                <a:gd name="connsiteX15" fmla="*/ 6891 w 349372"/>
                <a:gd name="connsiteY15" fmla="*/ 465612 h 622774"/>
                <a:gd name="connsiteX16" fmla="*/ 59279 w 349372"/>
                <a:gd name="connsiteY16" fmla="*/ 346549 h 622774"/>
                <a:gd name="connsiteX17" fmla="*/ 106904 w 349372"/>
                <a:gd name="connsiteY17" fmla="*/ 227487 h 622774"/>
                <a:gd name="connsiteX18" fmla="*/ 130716 w 349372"/>
                <a:gd name="connsiteY18" fmla="*/ 151287 h 622774"/>
                <a:gd name="connsiteX19" fmla="*/ 168816 w 349372"/>
                <a:gd name="connsiteY19" fmla="*/ 17937 h 622774"/>
                <a:gd name="connsiteX20" fmla="*/ 245016 w 349372"/>
                <a:gd name="connsiteY20" fmla="*/ 3649 h 6227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349372" h="622774">
                  <a:moveTo>
                    <a:pt x="245016" y="3649"/>
                  </a:moveTo>
                  <a:cubicBezTo>
                    <a:pt x="271210" y="6030"/>
                    <a:pt x="309310" y="9999"/>
                    <a:pt x="325979" y="32224"/>
                  </a:cubicBezTo>
                  <a:cubicBezTo>
                    <a:pt x="342648" y="54449"/>
                    <a:pt x="341854" y="115568"/>
                    <a:pt x="345029" y="136999"/>
                  </a:cubicBezTo>
                  <a:cubicBezTo>
                    <a:pt x="348204" y="158430"/>
                    <a:pt x="352966" y="141762"/>
                    <a:pt x="345029" y="160812"/>
                  </a:cubicBezTo>
                  <a:cubicBezTo>
                    <a:pt x="337092" y="179862"/>
                    <a:pt x="307723" y="235424"/>
                    <a:pt x="297404" y="251299"/>
                  </a:cubicBezTo>
                  <a:cubicBezTo>
                    <a:pt x="287085" y="267174"/>
                    <a:pt x="287085" y="245743"/>
                    <a:pt x="283116" y="256062"/>
                  </a:cubicBezTo>
                  <a:cubicBezTo>
                    <a:pt x="279147" y="266381"/>
                    <a:pt x="275178" y="295750"/>
                    <a:pt x="273591" y="313212"/>
                  </a:cubicBezTo>
                  <a:cubicBezTo>
                    <a:pt x="272004" y="330674"/>
                    <a:pt x="272797" y="344168"/>
                    <a:pt x="273591" y="360837"/>
                  </a:cubicBezTo>
                  <a:cubicBezTo>
                    <a:pt x="274385" y="377506"/>
                    <a:pt x="280735" y="390205"/>
                    <a:pt x="278354" y="413224"/>
                  </a:cubicBezTo>
                  <a:cubicBezTo>
                    <a:pt x="275973" y="436243"/>
                    <a:pt x="266448" y="475930"/>
                    <a:pt x="259304" y="498949"/>
                  </a:cubicBezTo>
                  <a:cubicBezTo>
                    <a:pt x="252160" y="521968"/>
                    <a:pt x="250572" y="534668"/>
                    <a:pt x="235491" y="551337"/>
                  </a:cubicBezTo>
                  <a:cubicBezTo>
                    <a:pt x="220410" y="568006"/>
                    <a:pt x="192628" y="587056"/>
                    <a:pt x="168816" y="598962"/>
                  </a:cubicBezTo>
                  <a:cubicBezTo>
                    <a:pt x="145004" y="610868"/>
                    <a:pt x="117222" y="622774"/>
                    <a:pt x="92616" y="622774"/>
                  </a:cubicBezTo>
                  <a:cubicBezTo>
                    <a:pt x="68010" y="622774"/>
                    <a:pt x="36260" y="610075"/>
                    <a:pt x="21179" y="598962"/>
                  </a:cubicBezTo>
                  <a:cubicBezTo>
                    <a:pt x="6098" y="587849"/>
                    <a:pt x="4510" y="578324"/>
                    <a:pt x="2129" y="556099"/>
                  </a:cubicBezTo>
                  <a:cubicBezTo>
                    <a:pt x="-252" y="533874"/>
                    <a:pt x="-2634" y="500537"/>
                    <a:pt x="6891" y="465612"/>
                  </a:cubicBezTo>
                  <a:cubicBezTo>
                    <a:pt x="16416" y="430687"/>
                    <a:pt x="42610" y="386236"/>
                    <a:pt x="59279" y="346549"/>
                  </a:cubicBezTo>
                  <a:cubicBezTo>
                    <a:pt x="75948" y="306862"/>
                    <a:pt x="94998" y="260031"/>
                    <a:pt x="106904" y="227487"/>
                  </a:cubicBezTo>
                  <a:cubicBezTo>
                    <a:pt x="118810" y="194943"/>
                    <a:pt x="120397" y="186212"/>
                    <a:pt x="130716" y="151287"/>
                  </a:cubicBezTo>
                  <a:cubicBezTo>
                    <a:pt x="141035" y="116362"/>
                    <a:pt x="150560" y="44131"/>
                    <a:pt x="168816" y="17937"/>
                  </a:cubicBezTo>
                  <a:cubicBezTo>
                    <a:pt x="187072" y="-8257"/>
                    <a:pt x="218822" y="1268"/>
                    <a:pt x="245016" y="364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2" name="Freeform 12">
              <a:extLst>
                <a:ext uri="{FF2B5EF4-FFF2-40B4-BE49-F238E27FC236}">
                  <a16:creationId xmlns:a16="http://schemas.microsoft.com/office/drawing/2014/main" id="{A7625AEC-EB46-63AE-CF30-14C7B1CF783E}"/>
                </a:ext>
              </a:extLst>
            </p:cNvPr>
            <p:cNvSpPr/>
            <p:nvPr/>
          </p:nvSpPr>
          <p:spPr>
            <a:xfrm>
              <a:off x="7555077" y="4361350"/>
              <a:ext cx="899136" cy="2260582"/>
            </a:xfrm>
            <a:custGeom>
              <a:avLst/>
              <a:gdLst>
                <a:gd name="connsiteX0" fmla="*/ 905141 w 987690"/>
                <a:gd name="connsiteY0" fmla="*/ 46672 h 2696464"/>
                <a:gd name="connsiteX1" fmla="*/ 786078 w 987690"/>
                <a:gd name="connsiteY1" fmla="*/ 3810 h 2696464"/>
                <a:gd name="connsiteX2" fmla="*/ 409841 w 987690"/>
                <a:gd name="connsiteY2" fmla="*/ 8572 h 2696464"/>
                <a:gd name="connsiteX3" fmla="*/ 166953 w 987690"/>
                <a:gd name="connsiteY3" fmla="*/ 60960 h 2696464"/>
                <a:gd name="connsiteX4" fmla="*/ 52653 w 987690"/>
                <a:gd name="connsiteY4" fmla="*/ 137160 h 2696464"/>
                <a:gd name="connsiteX5" fmla="*/ 28841 w 987690"/>
                <a:gd name="connsiteY5" fmla="*/ 284797 h 2696464"/>
                <a:gd name="connsiteX6" fmla="*/ 266 w 987690"/>
                <a:gd name="connsiteY6" fmla="*/ 513397 h 2696464"/>
                <a:gd name="connsiteX7" fmla="*/ 14553 w 987690"/>
                <a:gd name="connsiteY7" fmla="*/ 589597 h 2696464"/>
                <a:gd name="connsiteX8" fmla="*/ 14553 w 987690"/>
                <a:gd name="connsiteY8" fmla="*/ 661035 h 2696464"/>
                <a:gd name="connsiteX9" fmla="*/ 28841 w 987690"/>
                <a:gd name="connsiteY9" fmla="*/ 761047 h 2696464"/>
                <a:gd name="connsiteX10" fmla="*/ 38366 w 987690"/>
                <a:gd name="connsiteY10" fmla="*/ 861060 h 2696464"/>
                <a:gd name="connsiteX11" fmla="*/ 43128 w 987690"/>
                <a:gd name="connsiteY11" fmla="*/ 956310 h 2696464"/>
                <a:gd name="connsiteX12" fmla="*/ 52653 w 987690"/>
                <a:gd name="connsiteY12" fmla="*/ 1046797 h 2696464"/>
                <a:gd name="connsiteX13" fmla="*/ 38366 w 987690"/>
                <a:gd name="connsiteY13" fmla="*/ 1122997 h 2696464"/>
                <a:gd name="connsiteX14" fmla="*/ 66941 w 987690"/>
                <a:gd name="connsiteY14" fmla="*/ 1175385 h 2696464"/>
                <a:gd name="connsiteX15" fmla="*/ 76466 w 987690"/>
                <a:gd name="connsiteY15" fmla="*/ 1265872 h 2696464"/>
                <a:gd name="connsiteX16" fmla="*/ 43128 w 987690"/>
                <a:gd name="connsiteY16" fmla="*/ 1389697 h 2696464"/>
                <a:gd name="connsiteX17" fmla="*/ 47891 w 987690"/>
                <a:gd name="connsiteY17" fmla="*/ 1442085 h 2696464"/>
                <a:gd name="connsiteX18" fmla="*/ 28841 w 987690"/>
                <a:gd name="connsiteY18" fmla="*/ 1537335 h 2696464"/>
                <a:gd name="connsiteX19" fmla="*/ 19316 w 987690"/>
                <a:gd name="connsiteY19" fmla="*/ 1642110 h 2696464"/>
                <a:gd name="connsiteX20" fmla="*/ 38366 w 987690"/>
                <a:gd name="connsiteY20" fmla="*/ 1780222 h 2696464"/>
                <a:gd name="connsiteX21" fmla="*/ 38366 w 987690"/>
                <a:gd name="connsiteY21" fmla="*/ 1942147 h 2696464"/>
                <a:gd name="connsiteX22" fmla="*/ 52653 w 987690"/>
                <a:gd name="connsiteY22" fmla="*/ 2042160 h 2696464"/>
                <a:gd name="connsiteX23" fmla="*/ 43128 w 987690"/>
                <a:gd name="connsiteY23" fmla="*/ 2085022 h 2696464"/>
                <a:gd name="connsiteX24" fmla="*/ 76466 w 987690"/>
                <a:gd name="connsiteY24" fmla="*/ 2189797 h 2696464"/>
                <a:gd name="connsiteX25" fmla="*/ 109803 w 987690"/>
                <a:gd name="connsiteY25" fmla="*/ 2299335 h 2696464"/>
                <a:gd name="connsiteX26" fmla="*/ 166953 w 987690"/>
                <a:gd name="connsiteY26" fmla="*/ 2337435 h 2696464"/>
                <a:gd name="connsiteX27" fmla="*/ 243153 w 987690"/>
                <a:gd name="connsiteY27" fmla="*/ 2246947 h 2696464"/>
                <a:gd name="connsiteX28" fmla="*/ 300303 w 987690"/>
                <a:gd name="connsiteY28" fmla="*/ 2142172 h 2696464"/>
                <a:gd name="connsiteX29" fmla="*/ 295541 w 987690"/>
                <a:gd name="connsiteY29" fmla="*/ 2032635 h 2696464"/>
                <a:gd name="connsiteX30" fmla="*/ 319353 w 987690"/>
                <a:gd name="connsiteY30" fmla="*/ 1842135 h 2696464"/>
                <a:gd name="connsiteX31" fmla="*/ 328878 w 987690"/>
                <a:gd name="connsiteY31" fmla="*/ 1723072 h 2696464"/>
                <a:gd name="connsiteX32" fmla="*/ 328878 w 987690"/>
                <a:gd name="connsiteY32" fmla="*/ 1604010 h 2696464"/>
                <a:gd name="connsiteX33" fmla="*/ 343166 w 987690"/>
                <a:gd name="connsiteY33" fmla="*/ 1503997 h 2696464"/>
                <a:gd name="connsiteX34" fmla="*/ 362216 w 987690"/>
                <a:gd name="connsiteY34" fmla="*/ 1475422 h 2696464"/>
                <a:gd name="connsiteX35" fmla="*/ 366978 w 987690"/>
                <a:gd name="connsiteY35" fmla="*/ 1432560 h 2696464"/>
                <a:gd name="connsiteX36" fmla="*/ 381266 w 987690"/>
                <a:gd name="connsiteY36" fmla="*/ 1418272 h 2696464"/>
                <a:gd name="connsiteX37" fmla="*/ 362216 w 987690"/>
                <a:gd name="connsiteY37" fmla="*/ 1337310 h 2696464"/>
                <a:gd name="connsiteX38" fmla="*/ 390791 w 987690"/>
                <a:gd name="connsiteY38" fmla="*/ 1237297 h 2696464"/>
                <a:gd name="connsiteX39" fmla="*/ 419366 w 987690"/>
                <a:gd name="connsiteY39" fmla="*/ 1199197 h 2696464"/>
                <a:gd name="connsiteX40" fmla="*/ 419366 w 987690"/>
                <a:gd name="connsiteY40" fmla="*/ 1046797 h 2696464"/>
                <a:gd name="connsiteX41" fmla="*/ 438416 w 987690"/>
                <a:gd name="connsiteY41" fmla="*/ 994410 h 2696464"/>
                <a:gd name="connsiteX42" fmla="*/ 443178 w 987690"/>
                <a:gd name="connsiteY42" fmla="*/ 899160 h 2696464"/>
                <a:gd name="connsiteX43" fmla="*/ 462228 w 987690"/>
                <a:gd name="connsiteY43" fmla="*/ 822960 h 2696464"/>
                <a:gd name="connsiteX44" fmla="*/ 481278 w 987690"/>
                <a:gd name="connsiteY44" fmla="*/ 784860 h 2696464"/>
                <a:gd name="connsiteX45" fmla="*/ 486041 w 987690"/>
                <a:gd name="connsiteY45" fmla="*/ 913447 h 2696464"/>
                <a:gd name="connsiteX46" fmla="*/ 509853 w 987690"/>
                <a:gd name="connsiteY46" fmla="*/ 1027747 h 2696464"/>
                <a:gd name="connsiteX47" fmla="*/ 519378 w 987690"/>
                <a:gd name="connsiteY47" fmla="*/ 1127760 h 2696464"/>
                <a:gd name="connsiteX48" fmla="*/ 500328 w 987690"/>
                <a:gd name="connsiteY48" fmla="*/ 1284922 h 2696464"/>
                <a:gd name="connsiteX49" fmla="*/ 519378 w 987690"/>
                <a:gd name="connsiteY49" fmla="*/ 1323022 h 2696464"/>
                <a:gd name="connsiteX50" fmla="*/ 514616 w 987690"/>
                <a:gd name="connsiteY50" fmla="*/ 1437322 h 2696464"/>
                <a:gd name="connsiteX51" fmla="*/ 509853 w 987690"/>
                <a:gd name="connsiteY51" fmla="*/ 1503997 h 2696464"/>
                <a:gd name="connsiteX52" fmla="*/ 538428 w 987690"/>
                <a:gd name="connsiteY52" fmla="*/ 1556385 h 2696464"/>
                <a:gd name="connsiteX53" fmla="*/ 524141 w 987690"/>
                <a:gd name="connsiteY53" fmla="*/ 1637347 h 2696464"/>
                <a:gd name="connsiteX54" fmla="*/ 543191 w 987690"/>
                <a:gd name="connsiteY54" fmla="*/ 1718310 h 2696464"/>
                <a:gd name="connsiteX55" fmla="*/ 519378 w 987690"/>
                <a:gd name="connsiteY55" fmla="*/ 1799272 h 2696464"/>
                <a:gd name="connsiteX56" fmla="*/ 514616 w 987690"/>
                <a:gd name="connsiteY56" fmla="*/ 2004060 h 2696464"/>
                <a:gd name="connsiteX57" fmla="*/ 486041 w 987690"/>
                <a:gd name="connsiteY57" fmla="*/ 2170747 h 2696464"/>
                <a:gd name="connsiteX58" fmla="*/ 481278 w 987690"/>
                <a:gd name="connsiteY58" fmla="*/ 2256472 h 2696464"/>
                <a:gd name="connsiteX59" fmla="*/ 514616 w 987690"/>
                <a:gd name="connsiteY59" fmla="*/ 2351722 h 2696464"/>
                <a:gd name="connsiteX60" fmla="*/ 524141 w 987690"/>
                <a:gd name="connsiteY60" fmla="*/ 2385060 h 2696464"/>
                <a:gd name="connsiteX61" fmla="*/ 462228 w 987690"/>
                <a:gd name="connsiteY61" fmla="*/ 2475547 h 2696464"/>
                <a:gd name="connsiteX62" fmla="*/ 428891 w 987690"/>
                <a:gd name="connsiteY62" fmla="*/ 2513647 h 2696464"/>
                <a:gd name="connsiteX63" fmla="*/ 457466 w 987690"/>
                <a:gd name="connsiteY63" fmla="*/ 2570797 h 2696464"/>
                <a:gd name="connsiteX64" fmla="*/ 438416 w 987690"/>
                <a:gd name="connsiteY64" fmla="*/ 2642235 h 2696464"/>
                <a:gd name="connsiteX65" fmla="*/ 505091 w 987690"/>
                <a:gd name="connsiteY65" fmla="*/ 2651760 h 2696464"/>
                <a:gd name="connsiteX66" fmla="*/ 614628 w 987690"/>
                <a:gd name="connsiteY66" fmla="*/ 2675572 h 2696464"/>
                <a:gd name="connsiteX67" fmla="*/ 690828 w 987690"/>
                <a:gd name="connsiteY67" fmla="*/ 2694622 h 2696464"/>
                <a:gd name="connsiteX68" fmla="*/ 743216 w 987690"/>
                <a:gd name="connsiteY68" fmla="*/ 2627947 h 2696464"/>
                <a:gd name="connsiteX69" fmla="*/ 757503 w 987690"/>
                <a:gd name="connsiteY69" fmla="*/ 2532697 h 2696464"/>
                <a:gd name="connsiteX70" fmla="*/ 743216 w 987690"/>
                <a:gd name="connsiteY70" fmla="*/ 2485072 h 2696464"/>
                <a:gd name="connsiteX71" fmla="*/ 743216 w 987690"/>
                <a:gd name="connsiteY71" fmla="*/ 2437447 h 2696464"/>
                <a:gd name="connsiteX72" fmla="*/ 795603 w 987690"/>
                <a:gd name="connsiteY72" fmla="*/ 2356485 h 2696464"/>
                <a:gd name="connsiteX73" fmla="*/ 809891 w 987690"/>
                <a:gd name="connsiteY73" fmla="*/ 2223135 h 2696464"/>
                <a:gd name="connsiteX74" fmla="*/ 819416 w 987690"/>
                <a:gd name="connsiteY74" fmla="*/ 2094547 h 2696464"/>
                <a:gd name="connsiteX75" fmla="*/ 838466 w 987690"/>
                <a:gd name="connsiteY75" fmla="*/ 1913572 h 2696464"/>
                <a:gd name="connsiteX76" fmla="*/ 862278 w 987690"/>
                <a:gd name="connsiteY76" fmla="*/ 1699260 h 2696464"/>
                <a:gd name="connsiteX77" fmla="*/ 857516 w 987690"/>
                <a:gd name="connsiteY77" fmla="*/ 1608772 h 2696464"/>
                <a:gd name="connsiteX78" fmla="*/ 871803 w 987690"/>
                <a:gd name="connsiteY78" fmla="*/ 1484947 h 2696464"/>
                <a:gd name="connsiteX79" fmla="*/ 895616 w 987690"/>
                <a:gd name="connsiteY79" fmla="*/ 1170622 h 2696464"/>
                <a:gd name="connsiteX80" fmla="*/ 924191 w 987690"/>
                <a:gd name="connsiteY80" fmla="*/ 908685 h 2696464"/>
                <a:gd name="connsiteX81" fmla="*/ 914666 w 987690"/>
                <a:gd name="connsiteY81" fmla="*/ 780097 h 2696464"/>
                <a:gd name="connsiteX82" fmla="*/ 948003 w 987690"/>
                <a:gd name="connsiteY82" fmla="*/ 613410 h 2696464"/>
                <a:gd name="connsiteX83" fmla="*/ 981341 w 987690"/>
                <a:gd name="connsiteY83" fmla="*/ 441960 h 2696464"/>
                <a:gd name="connsiteX84" fmla="*/ 981341 w 987690"/>
                <a:gd name="connsiteY84" fmla="*/ 337185 h 2696464"/>
                <a:gd name="connsiteX85" fmla="*/ 981341 w 987690"/>
                <a:gd name="connsiteY85" fmla="*/ 137160 h 2696464"/>
                <a:gd name="connsiteX86" fmla="*/ 905141 w 987690"/>
                <a:gd name="connsiteY86" fmla="*/ 46672 h 26964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</a:cxnLst>
              <a:rect l="l" t="t" r="r" b="b"/>
              <a:pathLst>
                <a:path w="987690" h="2696464">
                  <a:moveTo>
                    <a:pt x="905141" y="46672"/>
                  </a:moveTo>
                  <a:cubicBezTo>
                    <a:pt x="872597" y="24447"/>
                    <a:pt x="868628" y="10160"/>
                    <a:pt x="786078" y="3810"/>
                  </a:cubicBezTo>
                  <a:cubicBezTo>
                    <a:pt x="703528" y="-2540"/>
                    <a:pt x="513028" y="-953"/>
                    <a:pt x="409841" y="8572"/>
                  </a:cubicBezTo>
                  <a:cubicBezTo>
                    <a:pt x="306654" y="18097"/>
                    <a:pt x="226484" y="39529"/>
                    <a:pt x="166953" y="60960"/>
                  </a:cubicBezTo>
                  <a:cubicBezTo>
                    <a:pt x="107422" y="82391"/>
                    <a:pt x="75672" y="99854"/>
                    <a:pt x="52653" y="137160"/>
                  </a:cubicBezTo>
                  <a:cubicBezTo>
                    <a:pt x="29634" y="174466"/>
                    <a:pt x="37572" y="222091"/>
                    <a:pt x="28841" y="284797"/>
                  </a:cubicBezTo>
                  <a:cubicBezTo>
                    <a:pt x="20110" y="347503"/>
                    <a:pt x="2647" y="462597"/>
                    <a:pt x="266" y="513397"/>
                  </a:cubicBezTo>
                  <a:cubicBezTo>
                    <a:pt x="-2115" y="564197"/>
                    <a:pt x="12172" y="564991"/>
                    <a:pt x="14553" y="589597"/>
                  </a:cubicBezTo>
                  <a:cubicBezTo>
                    <a:pt x="16934" y="614203"/>
                    <a:pt x="12172" y="632460"/>
                    <a:pt x="14553" y="661035"/>
                  </a:cubicBezTo>
                  <a:cubicBezTo>
                    <a:pt x="16934" y="689610"/>
                    <a:pt x="24872" y="727710"/>
                    <a:pt x="28841" y="761047"/>
                  </a:cubicBezTo>
                  <a:cubicBezTo>
                    <a:pt x="32810" y="794384"/>
                    <a:pt x="35985" y="828516"/>
                    <a:pt x="38366" y="861060"/>
                  </a:cubicBezTo>
                  <a:cubicBezTo>
                    <a:pt x="40747" y="893604"/>
                    <a:pt x="40747" y="925354"/>
                    <a:pt x="43128" y="956310"/>
                  </a:cubicBezTo>
                  <a:cubicBezTo>
                    <a:pt x="45509" y="987266"/>
                    <a:pt x="53447" y="1019016"/>
                    <a:pt x="52653" y="1046797"/>
                  </a:cubicBezTo>
                  <a:cubicBezTo>
                    <a:pt x="51859" y="1074578"/>
                    <a:pt x="35985" y="1101566"/>
                    <a:pt x="38366" y="1122997"/>
                  </a:cubicBezTo>
                  <a:cubicBezTo>
                    <a:pt x="40747" y="1144428"/>
                    <a:pt x="60591" y="1151573"/>
                    <a:pt x="66941" y="1175385"/>
                  </a:cubicBezTo>
                  <a:cubicBezTo>
                    <a:pt x="73291" y="1199197"/>
                    <a:pt x="80435" y="1230153"/>
                    <a:pt x="76466" y="1265872"/>
                  </a:cubicBezTo>
                  <a:cubicBezTo>
                    <a:pt x="72497" y="1301591"/>
                    <a:pt x="47890" y="1360328"/>
                    <a:pt x="43128" y="1389697"/>
                  </a:cubicBezTo>
                  <a:cubicBezTo>
                    <a:pt x="38366" y="1419066"/>
                    <a:pt x="50272" y="1417479"/>
                    <a:pt x="47891" y="1442085"/>
                  </a:cubicBezTo>
                  <a:cubicBezTo>
                    <a:pt x="45510" y="1466691"/>
                    <a:pt x="33603" y="1503998"/>
                    <a:pt x="28841" y="1537335"/>
                  </a:cubicBezTo>
                  <a:cubicBezTo>
                    <a:pt x="24079" y="1570672"/>
                    <a:pt x="17729" y="1601629"/>
                    <a:pt x="19316" y="1642110"/>
                  </a:cubicBezTo>
                  <a:cubicBezTo>
                    <a:pt x="20903" y="1682591"/>
                    <a:pt x="35191" y="1730216"/>
                    <a:pt x="38366" y="1780222"/>
                  </a:cubicBezTo>
                  <a:cubicBezTo>
                    <a:pt x="41541" y="1830228"/>
                    <a:pt x="35985" y="1898491"/>
                    <a:pt x="38366" y="1942147"/>
                  </a:cubicBezTo>
                  <a:cubicBezTo>
                    <a:pt x="40747" y="1985803"/>
                    <a:pt x="51859" y="2018348"/>
                    <a:pt x="52653" y="2042160"/>
                  </a:cubicBezTo>
                  <a:cubicBezTo>
                    <a:pt x="53447" y="2065972"/>
                    <a:pt x="39159" y="2060416"/>
                    <a:pt x="43128" y="2085022"/>
                  </a:cubicBezTo>
                  <a:cubicBezTo>
                    <a:pt x="47097" y="2109628"/>
                    <a:pt x="65353" y="2154078"/>
                    <a:pt x="76466" y="2189797"/>
                  </a:cubicBezTo>
                  <a:cubicBezTo>
                    <a:pt x="87578" y="2225516"/>
                    <a:pt x="94722" y="2274729"/>
                    <a:pt x="109803" y="2299335"/>
                  </a:cubicBezTo>
                  <a:cubicBezTo>
                    <a:pt x="124884" y="2323941"/>
                    <a:pt x="144728" y="2346166"/>
                    <a:pt x="166953" y="2337435"/>
                  </a:cubicBezTo>
                  <a:cubicBezTo>
                    <a:pt x="189178" y="2328704"/>
                    <a:pt x="220928" y="2279491"/>
                    <a:pt x="243153" y="2246947"/>
                  </a:cubicBezTo>
                  <a:cubicBezTo>
                    <a:pt x="265378" y="2214403"/>
                    <a:pt x="291572" y="2177891"/>
                    <a:pt x="300303" y="2142172"/>
                  </a:cubicBezTo>
                  <a:cubicBezTo>
                    <a:pt x="309034" y="2106453"/>
                    <a:pt x="292366" y="2082641"/>
                    <a:pt x="295541" y="2032635"/>
                  </a:cubicBezTo>
                  <a:cubicBezTo>
                    <a:pt x="298716" y="1982629"/>
                    <a:pt x="313797" y="1893729"/>
                    <a:pt x="319353" y="1842135"/>
                  </a:cubicBezTo>
                  <a:cubicBezTo>
                    <a:pt x="324909" y="1790541"/>
                    <a:pt x="327291" y="1762759"/>
                    <a:pt x="328878" y="1723072"/>
                  </a:cubicBezTo>
                  <a:cubicBezTo>
                    <a:pt x="330465" y="1683385"/>
                    <a:pt x="326497" y="1640522"/>
                    <a:pt x="328878" y="1604010"/>
                  </a:cubicBezTo>
                  <a:cubicBezTo>
                    <a:pt x="331259" y="1567498"/>
                    <a:pt x="337610" y="1525428"/>
                    <a:pt x="343166" y="1503997"/>
                  </a:cubicBezTo>
                  <a:cubicBezTo>
                    <a:pt x="348722" y="1482566"/>
                    <a:pt x="358247" y="1487328"/>
                    <a:pt x="362216" y="1475422"/>
                  </a:cubicBezTo>
                  <a:cubicBezTo>
                    <a:pt x="366185" y="1463516"/>
                    <a:pt x="363803" y="1442085"/>
                    <a:pt x="366978" y="1432560"/>
                  </a:cubicBezTo>
                  <a:cubicBezTo>
                    <a:pt x="370153" y="1423035"/>
                    <a:pt x="382060" y="1434147"/>
                    <a:pt x="381266" y="1418272"/>
                  </a:cubicBezTo>
                  <a:cubicBezTo>
                    <a:pt x="380472" y="1402397"/>
                    <a:pt x="360629" y="1367472"/>
                    <a:pt x="362216" y="1337310"/>
                  </a:cubicBezTo>
                  <a:cubicBezTo>
                    <a:pt x="363803" y="1307148"/>
                    <a:pt x="381266" y="1260316"/>
                    <a:pt x="390791" y="1237297"/>
                  </a:cubicBezTo>
                  <a:cubicBezTo>
                    <a:pt x="400316" y="1214278"/>
                    <a:pt x="414604" y="1230947"/>
                    <a:pt x="419366" y="1199197"/>
                  </a:cubicBezTo>
                  <a:cubicBezTo>
                    <a:pt x="424128" y="1167447"/>
                    <a:pt x="416191" y="1080928"/>
                    <a:pt x="419366" y="1046797"/>
                  </a:cubicBezTo>
                  <a:cubicBezTo>
                    <a:pt x="422541" y="1012666"/>
                    <a:pt x="434447" y="1019016"/>
                    <a:pt x="438416" y="994410"/>
                  </a:cubicBezTo>
                  <a:cubicBezTo>
                    <a:pt x="442385" y="969804"/>
                    <a:pt x="439209" y="927735"/>
                    <a:pt x="443178" y="899160"/>
                  </a:cubicBezTo>
                  <a:cubicBezTo>
                    <a:pt x="447147" y="870585"/>
                    <a:pt x="455878" y="842010"/>
                    <a:pt x="462228" y="822960"/>
                  </a:cubicBezTo>
                  <a:cubicBezTo>
                    <a:pt x="468578" y="803910"/>
                    <a:pt x="477309" y="769779"/>
                    <a:pt x="481278" y="784860"/>
                  </a:cubicBezTo>
                  <a:cubicBezTo>
                    <a:pt x="485247" y="799941"/>
                    <a:pt x="481279" y="872966"/>
                    <a:pt x="486041" y="913447"/>
                  </a:cubicBezTo>
                  <a:cubicBezTo>
                    <a:pt x="490803" y="953928"/>
                    <a:pt x="504297" y="992028"/>
                    <a:pt x="509853" y="1027747"/>
                  </a:cubicBezTo>
                  <a:cubicBezTo>
                    <a:pt x="515409" y="1063466"/>
                    <a:pt x="520965" y="1084898"/>
                    <a:pt x="519378" y="1127760"/>
                  </a:cubicBezTo>
                  <a:cubicBezTo>
                    <a:pt x="517791" y="1170622"/>
                    <a:pt x="500328" y="1252378"/>
                    <a:pt x="500328" y="1284922"/>
                  </a:cubicBezTo>
                  <a:cubicBezTo>
                    <a:pt x="500328" y="1317466"/>
                    <a:pt x="516997" y="1297622"/>
                    <a:pt x="519378" y="1323022"/>
                  </a:cubicBezTo>
                  <a:cubicBezTo>
                    <a:pt x="521759" y="1348422"/>
                    <a:pt x="516203" y="1407160"/>
                    <a:pt x="514616" y="1437322"/>
                  </a:cubicBezTo>
                  <a:cubicBezTo>
                    <a:pt x="513029" y="1467484"/>
                    <a:pt x="505884" y="1484153"/>
                    <a:pt x="509853" y="1503997"/>
                  </a:cubicBezTo>
                  <a:cubicBezTo>
                    <a:pt x="513822" y="1523841"/>
                    <a:pt x="536047" y="1534160"/>
                    <a:pt x="538428" y="1556385"/>
                  </a:cubicBezTo>
                  <a:cubicBezTo>
                    <a:pt x="540809" y="1578610"/>
                    <a:pt x="523347" y="1610360"/>
                    <a:pt x="524141" y="1637347"/>
                  </a:cubicBezTo>
                  <a:cubicBezTo>
                    <a:pt x="524935" y="1664334"/>
                    <a:pt x="543985" y="1691323"/>
                    <a:pt x="543191" y="1718310"/>
                  </a:cubicBezTo>
                  <a:cubicBezTo>
                    <a:pt x="542397" y="1745297"/>
                    <a:pt x="524140" y="1751647"/>
                    <a:pt x="519378" y="1799272"/>
                  </a:cubicBezTo>
                  <a:cubicBezTo>
                    <a:pt x="514616" y="1846897"/>
                    <a:pt x="520172" y="1942147"/>
                    <a:pt x="514616" y="2004060"/>
                  </a:cubicBezTo>
                  <a:cubicBezTo>
                    <a:pt x="509060" y="2065973"/>
                    <a:pt x="491597" y="2128678"/>
                    <a:pt x="486041" y="2170747"/>
                  </a:cubicBezTo>
                  <a:cubicBezTo>
                    <a:pt x="480485" y="2212816"/>
                    <a:pt x="476515" y="2226310"/>
                    <a:pt x="481278" y="2256472"/>
                  </a:cubicBezTo>
                  <a:cubicBezTo>
                    <a:pt x="486040" y="2286635"/>
                    <a:pt x="507472" y="2330291"/>
                    <a:pt x="514616" y="2351722"/>
                  </a:cubicBezTo>
                  <a:cubicBezTo>
                    <a:pt x="521760" y="2373153"/>
                    <a:pt x="532872" y="2364422"/>
                    <a:pt x="524141" y="2385060"/>
                  </a:cubicBezTo>
                  <a:cubicBezTo>
                    <a:pt x="515410" y="2405698"/>
                    <a:pt x="478103" y="2454116"/>
                    <a:pt x="462228" y="2475547"/>
                  </a:cubicBezTo>
                  <a:cubicBezTo>
                    <a:pt x="446353" y="2496978"/>
                    <a:pt x="429685" y="2497772"/>
                    <a:pt x="428891" y="2513647"/>
                  </a:cubicBezTo>
                  <a:cubicBezTo>
                    <a:pt x="428097" y="2529522"/>
                    <a:pt x="455878" y="2549366"/>
                    <a:pt x="457466" y="2570797"/>
                  </a:cubicBezTo>
                  <a:cubicBezTo>
                    <a:pt x="459054" y="2592228"/>
                    <a:pt x="430479" y="2628741"/>
                    <a:pt x="438416" y="2642235"/>
                  </a:cubicBezTo>
                  <a:cubicBezTo>
                    <a:pt x="446353" y="2655729"/>
                    <a:pt x="475722" y="2646204"/>
                    <a:pt x="505091" y="2651760"/>
                  </a:cubicBezTo>
                  <a:cubicBezTo>
                    <a:pt x="534460" y="2657316"/>
                    <a:pt x="583672" y="2668428"/>
                    <a:pt x="614628" y="2675572"/>
                  </a:cubicBezTo>
                  <a:cubicBezTo>
                    <a:pt x="645584" y="2682716"/>
                    <a:pt x="669397" y="2702559"/>
                    <a:pt x="690828" y="2694622"/>
                  </a:cubicBezTo>
                  <a:cubicBezTo>
                    <a:pt x="712259" y="2686685"/>
                    <a:pt x="732104" y="2654934"/>
                    <a:pt x="743216" y="2627947"/>
                  </a:cubicBezTo>
                  <a:cubicBezTo>
                    <a:pt x="754328" y="2600960"/>
                    <a:pt x="757503" y="2556509"/>
                    <a:pt x="757503" y="2532697"/>
                  </a:cubicBezTo>
                  <a:cubicBezTo>
                    <a:pt x="757503" y="2508885"/>
                    <a:pt x="745597" y="2500947"/>
                    <a:pt x="743216" y="2485072"/>
                  </a:cubicBezTo>
                  <a:cubicBezTo>
                    <a:pt x="740835" y="2469197"/>
                    <a:pt x="734485" y="2458878"/>
                    <a:pt x="743216" y="2437447"/>
                  </a:cubicBezTo>
                  <a:cubicBezTo>
                    <a:pt x="751947" y="2416016"/>
                    <a:pt x="784490" y="2392204"/>
                    <a:pt x="795603" y="2356485"/>
                  </a:cubicBezTo>
                  <a:cubicBezTo>
                    <a:pt x="806715" y="2320766"/>
                    <a:pt x="805922" y="2266791"/>
                    <a:pt x="809891" y="2223135"/>
                  </a:cubicBezTo>
                  <a:cubicBezTo>
                    <a:pt x="813860" y="2179479"/>
                    <a:pt x="814654" y="2146141"/>
                    <a:pt x="819416" y="2094547"/>
                  </a:cubicBezTo>
                  <a:cubicBezTo>
                    <a:pt x="824178" y="2042953"/>
                    <a:pt x="831322" y="1979453"/>
                    <a:pt x="838466" y="1913572"/>
                  </a:cubicBezTo>
                  <a:cubicBezTo>
                    <a:pt x="845610" y="1847691"/>
                    <a:pt x="859103" y="1750060"/>
                    <a:pt x="862278" y="1699260"/>
                  </a:cubicBezTo>
                  <a:cubicBezTo>
                    <a:pt x="865453" y="1648460"/>
                    <a:pt x="855929" y="1644491"/>
                    <a:pt x="857516" y="1608772"/>
                  </a:cubicBezTo>
                  <a:cubicBezTo>
                    <a:pt x="859103" y="1573053"/>
                    <a:pt x="865453" y="1557972"/>
                    <a:pt x="871803" y="1484947"/>
                  </a:cubicBezTo>
                  <a:cubicBezTo>
                    <a:pt x="878153" y="1411922"/>
                    <a:pt x="886885" y="1266665"/>
                    <a:pt x="895616" y="1170622"/>
                  </a:cubicBezTo>
                  <a:cubicBezTo>
                    <a:pt x="904347" y="1074579"/>
                    <a:pt x="921016" y="973773"/>
                    <a:pt x="924191" y="908685"/>
                  </a:cubicBezTo>
                  <a:cubicBezTo>
                    <a:pt x="927366" y="843598"/>
                    <a:pt x="910697" y="829309"/>
                    <a:pt x="914666" y="780097"/>
                  </a:cubicBezTo>
                  <a:cubicBezTo>
                    <a:pt x="918635" y="730885"/>
                    <a:pt x="936891" y="669766"/>
                    <a:pt x="948003" y="613410"/>
                  </a:cubicBezTo>
                  <a:cubicBezTo>
                    <a:pt x="959115" y="557054"/>
                    <a:pt x="975785" y="487998"/>
                    <a:pt x="981341" y="441960"/>
                  </a:cubicBezTo>
                  <a:cubicBezTo>
                    <a:pt x="986897" y="395923"/>
                    <a:pt x="981341" y="337185"/>
                    <a:pt x="981341" y="337185"/>
                  </a:cubicBezTo>
                  <a:cubicBezTo>
                    <a:pt x="981341" y="286385"/>
                    <a:pt x="995628" y="189547"/>
                    <a:pt x="981341" y="137160"/>
                  </a:cubicBezTo>
                  <a:cubicBezTo>
                    <a:pt x="967054" y="84773"/>
                    <a:pt x="937685" y="68897"/>
                    <a:pt x="905141" y="46672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3" name="Freeform 14">
              <a:extLst>
                <a:ext uri="{FF2B5EF4-FFF2-40B4-BE49-F238E27FC236}">
                  <a16:creationId xmlns:a16="http://schemas.microsoft.com/office/drawing/2014/main" id="{89ACB049-3434-DB0C-F8DB-9562A3580744}"/>
                </a:ext>
              </a:extLst>
            </p:cNvPr>
            <p:cNvSpPr/>
            <p:nvPr/>
          </p:nvSpPr>
          <p:spPr>
            <a:xfrm>
              <a:off x="7222050" y="2122467"/>
              <a:ext cx="311628" cy="627483"/>
            </a:xfrm>
            <a:custGeom>
              <a:avLst/>
              <a:gdLst>
                <a:gd name="connsiteX0" fmla="*/ 108599 w 342320"/>
                <a:gd name="connsiteY0" fmla="*/ 748119 h 748473"/>
                <a:gd name="connsiteX1" fmla="*/ 154319 w 342320"/>
                <a:gd name="connsiteY1" fmla="*/ 529679 h 748473"/>
                <a:gd name="connsiteX2" fmla="*/ 149239 w 342320"/>
                <a:gd name="connsiteY2" fmla="*/ 443319 h 748473"/>
                <a:gd name="connsiteX3" fmla="*/ 159399 w 342320"/>
                <a:gd name="connsiteY3" fmla="*/ 377279 h 748473"/>
                <a:gd name="connsiteX4" fmla="*/ 179719 w 342320"/>
                <a:gd name="connsiteY4" fmla="*/ 341719 h 748473"/>
                <a:gd name="connsiteX5" fmla="*/ 210199 w 342320"/>
                <a:gd name="connsiteY5" fmla="*/ 301079 h 748473"/>
                <a:gd name="connsiteX6" fmla="*/ 230519 w 342320"/>
                <a:gd name="connsiteY6" fmla="*/ 295999 h 748473"/>
                <a:gd name="connsiteX7" fmla="*/ 276239 w 342320"/>
                <a:gd name="connsiteY7" fmla="*/ 255359 h 748473"/>
                <a:gd name="connsiteX8" fmla="*/ 306719 w 342320"/>
                <a:gd name="connsiteY8" fmla="*/ 219799 h 748473"/>
                <a:gd name="connsiteX9" fmla="*/ 337199 w 342320"/>
                <a:gd name="connsiteY9" fmla="*/ 148679 h 748473"/>
                <a:gd name="connsiteX10" fmla="*/ 342279 w 342320"/>
                <a:gd name="connsiteY10" fmla="*/ 87719 h 748473"/>
                <a:gd name="connsiteX11" fmla="*/ 337199 w 342320"/>
                <a:gd name="connsiteY11" fmla="*/ 67399 h 748473"/>
                <a:gd name="connsiteX12" fmla="*/ 311799 w 342320"/>
                <a:gd name="connsiteY12" fmla="*/ 52159 h 748473"/>
                <a:gd name="connsiteX13" fmla="*/ 281319 w 342320"/>
                <a:gd name="connsiteY13" fmla="*/ 21679 h 748473"/>
                <a:gd name="connsiteX14" fmla="*/ 260999 w 342320"/>
                <a:gd name="connsiteY14" fmla="*/ 16599 h 748473"/>
                <a:gd name="connsiteX15" fmla="*/ 225439 w 342320"/>
                <a:gd name="connsiteY15" fmla="*/ 16599 h 748473"/>
                <a:gd name="connsiteX16" fmla="*/ 154319 w 342320"/>
                <a:gd name="connsiteY16" fmla="*/ 6439 h 748473"/>
                <a:gd name="connsiteX17" fmla="*/ 113679 w 342320"/>
                <a:gd name="connsiteY17" fmla="*/ 1359 h 748473"/>
                <a:gd name="connsiteX18" fmla="*/ 93359 w 342320"/>
                <a:gd name="connsiteY18" fmla="*/ 31839 h 748473"/>
                <a:gd name="connsiteX19" fmla="*/ 93359 w 342320"/>
                <a:gd name="connsiteY19" fmla="*/ 67399 h 748473"/>
                <a:gd name="connsiteX20" fmla="*/ 78119 w 342320"/>
                <a:gd name="connsiteY20" fmla="*/ 123279 h 748473"/>
                <a:gd name="connsiteX21" fmla="*/ 47639 w 342320"/>
                <a:gd name="connsiteY21" fmla="*/ 168999 h 748473"/>
                <a:gd name="connsiteX22" fmla="*/ 37479 w 342320"/>
                <a:gd name="connsiteY22" fmla="*/ 265519 h 748473"/>
                <a:gd name="connsiteX23" fmla="*/ 22239 w 342320"/>
                <a:gd name="connsiteY23" fmla="*/ 321399 h 748473"/>
                <a:gd name="connsiteX24" fmla="*/ 6999 w 342320"/>
                <a:gd name="connsiteY24" fmla="*/ 397599 h 748473"/>
                <a:gd name="connsiteX25" fmla="*/ 6999 w 342320"/>
                <a:gd name="connsiteY25" fmla="*/ 473799 h 748473"/>
                <a:gd name="connsiteX26" fmla="*/ 108599 w 342320"/>
                <a:gd name="connsiteY26" fmla="*/ 748119 h 7484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342320" h="748473">
                  <a:moveTo>
                    <a:pt x="108599" y="748119"/>
                  </a:moveTo>
                  <a:cubicBezTo>
                    <a:pt x="133152" y="757432"/>
                    <a:pt x="147546" y="580479"/>
                    <a:pt x="154319" y="529679"/>
                  </a:cubicBezTo>
                  <a:cubicBezTo>
                    <a:pt x="161092" y="478879"/>
                    <a:pt x="148392" y="468719"/>
                    <a:pt x="149239" y="443319"/>
                  </a:cubicBezTo>
                  <a:cubicBezTo>
                    <a:pt x="150086" y="417919"/>
                    <a:pt x="154319" y="394212"/>
                    <a:pt x="159399" y="377279"/>
                  </a:cubicBezTo>
                  <a:cubicBezTo>
                    <a:pt x="164479" y="360346"/>
                    <a:pt x="171252" y="354419"/>
                    <a:pt x="179719" y="341719"/>
                  </a:cubicBezTo>
                  <a:cubicBezTo>
                    <a:pt x="188186" y="329019"/>
                    <a:pt x="201732" y="308699"/>
                    <a:pt x="210199" y="301079"/>
                  </a:cubicBezTo>
                  <a:cubicBezTo>
                    <a:pt x="218666" y="293459"/>
                    <a:pt x="219512" y="303619"/>
                    <a:pt x="230519" y="295999"/>
                  </a:cubicBezTo>
                  <a:cubicBezTo>
                    <a:pt x="241526" y="288379"/>
                    <a:pt x="263539" y="268059"/>
                    <a:pt x="276239" y="255359"/>
                  </a:cubicBezTo>
                  <a:cubicBezTo>
                    <a:pt x="288939" y="242659"/>
                    <a:pt x="296559" y="237579"/>
                    <a:pt x="306719" y="219799"/>
                  </a:cubicBezTo>
                  <a:cubicBezTo>
                    <a:pt x="316879" y="202019"/>
                    <a:pt x="331272" y="170692"/>
                    <a:pt x="337199" y="148679"/>
                  </a:cubicBezTo>
                  <a:cubicBezTo>
                    <a:pt x="343126" y="126666"/>
                    <a:pt x="342279" y="101266"/>
                    <a:pt x="342279" y="87719"/>
                  </a:cubicBezTo>
                  <a:cubicBezTo>
                    <a:pt x="342279" y="74172"/>
                    <a:pt x="342279" y="73326"/>
                    <a:pt x="337199" y="67399"/>
                  </a:cubicBezTo>
                  <a:cubicBezTo>
                    <a:pt x="332119" y="61472"/>
                    <a:pt x="321112" y="59779"/>
                    <a:pt x="311799" y="52159"/>
                  </a:cubicBezTo>
                  <a:cubicBezTo>
                    <a:pt x="302486" y="44539"/>
                    <a:pt x="289786" y="27606"/>
                    <a:pt x="281319" y="21679"/>
                  </a:cubicBezTo>
                  <a:cubicBezTo>
                    <a:pt x="272852" y="15752"/>
                    <a:pt x="270312" y="17446"/>
                    <a:pt x="260999" y="16599"/>
                  </a:cubicBezTo>
                  <a:cubicBezTo>
                    <a:pt x="251686" y="15752"/>
                    <a:pt x="243219" y="18292"/>
                    <a:pt x="225439" y="16599"/>
                  </a:cubicBezTo>
                  <a:cubicBezTo>
                    <a:pt x="207659" y="14906"/>
                    <a:pt x="172946" y="8979"/>
                    <a:pt x="154319" y="6439"/>
                  </a:cubicBezTo>
                  <a:cubicBezTo>
                    <a:pt x="135692" y="3899"/>
                    <a:pt x="123839" y="-2874"/>
                    <a:pt x="113679" y="1359"/>
                  </a:cubicBezTo>
                  <a:cubicBezTo>
                    <a:pt x="103519" y="5592"/>
                    <a:pt x="96746" y="20832"/>
                    <a:pt x="93359" y="31839"/>
                  </a:cubicBezTo>
                  <a:cubicBezTo>
                    <a:pt x="89972" y="42846"/>
                    <a:pt x="95899" y="52159"/>
                    <a:pt x="93359" y="67399"/>
                  </a:cubicBezTo>
                  <a:cubicBezTo>
                    <a:pt x="90819" y="82639"/>
                    <a:pt x="85739" y="106346"/>
                    <a:pt x="78119" y="123279"/>
                  </a:cubicBezTo>
                  <a:cubicBezTo>
                    <a:pt x="70499" y="140212"/>
                    <a:pt x="54412" y="145292"/>
                    <a:pt x="47639" y="168999"/>
                  </a:cubicBezTo>
                  <a:cubicBezTo>
                    <a:pt x="40866" y="192706"/>
                    <a:pt x="41712" y="240119"/>
                    <a:pt x="37479" y="265519"/>
                  </a:cubicBezTo>
                  <a:cubicBezTo>
                    <a:pt x="33246" y="290919"/>
                    <a:pt x="27319" y="299386"/>
                    <a:pt x="22239" y="321399"/>
                  </a:cubicBezTo>
                  <a:cubicBezTo>
                    <a:pt x="17159" y="343412"/>
                    <a:pt x="9539" y="372199"/>
                    <a:pt x="6999" y="397599"/>
                  </a:cubicBezTo>
                  <a:cubicBezTo>
                    <a:pt x="4459" y="422999"/>
                    <a:pt x="-7394" y="414532"/>
                    <a:pt x="6999" y="473799"/>
                  </a:cubicBezTo>
                  <a:cubicBezTo>
                    <a:pt x="21392" y="533066"/>
                    <a:pt x="84046" y="738806"/>
                    <a:pt x="108599" y="748119"/>
                  </a:cubicBezTo>
                  <a:close/>
                </a:path>
              </a:pathLst>
            </a:custGeom>
            <a:solidFill>
              <a:srgbClr val="FDD3A2"/>
            </a:solidFill>
            <a:ln w="459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Freeform 15">
              <a:extLst>
                <a:ext uri="{FF2B5EF4-FFF2-40B4-BE49-F238E27FC236}">
                  <a16:creationId xmlns:a16="http://schemas.microsoft.com/office/drawing/2014/main" id="{8C67884A-13B9-F566-3768-41982E072F9A}"/>
                </a:ext>
              </a:extLst>
            </p:cNvPr>
            <p:cNvSpPr/>
            <p:nvPr/>
          </p:nvSpPr>
          <p:spPr>
            <a:xfrm>
              <a:off x="7789698" y="2761073"/>
              <a:ext cx="476261" cy="639635"/>
            </a:xfrm>
            <a:custGeom>
              <a:avLst/>
              <a:gdLst>
                <a:gd name="connsiteX0" fmla="*/ 17663 w 523167"/>
                <a:gd name="connsiteY0" fmla="*/ 221230 h 762969"/>
                <a:gd name="connsiteX1" fmla="*/ 79 w 523167"/>
                <a:gd name="connsiteY1" fmla="*/ 268123 h 762969"/>
                <a:gd name="connsiteX2" fmla="*/ 11802 w 523167"/>
                <a:gd name="connsiteY2" fmla="*/ 332600 h 762969"/>
                <a:gd name="connsiteX3" fmla="*/ 26456 w 523167"/>
                <a:gd name="connsiteY3" fmla="*/ 370700 h 762969"/>
                <a:gd name="connsiteX4" fmla="*/ 58694 w 523167"/>
                <a:gd name="connsiteY4" fmla="*/ 385353 h 762969"/>
                <a:gd name="connsiteX5" fmla="*/ 67487 w 523167"/>
                <a:gd name="connsiteY5" fmla="*/ 432246 h 762969"/>
                <a:gd name="connsiteX6" fmla="*/ 85071 w 523167"/>
                <a:gd name="connsiteY6" fmla="*/ 485000 h 762969"/>
                <a:gd name="connsiteX7" fmla="*/ 108517 w 523167"/>
                <a:gd name="connsiteY7" fmla="*/ 523100 h 762969"/>
                <a:gd name="connsiteX8" fmla="*/ 102656 w 523167"/>
                <a:gd name="connsiteY8" fmla="*/ 549476 h 762969"/>
                <a:gd name="connsiteX9" fmla="*/ 140756 w 523167"/>
                <a:gd name="connsiteY9" fmla="*/ 678430 h 762969"/>
                <a:gd name="connsiteX10" fmla="*/ 249194 w 523167"/>
                <a:gd name="connsiteY10" fmla="*/ 760492 h 762969"/>
                <a:gd name="connsiteX11" fmla="*/ 351771 w 523167"/>
                <a:gd name="connsiteY11" fmla="*/ 734115 h 762969"/>
                <a:gd name="connsiteX12" fmla="*/ 404525 w 523167"/>
                <a:gd name="connsiteY12" fmla="*/ 657915 h 762969"/>
                <a:gd name="connsiteX13" fmla="*/ 392802 w 523167"/>
                <a:gd name="connsiteY13" fmla="*/ 602230 h 762969"/>
                <a:gd name="connsiteX14" fmla="*/ 389871 w 523167"/>
                <a:gd name="connsiteY14" fmla="*/ 567061 h 762969"/>
                <a:gd name="connsiteX15" fmla="*/ 404525 w 523167"/>
                <a:gd name="connsiteY15" fmla="*/ 517238 h 762969"/>
                <a:gd name="connsiteX16" fmla="*/ 433833 w 523167"/>
                <a:gd name="connsiteY16" fmla="*/ 461553 h 762969"/>
                <a:gd name="connsiteX17" fmla="*/ 454348 w 523167"/>
                <a:gd name="connsiteY17" fmla="*/ 414661 h 762969"/>
                <a:gd name="connsiteX18" fmla="*/ 460210 w 523167"/>
                <a:gd name="connsiteY18" fmla="*/ 376561 h 762969"/>
                <a:gd name="connsiteX19" fmla="*/ 480725 w 523167"/>
                <a:gd name="connsiteY19" fmla="*/ 379492 h 762969"/>
                <a:gd name="connsiteX20" fmla="*/ 501240 w 523167"/>
                <a:gd name="connsiteY20" fmla="*/ 353115 h 762969"/>
                <a:gd name="connsiteX21" fmla="*/ 521756 w 523167"/>
                <a:gd name="connsiteY21" fmla="*/ 297430 h 762969"/>
                <a:gd name="connsiteX22" fmla="*/ 518825 w 523167"/>
                <a:gd name="connsiteY22" fmla="*/ 238815 h 762969"/>
                <a:gd name="connsiteX23" fmla="*/ 498310 w 523167"/>
                <a:gd name="connsiteY23" fmla="*/ 203646 h 762969"/>
                <a:gd name="connsiteX24" fmla="*/ 489517 w 523167"/>
                <a:gd name="connsiteY24" fmla="*/ 206576 h 762969"/>
                <a:gd name="connsiteX25" fmla="*/ 445556 w 523167"/>
                <a:gd name="connsiteY25" fmla="*/ 142100 h 762969"/>
                <a:gd name="connsiteX26" fmla="*/ 445556 w 523167"/>
                <a:gd name="connsiteY26" fmla="*/ 80553 h 762969"/>
                <a:gd name="connsiteX27" fmla="*/ 369356 w 523167"/>
                <a:gd name="connsiteY27" fmla="*/ 24869 h 762969"/>
                <a:gd name="connsiteX28" fmla="*/ 211094 w 523167"/>
                <a:gd name="connsiteY28" fmla="*/ 1423 h 762969"/>
                <a:gd name="connsiteX29" fmla="*/ 82140 w 523167"/>
                <a:gd name="connsiteY29" fmla="*/ 16076 h 762969"/>
                <a:gd name="connsiteX30" fmla="*/ 41110 w 523167"/>
                <a:gd name="connsiteY30" fmla="*/ 124515 h 762969"/>
                <a:gd name="connsiteX31" fmla="*/ 17663 w 523167"/>
                <a:gd name="connsiteY31" fmla="*/ 221230 h 7629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523167" h="762969">
                  <a:moveTo>
                    <a:pt x="17663" y="221230"/>
                  </a:moveTo>
                  <a:cubicBezTo>
                    <a:pt x="10825" y="245165"/>
                    <a:pt x="1056" y="249561"/>
                    <a:pt x="79" y="268123"/>
                  </a:cubicBezTo>
                  <a:cubicBezTo>
                    <a:pt x="-898" y="286685"/>
                    <a:pt x="7406" y="315504"/>
                    <a:pt x="11802" y="332600"/>
                  </a:cubicBezTo>
                  <a:cubicBezTo>
                    <a:pt x="16198" y="349696"/>
                    <a:pt x="18641" y="361908"/>
                    <a:pt x="26456" y="370700"/>
                  </a:cubicBezTo>
                  <a:cubicBezTo>
                    <a:pt x="34271" y="379492"/>
                    <a:pt x="51856" y="375095"/>
                    <a:pt x="58694" y="385353"/>
                  </a:cubicBezTo>
                  <a:cubicBezTo>
                    <a:pt x="65533" y="395611"/>
                    <a:pt x="63091" y="415638"/>
                    <a:pt x="67487" y="432246"/>
                  </a:cubicBezTo>
                  <a:cubicBezTo>
                    <a:pt x="71883" y="448854"/>
                    <a:pt x="78233" y="469858"/>
                    <a:pt x="85071" y="485000"/>
                  </a:cubicBezTo>
                  <a:cubicBezTo>
                    <a:pt x="91909" y="500142"/>
                    <a:pt x="105586" y="512354"/>
                    <a:pt x="108517" y="523100"/>
                  </a:cubicBezTo>
                  <a:cubicBezTo>
                    <a:pt x="111448" y="533846"/>
                    <a:pt x="97283" y="523588"/>
                    <a:pt x="102656" y="549476"/>
                  </a:cubicBezTo>
                  <a:cubicBezTo>
                    <a:pt x="108029" y="575364"/>
                    <a:pt x="116333" y="643261"/>
                    <a:pt x="140756" y="678430"/>
                  </a:cubicBezTo>
                  <a:cubicBezTo>
                    <a:pt x="165179" y="713599"/>
                    <a:pt x="214025" y="751211"/>
                    <a:pt x="249194" y="760492"/>
                  </a:cubicBezTo>
                  <a:cubicBezTo>
                    <a:pt x="284363" y="769773"/>
                    <a:pt x="325882" y="751211"/>
                    <a:pt x="351771" y="734115"/>
                  </a:cubicBezTo>
                  <a:cubicBezTo>
                    <a:pt x="377660" y="717019"/>
                    <a:pt x="397687" y="679896"/>
                    <a:pt x="404525" y="657915"/>
                  </a:cubicBezTo>
                  <a:cubicBezTo>
                    <a:pt x="411364" y="635934"/>
                    <a:pt x="395244" y="617372"/>
                    <a:pt x="392802" y="602230"/>
                  </a:cubicBezTo>
                  <a:cubicBezTo>
                    <a:pt x="390360" y="587088"/>
                    <a:pt x="387917" y="581226"/>
                    <a:pt x="389871" y="567061"/>
                  </a:cubicBezTo>
                  <a:cubicBezTo>
                    <a:pt x="391825" y="552896"/>
                    <a:pt x="397198" y="534823"/>
                    <a:pt x="404525" y="517238"/>
                  </a:cubicBezTo>
                  <a:cubicBezTo>
                    <a:pt x="411852" y="499653"/>
                    <a:pt x="425529" y="478649"/>
                    <a:pt x="433833" y="461553"/>
                  </a:cubicBezTo>
                  <a:cubicBezTo>
                    <a:pt x="442137" y="444457"/>
                    <a:pt x="449952" y="428826"/>
                    <a:pt x="454348" y="414661"/>
                  </a:cubicBezTo>
                  <a:cubicBezTo>
                    <a:pt x="458744" y="400496"/>
                    <a:pt x="455814" y="382422"/>
                    <a:pt x="460210" y="376561"/>
                  </a:cubicBezTo>
                  <a:cubicBezTo>
                    <a:pt x="464606" y="370700"/>
                    <a:pt x="473887" y="383400"/>
                    <a:pt x="480725" y="379492"/>
                  </a:cubicBezTo>
                  <a:cubicBezTo>
                    <a:pt x="487563" y="375584"/>
                    <a:pt x="494401" y="366792"/>
                    <a:pt x="501240" y="353115"/>
                  </a:cubicBezTo>
                  <a:cubicBezTo>
                    <a:pt x="508079" y="339438"/>
                    <a:pt x="518825" y="316480"/>
                    <a:pt x="521756" y="297430"/>
                  </a:cubicBezTo>
                  <a:cubicBezTo>
                    <a:pt x="524687" y="278380"/>
                    <a:pt x="522733" y="254446"/>
                    <a:pt x="518825" y="238815"/>
                  </a:cubicBezTo>
                  <a:cubicBezTo>
                    <a:pt x="514917" y="223184"/>
                    <a:pt x="503195" y="209019"/>
                    <a:pt x="498310" y="203646"/>
                  </a:cubicBezTo>
                  <a:cubicBezTo>
                    <a:pt x="493425" y="198273"/>
                    <a:pt x="498309" y="216834"/>
                    <a:pt x="489517" y="206576"/>
                  </a:cubicBezTo>
                  <a:cubicBezTo>
                    <a:pt x="480725" y="196318"/>
                    <a:pt x="452883" y="163104"/>
                    <a:pt x="445556" y="142100"/>
                  </a:cubicBezTo>
                  <a:cubicBezTo>
                    <a:pt x="438229" y="121096"/>
                    <a:pt x="458256" y="100091"/>
                    <a:pt x="445556" y="80553"/>
                  </a:cubicBezTo>
                  <a:cubicBezTo>
                    <a:pt x="432856" y="61014"/>
                    <a:pt x="408433" y="38057"/>
                    <a:pt x="369356" y="24869"/>
                  </a:cubicBezTo>
                  <a:cubicBezTo>
                    <a:pt x="330279" y="11681"/>
                    <a:pt x="258963" y="2888"/>
                    <a:pt x="211094" y="1423"/>
                  </a:cubicBezTo>
                  <a:cubicBezTo>
                    <a:pt x="163225" y="-43"/>
                    <a:pt x="110471" y="-4439"/>
                    <a:pt x="82140" y="16076"/>
                  </a:cubicBezTo>
                  <a:cubicBezTo>
                    <a:pt x="53809" y="36591"/>
                    <a:pt x="51368" y="95207"/>
                    <a:pt x="41110" y="124515"/>
                  </a:cubicBezTo>
                  <a:cubicBezTo>
                    <a:pt x="30852" y="153823"/>
                    <a:pt x="24501" y="197295"/>
                    <a:pt x="17663" y="221230"/>
                  </a:cubicBezTo>
                  <a:close/>
                </a:path>
              </a:pathLst>
            </a:custGeom>
            <a:solidFill>
              <a:srgbClr val="FDD3A2"/>
            </a:solidFill>
            <a:ln w="459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5" name="Freeform 16">
              <a:extLst>
                <a:ext uri="{FF2B5EF4-FFF2-40B4-BE49-F238E27FC236}">
                  <a16:creationId xmlns:a16="http://schemas.microsoft.com/office/drawing/2014/main" id="{A6F17088-2FBD-8BF4-9A78-6E8F88663068}"/>
                </a:ext>
              </a:extLst>
            </p:cNvPr>
            <p:cNvSpPr/>
            <p:nvPr/>
          </p:nvSpPr>
          <p:spPr>
            <a:xfrm>
              <a:off x="7784162" y="2634935"/>
              <a:ext cx="469926" cy="400821"/>
            </a:xfrm>
            <a:custGeom>
              <a:avLst/>
              <a:gdLst>
                <a:gd name="connsiteX0" fmla="*/ 50121 w 516208"/>
                <a:gd name="connsiteY0" fmla="*/ 477197 h 478107"/>
                <a:gd name="connsiteX1" fmla="*/ 26675 w 516208"/>
                <a:gd name="connsiteY1" fmla="*/ 371689 h 478107"/>
                <a:gd name="connsiteX2" fmla="*/ 12021 w 516208"/>
                <a:gd name="connsiteY2" fmla="*/ 345312 h 478107"/>
                <a:gd name="connsiteX3" fmla="*/ 298 w 516208"/>
                <a:gd name="connsiteY3" fmla="*/ 313074 h 478107"/>
                <a:gd name="connsiteX4" fmla="*/ 3229 w 516208"/>
                <a:gd name="connsiteY4" fmla="*/ 277905 h 478107"/>
                <a:gd name="connsiteX5" fmla="*/ 298 w 516208"/>
                <a:gd name="connsiteY5" fmla="*/ 231012 h 478107"/>
                <a:gd name="connsiteX6" fmla="*/ 6160 w 516208"/>
                <a:gd name="connsiteY6" fmla="*/ 184120 h 478107"/>
                <a:gd name="connsiteX7" fmla="*/ 23744 w 516208"/>
                <a:gd name="connsiteY7" fmla="*/ 134297 h 478107"/>
                <a:gd name="connsiteX8" fmla="*/ 64775 w 516208"/>
                <a:gd name="connsiteY8" fmla="*/ 90335 h 478107"/>
                <a:gd name="connsiteX9" fmla="*/ 102875 w 516208"/>
                <a:gd name="connsiteY9" fmla="*/ 52235 h 478107"/>
                <a:gd name="connsiteX10" fmla="*/ 179075 w 516208"/>
                <a:gd name="connsiteY10" fmla="*/ 25859 h 478107"/>
                <a:gd name="connsiteX11" fmla="*/ 214244 w 516208"/>
                <a:gd name="connsiteY11" fmla="*/ 2412 h 478107"/>
                <a:gd name="connsiteX12" fmla="*/ 281652 w 516208"/>
                <a:gd name="connsiteY12" fmla="*/ 2412 h 478107"/>
                <a:gd name="connsiteX13" fmla="*/ 357852 w 516208"/>
                <a:gd name="connsiteY13" fmla="*/ 17066 h 478107"/>
                <a:gd name="connsiteX14" fmla="*/ 401814 w 516208"/>
                <a:gd name="connsiteY14" fmla="*/ 52235 h 478107"/>
                <a:gd name="connsiteX15" fmla="*/ 454568 w 516208"/>
                <a:gd name="connsiteY15" fmla="*/ 81543 h 478107"/>
                <a:gd name="connsiteX16" fmla="*/ 498529 w 516208"/>
                <a:gd name="connsiteY16" fmla="*/ 140159 h 478107"/>
                <a:gd name="connsiteX17" fmla="*/ 507321 w 516208"/>
                <a:gd name="connsiteY17" fmla="*/ 207566 h 478107"/>
                <a:gd name="connsiteX18" fmla="*/ 516114 w 516208"/>
                <a:gd name="connsiteY18" fmla="*/ 266182 h 478107"/>
                <a:gd name="connsiteX19" fmla="*/ 501460 w 516208"/>
                <a:gd name="connsiteY19" fmla="*/ 324797 h 478107"/>
                <a:gd name="connsiteX20" fmla="*/ 495598 w 516208"/>
                <a:gd name="connsiteY20" fmla="*/ 354105 h 478107"/>
                <a:gd name="connsiteX21" fmla="*/ 489737 w 516208"/>
                <a:gd name="connsiteY21" fmla="*/ 403928 h 478107"/>
                <a:gd name="connsiteX22" fmla="*/ 475083 w 516208"/>
                <a:gd name="connsiteY22" fmla="*/ 444959 h 478107"/>
                <a:gd name="connsiteX23" fmla="*/ 457498 w 516208"/>
                <a:gd name="connsiteY23" fmla="*/ 380482 h 478107"/>
                <a:gd name="connsiteX24" fmla="*/ 448706 w 516208"/>
                <a:gd name="connsiteY24" fmla="*/ 351174 h 478107"/>
                <a:gd name="connsiteX25" fmla="*/ 422329 w 516208"/>
                <a:gd name="connsiteY25" fmla="*/ 304282 h 478107"/>
                <a:gd name="connsiteX26" fmla="*/ 419398 w 516208"/>
                <a:gd name="connsiteY26" fmla="*/ 248597 h 478107"/>
                <a:gd name="connsiteX27" fmla="*/ 381298 w 516208"/>
                <a:gd name="connsiteY27" fmla="*/ 225151 h 478107"/>
                <a:gd name="connsiteX28" fmla="*/ 357852 w 516208"/>
                <a:gd name="connsiteY28" fmla="*/ 233943 h 478107"/>
                <a:gd name="connsiteX29" fmla="*/ 322683 w 516208"/>
                <a:gd name="connsiteY29" fmla="*/ 216359 h 478107"/>
                <a:gd name="connsiteX30" fmla="*/ 278721 w 516208"/>
                <a:gd name="connsiteY30" fmla="*/ 228082 h 478107"/>
                <a:gd name="connsiteX31" fmla="*/ 249414 w 516208"/>
                <a:gd name="connsiteY31" fmla="*/ 236874 h 478107"/>
                <a:gd name="connsiteX32" fmla="*/ 199591 w 516208"/>
                <a:gd name="connsiteY32" fmla="*/ 231012 h 478107"/>
                <a:gd name="connsiteX33" fmla="*/ 143906 w 516208"/>
                <a:gd name="connsiteY33" fmla="*/ 242735 h 478107"/>
                <a:gd name="connsiteX34" fmla="*/ 111668 w 516208"/>
                <a:gd name="connsiteY34" fmla="*/ 245666 h 478107"/>
                <a:gd name="connsiteX35" fmla="*/ 94083 w 516208"/>
                <a:gd name="connsiteY35" fmla="*/ 260320 h 478107"/>
                <a:gd name="connsiteX36" fmla="*/ 88221 w 516208"/>
                <a:gd name="connsiteY36" fmla="*/ 304282 h 478107"/>
                <a:gd name="connsiteX37" fmla="*/ 67706 w 516208"/>
                <a:gd name="connsiteY37" fmla="*/ 333589 h 478107"/>
                <a:gd name="connsiteX38" fmla="*/ 67706 w 516208"/>
                <a:gd name="connsiteY38" fmla="*/ 418582 h 478107"/>
                <a:gd name="connsiteX39" fmla="*/ 50121 w 516208"/>
                <a:gd name="connsiteY39" fmla="*/ 477197 h 4781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516208" h="478107">
                  <a:moveTo>
                    <a:pt x="50121" y="477197"/>
                  </a:moveTo>
                  <a:cubicBezTo>
                    <a:pt x="43283" y="469382"/>
                    <a:pt x="33025" y="393670"/>
                    <a:pt x="26675" y="371689"/>
                  </a:cubicBezTo>
                  <a:cubicBezTo>
                    <a:pt x="20325" y="349708"/>
                    <a:pt x="16417" y="355081"/>
                    <a:pt x="12021" y="345312"/>
                  </a:cubicBezTo>
                  <a:cubicBezTo>
                    <a:pt x="7625" y="335543"/>
                    <a:pt x="1763" y="324308"/>
                    <a:pt x="298" y="313074"/>
                  </a:cubicBezTo>
                  <a:cubicBezTo>
                    <a:pt x="-1167" y="301840"/>
                    <a:pt x="3229" y="291582"/>
                    <a:pt x="3229" y="277905"/>
                  </a:cubicBezTo>
                  <a:cubicBezTo>
                    <a:pt x="3229" y="264228"/>
                    <a:pt x="-191" y="246643"/>
                    <a:pt x="298" y="231012"/>
                  </a:cubicBezTo>
                  <a:cubicBezTo>
                    <a:pt x="786" y="215381"/>
                    <a:pt x="2252" y="200239"/>
                    <a:pt x="6160" y="184120"/>
                  </a:cubicBezTo>
                  <a:cubicBezTo>
                    <a:pt x="10068" y="168001"/>
                    <a:pt x="13975" y="149928"/>
                    <a:pt x="23744" y="134297"/>
                  </a:cubicBezTo>
                  <a:cubicBezTo>
                    <a:pt x="33513" y="118666"/>
                    <a:pt x="51587" y="104012"/>
                    <a:pt x="64775" y="90335"/>
                  </a:cubicBezTo>
                  <a:cubicBezTo>
                    <a:pt x="77964" y="76658"/>
                    <a:pt x="83825" y="62981"/>
                    <a:pt x="102875" y="52235"/>
                  </a:cubicBezTo>
                  <a:cubicBezTo>
                    <a:pt x="121925" y="41489"/>
                    <a:pt x="160513" y="34163"/>
                    <a:pt x="179075" y="25859"/>
                  </a:cubicBezTo>
                  <a:cubicBezTo>
                    <a:pt x="197637" y="17555"/>
                    <a:pt x="197148" y="6320"/>
                    <a:pt x="214244" y="2412"/>
                  </a:cubicBezTo>
                  <a:cubicBezTo>
                    <a:pt x="231340" y="-1496"/>
                    <a:pt x="257717" y="-30"/>
                    <a:pt x="281652" y="2412"/>
                  </a:cubicBezTo>
                  <a:cubicBezTo>
                    <a:pt x="305587" y="4854"/>
                    <a:pt x="337825" y="8762"/>
                    <a:pt x="357852" y="17066"/>
                  </a:cubicBezTo>
                  <a:cubicBezTo>
                    <a:pt x="377879" y="25370"/>
                    <a:pt x="385695" y="41489"/>
                    <a:pt x="401814" y="52235"/>
                  </a:cubicBezTo>
                  <a:cubicBezTo>
                    <a:pt x="417933" y="62981"/>
                    <a:pt x="438449" y="66889"/>
                    <a:pt x="454568" y="81543"/>
                  </a:cubicBezTo>
                  <a:cubicBezTo>
                    <a:pt x="470687" y="96197"/>
                    <a:pt x="489737" y="119155"/>
                    <a:pt x="498529" y="140159"/>
                  </a:cubicBezTo>
                  <a:cubicBezTo>
                    <a:pt x="507321" y="161163"/>
                    <a:pt x="504390" y="186562"/>
                    <a:pt x="507321" y="207566"/>
                  </a:cubicBezTo>
                  <a:cubicBezTo>
                    <a:pt x="510252" y="228570"/>
                    <a:pt x="517091" y="246644"/>
                    <a:pt x="516114" y="266182"/>
                  </a:cubicBezTo>
                  <a:cubicBezTo>
                    <a:pt x="515137" y="285720"/>
                    <a:pt x="504879" y="310143"/>
                    <a:pt x="501460" y="324797"/>
                  </a:cubicBezTo>
                  <a:cubicBezTo>
                    <a:pt x="498041" y="339451"/>
                    <a:pt x="497552" y="340917"/>
                    <a:pt x="495598" y="354105"/>
                  </a:cubicBezTo>
                  <a:cubicBezTo>
                    <a:pt x="493644" y="367293"/>
                    <a:pt x="493156" y="388786"/>
                    <a:pt x="489737" y="403928"/>
                  </a:cubicBezTo>
                  <a:cubicBezTo>
                    <a:pt x="486318" y="419070"/>
                    <a:pt x="480456" y="448867"/>
                    <a:pt x="475083" y="444959"/>
                  </a:cubicBezTo>
                  <a:cubicBezTo>
                    <a:pt x="469710" y="441051"/>
                    <a:pt x="461894" y="396113"/>
                    <a:pt x="457498" y="380482"/>
                  </a:cubicBezTo>
                  <a:cubicBezTo>
                    <a:pt x="453102" y="364851"/>
                    <a:pt x="454567" y="363874"/>
                    <a:pt x="448706" y="351174"/>
                  </a:cubicBezTo>
                  <a:cubicBezTo>
                    <a:pt x="442845" y="338474"/>
                    <a:pt x="427214" y="321378"/>
                    <a:pt x="422329" y="304282"/>
                  </a:cubicBezTo>
                  <a:cubicBezTo>
                    <a:pt x="417444" y="287186"/>
                    <a:pt x="426236" y="261785"/>
                    <a:pt x="419398" y="248597"/>
                  </a:cubicBezTo>
                  <a:cubicBezTo>
                    <a:pt x="412560" y="235409"/>
                    <a:pt x="391556" y="227593"/>
                    <a:pt x="381298" y="225151"/>
                  </a:cubicBezTo>
                  <a:cubicBezTo>
                    <a:pt x="371040" y="222709"/>
                    <a:pt x="367621" y="235408"/>
                    <a:pt x="357852" y="233943"/>
                  </a:cubicBezTo>
                  <a:cubicBezTo>
                    <a:pt x="348083" y="232478"/>
                    <a:pt x="335871" y="217336"/>
                    <a:pt x="322683" y="216359"/>
                  </a:cubicBezTo>
                  <a:cubicBezTo>
                    <a:pt x="309495" y="215382"/>
                    <a:pt x="290933" y="224663"/>
                    <a:pt x="278721" y="228082"/>
                  </a:cubicBezTo>
                  <a:cubicBezTo>
                    <a:pt x="266509" y="231501"/>
                    <a:pt x="262602" y="236386"/>
                    <a:pt x="249414" y="236874"/>
                  </a:cubicBezTo>
                  <a:cubicBezTo>
                    <a:pt x="236226" y="237362"/>
                    <a:pt x="217176" y="230035"/>
                    <a:pt x="199591" y="231012"/>
                  </a:cubicBezTo>
                  <a:cubicBezTo>
                    <a:pt x="182006" y="231989"/>
                    <a:pt x="158560" y="240293"/>
                    <a:pt x="143906" y="242735"/>
                  </a:cubicBezTo>
                  <a:cubicBezTo>
                    <a:pt x="129252" y="245177"/>
                    <a:pt x="119972" y="242735"/>
                    <a:pt x="111668" y="245666"/>
                  </a:cubicBezTo>
                  <a:cubicBezTo>
                    <a:pt x="103364" y="248597"/>
                    <a:pt x="97991" y="250551"/>
                    <a:pt x="94083" y="260320"/>
                  </a:cubicBezTo>
                  <a:cubicBezTo>
                    <a:pt x="90175" y="270089"/>
                    <a:pt x="92617" y="292071"/>
                    <a:pt x="88221" y="304282"/>
                  </a:cubicBezTo>
                  <a:cubicBezTo>
                    <a:pt x="83825" y="316493"/>
                    <a:pt x="71125" y="314539"/>
                    <a:pt x="67706" y="333589"/>
                  </a:cubicBezTo>
                  <a:cubicBezTo>
                    <a:pt x="64287" y="352639"/>
                    <a:pt x="69171" y="396601"/>
                    <a:pt x="67706" y="418582"/>
                  </a:cubicBezTo>
                  <a:cubicBezTo>
                    <a:pt x="66241" y="440563"/>
                    <a:pt x="56959" y="485012"/>
                    <a:pt x="50121" y="477197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6" name="Freeform 17">
              <a:extLst>
                <a:ext uri="{FF2B5EF4-FFF2-40B4-BE49-F238E27FC236}">
                  <a16:creationId xmlns:a16="http://schemas.microsoft.com/office/drawing/2014/main" id="{F1AE67B6-35AD-EA3F-600E-4BDBA89FFDD9}"/>
                </a:ext>
              </a:extLst>
            </p:cNvPr>
            <p:cNvSpPr/>
            <p:nvPr/>
          </p:nvSpPr>
          <p:spPr>
            <a:xfrm>
              <a:off x="7623292" y="3200026"/>
              <a:ext cx="821698" cy="1266733"/>
            </a:xfrm>
            <a:custGeom>
              <a:avLst/>
              <a:gdLst>
                <a:gd name="connsiteX0" fmla="*/ 285568 w 902625"/>
                <a:gd name="connsiteY0" fmla="*/ 1267 h 1510983"/>
                <a:gd name="connsiteX1" fmla="*/ 294712 w 902625"/>
                <a:gd name="connsiteY1" fmla="*/ 68323 h 1510983"/>
                <a:gd name="connsiteX2" fmla="*/ 352624 w 902625"/>
                <a:gd name="connsiteY2" fmla="*/ 117091 h 1510983"/>
                <a:gd name="connsiteX3" fmla="*/ 410536 w 902625"/>
                <a:gd name="connsiteY3" fmla="*/ 171955 h 1510983"/>
                <a:gd name="connsiteX4" fmla="*/ 462352 w 902625"/>
                <a:gd name="connsiteY4" fmla="*/ 184147 h 1510983"/>
                <a:gd name="connsiteX5" fmla="*/ 529408 w 902625"/>
                <a:gd name="connsiteY5" fmla="*/ 150619 h 1510983"/>
                <a:gd name="connsiteX6" fmla="*/ 584272 w 902625"/>
                <a:gd name="connsiteY6" fmla="*/ 104899 h 1510983"/>
                <a:gd name="connsiteX7" fmla="*/ 593416 w 902625"/>
                <a:gd name="connsiteY7" fmla="*/ 83563 h 1510983"/>
                <a:gd name="connsiteX8" fmla="*/ 581224 w 902625"/>
                <a:gd name="connsiteY8" fmla="*/ 65275 h 1510983"/>
                <a:gd name="connsiteX9" fmla="*/ 608656 w 902625"/>
                <a:gd name="connsiteY9" fmla="*/ 101851 h 1510983"/>
                <a:gd name="connsiteX10" fmla="*/ 608656 w 902625"/>
                <a:gd name="connsiteY10" fmla="*/ 138427 h 1510983"/>
                <a:gd name="connsiteX11" fmla="*/ 605608 w 902625"/>
                <a:gd name="connsiteY11" fmla="*/ 175003 h 1510983"/>
                <a:gd name="connsiteX12" fmla="*/ 654376 w 902625"/>
                <a:gd name="connsiteY12" fmla="*/ 217675 h 1510983"/>
                <a:gd name="connsiteX13" fmla="*/ 761056 w 902625"/>
                <a:gd name="connsiteY13" fmla="*/ 406651 h 1510983"/>
                <a:gd name="connsiteX14" fmla="*/ 773248 w 902625"/>
                <a:gd name="connsiteY14" fmla="*/ 836419 h 1510983"/>
                <a:gd name="connsiteX15" fmla="*/ 861640 w 902625"/>
                <a:gd name="connsiteY15" fmla="*/ 1214371 h 1510983"/>
                <a:gd name="connsiteX16" fmla="*/ 901264 w 902625"/>
                <a:gd name="connsiteY16" fmla="*/ 1397251 h 1510983"/>
                <a:gd name="connsiteX17" fmla="*/ 815920 w 902625"/>
                <a:gd name="connsiteY17" fmla="*/ 1427731 h 1510983"/>
                <a:gd name="connsiteX18" fmla="*/ 742768 w 902625"/>
                <a:gd name="connsiteY18" fmla="*/ 1436875 h 1510983"/>
                <a:gd name="connsiteX19" fmla="*/ 681808 w 902625"/>
                <a:gd name="connsiteY19" fmla="*/ 1433827 h 1510983"/>
                <a:gd name="connsiteX20" fmla="*/ 559888 w 902625"/>
                <a:gd name="connsiteY20" fmla="*/ 1461259 h 1510983"/>
                <a:gd name="connsiteX21" fmla="*/ 434920 w 902625"/>
                <a:gd name="connsiteY21" fmla="*/ 1491739 h 1510983"/>
                <a:gd name="connsiteX22" fmla="*/ 355672 w 902625"/>
                <a:gd name="connsiteY22" fmla="*/ 1506979 h 1510983"/>
                <a:gd name="connsiteX23" fmla="*/ 230704 w 902625"/>
                <a:gd name="connsiteY23" fmla="*/ 1510027 h 1510983"/>
                <a:gd name="connsiteX24" fmla="*/ 133168 w 902625"/>
                <a:gd name="connsiteY24" fmla="*/ 1506979 h 1510983"/>
                <a:gd name="connsiteX25" fmla="*/ 14296 w 902625"/>
                <a:gd name="connsiteY25" fmla="*/ 1470403 h 1510983"/>
                <a:gd name="connsiteX26" fmla="*/ 5152 w 902625"/>
                <a:gd name="connsiteY26" fmla="*/ 1196083 h 1510983"/>
                <a:gd name="connsiteX27" fmla="*/ 41728 w 902625"/>
                <a:gd name="connsiteY27" fmla="*/ 702307 h 1510983"/>
                <a:gd name="connsiteX28" fmla="*/ 145360 w 902625"/>
                <a:gd name="connsiteY28" fmla="*/ 226819 h 1510983"/>
                <a:gd name="connsiteX29" fmla="*/ 245944 w 902625"/>
                <a:gd name="connsiteY29" fmla="*/ 40891 h 1510983"/>
                <a:gd name="connsiteX30" fmla="*/ 285568 w 902625"/>
                <a:gd name="connsiteY30" fmla="*/ 1267 h 15109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2625" h="1510983">
                  <a:moveTo>
                    <a:pt x="285568" y="1267"/>
                  </a:moveTo>
                  <a:cubicBezTo>
                    <a:pt x="293696" y="5839"/>
                    <a:pt x="283536" y="49019"/>
                    <a:pt x="294712" y="68323"/>
                  </a:cubicBezTo>
                  <a:cubicBezTo>
                    <a:pt x="305888" y="87627"/>
                    <a:pt x="333320" y="99819"/>
                    <a:pt x="352624" y="117091"/>
                  </a:cubicBezTo>
                  <a:cubicBezTo>
                    <a:pt x="371928" y="134363"/>
                    <a:pt x="392248" y="160779"/>
                    <a:pt x="410536" y="171955"/>
                  </a:cubicBezTo>
                  <a:cubicBezTo>
                    <a:pt x="428824" y="183131"/>
                    <a:pt x="442540" y="187703"/>
                    <a:pt x="462352" y="184147"/>
                  </a:cubicBezTo>
                  <a:cubicBezTo>
                    <a:pt x="482164" y="180591"/>
                    <a:pt x="509088" y="163827"/>
                    <a:pt x="529408" y="150619"/>
                  </a:cubicBezTo>
                  <a:cubicBezTo>
                    <a:pt x="549728" y="137411"/>
                    <a:pt x="573604" y="116075"/>
                    <a:pt x="584272" y="104899"/>
                  </a:cubicBezTo>
                  <a:cubicBezTo>
                    <a:pt x="594940" y="93723"/>
                    <a:pt x="593924" y="90167"/>
                    <a:pt x="593416" y="83563"/>
                  </a:cubicBezTo>
                  <a:cubicBezTo>
                    <a:pt x="592908" y="76959"/>
                    <a:pt x="578684" y="62227"/>
                    <a:pt x="581224" y="65275"/>
                  </a:cubicBezTo>
                  <a:cubicBezTo>
                    <a:pt x="583764" y="68323"/>
                    <a:pt x="604084" y="89659"/>
                    <a:pt x="608656" y="101851"/>
                  </a:cubicBezTo>
                  <a:cubicBezTo>
                    <a:pt x="613228" y="114043"/>
                    <a:pt x="609164" y="126235"/>
                    <a:pt x="608656" y="138427"/>
                  </a:cubicBezTo>
                  <a:cubicBezTo>
                    <a:pt x="608148" y="150619"/>
                    <a:pt x="597988" y="161795"/>
                    <a:pt x="605608" y="175003"/>
                  </a:cubicBezTo>
                  <a:cubicBezTo>
                    <a:pt x="613228" y="188211"/>
                    <a:pt x="628468" y="179067"/>
                    <a:pt x="654376" y="217675"/>
                  </a:cubicBezTo>
                  <a:cubicBezTo>
                    <a:pt x="680284" y="256283"/>
                    <a:pt x="741244" y="303527"/>
                    <a:pt x="761056" y="406651"/>
                  </a:cubicBezTo>
                  <a:cubicBezTo>
                    <a:pt x="780868" y="509775"/>
                    <a:pt x="756484" y="701799"/>
                    <a:pt x="773248" y="836419"/>
                  </a:cubicBezTo>
                  <a:cubicBezTo>
                    <a:pt x="790012" y="971039"/>
                    <a:pt x="840304" y="1120899"/>
                    <a:pt x="861640" y="1214371"/>
                  </a:cubicBezTo>
                  <a:cubicBezTo>
                    <a:pt x="882976" y="1307843"/>
                    <a:pt x="908884" y="1361691"/>
                    <a:pt x="901264" y="1397251"/>
                  </a:cubicBezTo>
                  <a:cubicBezTo>
                    <a:pt x="893644" y="1432811"/>
                    <a:pt x="842336" y="1421127"/>
                    <a:pt x="815920" y="1427731"/>
                  </a:cubicBezTo>
                  <a:cubicBezTo>
                    <a:pt x="789504" y="1434335"/>
                    <a:pt x="765120" y="1435859"/>
                    <a:pt x="742768" y="1436875"/>
                  </a:cubicBezTo>
                  <a:cubicBezTo>
                    <a:pt x="720416" y="1437891"/>
                    <a:pt x="712288" y="1429763"/>
                    <a:pt x="681808" y="1433827"/>
                  </a:cubicBezTo>
                  <a:cubicBezTo>
                    <a:pt x="651328" y="1437891"/>
                    <a:pt x="559888" y="1461259"/>
                    <a:pt x="559888" y="1461259"/>
                  </a:cubicBezTo>
                  <a:lnTo>
                    <a:pt x="434920" y="1491739"/>
                  </a:lnTo>
                  <a:cubicBezTo>
                    <a:pt x="400884" y="1499359"/>
                    <a:pt x="389708" y="1503931"/>
                    <a:pt x="355672" y="1506979"/>
                  </a:cubicBezTo>
                  <a:cubicBezTo>
                    <a:pt x="321636" y="1510027"/>
                    <a:pt x="267788" y="1510027"/>
                    <a:pt x="230704" y="1510027"/>
                  </a:cubicBezTo>
                  <a:cubicBezTo>
                    <a:pt x="193620" y="1510027"/>
                    <a:pt x="169236" y="1513583"/>
                    <a:pt x="133168" y="1506979"/>
                  </a:cubicBezTo>
                  <a:cubicBezTo>
                    <a:pt x="97100" y="1500375"/>
                    <a:pt x="35632" y="1522219"/>
                    <a:pt x="14296" y="1470403"/>
                  </a:cubicBezTo>
                  <a:cubicBezTo>
                    <a:pt x="-7040" y="1418587"/>
                    <a:pt x="580" y="1324099"/>
                    <a:pt x="5152" y="1196083"/>
                  </a:cubicBezTo>
                  <a:cubicBezTo>
                    <a:pt x="9724" y="1068067"/>
                    <a:pt x="18360" y="863851"/>
                    <a:pt x="41728" y="702307"/>
                  </a:cubicBezTo>
                  <a:cubicBezTo>
                    <a:pt x="65096" y="540763"/>
                    <a:pt x="111324" y="337055"/>
                    <a:pt x="145360" y="226819"/>
                  </a:cubicBezTo>
                  <a:cubicBezTo>
                    <a:pt x="179396" y="116583"/>
                    <a:pt x="222068" y="78483"/>
                    <a:pt x="245944" y="40891"/>
                  </a:cubicBezTo>
                  <a:cubicBezTo>
                    <a:pt x="269820" y="3299"/>
                    <a:pt x="277440" y="-3305"/>
                    <a:pt x="285568" y="126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7" name="Freeform 18">
              <a:extLst>
                <a:ext uri="{FF2B5EF4-FFF2-40B4-BE49-F238E27FC236}">
                  <a16:creationId xmlns:a16="http://schemas.microsoft.com/office/drawing/2014/main" id="{832709B0-6A12-E9FA-9675-164DFD5975C1}"/>
                </a:ext>
              </a:extLst>
            </p:cNvPr>
            <p:cNvSpPr/>
            <p:nvPr/>
          </p:nvSpPr>
          <p:spPr>
            <a:xfrm>
              <a:off x="7953489" y="3344091"/>
              <a:ext cx="338943" cy="1011835"/>
            </a:xfrm>
            <a:custGeom>
              <a:avLst/>
              <a:gdLst>
                <a:gd name="connsiteX0" fmla="*/ 60010 w 372325"/>
                <a:gd name="connsiteY0" fmla="*/ 111 h 1206936"/>
                <a:gd name="connsiteX1" fmla="*/ 2098 w 372325"/>
                <a:gd name="connsiteY1" fmla="*/ 42783 h 1206936"/>
                <a:gd name="connsiteX2" fmla="*/ 14290 w 372325"/>
                <a:gd name="connsiteY2" fmla="*/ 79359 h 1206936"/>
                <a:gd name="connsiteX3" fmla="*/ 29530 w 372325"/>
                <a:gd name="connsiteY3" fmla="*/ 97647 h 1206936"/>
                <a:gd name="connsiteX4" fmla="*/ 44770 w 372325"/>
                <a:gd name="connsiteY4" fmla="*/ 122031 h 1206936"/>
                <a:gd name="connsiteX5" fmla="*/ 29530 w 372325"/>
                <a:gd name="connsiteY5" fmla="*/ 170799 h 1206936"/>
                <a:gd name="connsiteX6" fmla="*/ 32578 w 372325"/>
                <a:gd name="connsiteY6" fmla="*/ 259191 h 1206936"/>
                <a:gd name="connsiteX7" fmla="*/ 50866 w 372325"/>
                <a:gd name="connsiteY7" fmla="*/ 393303 h 1206936"/>
                <a:gd name="connsiteX8" fmla="*/ 133162 w 372325"/>
                <a:gd name="connsiteY8" fmla="*/ 926703 h 1206936"/>
                <a:gd name="connsiteX9" fmla="*/ 166690 w 372325"/>
                <a:gd name="connsiteY9" fmla="*/ 1097391 h 1206936"/>
                <a:gd name="connsiteX10" fmla="*/ 178882 w 372325"/>
                <a:gd name="connsiteY10" fmla="*/ 1124823 h 1206936"/>
                <a:gd name="connsiteX11" fmla="*/ 227650 w 372325"/>
                <a:gd name="connsiteY11" fmla="*/ 1158351 h 1206936"/>
                <a:gd name="connsiteX12" fmla="*/ 297754 w 372325"/>
                <a:gd name="connsiteY12" fmla="*/ 1201023 h 1206936"/>
                <a:gd name="connsiteX13" fmla="*/ 316042 w 372325"/>
                <a:gd name="connsiteY13" fmla="*/ 1191879 h 1206936"/>
                <a:gd name="connsiteX14" fmla="*/ 367858 w 372325"/>
                <a:gd name="connsiteY14" fmla="*/ 1066911 h 1206936"/>
                <a:gd name="connsiteX15" fmla="*/ 367858 w 372325"/>
                <a:gd name="connsiteY15" fmla="*/ 1036431 h 1206936"/>
                <a:gd name="connsiteX16" fmla="*/ 352618 w 372325"/>
                <a:gd name="connsiteY16" fmla="*/ 990711 h 1206936"/>
                <a:gd name="connsiteX17" fmla="*/ 306898 w 372325"/>
                <a:gd name="connsiteY17" fmla="*/ 810879 h 1206936"/>
                <a:gd name="connsiteX18" fmla="*/ 230698 w 372325"/>
                <a:gd name="connsiteY18" fmla="*/ 457311 h 1206936"/>
                <a:gd name="connsiteX19" fmla="*/ 188026 w 372325"/>
                <a:gd name="connsiteY19" fmla="*/ 289671 h 1206936"/>
                <a:gd name="connsiteX20" fmla="*/ 166690 w 372325"/>
                <a:gd name="connsiteY20" fmla="*/ 210423 h 1206936"/>
                <a:gd name="connsiteX21" fmla="*/ 142306 w 372325"/>
                <a:gd name="connsiteY21" fmla="*/ 173847 h 1206936"/>
                <a:gd name="connsiteX22" fmla="*/ 124018 w 372325"/>
                <a:gd name="connsiteY22" fmla="*/ 131175 h 1206936"/>
                <a:gd name="connsiteX23" fmla="*/ 117922 w 372325"/>
                <a:gd name="connsiteY23" fmla="*/ 100695 h 1206936"/>
                <a:gd name="connsiteX24" fmla="*/ 148402 w 372325"/>
                <a:gd name="connsiteY24" fmla="*/ 82407 h 1206936"/>
                <a:gd name="connsiteX25" fmla="*/ 154498 w 372325"/>
                <a:gd name="connsiteY25" fmla="*/ 54975 h 1206936"/>
                <a:gd name="connsiteX26" fmla="*/ 136210 w 372325"/>
                <a:gd name="connsiteY26" fmla="*/ 30591 h 1206936"/>
                <a:gd name="connsiteX27" fmla="*/ 60010 w 372325"/>
                <a:gd name="connsiteY27" fmla="*/ 111 h 12069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372325" h="1206936">
                  <a:moveTo>
                    <a:pt x="60010" y="111"/>
                  </a:moveTo>
                  <a:cubicBezTo>
                    <a:pt x="37658" y="2143"/>
                    <a:pt x="9718" y="29575"/>
                    <a:pt x="2098" y="42783"/>
                  </a:cubicBezTo>
                  <a:cubicBezTo>
                    <a:pt x="-5522" y="55991"/>
                    <a:pt x="9718" y="70215"/>
                    <a:pt x="14290" y="79359"/>
                  </a:cubicBezTo>
                  <a:cubicBezTo>
                    <a:pt x="18862" y="88503"/>
                    <a:pt x="24450" y="90535"/>
                    <a:pt x="29530" y="97647"/>
                  </a:cubicBezTo>
                  <a:cubicBezTo>
                    <a:pt x="34610" y="104759"/>
                    <a:pt x="44770" y="109839"/>
                    <a:pt x="44770" y="122031"/>
                  </a:cubicBezTo>
                  <a:cubicBezTo>
                    <a:pt x="44770" y="134223"/>
                    <a:pt x="31562" y="147939"/>
                    <a:pt x="29530" y="170799"/>
                  </a:cubicBezTo>
                  <a:cubicBezTo>
                    <a:pt x="27498" y="193659"/>
                    <a:pt x="29022" y="222107"/>
                    <a:pt x="32578" y="259191"/>
                  </a:cubicBezTo>
                  <a:cubicBezTo>
                    <a:pt x="36134" y="296275"/>
                    <a:pt x="34102" y="282051"/>
                    <a:pt x="50866" y="393303"/>
                  </a:cubicBezTo>
                  <a:cubicBezTo>
                    <a:pt x="67630" y="504555"/>
                    <a:pt x="113858" y="809355"/>
                    <a:pt x="133162" y="926703"/>
                  </a:cubicBezTo>
                  <a:cubicBezTo>
                    <a:pt x="152466" y="1044051"/>
                    <a:pt x="159070" y="1064371"/>
                    <a:pt x="166690" y="1097391"/>
                  </a:cubicBezTo>
                  <a:cubicBezTo>
                    <a:pt x="174310" y="1130411"/>
                    <a:pt x="168722" y="1114663"/>
                    <a:pt x="178882" y="1124823"/>
                  </a:cubicBezTo>
                  <a:cubicBezTo>
                    <a:pt x="189042" y="1134983"/>
                    <a:pt x="207838" y="1145651"/>
                    <a:pt x="227650" y="1158351"/>
                  </a:cubicBezTo>
                  <a:cubicBezTo>
                    <a:pt x="247462" y="1171051"/>
                    <a:pt x="283022" y="1195435"/>
                    <a:pt x="297754" y="1201023"/>
                  </a:cubicBezTo>
                  <a:cubicBezTo>
                    <a:pt x="312486" y="1206611"/>
                    <a:pt x="304358" y="1214231"/>
                    <a:pt x="316042" y="1191879"/>
                  </a:cubicBezTo>
                  <a:cubicBezTo>
                    <a:pt x="327726" y="1169527"/>
                    <a:pt x="359222" y="1092819"/>
                    <a:pt x="367858" y="1066911"/>
                  </a:cubicBezTo>
                  <a:cubicBezTo>
                    <a:pt x="376494" y="1041003"/>
                    <a:pt x="370398" y="1049131"/>
                    <a:pt x="367858" y="1036431"/>
                  </a:cubicBezTo>
                  <a:cubicBezTo>
                    <a:pt x="365318" y="1023731"/>
                    <a:pt x="362778" y="1028303"/>
                    <a:pt x="352618" y="990711"/>
                  </a:cubicBezTo>
                  <a:cubicBezTo>
                    <a:pt x="342458" y="953119"/>
                    <a:pt x="327218" y="899779"/>
                    <a:pt x="306898" y="810879"/>
                  </a:cubicBezTo>
                  <a:cubicBezTo>
                    <a:pt x="286578" y="721979"/>
                    <a:pt x="250510" y="544179"/>
                    <a:pt x="230698" y="457311"/>
                  </a:cubicBezTo>
                  <a:cubicBezTo>
                    <a:pt x="210886" y="370443"/>
                    <a:pt x="198694" y="330819"/>
                    <a:pt x="188026" y="289671"/>
                  </a:cubicBezTo>
                  <a:cubicBezTo>
                    <a:pt x="177358" y="248523"/>
                    <a:pt x="174310" y="229727"/>
                    <a:pt x="166690" y="210423"/>
                  </a:cubicBezTo>
                  <a:cubicBezTo>
                    <a:pt x="159070" y="191119"/>
                    <a:pt x="149418" y="187055"/>
                    <a:pt x="142306" y="173847"/>
                  </a:cubicBezTo>
                  <a:cubicBezTo>
                    <a:pt x="135194" y="160639"/>
                    <a:pt x="128082" y="143367"/>
                    <a:pt x="124018" y="131175"/>
                  </a:cubicBezTo>
                  <a:cubicBezTo>
                    <a:pt x="119954" y="118983"/>
                    <a:pt x="113858" y="108823"/>
                    <a:pt x="117922" y="100695"/>
                  </a:cubicBezTo>
                  <a:cubicBezTo>
                    <a:pt x="121986" y="92567"/>
                    <a:pt x="142306" y="90027"/>
                    <a:pt x="148402" y="82407"/>
                  </a:cubicBezTo>
                  <a:cubicBezTo>
                    <a:pt x="154498" y="74787"/>
                    <a:pt x="156530" y="63611"/>
                    <a:pt x="154498" y="54975"/>
                  </a:cubicBezTo>
                  <a:cubicBezTo>
                    <a:pt x="152466" y="46339"/>
                    <a:pt x="144846" y="36687"/>
                    <a:pt x="136210" y="30591"/>
                  </a:cubicBezTo>
                  <a:cubicBezTo>
                    <a:pt x="127574" y="24495"/>
                    <a:pt x="82362" y="-1921"/>
                    <a:pt x="60010" y="11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8" name="Freeform 19">
              <a:extLst>
                <a:ext uri="{FF2B5EF4-FFF2-40B4-BE49-F238E27FC236}">
                  <a16:creationId xmlns:a16="http://schemas.microsoft.com/office/drawing/2014/main" id="{0F106642-C805-7D35-500E-CB767C8F54B8}"/>
                </a:ext>
              </a:extLst>
            </p:cNvPr>
            <p:cNvSpPr/>
            <p:nvPr/>
          </p:nvSpPr>
          <p:spPr>
            <a:xfrm>
              <a:off x="8176012" y="3285666"/>
              <a:ext cx="456714" cy="1617539"/>
            </a:xfrm>
            <a:custGeom>
              <a:avLst/>
              <a:gdLst>
                <a:gd name="connsiteX0" fmla="*/ 217 w 501695"/>
                <a:gd name="connsiteY0" fmla="*/ 1783 h 1929431"/>
                <a:gd name="connsiteX1" fmla="*/ 44332 w 501695"/>
                <a:gd name="connsiteY1" fmla="*/ 73973 h 1929431"/>
                <a:gd name="connsiteX2" fmla="*/ 96469 w 501695"/>
                <a:gd name="connsiteY2" fmla="*/ 122099 h 1929431"/>
                <a:gd name="connsiteX3" fmla="*/ 196732 w 501695"/>
                <a:gd name="connsiteY3" fmla="*/ 154183 h 1929431"/>
                <a:gd name="connsiteX4" fmla="*/ 317048 w 501695"/>
                <a:gd name="connsiteY4" fmla="*/ 238405 h 1929431"/>
                <a:gd name="connsiteX5" fmla="*/ 353143 w 501695"/>
                <a:gd name="connsiteY5" fmla="*/ 270489 h 1929431"/>
                <a:gd name="connsiteX6" fmla="*/ 365175 w 501695"/>
                <a:gd name="connsiteY6" fmla="*/ 358720 h 1929431"/>
                <a:gd name="connsiteX7" fmla="*/ 369185 w 501695"/>
                <a:gd name="connsiteY7" fmla="*/ 406847 h 1929431"/>
                <a:gd name="connsiteX8" fmla="*/ 369185 w 501695"/>
                <a:gd name="connsiteY8" fmla="*/ 454973 h 1929431"/>
                <a:gd name="connsiteX9" fmla="*/ 381217 w 501695"/>
                <a:gd name="connsiteY9" fmla="*/ 527162 h 1929431"/>
                <a:gd name="connsiteX10" fmla="*/ 401269 w 501695"/>
                <a:gd name="connsiteY10" fmla="*/ 579299 h 1929431"/>
                <a:gd name="connsiteX11" fmla="*/ 397259 w 501695"/>
                <a:gd name="connsiteY11" fmla="*/ 631436 h 1929431"/>
                <a:gd name="connsiteX12" fmla="*/ 409290 w 501695"/>
                <a:gd name="connsiteY12" fmla="*/ 707636 h 1929431"/>
                <a:gd name="connsiteX13" fmla="*/ 433353 w 501695"/>
                <a:gd name="connsiteY13" fmla="*/ 852015 h 1929431"/>
                <a:gd name="connsiteX14" fmla="*/ 449396 w 501695"/>
                <a:gd name="connsiteY14" fmla="*/ 1020457 h 1929431"/>
                <a:gd name="connsiteX15" fmla="*/ 461427 w 501695"/>
                <a:gd name="connsiteY15" fmla="*/ 1060562 h 1929431"/>
                <a:gd name="connsiteX16" fmla="*/ 469448 w 501695"/>
                <a:gd name="connsiteY16" fmla="*/ 1092647 h 1929431"/>
                <a:gd name="connsiteX17" fmla="*/ 473459 w 501695"/>
                <a:gd name="connsiteY17" fmla="*/ 1220983 h 1929431"/>
                <a:gd name="connsiteX18" fmla="*/ 489501 w 501695"/>
                <a:gd name="connsiteY18" fmla="*/ 1401457 h 1929431"/>
                <a:gd name="connsiteX19" fmla="*/ 493511 w 501695"/>
                <a:gd name="connsiteY19" fmla="*/ 1545836 h 1929431"/>
                <a:gd name="connsiteX20" fmla="*/ 501532 w 501695"/>
                <a:gd name="connsiteY20" fmla="*/ 1706257 h 1929431"/>
                <a:gd name="connsiteX21" fmla="*/ 493511 w 501695"/>
                <a:gd name="connsiteY21" fmla="*/ 1798499 h 1929431"/>
                <a:gd name="connsiteX22" fmla="*/ 441375 w 501695"/>
                <a:gd name="connsiteY22" fmla="*/ 1782457 h 1929431"/>
                <a:gd name="connsiteX23" fmla="*/ 369185 w 501695"/>
                <a:gd name="connsiteY23" fmla="*/ 1782457 h 1929431"/>
                <a:gd name="connsiteX24" fmla="*/ 345122 w 501695"/>
                <a:gd name="connsiteY24" fmla="*/ 1874699 h 1929431"/>
                <a:gd name="connsiteX25" fmla="*/ 260901 w 501695"/>
                <a:gd name="connsiteY25" fmla="*/ 1926836 h 1929431"/>
                <a:gd name="connsiteX26" fmla="*/ 280953 w 501695"/>
                <a:gd name="connsiteY26" fmla="*/ 1794489 h 1929431"/>
                <a:gd name="connsiteX27" fmla="*/ 292985 w 501695"/>
                <a:gd name="connsiteY27" fmla="*/ 1694226 h 1929431"/>
                <a:gd name="connsiteX28" fmla="*/ 264911 w 501695"/>
                <a:gd name="connsiteY28" fmla="*/ 1618026 h 1929431"/>
                <a:gd name="connsiteX29" fmla="*/ 260901 w 501695"/>
                <a:gd name="connsiteY29" fmla="*/ 1469636 h 1929431"/>
                <a:gd name="connsiteX30" fmla="*/ 216785 w 501695"/>
                <a:gd name="connsiteY30" fmla="*/ 1313226 h 1929431"/>
                <a:gd name="connsiteX31" fmla="*/ 160638 w 501695"/>
                <a:gd name="connsiteY31" fmla="*/ 1092647 h 1929431"/>
                <a:gd name="connsiteX32" fmla="*/ 124543 w 501695"/>
                <a:gd name="connsiteY32" fmla="*/ 952278 h 1929431"/>
                <a:gd name="connsiteX33" fmla="*/ 112511 w 501695"/>
                <a:gd name="connsiteY33" fmla="*/ 663520 h 1929431"/>
                <a:gd name="connsiteX34" fmla="*/ 48343 w 501695"/>
                <a:gd name="connsiteY34" fmla="*/ 334657 h 1929431"/>
                <a:gd name="connsiteX35" fmla="*/ 28290 w 501695"/>
                <a:gd name="connsiteY35" fmla="*/ 154183 h 1929431"/>
                <a:gd name="connsiteX36" fmla="*/ 217 w 501695"/>
                <a:gd name="connsiteY36" fmla="*/ 1783 h 1929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501695" h="1929431">
                  <a:moveTo>
                    <a:pt x="217" y="1783"/>
                  </a:moveTo>
                  <a:cubicBezTo>
                    <a:pt x="2891" y="-11585"/>
                    <a:pt x="28290" y="53920"/>
                    <a:pt x="44332" y="73973"/>
                  </a:cubicBezTo>
                  <a:cubicBezTo>
                    <a:pt x="60374" y="94026"/>
                    <a:pt x="71069" y="108731"/>
                    <a:pt x="96469" y="122099"/>
                  </a:cubicBezTo>
                  <a:cubicBezTo>
                    <a:pt x="121869" y="135467"/>
                    <a:pt x="159969" y="134799"/>
                    <a:pt x="196732" y="154183"/>
                  </a:cubicBezTo>
                  <a:cubicBezTo>
                    <a:pt x="233495" y="173567"/>
                    <a:pt x="290980" y="219021"/>
                    <a:pt x="317048" y="238405"/>
                  </a:cubicBezTo>
                  <a:cubicBezTo>
                    <a:pt x="343116" y="257789"/>
                    <a:pt x="345122" y="250437"/>
                    <a:pt x="353143" y="270489"/>
                  </a:cubicBezTo>
                  <a:cubicBezTo>
                    <a:pt x="361164" y="290541"/>
                    <a:pt x="362501" y="335994"/>
                    <a:pt x="365175" y="358720"/>
                  </a:cubicBezTo>
                  <a:cubicBezTo>
                    <a:pt x="367849" y="381446"/>
                    <a:pt x="368517" y="390805"/>
                    <a:pt x="369185" y="406847"/>
                  </a:cubicBezTo>
                  <a:cubicBezTo>
                    <a:pt x="369853" y="422889"/>
                    <a:pt x="367180" y="434921"/>
                    <a:pt x="369185" y="454973"/>
                  </a:cubicBezTo>
                  <a:cubicBezTo>
                    <a:pt x="371190" y="475025"/>
                    <a:pt x="375870" y="506441"/>
                    <a:pt x="381217" y="527162"/>
                  </a:cubicBezTo>
                  <a:cubicBezTo>
                    <a:pt x="386564" y="547883"/>
                    <a:pt x="398595" y="561920"/>
                    <a:pt x="401269" y="579299"/>
                  </a:cubicBezTo>
                  <a:cubicBezTo>
                    <a:pt x="403943" y="596678"/>
                    <a:pt x="395922" y="610047"/>
                    <a:pt x="397259" y="631436"/>
                  </a:cubicBezTo>
                  <a:cubicBezTo>
                    <a:pt x="398596" y="652825"/>
                    <a:pt x="403274" y="670873"/>
                    <a:pt x="409290" y="707636"/>
                  </a:cubicBezTo>
                  <a:cubicBezTo>
                    <a:pt x="415306" y="744399"/>
                    <a:pt x="426669" y="799878"/>
                    <a:pt x="433353" y="852015"/>
                  </a:cubicBezTo>
                  <a:cubicBezTo>
                    <a:pt x="440037" y="904152"/>
                    <a:pt x="444717" y="985699"/>
                    <a:pt x="449396" y="1020457"/>
                  </a:cubicBezTo>
                  <a:cubicBezTo>
                    <a:pt x="454075" y="1055215"/>
                    <a:pt x="458085" y="1048530"/>
                    <a:pt x="461427" y="1060562"/>
                  </a:cubicBezTo>
                  <a:cubicBezTo>
                    <a:pt x="464769" y="1072594"/>
                    <a:pt x="467443" y="1065910"/>
                    <a:pt x="469448" y="1092647"/>
                  </a:cubicBezTo>
                  <a:cubicBezTo>
                    <a:pt x="471453" y="1119384"/>
                    <a:pt x="470117" y="1169515"/>
                    <a:pt x="473459" y="1220983"/>
                  </a:cubicBezTo>
                  <a:cubicBezTo>
                    <a:pt x="476801" y="1272451"/>
                    <a:pt x="486159" y="1347315"/>
                    <a:pt x="489501" y="1401457"/>
                  </a:cubicBezTo>
                  <a:cubicBezTo>
                    <a:pt x="492843" y="1455599"/>
                    <a:pt x="491506" y="1495036"/>
                    <a:pt x="493511" y="1545836"/>
                  </a:cubicBezTo>
                  <a:cubicBezTo>
                    <a:pt x="495516" y="1596636"/>
                    <a:pt x="501532" y="1664147"/>
                    <a:pt x="501532" y="1706257"/>
                  </a:cubicBezTo>
                  <a:cubicBezTo>
                    <a:pt x="501532" y="1748367"/>
                    <a:pt x="503537" y="1785799"/>
                    <a:pt x="493511" y="1798499"/>
                  </a:cubicBezTo>
                  <a:cubicBezTo>
                    <a:pt x="483485" y="1811199"/>
                    <a:pt x="462096" y="1785131"/>
                    <a:pt x="441375" y="1782457"/>
                  </a:cubicBezTo>
                  <a:cubicBezTo>
                    <a:pt x="420654" y="1779783"/>
                    <a:pt x="385227" y="1767083"/>
                    <a:pt x="369185" y="1782457"/>
                  </a:cubicBezTo>
                  <a:cubicBezTo>
                    <a:pt x="353143" y="1797831"/>
                    <a:pt x="363169" y="1850636"/>
                    <a:pt x="345122" y="1874699"/>
                  </a:cubicBezTo>
                  <a:cubicBezTo>
                    <a:pt x="327075" y="1898762"/>
                    <a:pt x="271596" y="1940204"/>
                    <a:pt x="260901" y="1926836"/>
                  </a:cubicBezTo>
                  <a:cubicBezTo>
                    <a:pt x="250206" y="1913468"/>
                    <a:pt x="275606" y="1833257"/>
                    <a:pt x="280953" y="1794489"/>
                  </a:cubicBezTo>
                  <a:cubicBezTo>
                    <a:pt x="286300" y="1755721"/>
                    <a:pt x="295659" y="1723636"/>
                    <a:pt x="292985" y="1694226"/>
                  </a:cubicBezTo>
                  <a:cubicBezTo>
                    <a:pt x="290311" y="1664816"/>
                    <a:pt x="270258" y="1655458"/>
                    <a:pt x="264911" y="1618026"/>
                  </a:cubicBezTo>
                  <a:cubicBezTo>
                    <a:pt x="259564" y="1580594"/>
                    <a:pt x="268922" y="1520436"/>
                    <a:pt x="260901" y="1469636"/>
                  </a:cubicBezTo>
                  <a:cubicBezTo>
                    <a:pt x="252880" y="1418836"/>
                    <a:pt x="233495" y="1376057"/>
                    <a:pt x="216785" y="1313226"/>
                  </a:cubicBezTo>
                  <a:cubicBezTo>
                    <a:pt x="200075" y="1250395"/>
                    <a:pt x="176012" y="1152805"/>
                    <a:pt x="160638" y="1092647"/>
                  </a:cubicBezTo>
                  <a:cubicBezTo>
                    <a:pt x="145264" y="1032489"/>
                    <a:pt x="132564" y="1023799"/>
                    <a:pt x="124543" y="952278"/>
                  </a:cubicBezTo>
                  <a:cubicBezTo>
                    <a:pt x="116522" y="880757"/>
                    <a:pt x="125211" y="766457"/>
                    <a:pt x="112511" y="663520"/>
                  </a:cubicBezTo>
                  <a:cubicBezTo>
                    <a:pt x="99811" y="560583"/>
                    <a:pt x="62380" y="419546"/>
                    <a:pt x="48343" y="334657"/>
                  </a:cubicBezTo>
                  <a:cubicBezTo>
                    <a:pt x="34306" y="249768"/>
                    <a:pt x="36311" y="208993"/>
                    <a:pt x="28290" y="154183"/>
                  </a:cubicBezTo>
                  <a:cubicBezTo>
                    <a:pt x="20269" y="99373"/>
                    <a:pt x="-2457" y="15151"/>
                    <a:pt x="217" y="1783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9" name="Freeform 20">
              <a:extLst>
                <a:ext uri="{FF2B5EF4-FFF2-40B4-BE49-F238E27FC236}">
                  <a16:creationId xmlns:a16="http://schemas.microsoft.com/office/drawing/2014/main" id="{979D420F-1EB7-42EE-7076-104FE93F55A6}"/>
                </a:ext>
              </a:extLst>
            </p:cNvPr>
            <p:cNvSpPr/>
            <p:nvPr/>
          </p:nvSpPr>
          <p:spPr>
            <a:xfrm>
              <a:off x="7169893" y="2519585"/>
              <a:ext cx="747215" cy="2075722"/>
            </a:xfrm>
            <a:custGeom>
              <a:avLst/>
              <a:gdLst>
                <a:gd name="connsiteX0" fmla="*/ 46647 w 820807"/>
                <a:gd name="connsiteY0" fmla="*/ 1178 h 2475960"/>
                <a:gd name="connsiteX1" fmla="*/ 90762 w 820807"/>
                <a:gd name="connsiteY1" fmla="*/ 117484 h 2475960"/>
                <a:gd name="connsiteX2" fmla="*/ 154931 w 820807"/>
                <a:gd name="connsiteY2" fmla="*/ 117484 h 2475960"/>
                <a:gd name="connsiteX3" fmla="*/ 207068 w 820807"/>
                <a:gd name="connsiteY3" fmla="*/ 93421 h 2475960"/>
                <a:gd name="connsiteX4" fmla="*/ 239152 w 820807"/>
                <a:gd name="connsiteY4" fmla="*/ 53315 h 2475960"/>
                <a:gd name="connsiteX5" fmla="*/ 247173 w 820807"/>
                <a:gd name="connsiteY5" fmla="*/ 41284 h 2475960"/>
                <a:gd name="connsiteX6" fmla="*/ 239152 w 820807"/>
                <a:gd name="connsiteY6" fmla="*/ 69357 h 2475960"/>
                <a:gd name="connsiteX7" fmla="*/ 239152 w 820807"/>
                <a:gd name="connsiteY7" fmla="*/ 149568 h 2475960"/>
                <a:gd name="connsiteX8" fmla="*/ 247173 w 820807"/>
                <a:gd name="connsiteY8" fmla="*/ 217747 h 2475960"/>
                <a:gd name="connsiteX9" fmla="*/ 239152 w 820807"/>
                <a:gd name="connsiteY9" fmla="*/ 326031 h 2475960"/>
                <a:gd name="connsiteX10" fmla="*/ 251184 w 820807"/>
                <a:gd name="connsiteY10" fmla="*/ 406242 h 2475960"/>
                <a:gd name="connsiteX11" fmla="*/ 247173 w 820807"/>
                <a:gd name="connsiteY11" fmla="*/ 494473 h 2475960"/>
                <a:gd name="connsiteX12" fmla="*/ 315352 w 820807"/>
                <a:gd name="connsiteY12" fmla="*/ 622810 h 2475960"/>
                <a:gd name="connsiteX13" fmla="*/ 391552 w 820807"/>
                <a:gd name="connsiteY13" fmla="*/ 735105 h 2475960"/>
                <a:gd name="connsiteX14" fmla="*/ 431657 w 820807"/>
                <a:gd name="connsiteY14" fmla="*/ 779221 h 2475960"/>
                <a:gd name="connsiteX15" fmla="*/ 447699 w 820807"/>
                <a:gd name="connsiteY15" fmla="*/ 743126 h 2475960"/>
                <a:gd name="connsiteX16" fmla="*/ 491815 w 820807"/>
                <a:gd name="connsiteY16" fmla="*/ 739115 h 2475960"/>
                <a:gd name="connsiteX17" fmla="*/ 572026 w 820807"/>
                <a:gd name="connsiteY17" fmla="*/ 763178 h 2475960"/>
                <a:gd name="connsiteX18" fmla="*/ 640205 w 820807"/>
                <a:gd name="connsiteY18" fmla="*/ 811305 h 2475960"/>
                <a:gd name="connsiteX19" fmla="*/ 684320 w 820807"/>
                <a:gd name="connsiteY19" fmla="*/ 839378 h 2475960"/>
                <a:gd name="connsiteX20" fmla="*/ 728436 w 820807"/>
                <a:gd name="connsiteY20" fmla="*/ 851410 h 2475960"/>
                <a:gd name="connsiteX21" fmla="*/ 760520 w 820807"/>
                <a:gd name="connsiteY21" fmla="*/ 827347 h 2475960"/>
                <a:gd name="connsiteX22" fmla="*/ 780573 w 820807"/>
                <a:gd name="connsiteY22" fmla="*/ 795263 h 2475960"/>
                <a:gd name="connsiteX23" fmla="*/ 780573 w 820807"/>
                <a:gd name="connsiteY23" fmla="*/ 871463 h 2475960"/>
                <a:gd name="connsiteX24" fmla="*/ 804636 w 820807"/>
                <a:gd name="connsiteY24" fmla="*/ 943652 h 2475960"/>
                <a:gd name="connsiteX25" fmla="*/ 816668 w 820807"/>
                <a:gd name="connsiteY25" fmla="*/ 999800 h 2475960"/>
                <a:gd name="connsiteX26" fmla="*/ 820678 w 820807"/>
                <a:gd name="connsiteY26" fmla="*/ 1051936 h 2475960"/>
                <a:gd name="connsiteX27" fmla="*/ 812657 w 820807"/>
                <a:gd name="connsiteY27" fmla="*/ 1140168 h 2475960"/>
                <a:gd name="connsiteX28" fmla="*/ 792605 w 820807"/>
                <a:gd name="connsiteY28" fmla="*/ 1264494 h 2475960"/>
                <a:gd name="connsiteX29" fmla="*/ 728436 w 820807"/>
                <a:gd name="connsiteY29" fmla="*/ 1384810 h 2475960"/>
                <a:gd name="connsiteX30" fmla="*/ 668278 w 820807"/>
                <a:gd name="connsiteY30" fmla="*/ 1521168 h 2475960"/>
                <a:gd name="connsiteX31" fmla="*/ 628173 w 820807"/>
                <a:gd name="connsiteY31" fmla="*/ 1621431 h 2475960"/>
                <a:gd name="connsiteX32" fmla="*/ 588068 w 820807"/>
                <a:gd name="connsiteY32" fmla="*/ 1833989 h 2475960"/>
                <a:gd name="connsiteX33" fmla="*/ 576036 w 820807"/>
                <a:gd name="connsiteY33" fmla="*/ 2042536 h 2475960"/>
                <a:gd name="connsiteX34" fmla="*/ 572026 w 820807"/>
                <a:gd name="connsiteY34" fmla="*/ 2303221 h 2475960"/>
                <a:gd name="connsiteX35" fmla="*/ 539941 w 820807"/>
                <a:gd name="connsiteY35" fmla="*/ 2443589 h 2475960"/>
                <a:gd name="connsiteX36" fmla="*/ 515878 w 820807"/>
                <a:gd name="connsiteY36" fmla="*/ 2475673 h 2475960"/>
                <a:gd name="connsiteX37" fmla="*/ 443689 w 820807"/>
                <a:gd name="connsiteY37" fmla="*/ 2455621 h 2475960"/>
                <a:gd name="connsiteX38" fmla="*/ 415615 w 820807"/>
                <a:gd name="connsiteY38" fmla="*/ 2395463 h 2475960"/>
                <a:gd name="connsiteX39" fmla="*/ 395562 w 820807"/>
                <a:gd name="connsiteY39" fmla="*/ 2231031 h 2475960"/>
                <a:gd name="connsiteX40" fmla="*/ 383531 w 820807"/>
                <a:gd name="connsiteY40" fmla="*/ 2046547 h 2475960"/>
                <a:gd name="connsiteX41" fmla="*/ 379520 w 820807"/>
                <a:gd name="connsiteY41" fmla="*/ 1918210 h 2475960"/>
                <a:gd name="connsiteX42" fmla="*/ 383531 w 820807"/>
                <a:gd name="connsiteY42" fmla="*/ 1886126 h 2475960"/>
                <a:gd name="connsiteX43" fmla="*/ 367489 w 820807"/>
                <a:gd name="connsiteY43" fmla="*/ 1878105 h 2475960"/>
                <a:gd name="connsiteX44" fmla="*/ 383531 w 820807"/>
                <a:gd name="connsiteY44" fmla="*/ 1805915 h 2475960"/>
                <a:gd name="connsiteX45" fmla="*/ 395562 w 820807"/>
                <a:gd name="connsiteY45" fmla="*/ 1725705 h 2475960"/>
                <a:gd name="connsiteX46" fmla="*/ 399573 w 820807"/>
                <a:gd name="connsiteY46" fmla="*/ 1613410 h 2475960"/>
                <a:gd name="connsiteX47" fmla="*/ 395562 w 820807"/>
                <a:gd name="connsiteY47" fmla="*/ 1517157 h 2475960"/>
                <a:gd name="connsiteX48" fmla="*/ 383531 w 820807"/>
                <a:gd name="connsiteY48" fmla="*/ 1364757 h 2475960"/>
                <a:gd name="connsiteX49" fmla="*/ 351447 w 820807"/>
                <a:gd name="connsiteY49" fmla="*/ 1280536 h 2475960"/>
                <a:gd name="connsiteX50" fmla="*/ 327384 w 820807"/>
                <a:gd name="connsiteY50" fmla="*/ 1152200 h 2475960"/>
                <a:gd name="connsiteX51" fmla="*/ 291289 w 820807"/>
                <a:gd name="connsiteY51" fmla="*/ 1084021 h 2475960"/>
                <a:gd name="connsiteX52" fmla="*/ 183005 w 820807"/>
                <a:gd name="connsiteY52" fmla="*/ 971726 h 2475960"/>
                <a:gd name="connsiteX53" fmla="*/ 146910 w 820807"/>
                <a:gd name="connsiteY53" fmla="*/ 887505 h 2475960"/>
                <a:gd name="connsiteX54" fmla="*/ 74720 w 820807"/>
                <a:gd name="connsiteY54" fmla="*/ 743126 h 2475960"/>
                <a:gd name="connsiteX55" fmla="*/ 50657 w 820807"/>
                <a:gd name="connsiteY55" fmla="*/ 695000 h 2475960"/>
                <a:gd name="connsiteX56" fmla="*/ 30605 w 820807"/>
                <a:gd name="connsiteY56" fmla="*/ 642863 h 2475960"/>
                <a:gd name="connsiteX57" fmla="*/ 14562 w 820807"/>
                <a:gd name="connsiteY57" fmla="*/ 486452 h 2475960"/>
                <a:gd name="connsiteX58" fmla="*/ 6541 w 820807"/>
                <a:gd name="connsiteY58" fmla="*/ 374157 h 2475960"/>
                <a:gd name="connsiteX59" fmla="*/ 2531 w 820807"/>
                <a:gd name="connsiteY59" fmla="*/ 261863 h 2475960"/>
                <a:gd name="connsiteX60" fmla="*/ 2531 w 820807"/>
                <a:gd name="connsiteY60" fmla="*/ 249831 h 2475960"/>
                <a:gd name="connsiteX61" fmla="*/ 34615 w 820807"/>
                <a:gd name="connsiteY61" fmla="*/ 129515 h 2475960"/>
                <a:gd name="connsiteX62" fmla="*/ 46647 w 820807"/>
                <a:gd name="connsiteY62" fmla="*/ 61336 h 2475960"/>
                <a:gd name="connsiteX63" fmla="*/ 46647 w 820807"/>
                <a:gd name="connsiteY63" fmla="*/ 1178 h 2475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820807" h="2475960">
                  <a:moveTo>
                    <a:pt x="46647" y="1178"/>
                  </a:moveTo>
                  <a:cubicBezTo>
                    <a:pt x="53999" y="10536"/>
                    <a:pt x="72715" y="98100"/>
                    <a:pt x="90762" y="117484"/>
                  </a:cubicBezTo>
                  <a:cubicBezTo>
                    <a:pt x="108809" y="136868"/>
                    <a:pt x="135547" y="121494"/>
                    <a:pt x="154931" y="117484"/>
                  </a:cubicBezTo>
                  <a:cubicBezTo>
                    <a:pt x="174315" y="113474"/>
                    <a:pt x="193031" y="104116"/>
                    <a:pt x="207068" y="93421"/>
                  </a:cubicBezTo>
                  <a:cubicBezTo>
                    <a:pt x="221105" y="82726"/>
                    <a:pt x="232468" y="62004"/>
                    <a:pt x="239152" y="53315"/>
                  </a:cubicBezTo>
                  <a:cubicBezTo>
                    <a:pt x="245836" y="44626"/>
                    <a:pt x="247173" y="38610"/>
                    <a:pt x="247173" y="41284"/>
                  </a:cubicBezTo>
                  <a:cubicBezTo>
                    <a:pt x="247173" y="43958"/>
                    <a:pt x="240489" y="51310"/>
                    <a:pt x="239152" y="69357"/>
                  </a:cubicBezTo>
                  <a:cubicBezTo>
                    <a:pt x="237815" y="87404"/>
                    <a:pt x="237815" y="124837"/>
                    <a:pt x="239152" y="149568"/>
                  </a:cubicBezTo>
                  <a:cubicBezTo>
                    <a:pt x="240489" y="174299"/>
                    <a:pt x="247173" y="188337"/>
                    <a:pt x="247173" y="217747"/>
                  </a:cubicBezTo>
                  <a:cubicBezTo>
                    <a:pt x="247173" y="247157"/>
                    <a:pt x="238484" y="294615"/>
                    <a:pt x="239152" y="326031"/>
                  </a:cubicBezTo>
                  <a:cubicBezTo>
                    <a:pt x="239820" y="357447"/>
                    <a:pt x="249847" y="378168"/>
                    <a:pt x="251184" y="406242"/>
                  </a:cubicBezTo>
                  <a:cubicBezTo>
                    <a:pt x="252521" y="434316"/>
                    <a:pt x="236478" y="458378"/>
                    <a:pt x="247173" y="494473"/>
                  </a:cubicBezTo>
                  <a:cubicBezTo>
                    <a:pt x="257868" y="530568"/>
                    <a:pt x="291289" y="582705"/>
                    <a:pt x="315352" y="622810"/>
                  </a:cubicBezTo>
                  <a:cubicBezTo>
                    <a:pt x="339415" y="662915"/>
                    <a:pt x="372168" y="709037"/>
                    <a:pt x="391552" y="735105"/>
                  </a:cubicBezTo>
                  <a:cubicBezTo>
                    <a:pt x="410936" y="761173"/>
                    <a:pt x="422299" y="777884"/>
                    <a:pt x="431657" y="779221"/>
                  </a:cubicBezTo>
                  <a:cubicBezTo>
                    <a:pt x="441015" y="780558"/>
                    <a:pt x="437673" y="749810"/>
                    <a:pt x="447699" y="743126"/>
                  </a:cubicBezTo>
                  <a:cubicBezTo>
                    <a:pt x="457725" y="736442"/>
                    <a:pt x="471094" y="735773"/>
                    <a:pt x="491815" y="739115"/>
                  </a:cubicBezTo>
                  <a:cubicBezTo>
                    <a:pt x="512536" y="742457"/>
                    <a:pt x="547294" y="751146"/>
                    <a:pt x="572026" y="763178"/>
                  </a:cubicBezTo>
                  <a:cubicBezTo>
                    <a:pt x="596758" y="775210"/>
                    <a:pt x="621489" y="798605"/>
                    <a:pt x="640205" y="811305"/>
                  </a:cubicBezTo>
                  <a:cubicBezTo>
                    <a:pt x="658921" y="824005"/>
                    <a:pt x="669615" y="832694"/>
                    <a:pt x="684320" y="839378"/>
                  </a:cubicBezTo>
                  <a:cubicBezTo>
                    <a:pt x="699025" y="846062"/>
                    <a:pt x="715736" y="853415"/>
                    <a:pt x="728436" y="851410"/>
                  </a:cubicBezTo>
                  <a:cubicBezTo>
                    <a:pt x="741136" y="849405"/>
                    <a:pt x="751831" y="836705"/>
                    <a:pt x="760520" y="827347"/>
                  </a:cubicBezTo>
                  <a:cubicBezTo>
                    <a:pt x="769209" y="817989"/>
                    <a:pt x="777231" y="787910"/>
                    <a:pt x="780573" y="795263"/>
                  </a:cubicBezTo>
                  <a:cubicBezTo>
                    <a:pt x="783915" y="802616"/>
                    <a:pt x="776563" y="846732"/>
                    <a:pt x="780573" y="871463"/>
                  </a:cubicBezTo>
                  <a:cubicBezTo>
                    <a:pt x="784583" y="896194"/>
                    <a:pt x="798620" y="922263"/>
                    <a:pt x="804636" y="943652"/>
                  </a:cubicBezTo>
                  <a:cubicBezTo>
                    <a:pt x="810652" y="965042"/>
                    <a:pt x="813994" y="981753"/>
                    <a:pt x="816668" y="999800"/>
                  </a:cubicBezTo>
                  <a:cubicBezTo>
                    <a:pt x="819342" y="1017847"/>
                    <a:pt x="821346" y="1028541"/>
                    <a:pt x="820678" y="1051936"/>
                  </a:cubicBezTo>
                  <a:cubicBezTo>
                    <a:pt x="820010" y="1075331"/>
                    <a:pt x="817336" y="1104742"/>
                    <a:pt x="812657" y="1140168"/>
                  </a:cubicBezTo>
                  <a:cubicBezTo>
                    <a:pt x="807978" y="1175594"/>
                    <a:pt x="806642" y="1223720"/>
                    <a:pt x="792605" y="1264494"/>
                  </a:cubicBezTo>
                  <a:cubicBezTo>
                    <a:pt x="778568" y="1305268"/>
                    <a:pt x="749157" y="1342031"/>
                    <a:pt x="728436" y="1384810"/>
                  </a:cubicBezTo>
                  <a:cubicBezTo>
                    <a:pt x="707715" y="1427589"/>
                    <a:pt x="684989" y="1481731"/>
                    <a:pt x="668278" y="1521168"/>
                  </a:cubicBezTo>
                  <a:cubicBezTo>
                    <a:pt x="651568" y="1560605"/>
                    <a:pt x="641541" y="1569294"/>
                    <a:pt x="628173" y="1621431"/>
                  </a:cubicBezTo>
                  <a:cubicBezTo>
                    <a:pt x="614805" y="1673568"/>
                    <a:pt x="596758" y="1763805"/>
                    <a:pt x="588068" y="1833989"/>
                  </a:cubicBezTo>
                  <a:cubicBezTo>
                    <a:pt x="579379" y="1904173"/>
                    <a:pt x="578710" y="1964331"/>
                    <a:pt x="576036" y="2042536"/>
                  </a:cubicBezTo>
                  <a:cubicBezTo>
                    <a:pt x="573362" y="2120741"/>
                    <a:pt x="578042" y="2236379"/>
                    <a:pt x="572026" y="2303221"/>
                  </a:cubicBezTo>
                  <a:cubicBezTo>
                    <a:pt x="566010" y="2370063"/>
                    <a:pt x="549299" y="2414847"/>
                    <a:pt x="539941" y="2443589"/>
                  </a:cubicBezTo>
                  <a:cubicBezTo>
                    <a:pt x="530583" y="2472331"/>
                    <a:pt x="531920" y="2473668"/>
                    <a:pt x="515878" y="2475673"/>
                  </a:cubicBezTo>
                  <a:cubicBezTo>
                    <a:pt x="499836" y="2477678"/>
                    <a:pt x="460399" y="2468989"/>
                    <a:pt x="443689" y="2455621"/>
                  </a:cubicBezTo>
                  <a:cubicBezTo>
                    <a:pt x="426979" y="2442253"/>
                    <a:pt x="423636" y="2432895"/>
                    <a:pt x="415615" y="2395463"/>
                  </a:cubicBezTo>
                  <a:cubicBezTo>
                    <a:pt x="407594" y="2358031"/>
                    <a:pt x="400909" y="2289184"/>
                    <a:pt x="395562" y="2231031"/>
                  </a:cubicBezTo>
                  <a:cubicBezTo>
                    <a:pt x="390215" y="2172878"/>
                    <a:pt x="386205" y="2098684"/>
                    <a:pt x="383531" y="2046547"/>
                  </a:cubicBezTo>
                  <a:cubicBezTo>
                    <a:pt x="380857" y="1994410"/>
                    <a:pt x="379520" y="1944947"/>
                    <a:pt x="379520" y="1918210"/>
                  </a:cubicBezTo>
                  <a:cubicBezTo>
                    <a:pt x="379520" y="1891473"/>
                    <a:pt x="385536" y="1892810"/>
                    <a:pt x="383531" y="1886126"/>
                  </a:cubicBezTo>
                  <a:cubicBezTo>
                    <a:pt x="381526" y="1879442"/>
                    <a:pt x="367489" y="1891473"/>
                    <a:pt x="367489" y="1878105"/>
                  </a:cubicBezTo>
                  <a:cubicBezTo>
                    <a:pt x="367489" y="1864737"/>
                    <a:pt x="378852" y="1831315"/>
                    <a:pt x="383531" y="1805915"/>
                  </a:cubicBezTo>
                  <a:cubicBezTo>
                    <a:pt x="388210" y="1780515"/>
                    <a:pt x="392888" y="1757789"/>
                    <a:pt x="395562" y="1725705"/>
                  </a:cubicBezTo>
                  <a:cubicBezTo>
                    <a:pt x="398236" y="1693621"/>
                    <a:pt x="399573" y="1648168"/>
                    <a:pt x="399573" y="1613410"/>
                  </a:cubicBezTo>
                  <a:cubicBezTo>
                    <a:pt x="399573" y="1578652"/>
                    <a:pt x="398236" y="1558599"/>
                    <a:pt x="395562" y="1517157"/>
                  </a:cubicBezTo>
                  <a:cubicBezTo>
                    <a:pt x="392888" y="1475715"/>
                    <a:pt x="390884" y="1404194"/>
                    <a:pt x="383531" y="1364757"/>
                  </a:cubicBezTo>
                  <a:cubicBezTo>
                    <a:pt x="376179" y="1325320"/>
                    <a:pt x="360805" y="1315962"/>
                    <a:pt x="351447" y="1280536"/>
                  </a:cubicBezTo>
                  <a:cubicBezTo>
                    <a:pt x="342089" y="1245110"/>
                    <a:pt x="337410" y="1184953"/>
                    <a:pt x="327384" y="1152200"/>
                  </a:cubicBezTo>
                  <a:cubicBezTo>
                    <a:pt x="317358" y="1119447"/>
                    <a:pt x="315352" y="1114100"/>
                    <a:pt x="291289" y="1084021"/>
                  </a:cubicBezTo>
                  <a:cubicBezTo>
                    <a:pt x="267226" y="1053942"/>
                    <a:pt x="207068" y="1004479"/>
                    <a:pt x="183005" y="971726"/>
                  </a:cubicBezTo>
                  <a:cubicBezTo>
                    <a:pt x="158942" y="938973"/>
                    <a:pt x="164957" y="925605"/>
                    <a:pt x="146910" y="887505"/>
                  </a:cubicBezTo>
                  <a:cubicBezTo>
                    <a:pt x="128863" y="849405"/>
                    <a:pt x="74720" y="743126"/>
                    <a:pt x="74720" y="743126"/>
                  </a:cubicBezTo>
                  <a:cubicBezTo>
                    <a:pt x="58678" y="711042"/>
                    <a:pt x="58009" y="711710"/>
                    <a:pt x="50657" y="695000"/>
                  </a:cubicBezTo>
                  <a:cubicBezTo>
                    <a:pt x="43305" y="678290"/>
                    <a:pt x="36621" y="677621"/>
                    <a:pt x="30605" y="642863"/>
                  </a:cubicBezTo>
                  <a:cubicBezTo>
                    <a:pt x="24589" y="608105"/>
                    <a:pt x="18573" y="531236"/>
                    <a:pt x="14562" y="486452"/>
                  </a:cubicBezTo>
                  <a:cubicBezTo>
                    <a:pt x="10551" y="441668"/>
                    <a:pt x="8546" y="411588"/>
                    <a:pt x="6541" y="374157"/>
                  </a:cubicBezTo>
                  <a:cubicBezTo>
                    <a:pt x="4536" y="336726"/>
                    <a:pt x="3199" y="282584"/>
                    <a:pt x="2531" y="261863"/>
                  </a:cubicBezTo>
                  <a:cubicBezTo>
                    <a:pt x="1863" y="241142"/>
                    <a:pt x="-2816" y="271889"/>
                    <a:pt x="2531" y="249831"/>
                  </a:cubicBezTo>
                  <a:cubicBezTo>
                    <a:pt x="7878" y="227773"/>
                    <a:pt x="27262" y="160931"/>
                    <a:pt x="34615" y="129515"/>
                  </a:cubicBezTo>
                  <a:cubicBezTo>
                    <a:pt x="41968" y="98099"/>
                    <a:pt x="43973" y="82057"/>
                    <a:pt x="46647" y="61336"/>
                  </a:cubicBezTo>
                  <a:cubicBezTo>
                    <a:pt x="49321" y="40615"/>
                    <a:pt x="39295" y="-8180"/>
                    <a:pt x="46647" y="1178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20" name="Freeform 22">
              <a:extLst>
                <a:ext uri="{FF2B5EF4-FFF2-40B4-BE49-F238E27FC236}">
                  <a16:creationId xmlns:a16="http://schemas.microsoft.com/office/drawing/2014/main" id="{BE97765C-D554-45BF-F3EE-B4D749B9D6AB}"/>
                </a:ext>
              </a:extLst>
            </p:cNvPr>
            <p:cNvSpPr/>
            <p:nvPr/>
          </p:nvSpPr>
          <p:spPr>
            <a:xfrm>
              <a:off x="7210179" y="2487003"/>
              <a:ext cx="182503" cy="211637"/>
            </a:xfrm>
            <a:custGeom>
              <a:avLst/>
              <a:gdLst>
                <a:gd name="connsiteX0" fmla="*/ 196595 w 198015"/>
                <a:gd name="connsiteY0" fmla="*/ 136842 h 252445"/>
                <a:gd name="connsiteX1" fmla="*/ 176275 w 198015"/>
                <a:gd name="connsiteY1" fmla="*/ 86042 h 252445"/>
                <a:gd name="connsiteX2" fmla="*/ 181355 w 198015"/>
                <a:gd name="connsiteY2" fmla="*/ 40322 h 252445"/>
                <a:gd name="connsiteX3" fmla="*/ 155955 w 198015"/>
                <a:gd name="connsiteY3" fmla="*/ 9842 h 252445"/>
                <a:gd name="connsiteX4" fmla="*/ 155955 w 198015"/>
                <a:gd name="connsiteY4" fmla="*/ 50482 h 252445"/>
                <a:gd name="connsiteX5" fmla="*/ 110235 w 198015"/>
                <a:gd name="connsiteY5" fmla="*/ 65722 h 252445"/>
                <a:gd name="connsiteX6" fmla="*/ 64515 w 198015"/>
                <a:gd name="connsiteY6" fmla="*/ 65722 h 252445"/>
                <a:gd name="connsiteX7" fmla="*/ 23875 w 198015"/>
                <a:gd name="connsiteY7" fmla="*/ 20002 h 252445"/>
                <a:gd name="connsiteX8" fmla="*/ 3555 w 198015"/>
                <a:gd name="connsiteY8" fmla="*/ 4762 h 252445"/>
                <a:gd name="connsiteX9" fmla="*/ 3555 w 198015"/>
                <a:gd name="connsiteY9" fmla="*/ 101282 h 252445"/>
                <a:gd name="connsiteX10" fmla="*/ 39115 w 198015"/>
                <a:gd name="connsiteY10" fmla="*/ 243522 h 252445"/>
                <a:gd name="connsiteX11" fmla="*/ 130555 w 198015"/>
                <a:gd name="connsiteY11" fmla="*/ 228282 h 252445"/>
                <a:gd name="connsiteX12" fmla="*/ 196595 w 198015"/>
                <a:gd name="connsiteY12" fmla="*/ 136842 h 252445"/>
                <a:gd name="connsiteX0" fmla="*/ 196595 w 200477"/>
                <a:gd name="connsiteY0" fmla="*/ 136842 h 252445"/>
                <a:gd name="connsiteX1" fmla="*/ 191515 w 200477"/>
                <a:gd name="connsiteY1" fmla="*/ 80962 h 252445"/>
                <a:gd name="connsiteX2" fmla="*/ 181355 w 200477"/>
                <a:gd name="connsiteY2" fmla="*/ 40322 h 252445"/>
                <a:gd name="connsiteX3" fmla="*/ 155955 w 200477"/>
                <a:gd name="connsiteY3" fmla="*/ 9842 h 252445"/>
                <a:gd name="connsiteX4" fmla="*/ 155955 w 200477"/>
                <a:gd name="connsiteY4" fmla="*/ 50482 h 252445"/>
                <a:gd name="connsiteX5" fmla="*/ 110235 w 200477"/>
                <a:gd name="connsiteY5" fmla="*/ 65722 h 252445"/>
                <a:gd name="connsiteX6" fmla="*/ 64515 w 200477"/>
                <a:gd name="connsiteY6" fmla="*/ 65722 h 252445"/>
                <a:gd name="connsiteX7" fmla="*/ 23875 w 200477"/>
                <a:gd name="connsiteY7" fmla="*/ 20002 h 252445"/>
                <a:gd name="connsiteX8" fmla="*/ 3555 w 200477"/>
                <a:gd name="connsiteY8" fmla="*/ 4762 h 252445"/>
                <a:gd name="connsiteX9" fmla="*/ 3555 w 200477"/>
                <a:gd name="connsiteY9" fmla="*/ 101282 h 252445"/>
                <a:gd name="connsiteX10" fmla="*/ 39115 w 200477"/>
                <a:gd name="connsiteY10" fmla="*/ 243522 h 252445"/>
                <a:gd name="connsiteX11" fmla="*/ 130555 w 200477"/>
                <a:gd name="connsiteY11" fmla="*/ 228282 h 252445"/>
                <a:gd name="connsiteX12" fmla="*/ 196595 w 200477"/>
                <a:gd name="connsiteY12" fmla="*/ 136842 h 252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0477" h="252445">
                  <a:moveTo>
                    <a:pt x="196595" y="136842"/>
                  </a:moveTo>
                  <a:cubicBezTo>
                    <a:pt x="206755" y="112289"/>
                    <a:pt x="194055" y="97049"/>
                    <a:pt x="191515" y="80962"/>
                  </a:cubicBezTo>
                  <a:cubicBezTo>
                    <a:pt x="188975" y="64875"/>
                    <a:pt x="187282" y="52175"/>
                    <a:pt x="181355" y="40322"/>
                  </a:cubicBezTo>
                  <a:cubicBezTo>
                    <a:pt x="175428" y="28469"/>
                    <a:pt x="160188" y="8149"/>
                    <a:pt x="155955" y="9842"/>
                  </a:cubicBezTo>
                  <a:cubicBezTo>
                    <a:pt x="151722" y="11535"/>
                    <a:pt x="163575" y="41169"/>
                    <a:pt x="155955" y="50482"/>
                  </a:cubicBezTo>
                  <a:cubicBezTo>
                    <a:pt x="148335" y="59795"/>
                    <a:pt x="125475" y="63182"/>
                    <a:pt x="110235" y="65722"/>
                  </a:cubicBezTo>
                  <a:cubicBezTo>
                    <a:pt x="94995" y="68262"/>
                    <a:pt x="78908" y="73342"/>
                    <a:pt x="64515" y="65722"/>
                  </a:cubicBezTo>
                  <a:cubicBezTo>
                    <a:pt x="50122" y="58102"/>
                    <a:pt x="34035" y="30162"/>
                    <a:pt x="23875" y="20002"/>
                  </a:cubicBezTo>
                  <a:cubicBezTo>
                    <a:pt x="13715" y="9842"/>
                    <a:pt x="6942" y="-8785"/>
                    <a:pt x="3555" y="4762"/>
                  </a:cubicBezTo>
                  <a:cubicBezTo>
                    <a:pt x="168" y="18309"/>
                    <a:pt x="-2372" y="61489"/>
                    <a:pt x="3555" y="101282"/>
                  </a:cubicBezTo>
                  <a:cubicBezTo>
                    <a:pt x="9482" y="141075"/>
                    <a:pt x="17948" y="222355"/>
                    <a:pt x="39115" y="243522"/>
                  </a:cubicBezTo>
                  <a:cubicBezTo>
                    <a:pt x="60282" y="264689"/>
                    <a:pt x="106848" y="243522"/>
                    <a:pt x="130555" y="228282"/>
                  </a:cubicBezTo>
                  <a:cubicBezTo>
                    <a:pt x="154262" y="213042"/>
                    <a:pt x="186435" y="161395"/>
                    <a:pt x="196595" y="13684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11643777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Cover and End Slide Master">
  <a:themeElements>
    <a:clrScheme name="Custom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62B7E8"/>
      </a:accent1>
      <a:accent2>
        <a:srgbClr val="4185B5"/>
      </a:accent2>
      <a:accent3>
        <a:srgbClr val="285D8D"/>
      </a:accent3>
      <a:accent4>
        <a:srgbClr val="134070"/>
      </a:accent4>
      <a:accent5>
        <a:srgbClr val="1A3253"/>
      </a:accent5>
      <a:accent6>
        <a:srgbClr val="091424"/>
      </a:accent6>
      <a:hlink>
        <a:srgbClr val="FFFF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tents Slide Master">
  <a:themeElements>
    <a:clrScheme name="Custom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62B7E8"/>
      </a:accent1>
      <a:accent2>
        <a:srgbClr val="4185B5"/>
      </a:accent2>
      <a:accent3>
        <a:srgbClr val="285D8D"/>
      </a:accent3>
      <a:accent4>
        <a:srgbClr val="134070"/>
      </a:accent4>
      <a:accent5>
        <a:srgbClr val="1A3253"/>
      </a:accent5>
      <a:accent6>
        <a:srgbClr val="091424"/>
      </a:accent6>
      <a:hlink>
        <a:srgbClr val="FFFFFF"/>
      </a:hlink>
      <a:folHlink>
        <a:srgbClr val="80008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Section Break Slide Master">
  <a:themeElements>
    <a:clrScheme name="Custom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62B7E8"/>
      </a:accent1>
      <a:accent2>
        <a:srgbClr val="4185B5"/>
      </a:accent2>
      <a:accent3>
        <a:srgbClr val="285D8D"/>
      </a:accent3>
      <a:accent4>
        <a:srgbClr val="134070"/>
      </a:accent4>
      <a:accent5>
        <a:srgbClr val="1A3253"/>
      </a:accent5>
      <a:accent6>
        <a:srgbClr val="091424"/>
      </a:accent6>
      <a:hlink>
        <a:srgbClr val="FFFFFF"/>
      </a:hlink>
      <a:folHlink>
        <a:srgbClr val="80008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3196</TotalTime>
  <Words>217</Words>
  <Application>Microsoft Office PowerPoint</Application>
  <PresentationFormat>Widescreen</PresentationFormat>
  <Paragraphs>61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Amasis MT Pro Light</vt:lpstr>
      <vt:lpstr>Amasis MT Pro Medium</vt:lpstr>
      <vt:lpstr>Arial</vt:lpstr>
      <vt:lpstr>Calibri</vt:lpstr>
      <vt:lpstr>Wingdings</vt:lpstr>
      <vt:lpstr>Cover and End Slide Master</vt:lpstr>
      <vt:lpstr>Contents Slide Master</vt:lpstr>
      <vt:lpstr>Section Break Slide Master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Agus Eka Priyanto</cp:lastModifiedBy>
  <cp:revision>88</cp:revision>
  <dcterms:created xsi:type="dcterms:W3CDTF">2020-01-20T05:08:25Z</dcterms:created>
  <dcterms:modified xsi:type="dcterms:W3CDTF">2023-06-12T07:15:36Z</dcterms:modified>
</cp:coreProperties>
</file>