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91" r:id="rId3"/>
    <p:sldId id="367" r:id="rId4"/>
    <p:sldId id="369" r:id="rId5"/>
    <p:sldId id="370" r:id="rId6"/>
    <p:sldId id="381" r:id="rId7"/>
    <p:sldId id="382" r:id="rId8"/>
    <p:sldId id="303" r:id="rId9"/>
  </p:sldIdLst>
  <p:sldSz cx="9144000" cy="6858000" type="screen4x3"/>
  <p:notesSz cx="6761163" cy="9942513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=""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996600"/>
    <a:srgbClr val="9E0602"/>
    <a:srgbClr val="0033CC"/>
    <a:srgbClr val="07F9A8"/>
    <a:srgbClr val="660033"/>
    <a:srgbClr val="FFFF99"/>
    <a:srgbClr val="1C1C1C"/>
    <a:srgbClr val="19F3F3"/>
    <a:srgbClr val="08E823"/>
    <a:srgbClr val="33CC3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667" autoAdjust="0"/>
    <p:restoredTop sz="94656" autoAdjust="0"/>
  </p:normalViewPr>
  <p:slideViewPr>
    <p:cSldViewPr>
      <p:cViewPr>
        <p:scale>
          <a:sx n="55" d="100"/>
          <a:sy n="55" d="100"/>
        </p:scale>
        <p:origin x="-90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3376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33767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33767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33767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33767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33767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816429"/>
            <a:ext cx="8839199" cy="587828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4" name="Picture 12" descr="http://www.a-star.edu.sg/Portals/69/Skins/SIMTech/images/bannerPattern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46667" b="13979"/>
          <a:stretch/>
        </p:blipFill>
        <p:spPr bwMode="auto">
          <a:xfrm flipH="1">
            <a:off x="4267200" y="4408714"/>
            <a:ext cx="4876800" cy="2449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 userDrawn="1"/>
        </p:nvSpPr>
        <p:spPr bwMode="blackWhite">
          <a:xfrm>
            <a:off x="0" y="1"/>
            <a:ext cx="9144000" cy="571500"/>
          </a:xfrm>
          <a:prstGeom prst="rect">
            <a:avLst/>
          </a:prstGeom>
          <a:solidFill>
            <a:srgbClr val="CC6600"/>
          </a:solidFill>
          <a:ln w="317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18288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675"/>
            <a:ext cx="9144000" cy="56882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69905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</a:t>
            </a:r>
            <a:r>
              <a:rPr lang="id-ID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ONFLIK &amp; NEGOSIASI</a:t>
            </a: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2</a:t>
            </a:r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7</a:t>
            </a:r>
            <a:endParaRPr lang="en-US" sz="36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id-ID" dirty="0" smtClean="0"/>
              <a:t>Pokok Bahasan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495801"/>
          </a:xfrm>
        </p:spPr>
        <p:txBody>
          <a:bodyPr>
            <a:noAutofit/>
          </a:bodyPr>
          <a:lstStyle/>
          <a:p>
            <a:pPr>
              <a:buNone/>
            </a:pPr>
            <a:endParaRPr lang="id-ID" dirty="0" smtClean="0">
              <a:latin typeface="+mj-lt"/>
              <a:cs typeface="Arial" pitchFamily="34" charset="0"/>
            </a:endParaRPr>
          </a:p>
          <a:p>
            <a:endParaRPr lang="id-ID" dirty="0" smtClean="0">
              <a:latin typeface="+mj-lt"/>
              <a:cs typeface="Arial" pitchFamily="34" charset="0"/>
            </a:endParaRPr>
          </a:p>
          <a:p>
            <a:r>
              <a:rPr lang="id-ID" sz="3200" dirty="0" smtClean="0">
                <a:latin typeface="+mj-lt"/>
                <a:cs typeface="Arial" pitchFamily="34" charset="0"/>
              </a:rPr>
              <a:t>Definisi konflik</a:t>
            </a:r>
          </a:p>
          <a:p>
            <a:r>
              <a:rPr lang="id-ID" sz="3200" dirty="0" smtClean="0">
                <a:latin typeface="+mj-lt"/>
                <a:cs typeface="Arial" pitchFamily="34" charset="0"/>
              </a:rPr>
              <a:t>Tipe dan lokus konflik</a:t>
            </a:r>
          </a:p>
          <a:p>
            <a:r>
              <a:rPr lang="id-ID" sz="3200" dirty="0" smtClean="0">
                <a:latin typeface="+mj-lt"/>
                <a:cs typeface="Arial" pitchFamily="34" charset="0"/>
              </a:rPr>
              <a:t>Proses konflik</a:t>
            </a:r>
          </a:p>
          <a:p>
            <a:r>
              <a:rPr lang="id-ID" sz="3200" dirty="0" smtClean="0">
                <a:latin typeface="+mj-lt"/>
                <a:cs typeface="Arial" pitchFamily="34" charset="0"/>
              </a:rPr>
              <a:t>Manfaat konflik</a:t>
            </a: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457200"/>
            <a:ext cx="8229600" cy="914400"/>
          </a:xfrm>
        </p:spPr>
        <p:txBody>
          <a:bodyPr>
            <a:normAutofit/>
          </a:bodyPr>
          <a:lstStyle/>
          <a:p>
            <a:r>
              <a:rPr lang="id-ID" dirty="0" smtClean="0"/>
              <a:t>Konflik </a:t>
            </a:r>
            <a:r>
              <a:rPr lang="id-ID" i="1" dirty="0" smtClean="0"/>
              <a:t>(conflict)</a:t>
            </a:r>
            <a:endParaRPr lang="id-ID" b="0" i="1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>
              <a:latin typeface="+mj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2000" y="1447800"/>
            <a:ext cx="7620000" cy="4800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3200" dirty="0" smtClean="0">
                <a:solidFill>
                  <a:schemeClr val="tx1"/>
                </a:solidFill>
              </a:rPr>
              <a:t>Sebuah proses yang dimulai ketika salah satu pihak memandang pihak lainnya telah memengaruhi secara negatif, atau akan berpengaruh secara negatif, terhadap segala sesuatu hal yang dipedulikan oleh pihak pertama</a:t>
            </a:r>
          </a:p>
        </p:txBody>
      </p:sp>
    </p:spTree>
    <p:extLst>
      <p:ext uri="{BB962C8B-B14F-4D97-AF65-F5344CB8AC3E}">
        <p14:creationId xmlns=""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457200"/>
            <a:ext cx="8229600" cy="914400"/>
          </a:xfrm>
        </p:spPr>
        <p:txBody>
          <a:bodyPr>
            <a:normAutofit/>
          </a:bodyPr>
          <a:lstStyle/>
          <a:p>
            <a:r>
              <a:rPr lang="id-ID" dirty="0" smtClean="0"/>
              <a:t>Tipe dan Lokus Konflik</a:t>
            </a:r>
            <a:endParaRPr lang="id-ID" b="0" i="1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>
              <a:latin typeface="+mj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2000" y="1524000"/>
            <a:ext cx="7620000" cy="4648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q"/>
            </a:pPr>
            <a:r>
              <a:rPr lang="id-ID" sz="3200" dirty="0" smtClean="0">
                <a:solidFill>
                  <a:schemeClr val="tx1"/>
                </a:solidFill>
              </a:rPr>
              <a:t> Tipe konflik</a:t>
            </a:r>
          </a:p>
          <a:p>
            <a:r>
              <a:rPr lang="id-ID" sz="3200" dirty="0" smtClean="0">
                <a:solidFill>
                  <a:schemeClr val="tx1"/>
                </a:solidFill>
              </a:rPr>
              <a:t>	</a:t>
            </a:r>
          </a:p>
          <a:p>
            <a:endParaRPr lang="id-ID" sz="3200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id-ID" sz="3200" dirty="0" smtClean="0">
                <a:solidFill>
                  <a:schemeClr val="tx1"/>
                </a:solidFill>
              </a:rPr>
              <a:t> Lokus konflik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57600" y="2286000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dirty="0" smtClean="0"/>
              <a:t>Konflik tugas</a:t>
            </a:r>
            <a:endParaRPr lang="id-ID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3581400" y="2971800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dirty="0" smtClean="0"/>
              <a:t>Konflik hubungan</a:t>
            </a:r>
            <a:endParaRPr lang="id-ID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3657600" y="3657600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dirty="0" smtClean="0"/>
              <a:t>Konflik proses</a:t>
            </a:r>
            <a:endParaRPr lang="id-ID" sz="2400" dirty="0"/>
          </a:p>
        </p:txBody>
      </p:sp>
      <p:cxnSp>
        <p:nvCxnSpPr>
          <p:cNvPr id="14" name="Straight Arrow Connector 13"/>
          <p:cNvCxnSpPr>
            <a:endCxn id="10" idx="1"/>
          </p:cNvCxnSpPr>
          <p:nvPr/>
        </p:nvCxnSpPr>
        <p:spPr>
          <a:xfrm rot="5400000" flipH="1" flipV="1">
            <a:off x="3163417" y="2630017"/>
            <a:ext cx="607367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endCxn id="11" idx="1"/>
          </p:cNvCxnSpPr>
          <p:nvPr/>
        </p:nvCxnSpPr>
        <p:spPr>
          <a:xfrm>
            <a:off x="3276600" y="3124200"/>
            <a:ext cx="304800" cy="784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endCxn id="12" idx="1"/>
          </p:cNvCxnSpPr>
          <p:nvPr/>
        </p:nvCxnSpPr>
        <p:spPr>
          <a:xfrm rot="16200000" flipH="1">
            <a:off x="3084984" y="3315816"/>
            <a:ext cx="764233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191000" y="4419600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dirty="0" smtClean="0"/>
              <a:t>Konflik dyanik</a:t>
            </a:r>
            <a:endParaRPr lang="id-ID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4267200" y="4953000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dirty="0" smtClean="0"/>
              <a:t>Konflik intragrup</a:t>
            </a:r>
            <a:endParaRPr lang="id-ID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4191000" y="5562600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dirty="0" smtClean="0"/>
              <a:t>Konflik antar kelompok</a:t>
            </a:r>
            <a:endParaRPr lang="id-ID" sz="2400" dirty="0"/>
          </a:p>
        </p:txBody>
      </p:sp>
      <p:cxnSp>
        <p:nvCxnSpPr>
          <p:cNvPr id="24" name="Straight Arrow Connector 23"/>
          <p:cNvCxnSpPr>
            <a:endCxn id="20" idx="1"/>
          </p:cNvCxnSpPr>
          <p:nvPr/>
        </p:nvCxnSpPr>
        <p:spPr>
          <a:xfrm>
            <a:off x="3581400" y="4572000"/>
            <a:ext cx="609600" cy="784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endCxn id="21" idx="1"/>
          </p:cNvCxnSpPr>
          <p:nvPr/>
        </p:nvCxnSpPr>
        <p:spPr>
          <a:xfrm rot="16200000" flipH="1">
            <a:off x="3656484" y="4573116"/>
            <a:ext cx="611833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endCxn id="22" idx="1"/>
          </p:cNvCxnSpPr>
          <p:nvPr/>
        </p:nvCxnSpPr>
        <p:spPr>
          <a:xfrm rot="16200000" flipH="1">
            <a:off x="3275484" y="4877916"/>
            <a:ext cx="1221433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457200"/>
            <a:ext cx="8229600" cy="914400"/>
          </a:xfrm>
        </p:spPr>
        <p:txBody>
          <a:bodyPr>
            <a:normAutofit/>
          </a:bodyPr>
          <a:lstStyle/>
          <a:p>
            <a:r>
              <a:rPr lang="id-ID" dirty="0" smtClean="0"/>
              <a:t>Proses Konflik</a:t>
            </a:r>
            <a:endParaRPr lang="id-ID" b="0" i="1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Content Placeholder 10" descr="proses konflik.PN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75658" y="1828800"/>
            <a:ext cx="8839742" cy="3810000"/>
          </a:xfrm>
        </p:spPr>
      </p:pic>
      <p:sp>
        <p:nvSpPr>
          <p:cNvPr id="8" name="TextBox 11"/>
          <p:cNvSpPr txBox="1"/>
          <p:nvPr/>
        </p:nvSpPr>
        <p:spPr>
          <a:xfrm>
            <a:off x="4953000" y="5867400"/>
            <a:ext cx="396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 err="1" smtClean="0"/>
              <a:t>Sumber</a:t>
            </a:r>
            <a:r>
              <a:rPr lang="en-US" dirty="0" smtClean="0"/>
              <a:t>: Robbins &amp; Judge (2015)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457200"/>
            <a:ext cx="8229600" cy="914400"/>
          </a:xfrm>
        </p:spPr>
        <p:txBody>
          <a:bodyPr>
            <a:normAutofit/>
          </a:bodyPr>
          <a:lstStyle/>
          <a:p>
            <a:r>
              <a:rPr lang="id-ID" dirty="0" smtClean="0"/>
              <a:t>Hasil Konflik</a:t>
            </a:r>
            <a:endParaRPr lang="id-ID" b="0" i="1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>
              <a:latin typeface="+mj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8600" y="1524000"/>
            <a:ext cx="8458200" cy="4876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q"/>
            </a:pPr>
            <a:r>
              <a:rPr lang="id-ID" sz="3200" dirty="0" smtClean="0">
                <a:solidFill>
                  <a:schemeClr val="tx1"/>
                </a:solidFill>
              </a:rPr>
              <a:t>Hasil konflik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10000" y="3200400"/>
            <a:ext cx="236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800" dirty="0" smtClean="0"/>
              <a:t>Disfungsional</a:t>
            </a:r>
            <a:endParaRPr lang="id-ID" sz="2800" dirty="0"/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2895600" y="3505200"/>
            <a:ext cx="8382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2895600" y="3886200"/>
            <a:ext cx="8382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3810000" y="3733800"/>
            <a:ext cx="2819400" cy="1066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3200" dirty="0" smtClean="0"/>
              <a:t>Fungsional</a:t>
            </a:r>
            <a:endParaRPr lang="id-ID" sz="3200" dirty="0"/>
          </a:p>
        </p:txBody>
      </p:sp>
    </p:spTree>
    <p:extLst>
      <p:ext uri="{BB962C8B-B14F-4D97-AF65-F5344CB8AC3E}">
        <p14:creationId xmlns=""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457200"/>
            <a:ext cx="8229600" cy="914400"/>
          </a:xfrm>
        </p:spPr>
        <p:txBody>
          <a:bodyPr>
            <a:normAutofit/>
          </a:bodyPr>
          <a:lstStyle/>
          <a:p>
            <a:r>
              <a:rPr lang="id-ID" dirty="0" smtClean="0"/>
              <a:t>Manfaat Konflik</a:t>
            </a:r>
            <a:endParaRPr lang="id-ID" b="0" i="1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>
              <a:latin typeface="+mj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4800" y="1447800"/>
            <a:ext cx="8534400" cy="4876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q"/>
            </a:pPr>
            <a:r>
              <a:rPr lang="id-ID" sz="3200" dirty="0" smtClean="0">
                <a:solidFill>
                  <a:schemeClr val="tx1"/>
                </a:solidFill>
              </a:rPr>
              <a:t> Meningkatkan kualitas keputusan</a:t>
            </a:r>
          </a:p>
          <a:p>
            <a:pPr>
              <a:buFont typeface="Wingdings" pitchFamily="2" charset="2"/>
              <a:buChar char="q"/>
            </a:pPr>
            <a:r>
              <a:rPr lang="id-ID" sz="3200" dirty="0" smtClean="0">
                <a:solidFill>
                  <a:schemeClr val="tx1"/>
                </a:solidFill>
              </a:rPr>
              <a:t> Menstimulasi kreativitas dan inovasi</a:t>
            </a:r>
          </a:p>
          <a:p>
            <a:pPr>
              <a:buFont typeface="Wingdings" pitchFamily="2" charset="2"/>
              <a:buChar char="q"/>
            </a:pPr>
            <a:r>
              <a:rPr lang="id-ID" sz="3200" dirty="0" smtClean="0">
                <a:solidFill>
                  <a:schemeClr val="tx1"/>
                </a:solidFill>
              </a:rPr>
              <a:t> mendorong kepentingan dan keingintahuan antar anggota kelompok</a:t>
            </a:r>
          </a:p>
          <a:p>
            <a:pPr>
              <a:buFont typeface="Wingdings" pitchFamily="2" charset="2"/>
              <a:buChar char="q"/>
            </a:pPr>
            <a:r>
              <a:rPr lang="id-ID" sz="3200" dirty="0" smtClean="0">
                <a:solidFill>
                  <a:schemeClr val="tx1"/>
                </a:solidFill>
              </a:rPr>
              <a:t> Media bagi pelepasan ketegangan permasalahan</a:t>
            </a:r>
          </a:p>
          <a:p>
            <a:pPr>
              <a:buFont typeface="Wingdings" pitchFamily="2" charset="2"/>
              <a:buChar char="q"/>
            </a:pPr>
            <a:r>
              <a:rPr lang="id-ID" sz="3200" dirty="0" smtClean="0">
                <a:solidFill>
                  <a:schemeClr val="tx1"/>
                </a:solidFill>
              </a:rPr>
              <a:t> Membantu perkembangan diri setiap anggota</a:t>
            </a:r>
          </a:p>
          <a:p>
            <a:pPr>
              <a:buFont typeface="Wingdings" pitchFamily="2" charset="2"/>
              <a:buChar char="q"/>
            </a:pPr>
            <a:r>
              <a:rPr lang="id-ID" sz="3200" dirty="0" smtClean="0">
                <a:solidFill>
                  <a:schemeClr val="tx1"/>
                </a:solidFill>
              </a:rPr>
              <a:t> membuat perubahan</a:t>
            </a:r>
          </a:p>
        </p:txBody>
      </p:sp>
    </p:spTree>
    <p:extLst>
      <p:ext uri="{BB962C8B-B14F-4D97-AF65-F5344CB8AC3E}">
        <p14:creationId xmlns=""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400" b="1" dirty="0" smtClean="0">
                <a:solidFill>
                  <a:srgbClr val="0033CC"/>
                </a:solidFill>
                <a:latin typeface="Cambria" pitchFamily="18" charset="0"/>
                <a:cs typeface="Arial" pitchFamily="34" charset="0"/>
              </a:rPr>
              <a:t>TERIMA KASIH</a:t>
            </a:r>
            <a:endParaRPr lang="en-US" sz="4400" b="1" dirty="0">
              <a:solidFill>
                <a:srgbClr val="0033CC"/>
              </a:solidFill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15559</TotalTime>
  <Words>255</Words>
  <Application>Microsoft Office PowerPoint</Application>
  <PresentationFormat>On-screen Show (4:3)</PresentationFormat>
  <Paragraphs>62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Pokok Bahasan</vt:lpstr>
      <vt:lpstr>Konflik (conflict)</vt:lpstr>
      <vt:lpstr>Tipe dan Lokus Konflik</vt:lpstr>
      <vt:lpstr>Proses Konflik</vt:lpstr>
      <vt:lpstr>Hasil Konflik</vt:lpstr>
      <vt:lpstr>Manfaat Konflik</vt:lpstr>
      <vt:lpstr>Slide 8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Cahyani Prastiti</cp:lastModifiedBy>
  <cp:revision>686</cp:revision>
  <cp:lastPrinted>2015-09-17T08:41:14Z</cp:lastPrinted>
  <dcterms:created xsi:type="dcterms:W3CDTF">2010-04-18T12:06:30Z</dcterms:created>
  <dcterms:modified xsi:type="dcterms:W3CDTF">2017-09-04T06:53:51Z</dcterms:modified>
</cp:coreProperties>
</file>