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92" r:id="rId3"/>
    <p:sldId id="314" r:id="rId4"/>
    <p:sldId id="316" r:id="rId5"/>
    <p:sldId id="303" r:id="rId6"/>
  </p:sldIdLst>
  <p:sldSz cx="9144000" cy="6858000" type="screen4x3"/>
  <p:notesSz cx="6761163" cy="9942513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 varScale="1">
        <p:scale>
          <a:sx n="68" d="100"/>
          <a:sy n="68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dirty="0"/>
              <a:t>METODE PENGAMBILAN SAMPLE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10 (sesi 1)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/>
              <a:t>ALASAN PERLUNYA SAMPEL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d-ID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id-ID" dirty="0"/>
              <a:t>1. Sampel memberikan pencerminan optimal terhadap</a:t>
            </a:r>
          </a:p>
          <a:p>
            <a:pPr marL="0" indent="0">
              <a:buNone/>
            </a:pPr>
            <a:r>
              <a:rPr lang="id-ID" dirty="0"/>
              <a:t>    populasi (</a:t>
            </a:r>
            <a:r>
              <a:rPr lang="id-ID" i="1" dirty="0"/>
              <a:t>representative)</a:t>
            </a:r>
          </a:p>
          <a:p>
            <a:pPr marL="0" indent="0">
              <a:buNone/>
            </a:pPr>
            <a:r>
              <a:rPr lang="id-ID" dirty="0"/>
              <a:t>2. Sampel memberikan ketepatan jika pemilihan desain </a:t>
            </a:r>
          </a:p>
          <a:p>
            <a:pPr marL="0" indent="0">
              <a:buNone/>
            </a:pPr>
            <a:r>
              <a:rPr lang="id-ID" dirty="0"/>
              <a:t>    sampel yang baik, akurat  dengan tingkat kesalahan </a:t>
            </a:r>
          </a:p>
          <a:p>
            <a:pPr marL="0" indent="0">
              <a:buNone/>
            </a:pPr>
            <a:r>
              <a:rPr lang="id-ID" dirty="0"/>
              <a:t>    yang rendah.</a:t>
            </a:r>
          </a:p>
          <a:p>
            <a:pPr marL="0" indent="0">
              <a:buNone/>
            </a:pPr>
            <a:r>
              <a:rPr lang="id-ID" dirty="0"/>
              <a:t>3. Jumlah sampel yang dapat diterima secara umum</a:t>
            </a:r>
          </a:p>
          <a:p>
            <a:pPr marL="0" indent="0">
              <a:buNone/>
            </a:pPr>
            <a:r>
              <a:rPr lang="id-ID" dirty="0"/>
              <a:t>    tergantung pada jenis penelitian yang akan dilakukan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b="1" dirty="0">
                <a:solidFill>
                  <a:srgbClr val="FF0000"/>
                </a:solidFill>
                <a:latin typeface="Arial" charset="0"/>
                <a:cs typeface="Arial" charset="0"/>
              </a:rPr>
              <a:t>         PENENTUAN UKURAN SAMPEL</a:t>
            </a:r>
          </a:p>
          <a:p>
            <a:pPr marL="514350" indent="-514350">
              <a:buAutoNum type="arabicPeriod"/>
            </a:pPr>
            <a:r>
              <a:rPr lang="id-ID" altLang="id-ID" dirty="0">
                <a:latin typeface="Arial" charset="0"/>
                <a:cs typeface="Arial" charset="0"/>
              </a:rPr>
              <a:t>Sampel yang harus diambil minimum 10 persen</a:t>
            </a:r>
          </a:p>
          <a:p>
            <a:pPr marL="0" indent="0">
              <a:buNone/>
            </a:pPr>
            <a:r>
              <a:rPr lang="id-ID" altLang="id-ID" dirty="0">
                <a:latin typeface="Arial" charset="0"/>
                <a:cs typeface="Arial" charset="0"/>
              </a:rPr>
              <a:t>      dari total populasi </a:t>
            </a:r>
          </a:p>
          <a:p>
            <a:pPr marL="514350" indent="-514350">
              <a:buAutoNum type="arabicPeriod" startAt="2"/>
            </a:pPr>
            <a:r>
              <a:rPr lang="id-ID" altLang="id-ID" dirty="0">
                <a:latin typeface="Arial" charset="0"/>
                <a:cs typeface="Arial" charset="0"/>
              </a:rPr>
              <a:t>Penelitian korelasional , sampel yang dibutuhkan minimum 30 persen dari total populasi</a:t>
            </a:r>
          </a:p>
          <a:p>
            <a:pPr marL="514350" indent="-514350">
              <a:buAutoNum type="arabicPeriod" startAt="2"/>
            </a:pPr>
            <a:r>
              <a:rPr lang="id-ID" altLang="id-ID" dirty="0">
                <a:latin typeface="Arial" charset="0"/>
                <a:cs typeface="Arial" charset="0"/>
              </a:rPr>
              <a:t>Penelitian kausal komparatif dan eksperimen masing-masing minimum sebesar 30 persen subjek per group dan 15 subyek pergrup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 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 Riset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9689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/>
              <a:t>Presentasi Tugas masing –masing;per individu dari kelompok 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 Riset SDM</a:t>
            </a:r>
          </a:p>
          <a:p>
            <a:r>
              <a:rPr lang="id-ID" dirty="0"/>
              <a:t>Kode</a:t>
            </a:r>
            <a:r>
              <a:rPr lang="en-US" dirty="0"/>
              <a:t>MK :</a:t>
            </a:r>
            <a:r>
              <a:rPr lang="id-ID" dirty="0"/>
              <a:t>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4637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3959</TotalTime>
  <Words>178</Words>
  <Application>Microsoft Office PowerPoint</Application>
  <PresentationFormat>On-screen Show (4:3)</PresentationFormat>
  <Paragraphs>34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</vt:lpstr>
      <vt:lpstr>Times New Roman</vt:lpstr>
      <vt:lpstr>Office Theme</vt:lpstr>
      <vt:lpstr>PowerPoint Presentation</vt:lpstr>
      <vt:lpstr>ALASAN PERLUNYA SAMPEL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544</cp:revision>
  <cp:lastPrinted>2015-09-17T08:41:14Z</cp:lastPrinted>
  <dcterms:created xsi:type="dcterms:W3CDTF">2010-04-18T12:06:30Z</dcterms:created>
  <dcterms:modified xsi:type="dcterms:W3CDTF">2024-05-28T05:55:34Z</dcterms:modified>
</cp:coreProperties>
</file>