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30" r:id="rId3"/>
    <p:sldId id="331" r:id="rId4"/>
    <p:sldId id="333" r:id="rId5"/>
    <p:sldId id="334" r:id="rId6"/>
    <p:sldId id="335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5"/>
  </p:normalViewPr>
  <p:slideViewPr>
    <p:cSldViewPr>
      <p:cViewPr varScale="1">
        <p:scale>
          <a:sx n="103" d="100"/>
          <a:sy n="103" d="100"/>
        </p:scale>
        <p:origin x="168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2362200"/>
            <a:ext cx="5638800" cy="251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POSTER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Aplikasi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Vector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5715000"/>
            <a:ext cx="6400800" cy="1066799"/>
          </a:xfrm>
        </p:spPr>
        <p:txBody>
          <a:bodyPr/>
          <a:lstStyle/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2A909E-0D31-12AE-2179-79B465720CB8}"/>
              </a:ext>
            </a:extLst>
          </p:cNvPr>
          <p:cNvSpPr/>
          <p:nvPr/>
        </p:nvSpPr>
        <p:spPr>
          <a:xfrm>
            <a:off x="0" y="29718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POSTER</a:t>
            </a:r>
            <a:r>
              <a:rPr lang="en-US" sz="3600" b="1" dirty="0">
                <a:solidFill>
                  <a:schemeClr val="bg1"/>
                </a:solidFill>
              </a:rPr>
              <a:t> DESAIN</a:t>
            </a:r>
          </a:p>
        </p:txBody>
      </p:sp>
    </p:spTree>
    <p:extLst>
      <p:ext uri="{BB962C8B-B14F-4D97-AF65-F5344CB8AC3E}">
        <p14:creationId xmlns:p14="http://schemas.microsoft.com/office/powerpoint/2010/main" val="2549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543800" cy="48768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Poster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pengumuman</a:t>
            </a:r>
            <a:r>
              <a:rPr lang="en-ID" sz="2400" dirty="0"/>
              <a:t> </a:t>
            </a:r>
            <a:r>
              <a:rPr lang="en-ID" sz="2400" dirty="0" err="1"/>
              <a:t>ataupun</a:t>
            </a:r>
            <a:r>
              <a:rPr lang="en-ID" sz="2400" dirty="0"/>
              <a:t> </a:t>
            </a:r>
            <a:r>
              <a:rPr lang="en-ID" sz="2400" dirty="0" err="1"/>
              <a:t>iklan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gambar</a:t>
            </a:r>
            <a:r>
              <a:rPr lang="en-ID" sz="2400" dirty="0"/>
              <a:t> </a:t>
            </a:r>
            <a:r>
              <a:rPr lang="en-ID" sz="2400" dirty="0" err="1"/>
              <a:t>ataupun</a:t>
            </a:r>
            <a:r>
              <a:rPr lang="en-ID" sz="2400" dirty="0"/>
              <a:t> tulisan yang </a:t>
            </a:r>
            <a:r>
              <a:rPr lang="en-ID" sz="2400" dirty="0" err="1"/>
              <a:t>berisi</a:t>
            </a:r>
            <a:r>
              <a:rPr lang="en-ID" sz="2400" dirty="0"/>
              <a:t> </a:t>
            </a:r>
            <a:r>
              <a:rPr lang="en-ID" sz="2400" dirty="0" err="1"/>
              <a:t>mengenai</a:t>
            </a:r>
            <a:r>
              <a:rPr lang="en-ID" sz="2400" dirty="0"/>
              <a:t> </a:t>
            </a:r>
            <a:r>
              <a:rPr lang="en-ID" sz="2400" dirty="0" err="1"/>
              <a:t>himbauan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ajakan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sesuatu</a:t>
            </a:r>
            <a:r>
              <a:rPr lang="en-ID" sz="2400" dirty="0"/>
              <a:t> dan </a:t>
            </a:r>
            <a:r>
              <a:rPr lang="en-ID" sz="2400" dirty="0" err="1"/>
              <a:t>umumnya</a:t>
            </a:r>
            <a:r>
              <a:rPr lang="en-ID" sz="2400" dirty="0"/>
              <a:t> poster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ditempelkan</a:t>
            </a:r>
            <a:r>
              <a:rPr lang="en-ID" sz="2400" dirty="0"/>
              <a:t> di </a:t>
            </a:r>
            <a:r>
              <a:rPr lang="en-ID" sz="2400" dirty="0" err="1"/>
              <a:t>dinding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di </a:t>
            </a:r>
            <a:r>
              <a:rPr lang="en-ID" sz="2400" dirty="0" err="1"/>
              <a:t>tempat-tempat</a:t>
            </a:r>
            <a:r>
              <a:rPr lang="en-ID" sz="2400" dirty="0"/>
              <a:t> </a:t>
            </a:r>
            <a:r>
              <a:rPr lang="en-ID" sz="2400" dirty="0" err="1"/>
              <a:t>strategis</a:t>
            </a:r>
            <a:r>
              <a:rPr lang="en-ID" sz="2400" dirty="0"/>
              <a:t> yang </a:t>
            </a:r>
            <a:r>
              <a:rPr lang="en-ID" sz="2400" dirty="0" err="1"/>
              <a:t>kerap</a:t>
            </a:r>
            <a:r>
              <a:rPr lang="en-ID" sz="2400" dirty="0"/>
              <a:t> </a:t>
            </a:r>
            <a:r>
              <a:rPr lang="en-ID" sz="2400" dirty="0" err="1"/>
              <a:t>dilalui</a:t>
            </a:r>
            <a:r>
              <a:rPr lang="en-ID" sz="2400" dirty="0"/>
              <a:t> </a:t>
            </a:r>
            <a:r>
              <a:rPr lang="en-ID" sz="2400" dirty="0" err="1"/>
              <a:t>banyak</a:t>
            </a:r>
            <a:r>
              <a:rPr lang="en-ID" sz="2400" dirty="0"/>
              <a:t> orang dan juga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dibaca</a:t>
            </a:r>
            <a:r>
              <a:rPr lang="en-ID" sz="2400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ID" sz="24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Adapun </a:t>
            </a:r>
            <a:r>
              <a:rPr lang="en-ID" sz="2400" dirty="0" err="1"/>
              <a:t>pengertian</a:t>
            </a:r>
            <a:r>
              <a:rPr lang="en-ID" sz="2400" dirty="0"/>
              <a:t> lain </a:t>
            </a:r>
            <a:r>
              <a:rPr lang="en-ID" sz="2400" dirty="0" err="1"/>
              <a:t>dari</a:t>
            </a:r>
            <a:r>
              <a:rPr lang="en-ID" sz="2400" dirty="0"/>
              <a:t> poster </a:t>
            </a:r>
            <a:r>
              <a:rPr lang="en-ID" sz="2400" dirty="0" err="1"/>
              <a:t>yaitu</a:t>
            </a:r>
            <a:r>
              <a:rPr lang="en-ID" sz="2400" dirty="0"/>
              <a:t> media </a:t>
            </a:r>
            <a:r>
              <a:rPr lang="en-ID" sz="2400" dirty="0" err="1"/>
              <a:t>pemberitahuan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gagasan</a:t>
            </a:r>
            <a:r>
              <a:rPr lang="en-ID" sz="2400" dirty="0"/>
              <a:t>, ide, </a:t>
            </a:r>
            <a:r>
              <a:rPr lang="en-ID" sz="2400" dirty="0" err="1"/>
              <a:t>ataupun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khalayak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. Poster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karya</a:t>
            </a:r>
            <a:r>
              <a:rPr lang="en-ID" sz="2400" dirty="0"/>
              <a:t> </a:t>
            </a:r>
            <a:r>
              <a:rPr lang="en-ID" sz="2400" dirty="0" err="1"/>
              <a:t>seni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desain</a:t>
            </a:r>
            <a:r>
              <a:rPr lang="en-ID" sz="2400" dirty="0"/>
              <a:t> </a:t>
            </a:r>
            <a:r>
              <a:rPr lang="en-ID" sz="2400" dirty="0" err="1"/>
              <a:t>grafis</a:t>
            </a:r>
            <a:r>
              <a:rPr lang="en-ID" sz="2400" dirty="0"/>
              <a:t> yang </a:t>
            </a:r>
            <a:r>
              <a:rPr lang="en-ID" sz="2400" dirty="0" err="1"/>
              <a:t>mengandung</a:t>
            </a:r>
            <a:r>
              <a:rPr lang="en-ID" sz="2400" dirty="0"/>
              <a:t> </a:t>
            </a:r>
            <a:r>
              <a:rPr lang="en-ID" sz="2400" dirty="0" err="1"/>
              <a:t>teks</a:t>
            </a:r>
            <a:r>
              <a:rPr lang="en-ID" sz="2400" dirty="0"/>
              <a:t>, </a:t>
            </a:r>
            <a:r>
              <a:rPr lang="en-ID" sz="2400" dirty="0" err="1"/>
              <a:t>gambar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keduanya</a:t>
            </a:r>
            <a:r>
              <a:rPr lang="en-ID" sz="2400" dirty="0"/>
              <a:t> yang </a:t>
            </a:r>
            <a:r>
              <a:rPr lang="en-ID" sz="2400" dirty="0" err="1"/>
              <a:t>bertujuan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pesan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pada </a:t>
            </a:r>
            <a:r>
              <a:rPr lang="en-ID" sz="2400" dirty="0" err="1"/>
              <a:t>masyarakat</a:t>
            </a:r>
            <a:r>
              <a:rPr lang="en-ID" sz="2400" dirty="0"/>
              <a:t>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PENGERTIAN POSTER</a:t>
            </a:r>
          </a:p>
        </p:txBody>
      </p:sp>
    </p:spTree>
    <p:extLst>
      <p:ext uri="{BB962C8B-B14F-4D97-AF65-F5344CB8AC3E}">
        <p14:creationId xmlns:p14="http://schemas.microsoft.com/office/powerpoint/2010/main" val="13488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543800" cy="5791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1800" dirty="0" err="1"/>
              <a:t>Fungsi</a:t>
            </a:r>
            <a:r>
              <a:rPr lang="en-ID" sz="1800" dirty="0"/>
              <a:t> poster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membuat</a:t>
            </a:r>
            <a:r>
              <a:rPr lang="en-ID" sz="1800" dirty="0"/>
              <a:t> para </a:t>
            </a:r>
            <a:r>
              <a:rPr lang="en-ID" sz="1800" dirty="0" err="1"/>
              <a:t>pembaca</a:t>
            </a:r>
            <a:r>
              <a:rPr lang="en-ID" sz="1800" dirty="0"/>
              <a:t> </a:t>
            </a:r>
            <a:r>
              <a:rPr lang="en-ID" sz="1800" dirty="0" err="1"/>
              <a:t>tertarik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informasi</a:t>
            </a:r>
            <a:r>
              <a:rPr lang="en-ID" sz="1800" dirty="0"/>
              <a:t> yang </a:t>
            </a:r>
            <a:r>
              <a:rPr lang="en-ID" sz="1800" dirty="0" err="1"/>
              <a:t>ada</a:t>
            </a:r>
            <a:r>
              <a:rPr lang="en-ID" sz="1800" dirty="0"/>
              <a:t> di </a:t>
            </a:r>
            <a:r>
              <a:rPr lang="en-ID" sz="1800" dirty="0" err="1"/>
              <a:t>dalam</a:t>
            </a:r>
            <a:r>
              <a:rPr lang="en-ID" sz="1800" dirty="0"/>
              <a:t> poster </a:t>
            </a:r>
            <a:r>
              <a:rPr lang="en-ID" sz="1800" dirty="0" err="1"/>
              <a:t>tersebut</a:t>
            </a:r>
            <a:r>
              <a:rPr lang="en-ID" sz="1800" dirty="0"/>
              <a:t>.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adanya</a:t>
            </a:r>
            <a:r>
              <a:rPr lang="en-ID" sz="1800" dirty="0"/>
              <a:t> poster yang </a:t>
            </a:r>
            <a:r>
              <a:rPr lang="en-ID" sz="1800" dirty="0" err="1"/>
              <a:t>dibuat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warna</a:t>
            </a:r>
            <a:r>
              <a:rPr lang="en-ID" sz="1800" dirty="0"/>
              <a:t>, </a:t>
            </a:r>
            <a:r>
              <a:rPr lang="en-ID" sz="1800" dirty="0" err="1"/>
              <a:t>gambar</a:t>
            </a:r>
            <a:r>
              <a:rPr lang="en-ID" sz="1800" dirty="0"/>
              <a:t>, dan juga kata yang </a:t>
            </a:r>
            <a:r>
              <a:rPr lang="en-ID" sz="1800" dirty="0" err="1"/>
              <a:t>dibuat</a:t>
            </a:r>
            <a:r>
              <a:rPr lang="en-ID" sz="1800" dirty="0"/>
              <a:t> </a:t>
            </a:r>
            <a:r>
              <a:rPr lang="en-ID" sz="1800" dirty="0" err="1"/>
              <a:t>semenarik</a:t>
            </a:r>
            <a:r>
              <a:rPr lang="en-ID" sz="1800" dirty="0"/>
              <a:t> </a:t>
            </a:r>
            <a:r>
              <a:rPr lang="en-ID" sz="1800" dirty="0" err="1"/>
              <a:t>mungkin</a:t>
            </a:r>
            <a:r>
              <a:rPr lang="en-ID" sz="1800" dirty="0"/>
              <a:t>, </a:t>
            </a:r>
            <a:r>
              <a:rPr lang="en-ID" sz="1800" dirty="0" err="1"/>
              <a:t>harapannya</a:t>
            </a:r>
            <a:r>
              <a:rPr lang="en-ID" sz="1800" dirty="0"/>
              <a:t> </a:t>
            </a:r>
            <a:r>
              <a:rPr lang="en-ID" sz="1800" dirty="0" err="1"/>
              <a:t>pembaca</a:t>
            </a:r>
            <a:r>
              <a:rPr lang="en-ID" sz="1800" dirty="0"/>
              <a:t> </a:t>
            </a:r>
            <a:r>
              <a:rPr lang="en-ID" sz="1800" dirty="0" err="1"/>
              <a:t>lebih</a:t>
            </a:r>
            <a:r>
              <a:rPr lang="en-ID" sz="1800" dirty="0"/>
              <a:t> </a:t>
            </a:r>
            <a:r>
              <a:rPr lang="en-ID" sz="1800" dirty="0" err="1"/>
              <a:t>peduli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isi</a:t>
            </a:r>
            <a:r>
              <a:rPr lang="en-ID" sz="1800" dirty="0"/>
              <a:t> yang </a:t>
            </a:r>
            <a:r>
              <a:rPr lang="en-ID" sz="1800" dirty="0" err="1"/>
              <a:t>disampaikan</a:t>
            </a:r>
            <a:r>
              <a:rPr lang="en-ID" sz="1800" dirty="0"/>
              <a:t> di </a:t>
            </a:r>
            <a:r>
              <a:rPr lang="en-ID" sz="1800" dirty="0" err="1"/>
              <a:t>dalam</a:t>
            </a:r>
            <a:r>
              <a:rPr lang="en-ID" sz="1800" dirty="0"/>
              <a:t> poster </a:t>
            </a:r>
            <a:r>
              <a:rPr lang="en-ID" sz="1800" dirty="0" err="1"/>
              <a:t>tersebut</a:t>
            </a:r>
            <a:r>
              <a:rPr lang="en-ID" sz="1800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ID" sz="1800" dirty="0" err="1"/>
              <a:t>Membuat</a:t>
            </a:r>
            <a:r>
              <a:rPr lang="en-ID" sz="1800" dirty="0"/>
              <a:t> media </a:t>
            </a:r>
            <a:r>
              <a:rPr lang="en-ID" sz="1800" dirty="0" err="1"/>
              <a:t>promosi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menggunakan</a:t>
            </a:r>
            <a:r>
              <a:rPr lang="en-ID" sz="1800" dirty="0"/>
              <a:t> poster </a:t>
            </a:r>
            <a:r>
              <a:rPr lang="en-ID" sz="1800" dirty="0" err="1"/>
              <a:t>memang</a:t>
            </a:r>
            <a:r>
              <a:rPr lang="en-ID" sz="1800" dirty="0"/>
              <a:t> </a:t>
            </a:r>
            <a:r>
              <a:rPr lang="en-ID" sz="1800" dirty="0" err="1"/>
              <a:t>cenderung</a:t>
            </a:r>
            <a:r>
              <a:rPr lang="en-ID" sz="1800" dirty="0"/>
              <a:t> </a:t>
            </a:r>
            <a:r>
              <a:rPr lang="en-ID" sz="1800" dirty="0" err="1"/>
              <a:t>lebih</a:t>
            </a:r>
            <a:r>
              <a:rPr lang="en-ID" sz="1800" dirty="0"/>
              <a:t> </a:t>
            </a:r>
            <a:r>
              <a:rPr lang="en-ID" sz="1800" dirty="0" err="1"/>
              <a:t>murah</a:t>
            </a:r>
            <a:r>
              <a:rPr lang="en-ID" sz="1800" dirty="0"/>
              <a:t> </a:t>
            </a:r>
            <a:r>
              <a:rPr lang="en-ID" sz="1800" dirty="0" err="1"/>
              <a:t>dibandingkan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menggunakan</a:t>
            </a:r>
            <a:r>
              <a:rPr lang="en-ID" sz="1800" dirty="0"/>
              <a:t> media </a:t>
            </a:r>
            <a:r>
              <a:rPr lang="en-ID" sz="1800" dirty="0" err="1"/>
              <a:t>televisi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radio. </a:t>
            </a:r>
            <a:r>
              <a:rPr lang="en-ID" sz="1800" dirty="0" err="1"/>
              <a:t>Selain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, </a:t>
            </a:r>
            <a:r>
              <a:rPr lang="en-ID" sz="1800" dirty="0" err="1"/>
              <a:t>pembaca</a:t>
            </a:r>
            <a:r>
              <a:rPr lang="en-ID" sz="1800" dirty="0"/>
              <a:t> juga </a:t>
            </a:r>
            <a:r>
              <a:rPr lang="en-ID" sz="1800" dirty="0" err="1"/>
              <a:t>bisa</a:t>
            </a:r>
            <a:r>
              <a:rPr lang="en-ID" sz="1800" dirty="0"/>
              <a:t> </a:t>
            </a:r>
            <a:r>
              <a:rPr lang="en-ID" sz="1800" dirty="0" err="1"/>
              <a:t>lebih</a:t>
            </a:r>
            <a:r>
              <a:rPr lang="en-ID" sz="1800" dirty="0"/>
              <a:t> </a:t>
            </a:r>
            <a:r>
              <a:rPr lang="en-ID" sz="1800" dirty="0" err="1"/>
              <a:t>tertarget</a:t>
            </a:r>
            <a:r>
              <a:rPr lang="en-ID" sz="1800" dirty="0"/>
              <a:t> </a:t>
            </a:r>
            <a:r>
              <a:rPr lang="en-ID" sz="1800" dirty="0" err="1"/>
              <a:t>karena</a:t>
            </a:r>
            <a:r>
              <a:rPr lang="en-ID" sz="1800" dirty="0"/>
              <a:t> </a:t>
            </a:r>
            <a:r>
              <a:rPr lang="en-ID" sz="1800" dirty="0" err="1"/>
              <a:t>bisa</a:t>
            </a:r>
            <a:r>
              <a:rPr lang="en-ID" sz="1800" dirty="0"/>
              <a:t> </a:t>
            </a:r>
            <a:r>
              <a:rPr lang="en-ID" sz="1800" dirty="0" err="1"/>
              <a:t>diletakkan</a:t>
            </a:r>
            <a:r>
              <a:rPr lang="en-ID" sz="1800" dirty="0"/>
              <a:t> di </a:t>
            </a:r>
            <a:r>
              <a:rPr lang="en-ID" sz="1800" dirty="0" err="1"/>
              <a:t>tempat-tempat</a:t>
            </a:r>
            <a:r>
              <a:rPr lang="en-ID" sz="1800" dirty="0"/>
              <a:t> </a:t>
            </a:r>
            <a:r>
              <a:rPr lang="en-ID" sz="1800" dirty="0" err="1"/>
              <a:t>tertentu</a:t>
            </a:r>
            <a:r>
              <a:rPr lang="en-ID" sz="1800" dirty="0"/>
              <a:t> </a:t>
            </a:r>
            <a:r>
              <a:rPr lang="en-ID" sz="1800" dirty="0" err="1"/>
              <a:t>sesuai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target market.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lebih</a:t>
            </a:r>
            <a:r>
              <a:rPr lang="en-ID" sz="1800" dirty="0"/>
              <a:t> </a:t>
            </a:r>
            <a:r>
              <a:rPr lang="en-ID" sz="1800" dirty="0" err="1"/>
              <a:t>jelasnya</a:t>
            </a:r>
            <a:r>
              <a:rPr lang="en-ID" sz="1800" dirty="0"/>
              <a:t>, </a:t>
            </a:r>
            <a:r>
              <a:rPr lang="en-ID" sz="1800" dirty="0" err="1"/>
              <a:t>berikut</a:t>
            </a:r>
            <a:r>
              <a:rPr lang="en-ID" sz="1800" dirty="0"/>
              <a:t> </a:t>
            </a:r>
            <a:r>
              <a:rPr lang="en-ID" sz="1800" dirty="0" err="1"/>
              <a:t>ini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</a:t>
            </a:r>
            <a:r>
              <a:rPr lang="en-ID" sz="1800" dirty="0" err="1"/>
              <a:t>fungsi</a:t>
            </a:r>
            <a:r>
              <a:rPr lang="en-ID" sz="1800" dirty="0"/>
              <a:t> poster yang </a:t>
            </a:r>
            <a:r>
              <a:rPr lang="en-ID" sz="1800" dirty="0" err="1"/>
              <a:t>perlu</a:t>
            </a:r>
            <a:r>
              <a:rPr lang="en-ID" sz="1800" dirty="0"/>
              <a:t> </a:t>
            </a:r>
            <a:r>
              <a:rPr lang="en-ID" sz="1800" dirty="0" err="1"/>
              <a:t>dipahami</a:t>
            </a:r>
            <a:r>
              <a:rPr lang="en-ID" sz="1800" dirty="0"/>
              <a:t>: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800" dirty="0" err="1"/>
              <a:t>Fungsi</a:t>
            </a:r>
            <a:r>
              <a:rPr lang="en-ID" sz="1800" dirty="0"/>
              <a:t> poster yang </a:t>
            </a:r>
            <a:r>
              <a:rPr lang="en-ID" sz="1800" dirty="0" err="1"/>
              <a:t>pertama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sebagai</a:t>
            </a:r>
            <a:r>
              <a:rPr lang="en-ID" sz="1800" dirty="0"/>
              <a:t> media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menyampaikan</a:t>
            </a:r>
            <a:r>
              <a:rPr lang="en-ID" sz="1800" dirty="0"/>
              <a:t> </a:t>
            </a:r>
            <a:r>
              <a:rPr lang="en-ID" sz="1800" dirty="0" err="1"/>
              <a:t>informasi</a:t>
            </a:r>
            <a:r>
              <a:rPr lang="en-ID" sz="1800" dirty="0"/>
              <a:t>.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800" dirty="0"/>
              <a:t>Media </a:t>
            </a:r>
            <a:r>
              <a:rPr lang="en-ID" sz="1800" dirty="0" err="1"/>
              <a:t>promosi</a:t>
            </a:r>
            <a:r>
              <a:rPr lang="en-ID" sz="1800" dirty="0"/>
              <a:t> </a:t>
            </a:r>
            <a:r>
              <a:rPr lang="en-ID" sz="1800" dirty="0" err="1"/>
              <a:t>barang</a:t>
            </a:r>
            <a:r>
              <a:rPr lang="en-ID" sz="1800" dirty="0"/>
              <a:t> </a:t>
            </a:r>
            <a:r>
              <a:rPr lang="en-ID" sz="1800" dirty="0" err="1"/>
              <a:t>ataupun</a:t>
            </a:r>
            <a:r>
              <a:rPr lang="en-ID" sz="1800" dirty="0"/>
              <a:t> </a:t>
            </a:r>
            <a:r>
              <a:rPr lang="en-ID" sz="1800" dirty="0" err="1"/>
              <a:t>jasa</a:t>
            </a:r>
            <a:r>
              <a:rPr lang="en-ID" sz="1800" dirty="0"/>
              <a:t>.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800" dirty="0"/>
              <a:t> Sarana </a:t>
            </a:r>
            <a:r>
              <a:rPr lang="en-ID" sz="1800" dirty="0" err="1"/>
              <a:t>untuk</a:t>
            </a:r>
            <a:r>
              <a:rPr lang="en-ID" sz="1800" dirty="0"/>
              <a:t> para </a:t>
            </a:r>
            <a:r>
              <a:rPr lang="en-ID" sz="1800" dirty="0" err="1"/>
              <a:t>desainer</a:t>
            </a:r>
            <a:r>
              <a:rPr lang="en-ID" sz="1800" dirty="0"/>
              <a:t> </a:t>
            </a:r>
            <a:r>
              <a:rPr lang="en-ID" sz="1800" dirty="0" err="1"/>
              <a:t>menuangkan</a:t>
            </a:r>
            <a:r>
              <a:rPr lang="en-ID" sz="1800" dirty="0"/>
              <a:t> </a:t>
            </a:r>
            <a:r>
              <a:rPr lang="en-ID" sz="1800" dirty="0" err="1"/>
              <a:t>kreativitasnya</a:t>
            </a:r>
            <a:r>
              <a:rPr lang="en-ID" sz="1800" dirty="0"/>
              <a:t>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6096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Poster</a:t>
            </a:r>
          </a:p>
        </p:txBody>
      </p:sp>
    </p:spTree>
    <p:extLst>
      <p:ext uri="{BB962C8B-B14F-4D97-AF65-F5344CB8AC3E}">
        <p14:creationId xmlns:p14="http://schemas.microsoft.com/office/powerpoint/2010/main" val="142337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543800" cy="5791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1700" dirty="0"/>
              <a:t>Jika </a:t>
            </a:r>
            <a:r>
              <a:rPr lang="en-ID" sz="1700" dirty="0" err="1"/>
              <a:t>fungsi</a:t>
            </a:r>
            <a:r>
              <a:rPr lang="en-ID" sz="1700" dirty="0"/>
              <a:t> </a:t>
            </a:r>
            <a:r>
              <a:rPr lang="en-ID" sz="1700" dirty="0" err="1"/>
              <a:t>dari</a:t>
            </a:r>
            <a:r>
              <a:rPr lang="en-ID" sz="1700" dirty="0"/>
              <a:t> poster </a:t>
            </a:r>
            <a:r>
              <a:rPr lang="en-ID" sz="1700" dirty="0" err="1"/>
              <a:t>sendiri</a:t>
            </a:r>
            <a:r>
              <a:rPr lang="en-ID" sz="1700" dirty="0"/>
              <a:t> </a:t>
            </a:r>
            <a:r>
              <a:rPr lang="en-ID" sz="1700" dirty="0" err="1"/>
              <a:t>adalah</a:t>
            </a:r>
            <a:r>
              <a:rPr lang="en-ID" sz="1700" dirty="0"/>
              <a:t> </a:t>
            </a:r>
            <a:r>
              <a:rPr lang="en-ID" sz="1700" dirty="0" err="1"/>
              <a:t>sebagai</a:t>
            </a:r>
            <a:r>
              <a:rPr lang="en-ID" sz="1700" dirty="0"/>
              <a:t> media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menyampaikan</a:t>
            </a:r>
            <a:r>
              <a:rPr lang="en-ID" sz="1700" dirty="0"/>
              <a:t> </a:t>
            </a:r>
            <a:r>
              <a:rPr lang="en-ID" sz="1700" dirty="0" err="1"/>
              <a:t>informasi</a:t>
            </a:r>
            <a:r>
              <a:rPr lang="en-ID" sz="1700" dirty="0"/>
              <a:t>, </a:t>
            </a:r>
            <a:r>
              <a:rPr lang="en-ID" sz="1700" dirty="0" err="1"/>
              <a:t>maka</a:t>
            </a:r>
            <a:r>
              <a:rPr lang="en-ID" sz="1700" dirty="0"/>
              <a:t> </a:t>
            </a:r>
            <a:r>
              <a:rPr lang="en-ID" sz="1700" dirty="0" err="1"/>
              <a:t>tujuan</a:t>
            </a:r>
            <a:r>
              <a:rPr lang="en-ID" sz="1700" dirty="0"/>
              <a:t> poster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memastikan</a:t>
            </a:r>
            <a:r>
              <a:rPr lang="en-ID" sz="1700" dirty="0"/>
              <a:t> </a:t>
            </a:r>
            <a:r>
              <a:rPr lang="en-ID" sz="1700" dirty="0" err="1"/>
              <a:t>bahwa</a:t>
            </a:r>
            <a:r>
              <a:rPr lang="en-ID" sz="1700" dirty="0"/>
              <a:t> </a:t>
            </a:r>
            <a:r>
              <a:rPr lang="en-ID" sz="1700" dirty="0" err="1"/>
              <a:t>informasi</a:t>
            </a:r>
            <a:r>
              <a:rPr lang="en-ID" sz="1700" dirty="0"/>
              <a:t> yang </a:t>
            </a:r>
            <a:r>
              <a:rPr lang="en-ID" sz="1700" dirty="0" err="1"/>
              <a:t>disampaikan</a:t>
            </a:r>
            <a:r>
              <a:rPr lang="en-ID" sz="1700" dirty="0"/>
              <a:t> </a:t>
            </a:r>
            <a:r>
              <a:rPr lang="en-ID" sz="1700" dirty="0" err="1"/>
              <a:t>dipahami</a:t>
            </a:r>
            <a:r>
              <a:rPr lang="en-ID" sz="1700" dirty="0"/>
              <a:t> </a:t>
            </a:r>
            <a:r>
              <a:rPr lang="en-ID" sz="1700" dirty="0" err="1"/>
              <a:t>dengan</a:t>
            </a:r>
            <a:r>
              <a:rPr lang="en-ID" sz="1700" dirty="0"/>
              <a:t> </a:t>
            </a:r>
            <a:r>
              <a:rPr lang="en-ID" sz="1700" dirty="0" err="1"/>
              <a:t>baik</a:t>
            </a:r>
            <a:r>
              <a:rPr lang="en-ID" sz="1700" dirty="0"/>
              <a:t> oleh para </a:t>
            </a:r>
            <a:r>
              <a:rPr lang="en-ID" sz="1700" dirty="0" err="1"/>
              <a:t>pembacanya</a:t>
            </a:r>
            <a:r>
              <a:rPr lang="en-ID" sz="1700" dirty="0"/>
              <a:t>. </a:t>
            </a:r>
            <a:r>
              <a:rPr lang="en-ID" sz="1700" dirty="0" err="1"/>
              <a:t>Berikut</a:t>
            </a:r>
            <a:r>
              <a:rPr lang="en-ID" sz="1700" dirty="0"/>
              <a:t> </a:t>
            </a:r>
            <a:r>
              <a:rPr lang="en-ID" sz="1700" dirty="0" err="1"/>
              <a:t>ini</a:t>
            </a:r>
            <a:r>
              <a:rPr lang="en-ID" sz="1700" dirty="0"/>
              <a:t> </a:t>
            </a:r>
            <a:r>
              <a:rPr lang="en-ID" sz="1700" dirty="0" err="1"/>
              <a:t>adalah</a:t>
            </a:r>
            <a:r>
              <a:rPr lang="en-ID" sz="1700" dirty="0"/>
              <a:t> </a:t>
            </a:r>
            <a:r>
              <a:rPr lang="en-ID" sz="1700" dirty="0" err="1"/>
              <a:t>beberapa</a:t>
            </a:r>
            <a:r>
              <a:rPr lang="en-ID" sz="1700" dirty="0"/>
              <a:t> </a:t>
            </a:r>
            <a:r>
              <a:rPr lang="en-ID" sz="1700" dirty="0" err="1"/>
              <a:t>tujuan</a:t>
            </a:r>
            <a:r>
              <a:rPr lang="en-ID" sz="1700" dirty="0"/>
              <a:t> </a:t>
            </a:r>
            <a:r>
              <a:rPr lang="en-ID" sz="1700" dirty="0" err="1"/>
              <a:t>adanya</a:t>
            </a:r>
            <a:r>
              <a:rPr lang="en-ID" sz="1700" dirty="0"/>
              <a:t> poster, </a:t>
            </a:r>
            <a:r>
              <a:rPr lang="en-ID" sz="1700" dirty="0" err="1"/>
              <a:t>antara</a:t>
            </a:r>
            <a:r>
              <a:rPr lang="en-ID" sz="1700" dirty="0"/>
              <a:t> lain: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700" dirty="0"/>
              <a:t>Masyarakat </a:t>
            </a:r>
            <a:r>
              <a:rPr lang="en-ID" sz="1700" dirty="0" err="1"/>
              <a:t>menjadi</a:t>
            </a:r>
            <a:r>
              <a:rPr lang="en-ID" sz="1700" dirty="0"/>
              <a:t> </a:t>
            </a:r>
            <a:r>
              <a:rPr lang="en-ID" sz="1700" dirty="0" err="1"/>
              <a:t>lebih</a:t>
            </a:r>
            <a:r>
              <a:rPr lang="en-ID" sz="1700" dirty="0"/>
              <a:t> </a:t>
            </a:r>
            <a:r>
              <a:rPr lang="en-ID" sz="1700" dirty="0" err="1"/>
              <a:t>tahu</a:t>
            </a:r>
            <a:r>
              <a:rPr lang="en-ID" sz="1700" dirty="0"/>
              <a:t> </a:t>
            </a:r>
            <a:r>
              <a:rPr lang="en-ID" sz="1700" dirty="0" err="1"/>
              <a:t>mengenai</a:t>
            </a:r>
            <a:r>
              <a:rPr lang="en-ID" sz="1700" dirty="0"/>
              <a:t> </a:t>
            </a:r>
            <a:r>
              <a:rPr lang="en-ID" sz="1700" dirty="0" err="1"/>
              <a:t>kegiatan</a:t>
            </a:r>
            <a:r>
              <a:rPr lang="en-ID" sz="1700" dirty="0"/>
              <a:t> </a:t>
            </a:r>
            <a:r>
              <a:rPr lang="en-ID" sz="1700" dirty="0" err="1"/>
              <a:t>ataupun</a:t>
            </a:r>
            <a:r>
              <a:rPr lang="en-ID" sz="1700" dirty="0"/>
              <a:t> acara yang </a:t>
            </a:r>
            <a:r>
              <a:rPr lang="en-ID" sz="1700" dirty="0" err="1"/>
              <a:t>akan</a:t>
            </a:r>
            <a:r>
              <a:rPr lang="en-ID" sz="1700" dirty="0"/>
              <a:t> </a:t>
            </a:r>
            <a:r>
              <a:rPr lang="en-ID" sz="1700" dirty="0" err="1"/>
              <a:t>dilaksanakan</a:t>
            </a:r>
            <a:r>
              <a:rPr lang="en-ID" sz="1700" dirty="0"/>
              <a:t>. </a:t>
            </a:r>
            <a:r>
              <a:rPr lang="en-ID" sz="1700" dirty="0" err="1"/>
              <a:t>Misalnya</a:t>
            </a:r>
            <a:r>
              <a:rPr lang="en-ID" sz="1700" dirty="0"/>
              <a:t> </a:t>
            </a:r>
            <a:r>
              <a:rPr lang="en-ID" sz="1700" dirty="0" err="1"/>
              <a:t>saja</a:t>
            </a:r>
            <a:r>
              <a:rPr lang="en-ID" sz="1700" dirty="0"/>
              <a:t> </a:t>
            </a:r>
            <a:r>
              <a:rPr lang="en-ID" sz="1700" dirty="0" err="1"/>
              <a:t>ada</a:t>
            </a:r>
            <a:r>
              <a:rPr lang="en-ID" sz="1700" dirty="0"/>
              <a:t> </a:t>
            </a:r>
            <a:r>
              <a:rPr lang="en-ID" sz="1700" dirty="0" err="1"/>
              <a:t>kegiatan</a:t>
            </a:r>
            <a:r>
              <a:rPr lang="en-ID" sz="1700" dirty="0"/>
              <a:t> bazar, </a:t>
            </a:r>
            <a:r>
              <a:rPr lang="en-ID" sz="1700" dirty="0" err="1"/>
              <a:t>peringatan</a:t>
            </a:r>
            <a:r>
              <a:rPr lang="en-ID" sz="1700" dirty="0"/>
              <a:t> </a:t>
            </a:r>
            <a:r>
              <a:rPr lang="en-ID" sz="1700" dirty="0" err="1"/>
              <a:t>kemerdekaan</a:t>
            </a:r>
            <a:r>
              <a:rPr lang="en-ID" sz="1700" dirty="0"/>
              <a:t>, dan juga donor </a:t>
            </a:r>
            <a:r>
              <a:rPr lang="en-ID" sz="1700" dirty="0" err="1"/>
              <a:t>darah</a:t>
            </a:r>
            <a:r>
              <a:rPr lang="en-ID" sz="1700" dirty="0"/>
              <a:t>.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700" dirty="0"/>
              <a:t>b. </a:t>
            </a:r>
            <a:r>
              <a:rPr lang="en-ID" sz="1700" dirty="0" err="1"/>
              <a:t>Menjadikan</a:t>
            </a:r>
            <a:r>
              <a:rPr lang="en-ID" sz="1700" dirty="0"/>
              <a:t> </a:t>
            </a:r>
            <a:r>
              <a:rPr lang="en-ID" sz="1700" dirty="0" err="1"/>
              <a:t>jasa</a:t>
            </a:r>
            <a:r>
              <a:rPr lang="en-ID" sz="1700" dirty="0"/>
              <a:t> </a:t>
            </a:r>
            <a:r>
              <a:rPr lang="en-ID" sz="1700" dirty="0" err="1"/>
              <a:t>ataupun</a:t>
            </a:r>
            <a:r>
              <a:rPr lang="en-ID" sz="1700" dirty="0"/>
              <a:t> </a:t>
            </a:r>
            <a:r>
              <a:rPr lang="en-ID" sz="1700" dirty="0" err="1"/>
              <a:t>produk</a:t>
            </a:r>
            <a:r>
              <a:rPr lang="en-ID" sz="1700" dirty="0"/>
              <a:t> </a:t>
            </a:r>
            <a:r>
              <a:rPr lang="en-ID" sz="1700" dirty="0" err="1"/>
              <a:t>kita</a:t>
            </a:r>
            <a:r>
              <a:rPr lang="en-ID" sz="1700" dirty="0"/>
              <a:t> </a:t>
            </a:r>
            <a:r>
              <a:rPr lang="en-ID" sz="1700" dirty="0" err="1"/>
              <a:t>menjadi</a:t>
            </a:r>
            <a:r>
              <a:rPr lang="en-ID" sz="1700" dirty="0"/>
              <a:t> </a:t>
            </a:r>
            <a:r>
              <a:rPr lang="en-ID" sz="1700" dirty="0" err="1"/>
              <a:t>lebih</a:t>
            </a:r>
            <a:r>
              <a:rPr lang="en-ID" sz="1700" dirty="0"/>
              <a:t> </a:t>
            </a:r>
            <a:r>
              <a:rPr lang="en-ID" sz="1700" dirty="0" err="1"/>
              <a:t>dikenal</a:t>
            </a:r>
            <a:r>
              <a:rPr lang="en-ID" sz="1700" dirty="0"/>
              <a:t> dan juga </a:t>
            </a:r>
            <a:r>
              <a:rPr lang="en-ID" sz="1700" dirty="0" err="1"/>
              <a:t>digunakan</a:t>
            </a:r>
            <a:r>
              <a:rPr lang="en-ID" sz="1700" dirty="0"/>
              <a:t> oleh </a:t>
            </a:r>
            <a:r>
              <a:rPr lang="en-ID" sz="1700" dirty="0" err="1"/>
              <a:t>masyarakat</a:t>
            </a:r>
            <a:r>
              <a:rPr lang="en-ID" sz="1700" dirty="0"/>
              <a:t> </a:t>
            </a:r>
            <a:r>
              <a:rPr lang="en-ID" sz="1700" dirty="0" err="1"/>
              <a:t>luas</a:t>
            </a:r>
            <a:r>
              <a:rPr lang="en-ID" sz="1700" dirty="0"/>
              <a:t>.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700" dirty="0"/>
              <a:t>c. </a:t>
            </a:r>
            <a:r>
              <a:rPr lang="en-ID" sz="1700" dirty="0" err="1"/>
              <a:t>Mengingatkan</a:t>
            </a:r>
            <a:r>
              <a:rPr lang="en-ID" sz="1700" dirty="0"/>
              <a:t> </a:t>
            </a:r>
            <a:r>
              <a:rPr lang="en-ID" sz="1700" dirty="0" err="1"/>
              <a:t>kepada</a:t>
            </a:r>
            <a:r>
              <a:rPr lang="en-ID" sz="1700" dirty="0"/>
              <a:t> </a:t>
            </a:r>
            <a:r>
              <a:rPr lang="en-ID" sz="1700" dirty="0" err="1"/>
              <a:t>masyarakat</a:t>
            </a:r>
            <a:r>
              <a:rPr lang="en-ID" sz="1700" dirty="0"/>
              <a:t> </a:t>
            </a:r>
            <a:r>
              <a:rPr lang="en-ID" sz="1700" dirty="0" err="1"/>
              <a:t>mengenai</a:t>
            </a:r>
            <a:r>
              <a:rPr lang="en-ID" sz="1700" dirty="0"/>
              <a:t> </a:t>
            </a:r>
            <a:r>
              <a:rPr lang="en-ID" sz="1700" dirty="0" err="1"/>
              <a:t>berbagai</a:t>
            </a:r>
            <a:r>
              <a:rPr lang="en-ID" sz="1700" dirty="0"/>
              <a:t> </a:t>
            </a:r>
            <a:r>
              <a:rPr lang="en-ID" sz="1700" dirty="0" err="1"/>
              <a:t>hal</a:t>
            </a:r>
            <a:r>
              <a:rPr lang="en-ID" sz="1700" dirty="0"/>
              <a:t> yang </a:t>
            </a:r>
            <a:r>
              <a:rPr lang="en-ID" sz="1700" dirty="0" err="1"/>
              <a:t>seharusnya</a:t>
            </a:r>
            <a:r>
              <a:rPr lang="en-ID" sz="1700" dirty="0"/>
              <a:t> </a:t>
            </a:r>
            <a:r>
              <a:rPr lang="en-ID" sz="1700" dirty="0" err="1"/>
              <a:t>dilakukan</a:t>
            </a:r>
            <a:r>
              <a:rPr lang="en-ID" sz="1700" dirty="0"/>
              <a:t>. </a:t>
            </a:r>
            <a:r>
              <a:rPr lang="en-ID" sz="1700" dirty="0" err="1"/>
              <a:t>Misalnya</a:t>
            </a:r>
            <a:r>
              <a:rPr lang="en-ID" sz="1700" dirty="0"/>
              <a:t> </a:t>
            </a:r>
            <a:r>
              <a:rPr lang="en-ID" sz="1700" dirty="0" err="1"/>
              <a:t>saja</a:t>
            </a:r>
            <a:r>
              <a:rPr lang="en-ID" sz="1700" dirty="0"/>
              <a:t> </a:t>
            </a:r>
            <a:r>
              <a:rPr lang="en-ID" sz="1700" dirty="0" err="1"/>
              <a:t>ajakan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menerapkan</a:t>
            </a:r>
            <a:r>
              <a:rPr lang="en-ID" sz="1700" dirty="0"/>
              <a:t> </a:t>
            </a:r>
            <a:r>
              <a:rPr lang="en-ID" sz="1700" dirty="0" err="1"/>
              <a:t>hidup</a:t>
            </a:r>
            <a:r>
              <a:rPr lang="en-ID" sz="1700" dirty="0"/>
              <a:t> </a:t>
            </a:r>
            <a:r>
              <a:rPr lang="en-ID" sz="1700" dirty="0" err="1"/>
              <a:t>sehat</a:t>
            </a:r>
            <a:r>
              <a:rPr lang="en-ID" sz="1700" dirty="0"/>
              <a:t> dan juga </a:t>
            </a:r>
            <a:r>
              <a:rPr lang="en-ID" sz="1700" dirty="0" err="1"/>
              <a:t>menjaga</a:t>
            </a:r>
            <a:r>
              <a:rPr lang="en-ID" sz="1700" dirty="0"/>
              <a:t> </a:t>
            </a:r>
            <a:r>
              <a:rPr lang="en-ID" sz="1700" dirty="0" err="1"/>
              <a:t>kebersihan</a:t>
            </a:r>
            <a:r>
              <a:rPr lang="en-ID" sz="1700" dirty="0"/>
              <a:t> </a:t>
            </a:r>
            <a:r>
              <a:rPr lang="en-ID" sz="1700" dirty="0" err="1"/>
              <a:t>lingkungan</a:t>
            </a:r>
            <a:r>
              <a:rPr lang="en-ID" sz="1700" dirty="0"/>
              <a:t>, </a:t>
            </a:r>
            <a:r>
              <a:rPr lang="en-ID" sz="1700" dirty="0" err="1"/>
              <a:t>menghemat</a:t>
            </a:r>
            <a:r>
              <a:rPr lang="en-ID" sz="1700" dirty="0"/>
              <a:t> air, dan lain </a:t>
            </a:r>
            <a:r>
              <a:rPr lang="en-ID" sz="1700" dirty="0" err="1"/>
              <a:t>sebagainya</a:t>
            </a:r>
            <a:r>
              <a:rPr lang="en-ID" sz="1700" dirty="0"/>
              <a:t>.</a:t>
            </a:r>
          </a:p>
          <a:p>
            <a:pPr algn="just">
              <a:lnSpc>
                <a:spcPct val="120000"/>
              </a:lnSpc>
              <a:buAutoNum type="alphaLcPeriod"/>
            </a:pPr>
            <a:r>
              <a:rPr lang="en-ID" sz="1700" dirty="0"/>
              <a:t>d. </a:t>
            </a:r>
            <a:r>
              <a:rPr lang="en-ID" sz="1700" dirty="0" err="1"/>
              <a:t>Mengingatkan</a:t>
            </a:r>
            <a:r>
              <a:rPr lang="en-ID" sz="1700" dirty="0"/>
              <a:t> </a:t>
            </a:r>
            <a:r>
              <a:rPr lang="en-ID" sz="1700" dirty="0" err="1"/>
              <a:t>kepada</a:t>
            </a:r>
            <a:r>
              <a:rPr lang="en-ID" sz="1700" dirty="0"/>
              <a:t> </a:t>
            </a:r>
            <a:r>
              <a:rPr lang="en-ID" sz="1700" dirty="0" err="1"/>
              <a:t>masyarakat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menghindari</a:t>
            </a:r>
            <a:r>
              <a:rPr lang="en-ID" sz="1700" dirty="0"/>
              <a:t> </a:t>
            </a:r>
            <a:r>
              <a:rPr lang="en-ID" sz="1700" dirty="0" err="1"/>
              <a:t>berbagai</a:t>
            </a:r>
            <a:r>
              <a:rPr lang="en-ID" sz="1700" dirty="0"/>
              <a:t> </a:t>
            </a:r>
            <a:r>
              <a:rPr lang="en-ID" sz="1700" dirty="0" err="1"/>
              <a:t>macam</a:t>
            </a:r>
            <a:r>
              <a:rPr lang="en-ID" sz="1700" dirty="0"/>
              <a:t> </a:t>
            </a:r>
            <a:r>
              <a:rPr lang="en-ID" sz="1700" dirty="0" err="1"/>
              <a:t>hal</a:t>
            </a:r>
            <a:r>
              <a:rPr lang="en-ID" sz="1700" dirty="0"/>
              <a:t> yang </a:t>
            </a:r>
            <a:r>
              <a:rPr lang="en-ID" sz="1700" dirty="0" err="1"/>
              <a:t>merugikan</a:t>
            </a:r>
            <a:r>
              <a:rPr lang="en-ID" sz="1700" dirty="0"/>
              <a:t> </a:t>
            </a:r>
            <a:r>
              <a:rPr lang="en-ID" sz="1700" dirty="0" err="1"/>
              <a:t>diri</a:t>
            </a:r>
            <a:r>
              <a:rPr lang="en-ID" sz="1700" dirty="0"/>
              <a:t> </a:t>
            </a:r>
            <a:r>
              <a:rPr lang="en-ID" sz="1700" dirty="0" err="1"/>
              <a:t>sendiri</a:t>
            </a:r>
            <a:r>
              <a:rPr lang="en-ID" sz="1700" dirty="0"/>
              <a:t> </a:t>
            </a:r>
            <a:r>
              <a:rPr lang="en-ID" sz="1700" dirty="0" err="1"/>
              <a:t>ataupun</a:t>
            </a:r>
            <a:r>
              <a:rPr lang="en-ID" sz="1700" dirty="0"/>
              <a:t> orang lain. </a:t>
            </a:r>
            <a:r>
              <a:rPr lang="en-ID" sz="1700" dirty="0" err="1"/>
              <a:t>Misalnya</a:t>
            </a:r>
            <a:r>
              <a:rPr lang="en-ID" sz="1700" dirty="0"/>
              <a:t> </a:t>
            </a:r>
            <a:r>
              <a:rPr lang="en-ID" sz="1700" dirty="0" err="1"/>
              <a:t>saja</a:t>
            </a:r>
            <a:r>
              <a:rPr lang="en-ID" sz="1700" dirty="0"/>
              <a:t> </a:t>
            </a:r>
            <a:r>
              <a:rPr lang="en-ID" sz="1700" dirty="0" err="1"/>
              <a:t>berhenti</a:t>
            </a:r>
            <a:r>
              <a:rPr lang="en-ID" sz="1700" dirty="0"/>
              <a:t> </a:t>
            </a:r>
            <a:r>
              <a:rPr lang="en-ID" sz="1700" dirty="0" err="1"/>
              <a:t>merokok</a:t>
            </a:r>
            <a:r>
              <a:rPr lang="en-ID" sz="1700" dirty="0"/>
              <a:t>, </a:t>
            </a:r>
            <a:r>
              <a:rPr lang="en-ID" sz="1700" dirty="0" err="1"/>
              <a:t>jangan</a:t>
            </a:r>
            <a:r>
              <a:rPr lang="en-ID" sz="1700" dirty="0"/>
              <a:t> </a:t>
            </a:r>
            <a:r>
              <a:rPr lang="en-ID" sz="1700" dirty="0" err="1"/>
              <a:t>membuang</a:t>
            </a:r>
            <a:r>
              <a:rPr lang="en-ID" sz="1700" dirty="0"/>
              <a:t> </a:t>
            </a:r>
            <a:r>
              <a:rPr lang="en-ID" sz="1700" dirty="0" err="1"/>
              <a:t>sampah</a:t>
            </a:r>
            <a:r>
              <a:rPr lang="en-ID" sz="1700" dirty="0"/>
              <a:t> </a:t>
            </a:r>
            <a:r>
              <a:rPr lang="en-ID" sz="1700" dirty="0" err="1"/>
              <a:t>sembarangan</a:t>
            </a:r>
            <a:r>
              <a:rPr lang="en-ID" sz="1700" dirty="0"/>
              <a:t>, dan lain </a:t>
            </a:r>
            <a:r>
              <a:rPr lang="en-ID" sz="1700" dirty="0" err="1"/>
              <a:t>sebagainya</a:t>
            </a:r>
            <a:r>
              <a:rPr lang="en-ID" sz="1700" dirty="0"/>
              <a:t>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6096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Tujuan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Poster</a:t>
            </a:r>
          </a:p>
        </p:txBody>
      </p:sp>
    </p:spTree>
    <p:extLst>
      <p:ext uri="{BB962C8B-B14F-4D97-AF65-F5344CB8AC3E}">
        <p14:creationId xmlns:p14="http://schemas.microsoft.com/office/powerpoint/2010/main" val="1754529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543800" cy="5791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1700" dirty="0"/>
              <a:t>1. </a:t>
            </a:r>
            <a:r>
              <a:rPr lang="en-ID" sz="1700" dirty="0" err="1"/>
              <a:t>Menentukan</a:t>
            </a:r>
            <a:r>
              <a:rPr lang="en-ID" sz="1700" dirty="0"/>
              <a:t> </a:t>
            </a:r>
            <a:r>
              <a:rPr lang="en-ID" sz="1700" dirty="0" err="1"/>
              <a:t>Tema</a:t>
            </a:r>
            <a:r>
              <a:rPr lang="en-ID" sz="1700" dirty="0"/>
              <a:t> dan </a:t>
            </a:r>
            <a:r>
              <a:rPr lang="en-ID" sz="1700" dirty="0" err="1"/>
              <a:t>Tujuan</a:t>
            </a:r>
            <a:r>
              <a:rPr lang="en-ID" sz="1700" dirty="0"/>
              <a:t> </a:t>
            </a:r>
            <a:r>
              <a:rPr lang="en-ID" sz="1700" dirty="0" err="1"/>
              <a:t>dari</a:t>
            </a:r>
            <a:r>
              <a:rPr lang="en-ID" sz="1700" dirty="0"/>
              <a:t> Poster</a:t>
            </a:r>
          </a:p>
          <a:p>
            <a:pPr marL="184150" indent="0" algn="just">
              <a:lnSpc>
                <a:spcPct val="120000"/>
              </a:lnSpc>
              <a:buNone/>
            </a:pPr>
            <a:r>
              <a:rPr lang="en-ID" sz="1700" dirty="0" err="1"/>
              <a:t>Tahap</a:t>
            </a:r>
            <a:r>
              <a:rPr lang="en-ID" sz="1700" dirty="0"/>
              <a:t> </a:t>
            </a:r>
            <a:r>
              <a:rPr lang="en-ID" sz="1700" dirty="0" err="1"/>
              <a:t>pertama</a:t>
            </a:r>
            <a:r>
              <a:rPr lang="en-ID" sz="1700" dirty="0"/>
              <a:t> yang </a:t>
            </a:r>
            <a:r>
              <a:rPr lang="en-ID" sz="1700" dirty="0" err="1"/>
              <a:t>harus</a:t>
            </a:r>
            <a:r>
              <a:rPr lang="en-ID" sz="1700" dirty="0"/>
              <a:t> </a:t>
            </a:r>
            <a:r>
              <a:rPr lang="en-ID" sz="1700" dirty="0" err="1"/>
              <a:t>dilakukan</a:t>
            </a:r>
            <a:r>
              <a:rPr lang="en-ID" sz="1700" dirty="0"/>
              <a:t> </a:t>
            </a:r>
            <a:r>
              <a:rPr lang="en-ID" sz="1700" dirty="0" err="1"/>
              <a:t>sebelum</a:t>
            </a:r>
            <a:r>
              <a:rPr lang="en-ID" sz="1700" dirty="0"/>
              <a:t> </a:t>
            </a:r>
            <a:r>
              <a:rPr lang="en-ID" sz="1700" dirty="0" err="1"/>
              <a:t>membuat</a:t>
            </a:r>
            <a:r>
              <a:rPr lang="en-ID" sz="1700" dirty="0"/>
              <a:t> poster </a:t>
            </a:r>
            <a:r>
              <a:rPr lang="en-ID" sz="1700" dirty="0" err="1"/>
              <a:t>adalah</a:t>
            </a:r>
            <a:r>
              <a:rPr lang="en-ID" sz="1700" dirty="0"/>
              <a:t> </a:t>
            </a:r>
            <a:r>
              <a:rPr lang="en-ID" sz="1700" dirty="0" err="1"/>
              <a:t>menentukan</a:t>
            </a:r>
            <a:r>
              <a:rPr lang="en-ID" sz="1700" dirty="0"/>
              <a:t> </a:t>
            </a:r>
            <a:r>
              <a:rPr lang="en-ID" sz="1700" dirty="0" err="1"/>
              <a:t>tema</a:t>
            </a:r>
            <a:r>
              <a:rPr lang="en-ID" sz="1700" dirty="0"/>
              <a:t> dan juga </a:t>
            </a:r>
            <a:r>
              <a:rPr lang="en-ID" sz="1700" dirty="0" err="1"/>
              <a:t>tujuan</a:t>
            </a:r>
            <a:r>
              <a:rPr lang="en-ID" sz="1700" dirty="0"/>
              <a:t> </a:t>
            </a:r>
            <a:r>
              <a:rPr lang="en-ID" sz="1700" dirty="0" err="1"/>
              <a:t>dari</a:t>
            </a:r>
            <a:r>
              <a:rPr lang="en-ID" sz="1700" dirty="0"/>
              <a:t> </a:t>
            </a:r>
            <a:r>
              <a:rPr lang="en-ID" sz="1700" dirty="0" err="1"/>
              <a:t>pembuatan</a:t>
            </a:r>
            <a:r>
              <a:rPr lang="en-ID" sz="1700" dirty="0"/>
              <a:t> poster </a:t>
            </a:r>
            <a:r>
              <a:rPr lang="en-ID" sz="1700" dirty="0" err="1"/>
              <a:t>tersebut</a:t>
            </a:r>
            <a:r>
              <a:rPr lang="en-ID" sz="1700" dirty="0"/>
              <a:t>. 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ID" sz="1700" dirty="0"/>
              <a:t>2. </a:t>
            </a:r>
            <a:r>
              <a:rPr lang="en-ID" sz="1700" dirty="0" err="1"/>
              <a:t>Tentukan</a:t>
            </a:r>
            <a:r>
              <a:rPr lang="en-ID" sz="1700" dirty="0"/>
              <a:t> </a:t>
            </a:r>
            <a:r>
              <a:rPr lang="en-ID" sz="1700" dirty="0" err="1"/>
              <a:t>Kalimat</a:t>
            </a:r>
            <a:r>
              <a:rPr lang="en-ID" sz="1700" dirty="0"/>
              <a:t> yang Akan </a:t>
            </a:r>
            <a:r>
              <a:rPr lang="en-ID" sz="1700" dirty="0" err="1"/>
              <a:t>Ditulis</a:t>
            </a:r>
            <a:r>
              <a:rPr lang="en-ID" sz="1700" dirty="0"/>
              <a:t> di </a:t>
            </a:r>
            <a:r>
              <a:rPr lang="en-ID" sz="1700" dirty="0" err="1"/>
              <a:t>Dalam</a:t>
            </a:r>
            <a:r>
              <a:rPr lang="en-ID" sz="1700" dirty="0"/>
              <a:t> Poster</a:t>
            </a:r>
          </a:p>
          <a:p>
            <a:pPr marL="184150" indent="0" algn="just">
              <a:lnSpc>
                <a:spcPct val="120000"/>
              </a:lnSpc>
              <a:buNone/>
            </a:pPr>
            <a:r>
              <a:rPr lang="en-ID" sz="1700" dirty="0" err="1"/>
              <a:t>Menentukan</a:t>
            </a:r>
            <a:r>
              <a:rPr lang="en-ID" sz="1700" dirty="0"/>
              <a:t> kata-kata yang </a:t>
            </a:r>
            <a:r>
              <a:rPr lang="en-ID" sz="1700" dirty="0" err="1"/>
              <a:t>menggambarkan</a:t>
            </a:r>
            <a:r>
              <a:rPr lang="en-ID" sz="1700" dirty="0"/>
              <a:t> </a:t>
            </a:r>
            <a:r>
              <a:rPr lang="en-ID" sz="1700" dirty="0" err="1"/>
              <a:t>tujuan</a:t>
            </a:r>
            <a:r>
              <a:rPr lang="en-ID" sz="1700" dirty="0"/>
              <a:t> poster </a:t>
            </a:r>
            <a:r>
              <a:rPr lang="en-ID" sz="1700" dirty="0" err="1"/>
              <a:t>secara</a:t>
            </a:r>
            <a:r>
              <a:rPr lang="en-ID" sz="1700" dirty="0"/>
              <a:t> </a:t>
            </a:r>
            <a:r>
              <a:rPr lang="en-ID" sz="1700" dirty="0" err="1"/>
              <a:t>gamblang</a:t>
            </a:r>
            <a:r>
              <a:rPr lang="en-ID" sz="1700" dirty="0"/>
              <a:t>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singkat</a:t>
            </a:r>
            <a:r>
              <a:rPr lang="en-ID" sz="1700" dirty="0"/>
              <a:t>, </a:t>
            </a:r>
            <a:r>
              <a:rPr lang="en-ID" sz="1700" dirty="0" err="1"/>
              <a:t>padat</a:t>
            </a:r>
            <a:r>
              <a:rPr lang="en-ID" sz="1700" dirty="0"/>
              <a:t>, dan </a:t>
            </a:r>
            <a:r>
              <a:rPr lang="en-ID" sz="1700" dirty="0" err="1"/>
              <a:t>jelas</a:t>
            </a:r>
            <a:r>
              <a:rPr lang="en-ID" sz="1700" dirty="0"/>
              <a:t>, </a:t>
            </a:r>
            <a:r>
              <a:rPr lang="en-ID" sz="1700" dirty="0" err="1"/>
              <a:t>serta</a:t>
            </a:r>
            <a:r>
              <a:rPr lang="en-ID" sz="1700" dirty="0"/>
              <a:t> </a:t>
            </a:r>
            <a:r>
              <a:rPr lang="en-ID" sz="1700" dirty="0" err="1"/>
              <a:t>mudah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dipahami</a:t>
            </a:r>
            <a:r>
              <a:rPr lang="en-ID" sz="1700" dirty="0"/>
              <a:t>. </a:t>
            </a:r>
            <a:r>
              <a:rPr lang="en-ID" sz="1700" dirty="0" err="1"/>
              <a:t>Informasi</a:t>
            </a:r>
            <a:r>
              <a:rPr lang="en-ID" sz="1700" dirty="0"/>
              <a:t> </a:t>
            </a:r>
            <a:r>
              <a:rPr lang="en-ID" sz="1700" dirty="0" err="1"/>
              <a:t>ataupun</a:t>
            </a:r>
            <a:r>
              <a:rPr lang="en-ID" sz="1700" dirty="0"/>
              <a:t> </a:t>
            </a:r>
            <a:r>
              <a:rPr lang="en-ID" sz="1700" dirty="0" err="1"/>
              <a:t>promosi</a:t>
            </a:r>
            <a:r>
              <a:rPr lang="en-ID" sz="1700" dirty="0"/>
              <a:t> yang </a:t>
            </a:r>
            <a:r>
              <a:rPr lang="en-ID" sz="1700" dirty="0" err="1"/>
              <a:t>terlalu</a:t>
            </a:r>
            <a:r>
              <a:rPr lang="en-ID" sz="1700" dirty="0"/>
              <a:t> </a:t>
            </a:r>
            <a:r>
              <a:rPr lang="en-ID" sz="1700" dirty="0" err="1"/>
              <a:t>panjang</a:t>
            </a:r>
            <a:r>
              <a:rPr lang="en-ID" sz="1700" dirty="0"/>
              <a:t> dan </a:t>
            </a:r>
            <a:r>
              <a:rPr lang="en-ID" sz="1700" dirty="0" err="1"/>
              <a:t>berbelit</a:t>
            </a:r>
            <a:r>
              <a:rPr lang="en-ID" sz="1700" dirty="0"/>
              <a:t>, </a:t>
            </a:r>
            <a:r>
              <a:rPr lang="en-ID" sz="1700" dirty="0" err="1"/>
              <a:t>justru</a:t>
            </a:r>
            <a:r>
              <a:rPr lang="en-ID" sz="1700" dirty="0"/>
              <a:t> </a:t>
            </a:r>
            <a:r>
              <a:rPr lang="en-ID" sz="1700" dirty="0" err="1"/>
              <a:t>akan</a:t>
            </a:r>
            <a:r>
              <a:rPr lang="en-ID" sz="1700" dirty="0"/>
              <a:t> </a:t>
            </a:r>
            <a:r>
              <a:rPr lang="en-ID" sz="1700" dirty="0" err="1"/>
              <a:t>membuat</a:t>
            </a:r>
            <a:r>
              <a:rPr lang="en-ID" sz="1700" dirty="0"/>
              <a:t> </a:t>
            </a:r>
            <a:r>
              <a:rPr lang="en-ID" sz="1700" dirty="0" err="1"/>
              <a:t>pembaca</a:t>
            </a:r>
            <a:r>
              <a:rPr lang="en-ID" sz="1700" dirty="0"/>
              <a:t> malas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membaca</a:t>
            </a:r>
            <a:r>
              <a:rPr lang="en-ID" sz="1700" dirty="0"/>
              <a:t> poster </a:t>
            </a:r>
            <a:r>
              <a:rPr lang="en-ID" sz="1700" dirty="0" err="1"/>
              <a:t>sampai</a:t>
            </a:r>
            <a:r>
              <a:rPr lang="en-ID" sz="1700" dirty="0"/>
              <a:t> </a:t>
            </a:r>
            <a:r>
              <a:rPr lang="en-ID" sz="1700" dirty="0" err="1"/>
              <a:t>selesai</a:t>
            </a:r>
            <a:r>
              <a:rPr lang="en-ID" sz="1700" dirty="0"/>
              <a:t>. </a:t>
            </a:r>
          </a:p>
          <a:p>
            <a:pPr marL="11113" indent="0" algn="just">
              <a:lnSpc>
                <a:spcPct val="120000"/>
              </a:lnSpc>
              <a:buNone/>
            </a:pPr>
            <a:r>
              <a:rPr lang="en-ID" sz="1700" dirty="0"/>
              <a:t>3. </a:t>
            </a:r>
            <a:r>
              <a:rPr lang="en-ID" sz="1700" dirty="0" err="1"/>
              <a:t>Menggunakan</a:t>
            </a:r>
            <a:r>
              <a:rPr lang="en-ID" sz="1700" dirty="0"/>
              <a:t> Gambar yang </a:t>
            </a:r>
            <a:r>
              <a:rPr lang="en-ID" sz="1700" dirty="0" err="1"/>
              <a:t>Baik</a:t>
            </a:r>
            <a:endParaRPr lang="en-ID" sz="1700" dirty="0"/>
          </a:p>
          <a:p>
            <a:pPr marL="134938" indent="0" algn="just">
              <a:lnSpc>
                <a:spcPct val="120000"/>
              </a:lnSpc>
              <a:buNone/>
            </a:pPr>
            <a:r>
              <a:rPr lang="en-ID" sz="1700" dirty="0" err="1"/>
              <a:t>Memadukan</a:t>
            </a:r>
            <a:r>
              <a:rPr lang="en-ID" sz="1700" dirty="0"/>
              <a:t> </a:t>
            </a:r>
            <a:r>
              <a:rPr lang="en-ID" sz="1700" dirty="0" err="1"/>
              <a:t>antara</a:t>
            </a:r>
            <a:r>
              <a:rPr lang="en-ID" sz="1700" dirty="0"/>
              <a:t> tulisan dan </a:t>
            </a:r>
            <a:r>
              <a:rPr lang="en-ID" sz="1700" dirty="0" err="1"/>
              <a:t>gambar</a:t>
            </a:r>
            <a:r>
              <a:rPr lang="en-ID" sz="1700" dirty="0"/>
              <a:t> </a:t>
            </a:r>
            <a:r>
              <a:rPr lang="en-ID" sz="1700" dirty="0" err="1"/>
              <a:t>secara</a:t>
            </a:r>
            <a:r>
              <a:rPr lang="en-ID" sz="1700" dirty="0"/>
              <a:t> </a:t>
            </a:r>
            <a:r>
              <a:rPr lang="en-ID" sz="1700" dirty="0" err="1"/>
              <a:t>baik</a:t>
            </a:r>
            <a:r>
              <a:rPr lang="en-ID" sz="1700" dirty="0"/>
              <a:t> </a:t>
            </a:r>
            <a:r>
              <a:rPr lang="en-ID" sz="1700" dirty="0" err="1"/>
              <a:t>supaya</a:t>
            </a:r>
            <a:r>
              <a:rPr lang="en-ID" sz="1700" dirty="0"/>
              <a:t> </a:t>
            </a:r>
            <a:r>
              <a:rPr lang="en-ID" sz="1700" dirty="0" err="1"/>
              <a:t>tampilan</a:t>
            </a:r>
            <a:r>
              <a:rPr lang="en-ID" sz="1700" dirty="0"/>
              <a:t> poster </a:t>
            </a:r>
            <a:r>
              <a:rPr lang="en-ID" sz="1700" dirty="0" err="1"/>
              <a:t>bisa</a:t>
            </a:r>
            <a:r>
              <a:rPr lang="en-ID" sz="1700" dirty="0"/>
              <a:t> </a:t>
            </a:r>
            <a:r>
              <a:rPr lang="en-ID" sz="1700" dirty="0" err="1"/>
              <a:t>menarik</a:t>
            </a:r>
            <a:r>
              <a:rPr lang="en-ID" sz="1700" dirty="0"/>
              <a:t> </a:t>
            </a:r>
            <a:r>
              <a:rPr lang="en-ID" sz="1700" dirty="0" err="1"/>
              <a:t>mata</a:t>
            </a:r>
            <a:r>
              <a:rPr lang="en-ID" sz="1700" dirty="0"/>
              <a:t> para </a:t>
            </a:r>
            <a:r>
              <a:rPr lang="en-ID" sz="1700" dirty="0" err="1"/>
              <a:t>pembacanya</a:t>
            </a:r>
            <a:r>
              <a:rPr lang="en-ID" sz="1700" dirty="0"/>
              <a:t>. Desain poster yang </a:t>
            </a:r>
            <a:r>
              <a:rPr lang="en-ID" sz="1700" dirty="0" err="1"/>
              <a:t>menarik</a:t>
            </a:r>
            <a:r>
              <a:rPr lang="en-ID" sz="1700" dirty="0"/>
              <a:t> </a:t>
            </a:r>
            <a:r>
              <a:rPr lang="en-ID" sz="1700" dirty="0" err="1"/>
              <a:t>bisa</a:t>
            </a:r>
            <a:r>
              <a:rPr lang="en-ID" sz="1700" dirty="0"/>
              <a:t> </a:t>
            </a:r>
            <a:r>
              <a:rPr lang="en-ID" sz="1700" dirty="0" err="1"/>
              <a:t>langsung</a:t>
            </a:r>
            <a:r>
              <a:rPr lang="en-ID" sz="1700" dirty="0"/>
              <a:t> </a:t>
            </a:r>
            <a:r>
              <a:rPr lang="en-ID" sz="1700" dirty="0" err="1"/>
              <a:t>memberikan</a:t>
            </a:r>
            <a:r>
              <a:rPr lang="en-ID" sz="1700" dirty="0"/>
              <a:t> </a:t>
            </a:r>
            <a:r>
              <a:rPr lang="en-ID" sz="1700" dirty="0" err="1"/>
              <a:t>efek</a:t>
            </a:r>
            <a:r>
              <a:rPr lang="en-ID" sz="1700" dirty="0"/>
              <a:t> visual. </a:t>
            </a:r>
          </a:p>
          <a:p>
            <a:pPr marL="11113" indent="0" algn="just">
              <a:lnSpc>
                <a:spcPct val="120000"/>
              </a:lnSpc>
              <a:buNone/>
            </a:pPr>
            <a:r>
              <a:rPr lang="en-ID" sz="1700" dirty="0"/>
              <a:t>4. </a:t>
            </a:r>
            <a:r>
              <a:rPr lang="en-ID" sz="1700" dirty="0" err="1"/>
              <a:t>Pilih</a:t>
            </a:r>
            <a:r>
              <a:rPr lang="en-ID" sz="1700" dirty="0"/>
              <a:t> Media Poster yang </a:t>
            </a:r>
            <a:r>
              <a:rPr lang="en-ID" sz="1700" dirty="0" err="1"/>
              <a:t>Tepat</a:t>
            </a:r>
            <a:endParaRPr lang="en-ID" sz="1700" dirty="0"/>
          </a:p>
          <a:p>
            <a:pPr marL="134938" indent="0" algn="just">
              <a:lnSpc>
                <a:spcPct val="120000"/>
              </a:lnSpc>
              <a:buNone/>
            </a:pPr>
            <a:r>
              <a:rPr lang="en-ID" sz="1700" dirty="0" err="1"/>
              <a:t>Tentukan</a:t>
            </a:r>
            <a:r>
              <a:rPr lang="en-ID" sz="1700" dirty="0"/>
              <a:t> media </a:t>
            </a:r>
            <a:r>
              <a:rPr lang="en-ID" sz="1700" dirty="0" err="1"/>
              <a:t>pembuatan</a:t>
            </a:r>
            <a:r>
              <a:rPr lang="en-ID" sz="1700" dirty="0"/>
              <a:t> poster </a:t>
            </a:r>
            <a:r>
              <a:rPr lang="en-ID" sz="1700" dirty="0" err="1"/>
              <a:t>seperti</a:t>
            </a:r>
            <a:r>
              <a:rPr lang="en-ID" sz="1700" dirty="0"/>
              <a:t> </a:t>
            </a:r>
            <a:r>
              <a:rPr lang="en-ID" sz="1700" dirty="0" err="1"/>
              <a:t>kertas</a:t>
            </a:r>
            <a:r>
              <a:rPr lang="en-ID" sz="1700" dirty="0"/>
              <a:t>, </a:t>
            </a:r>
            <a:r>
              <a:rPr lang="en-ID" sz="1700" dirty="0" err="1"/>
              <a:t>kain</a:t>
            </a:r>
            <a:r>
              <a:rPr lang="en-ID" sz="1700" dirty="0"/>
              <a:t>, dan </a:t>
            </a:r>
            <a:r>
              <a:rPr lang="en-ID" sz="1700" dirty="0" err="1"/>
              <a:t>bahan</a:t>
            </a:r>
            <a:r>
              <a:rPr lang="en-ID" sz="1700" dirty="0"/>
              <a:t> </a:t>
            </a:r>
            <a:r>
              <a:rPr lang="en-ID" sz="1700" dirty="0" err="1"/>
              <a:t>lainnya</a:t>
            </a:r>
            <a:r>
              <a:rPr lang="en-ID" sz="1700" dirty="0"/>
              <a:t> yang </a:t>
            </a:r>
            <a:r>
              <a:rPr lang="en-ID" sz="1700" dirty="0" err="1"/>
              <a:t>mendukung</a:t>
            </a:r>
            <a:r>
              <a:rPr lang="en-ID" sz="1700" dirty="0"/>
              <a:t>. </a:t>
            </a:r>
            <a:r>
              <a:rPr lang="en-ID" sz="1700" dirty="0" err="1"/>
              <a:t>Memilih</a:t>
            </a:r>
            <a:r>
              <a:rPr lang="en-ID" sz="1700" dirty="0"/>
              <a:t> media </a:t>
            </a:r>
            <a:r>
              <a:rPr lang="en-ID" sz="1700" dirty="0" err="1"/>
              <a:t>pembuatan</a:t>
            </a:r>
            <a:r>
              <a:rPr lang="en-ID" sz="1700" dirty="0"/>
              <a:t> poster </a:t>
            </a:r>
            <a:r>
              <a:rPr lang="en-ID" sz="1700" dirty="0" err="1"/>
              <a:t>pastinya</a:t>
            </a:r>
            <a:r>
              <a:rPr lang="en-ID" sz="1700" dirty="0"/>
              <a:t> </a:t>
            </a:r>
            <a:r>
              <a:rPr lang="en-ID" sz="1700" dirty="0" err="1"/>
              <a:t>akan</a:t>
            </a:r>
            <a:r>
              <a:rPr lang="en-ID" sz="1700" dirty="0"/>
              <a:t> </a:t>
            </a:r>
            <a:r>
              <a:rPr lang="en-ID" sz="1700" dirty="0" err="1"/>
              <a:t>selalu</a:t>
            </a:r>
            <a:r>
              <a:rPr lang="en-ID" sz="1700" dirty="0"/>
              <a:t> </a:t>
            </a:r>
            <a:r>
              <a:rPr lang="en-ID" sz="1700" dirty="0" err="1"/>
              <a:t>berhubungan</a:t>
            </a:r>
            <a:r>
              <a:rPr lang="en-ID" sz="1700" dirty="0"/>
              <a:t> </a:t>
            </a:r>
            <a:r>
              <a:rPr lang="en-ID" sz="1700" dirty="0" err="1"/>
              <a:t>dengan</a:t>
            </a:r>
            <a:r>
              <a:rPr lang="en-ID" sz="1700" dirty="0"/>
              <a:t> </a:t>
            </a:r>
            <a:r>
              <a:rPr lang="en-ID" sz="1700" dirty="0" err="1"/>
              <a:t>tempat</a:t>
            </a:r>
            <a:r>
              <a:rPr lang="en-ID" sz="1700" dirty="0"/>
              <a:t> </a:t>
            </a:r>
            <a:r>
              <a:rPr lang="en-ID" sz="1700" dirty="0" err="1"/>
              <a:t>penempelan</a:t>
            </a:r>
            <a:r>
              <a:rPr lang="en-ID" sz="1700" dirty="0"/>
              <a:t> poster </a:t>
            </a:r>
            <a:r>
              <a:rPr lang="en-ID" sz="1700" dirty="0" err="1"/>
              <a:t>tersebut</a:t>
            </a:r>
            <a:r>
              <a:rPr lang="en-ID" sz="1700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ID" sz="17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6096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i="1" dirty="0" err="1">
                <a:solidFill>
                  <a:srgbClr val="FF0000"/>
                </a:solidFill>
              </a:rPr>
              <a:t>Pembuatan</a:t>
            </a:r>
            <a:r>
              <a:rPr lang="en-US" sz="3200" b="1" i="1" dirty="0">
                <a:solidFill>
                  <a:srgbClr val="FF0000"/>
                </a:solidFill>
              </a:rPr>
              <a:t> Poster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78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527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MK. Komputer Aplikasi Vector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198</cp:revision>
  <dcterms:created xsi:type="dcterms:W3CDTF">2016-02-13T14:18:26Z</dcterms:created>
  <dcterms:modified xsi:type="dcterms:W3CDTF">2025-05-25T23:28:57Z</dcterms:modified>
</cp:coreProperties>
</file>