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1" r:id="rId3"/>
    <p:sldId id="312" r:id="rId4"/>
    <p:sldId id="314" r:id="rId5"/>
    <p:sldId id="315" r:id="rId6"/>
    <p:sldId id="310" r:id="rId7"/>
    <p:sldId id="292" r:id="rId8"/>
    <p:sldId id="316" r:id="rId9"/>
    <p:sldId id="309" r:id="rId10"/>
    <p:sldId id="308" r:id="rId11"/>
    <p:sldId id="303" r:id="rId12"/>
  </p:sldIdLst>
  <p:sldSz cx="9144000" cy="6858000" type="screen4x3"/>
  <p:notesSz cx="6761163" cy="99425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MENYUSUN LAPORAN PENELITIAN 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14(sesi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        </a:t>
            </a:r>
            <a:r>
              <a:rPr lang="id-ID" b="1" smtClean="0"/>
              <a:t>REVIEW </a:t>
            </a:r>
            <a:r>
              <a:rPr lang="id-ID" b="1" smtClean="0"/>
              <a:t>TUGAS </a:t>
            </a:r>
            <a:endParaRPr lang="id-ID" b="1" dirty="0" smtClean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b="1" dirty="0" smtClean="0">
                <a:solidFill>
                  <a:srgbClr val="C00000"/>
                </a:solidFill>
              </a:rPr>
              <a:t>        REVIEW TUGAS MANDIRI</a:t>
            </a:r>
            <a:endParaRPr lang="id-ID" b="1" dirty="0">
              <a:solidFill>
                <a:srgbClr val="C0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RisetSDM</a:t>
            </a:r>
            <a:endParaRPr lang="id-ID" dirty="0"/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3414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   </a:t>
            </a:r>
            <a:r>
              <a:rPr lang="id-ID" b="1" dirty="0" smtClean="0">
                <a:solidFill>
                  <a:srgbClr val="00B0F0"/>
                </a:solidFill>
              </a:rPr>
              <a:t>MENYUSUN LAPORAN PENELITIAN</a:t>
            </a:r>
          </a:p>
          <a:p>
            <a:pPr marL="0" indent="0">
              <a:buNone/>
            </a:pPr>
            <a:endParaRPr lang="id-ID" b="1" dirty="0" smtClean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Laporan penelitian merupakan bagian terakhir suatu proses penelitian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Menuliskan semua hasil temuan dan berbagai faktor yang melatarbelakangi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Temuan tersebut merupakan kesimpulan-kesimpulan hasil analisis yang telah dilakukan beserta rekomendasinya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05427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Menyajikan semua proses penelitian  dari hasil analisis sehingga kesimpulan dapat dibentuk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Penulisan laporan harus memperhatikan relevansi substansi materi yang diungkapkan.</a:t>
            </a:r>
          </a:p>
          <a:p>
            <a:pPr>
              <a:buFont typeface="Wingdings" pitchFamily="2" charset="2"/>
              <a:buChar char="Ø"/>
            </a:pPr>
            <a:r>
              <a:rPr lang="id-ID" dirty="0" smtClean="0"/>
              <a:t>Ada argumen, ada hasil temuan yang relevansi dengan kesimpulan yang dikemukakannya.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2694111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b="1" dirty="0" smtClean="0">
                <a:solidFill>
                  <a:srgbClr val="C00000"/>
                </a:solidFill>
              </a:rPr>
              <a:t>KRITERIA LAPORAN PENELITIAN</a:t>
            </a:r>
          </a:p>
          <a:p>
            <a:pPr marL="514350" indent="-514350">
              <a:buAutoNum type="arabicParenBoth"/>
            </a:pPr>
            <a:r>
              <a:rPr lang="id-ID" dirty="0" smtClean="0"/>
              <a:t>Berisi permasalahan yang diungkapkan dengan metode ilmiah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Karangan pengetahuan yang berisikan fakta, dan ditulis menurut metodologi yang baik dan benar dan disusun secara sistematis, logis dan obyektif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Menggunakan bahasa Indonesia yang baik dan benar.</a:t>
            </a:r>
          </a:p>
          <a:p>
            <a:pPr marL="514350" indent="-514350">
              <a:buAutoNum type="arabicParenBoth"/>
            </a:pPr>
            <a:endParaRPr lang="id-ID" dirty="0"/>
          </a:p>
          <a:p>
            <a:endParaRPr lang="id-ID" dirty="0"/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   </a:t>
            </a: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790798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C00000"/>
                </a:solidFill>
              </a:rPr>
              <a:t>Berdasarkan tingkat Akademis </a:t>
            </a:r>
          </a:p>
          <a:p>
            <a:endParaRPr lang="id-ID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id-ID" dirty="0" smtClean="0"/>
              <a:t> (1) Makalah ,berupa kajian pustaka,analisis fakta hasil observasi</a:t>
            </a:r>
          </a:p>
          <a:p>
            <a:pPr marL="514350" indent="-514350">
              <a:buAutoNum type="arabicParenBoth" startAt="2"/>
            </a:pPr>
            <a:r>
              <a:rPr lang="id-ID" dirty="0" smtClean="0"/>
              <a:t>Laporan Penelitian , tulisan yang dibuat setelah melakukan penelitian , pengamatan , wawancara</a:t>
            </a:r>
          </a:p>
          <a:p>
            <a:pPr marL="514350" indent="-514350">
              <a:buAutoNum type="arabicParenBoth" startAt="2"/>
            </a:pPr>
            <a:r>
              <a:rPr lang="id-ID" dirty="0" smtClean="0"/>
              <a:t>Skripsi, karya ilmiah Strata 1</a:t>
            </a:r>
          </a:p>
          <a:p>
            <a:pPr marL="514350" indent="-514350">
              <a:buAutoNum type="arabicParenBoth" startAt="2"/>
            </a:pPr>
            <a:r>
              <a:rPr lang="id-ID" dirty="0" smtClean="0"/>
              <a:t>Tesis, karya ilmiah Strata2</a:t>
            </a:r>
          </a:p>
          <a:p>
            <a:pPr marL="514350" indent="-514350">
              <a:buAutoNum type="arabicParenBoth" startAt="2"/>
            </a:pPr>
            <a:r>
              <a:rPr lang="id-ID" dirty="0" smtClean="0"/>
              <a:t>Disertasi, karya ilmiah Strata3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Rset SDM</a:t>
            </a:r>
          </a:p>
          <a:p>
            <a:r>
              <a:rPr lang="en-US" dirty="0" smtClean="0"/>
              <a:t>K </a:t>
            </a:r>
            <a:r>
              <a:rPr lang="id-ID" dirty="0" smtClean="0"/>
              <a:t>ode :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2277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/>
              <a:t>         PENTINGNYA LAPORAN PENELITIAN</a:t>
            </a:r>
          </a:p>
          <a:p>
            <a:pPr marL="0" indent="0">
              <a:buNone/>
            </a:pPr>
            <a:endParaRPr lang="id-ID" b="1" dirty="0" smtClean="0"/>
          </a:p>
          <a:p>
            <a:pPr marL="0" indent="0">
              <a:buNone/>
            </a:pPr>
            <a:r>
              <a:rPr lang="id-ID" dirty="0" smtClean="0"/>
              <a:t>(1)Sebagai rangkaian kegiatan penelitian yang harus dan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untuk menenmukan kebenaran dari hasil , menyusun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teori atau pengetahuan baru</a:t>
            </a:r>
          </a:p>
          <a:p>
            <a:pPr marL="0" indent="0">
              <a:buNone/>
            </a:pPr>
            <a:r>
              <a:rPr lang="id-ID" dirty="0" smtClean="0"/>
              <a:t>(2) Merupakan kegiatan utama terakhir dari penelitian</a:t>
            </a:r>
          </a:p>
          <a:p>
            <a:pPr marL="0" indent="0">
              <a:buNone/>
            </a:pPr>
            <a:r>
              <a:rPr lang="id-ID" dirty="0" smtClean="0"/>
              <a:t>(3) Mengemukakan secara benar,jelas dan terinci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ringkas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i="1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39491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/>
              <a:t>.</a:t>
            </a: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id-ID" dirty="0" smtClean="0"/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(4) Sebagai Media untuk berinteraksi bagi peneliti </a:t>
            </a:r>
            <a:endParaRPr lang="id-ID" dirty="0"/>
          </a:p>
          <a:p>
            <a:pPr marL="0" lvl="0" indent="0">
              <a:buNone/>
            </a:pPr>
            <a:r>
              <a:rPr lang="id-ID" dirty="0" smtClean="0"/>
              <a:t> (5) Meruapakan suatu dokumen kegiatan ilmiah dalam </a:t>
            </a:r>
            <a:endParaRPr lang="id-ID" dirty="0"/>
          </a:p>
          <a:p>
            <a:pPr marL="0" lvl="0" indent="0">
              <a:buNone/>
            </a:pPr>
            <a:r>
              <a:rPr lang="id-ID" dirty="0" smtClean="0"/>
              <a:t>       memecahkan masalah secara jujur,jelas, tepat 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 prosedur ,alat, hasil temuan dan implikasinya </a:t>
            </a:r>
            <a:endParaRPr lang="id-ID" dirty="0"/>
          </a:p>
          <a:p>
            <a:pPr marL="0" lvl="0" indent="0">
              <a:buNone/>
            </a:pPr>
            <a:r>
              <a:rPr lang="id-ID" dirty="0" smtClean="0"/>
              <a:t>(6) Mempunyai garis besar (otline) yang berbeda-beda ,</a:t>
            </a:r>
          </a:p>
          <a:p>
            <a:pPr marL="0" lvl="0" indent="0">
              <a:buNone/>
            </a:pPr>
            <a:r>
              <a:rPr lang="id-ID" dirty="0"/>
              <a:t> </a:t>
            </a:r>
            <a:r>
              <a:rPr lang="id-ID" dirty="0" smtClean="0"/>
              <a:t>     bergantung dari bidang yang dikaji </a:t>
            </a:r>
          </a:p>
          <a:p>
            <a:pPr marL="0" lvl="0" indent="0">
              <a:buNone/>
            </a:pPr>
            <a:r>
              <a:rPr lang="id-ID" dirty="0" smtClean="0"/>
              <a:t>(7) Terdiri atas Pendahuluan, isi dan penutup</a:t>
            </a:r>
            <a:endParaRPr lang="id-ID" sz="3200" dirty="0"/>
          </a:p>
          <a:p>
            <a:pPr marL="0" lvl="0" indent="0">
              <a:buNone/>
            </a:pP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b="1" dirty="0" smtClean="0"/>
              <a:t>                  FUNGSI  LAPORAN PENELITIAN</a:t>
            </a:r>
          </a:p>
          <a:p>
            <a:pPr marL="514350" indent="-514350">
              <a:buAutoNum type="arabicParenBoth"/>
            </a:pPr>
            <a:r>
              <a:rPr lang="id-ID" dirty="0" smtClean="0"/>
              <a:t>Mengkomunikasikan data dan ide spesifik yang disampaikan secara jelas dan cukup rinci agar mudah dievaluasi</a:t>
            </a:r>
          </a:p>
          <a:p>
            <a:pPr marL="514350" indent="-514350">
              <a:buAutoNum type="arabicParenBoth"/>
            </a:pPr>
            <a:r>
              <a:rPr lang="id-ID" dirty="0" smtClean="0"/>
              <a:t>Harus dapat dilihat sebagai sumbangan khasanah ilmu pengetahuan </a:t>
            </a:r>
          </a:p>
          <a:p>
            <a:pPr marL="514350" indent="-514350">
              <a:buAutoNum type="arabicParenBoth"/>
            </a:pPr>
            <a:r>
              <a:rPr lang="id-ID" dirty="0" smtClean="0"/>
              <a:t>Sebagai stimulator  dan mengarahkan pada penelitian selanjutnya.</a:t>
            </a:r>
          </a:p>
          <a:p>
            <a:pPr marL="514350" indent="-514350">
              <a:buAutoNum type="arabicParenBoth"/>
            </a:pPr>
            <a:endParaRPr lang="id-ID" dirty="0"/>
          </a:p>
          <a:p>
            <a:endParaRPr lang="id-ID" b="1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41164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/>
              <a:t>      LAPORAN PENELITIAN YANG BAIK :</a:t>
            </a:r>
            <a:endParaRPr lang="id-ID" dirty="0"/>
          </a:p>
          <a:p>
            <a:pPr marL="514350" indent="-514350">
              <a:buAutoNum type="arabicParenBoth"/>
            </a:pPr>
            <a:r>
              <a:rPr lang="id-ID" dirty="0" smtClean="0"/>
              <a:t>Penggunaan bahasa baku</a:t>
            </a:r>
          </a:p>
          <a:p>
            <a:pPr marL="514350" indent="-514350">
              <a:buAutoNum type="arabicParenBoth"/>
            </a:pPr>
            <a:r>
              <a:rPr lang="id-ID" dirty="0" smtClean="0"/>
              <a:t>Disertakan dengan Indentifikasi masalah</a:t>
            </a:r>
          </a:p>
          <a:p>
            <a:pPr marL="514350" indent="-514350">
              <a:buAutoNum type="arabicParenBoth"/>
            </a:pPr>
            <a:r>
              <a:rPr lang="id-ID" dirty="0" smtClean="0"/>
              <a:t>Data yang lengkap sebagai pendukung laporan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(4)Adanya kesimpulan dan saran laporan dibuat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menarik dan ineraktif 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Seminar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49428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3346</TotalTime>
  <Words>445</Words>
  <Application>Microsoft Office PowerPoint</Application>
  <PresentationFormat>On-screen Show (4:3)</PresentationFormat>
  <Paragraphs>93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 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513</cp:revision>
  <cp:lastPrinted>2015-09-17T08:41:14Z</cp:lastPrinted>
  <dcterms:created xsi:type="dcterms:W3CDTF">2010-04-18T12:06:30Z</dcterms:created>
  <dcterms:modified xsi:type="dcterms:W3CDTF">2023-01-03T02:10:23Z</dcterms:modified>
</cp:coreProperties>
</file>