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9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3" dt="2025-05-16T06:32:58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  <pc:spChg chg="mod">
          <ac:chgData name="ASUS M1403QA" userId="bdabe1d6d02a2328" providerId="LiveId" clId="{A95B60DB-7C75-4CFD-99EE-7F85A604B753}" dt="2025-03-17T14:21:32.778" v="1115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modSection">
      <pc:chgData name="ASUS M1403QA" userId="bdabe1d6d02a2328" providerId="LiveId" clId="{559B862E-C40F-4DE0-A2DC-2495D7FFABA4}" dt="2025-05-16T07:56:08.641" v="7008" actId="20577"/>
      <pc:docMkLst>
        <pc:docMk/>
      </pc:docMkLst>
      <pc:sldChg chg="delSp modSp mod">
        <pc:chgData name="ASUS M1403QA" userId="bdabe1d6d02a2328" providerId="LiveId" clId="{559B862E-C40F-4DE0-A2DC-2495D7FFABA4}" dt="2025-05-16T03:30:34.845" v="6266" actId="1076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5-16T03:30:34.845" v="6266" actId="1076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5-16T03:30:20.343" v="6265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5-16T03:37:24.034" v="6324" actId="20577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5-16T03:37:24.034" v="6324" actId="20577"/>
          <ac:spMkLst>
            <pc:docMk/>
            <pc:sldMk cId="2691362876" sldId="299"/>
            <ac:spMk id="2" creationId="{AD9CA264-99B9-FC26-309D-35B86A85B927}"/>
          </ac:spMkLst>
        </pc:spChg>
      </pc:sldChg>
      <pc:sldChg chg="addSp delSp modSp mod">
        <pc:chgData name="ASUS M1403QA" userId="bdabe1d6d02a2328" providerId="LiveId" clId="{559B862E-C40F-4DE0-A2DC-2495D7FFABA4}" dt="2025-05-16T07:55:15.648" v="6992" actId="14100"/>
        <pc:sldMkLst>
          <pc:docMk/>
          <pc:sldMk cId="383296963" sldId="300"/>
        </pc:sldMkLst>
        <pc:spChg chg="add del mod">
          <ac:chgData name="ASUS M1403QA" userId="bdabe1d6d02a2328" providerId="LiveId" clId="{559B862E-C40F-4DE0-A2DC-2495D7FFABA4}" dt="2025-05-16T06:19:13.079" v="6540"/>
          <ac:spMkLst>
            <pc:docMk/>
            <pc:sldMk cId="383296963" sldId="300"/>
            <ac:spMk id="2" creationId="{F24A084C-ED95-A7A0-E06D-69694FC0AE37}"/>
          </ac:spMkLst>
        </pc:spChg>
        <pc:spChg chg="del mod">
          <ac:chgData name="ASUS M1403QA" userId="bdabe1d6d02a2328" providerId="LiveId" clId="{559B862E-C40F-4DE0-A2DC-2495D7FFABA4}" dt="2025-05-16T06:19:00.496" v="6536" actId="478"/>
          <ac:spMkLst>
            <pc:docMk/>
            <pc:sldMk cId="383296963" sldId="300"/>
            <ac:spMk id="5" creationId="{FF450FEA-33E3-5540-FB26-0F57818F59C3}"/>
          </ac:spMkLst>
        </pc:spChg>
        <pc:spChg chg="add mod">
          <ac:chgData name="ASUS M1403QA" userId="bdabe1d6d02a2328" providerId="LiveId" clId="{559B862E-C40F-4DE0-A2DC-2495D7FFABA4}" dt="2025-05-16T07:55:15.648" v="6992" actId="14100"/>
          <ac:spMkLst>
            <pc:docMk/>
            <pc:sldMk cId="383296963" sldId="300"/>
            <ac:spMk id="6" creationId="{3D3B4A04-5AD1-2463-D85F-B060CCE0DBD2}"/>
          </ac:spMkLst>
        </pc:spChg>
      </pc:sldChg>
      <pc:sldChg chg="addSp delSp modSp mod">
        <pc:chgData name="ASUS M1403QA" userId="bdabe1d6d02a2328" providerId="LiveId" clId="{559B862E-C40F-4DE0-A2DC-2495D7FFABA4}" dt="2025-05-16T03:46:28.136" v="6534" actId="1076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13T03:31:17.151" v="3367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16T03:38:17.738" v="6347" actId="1076"/>
          <ac:spMkLst>
            <pc:docMk/>
            <pc:sldMk cId="4187567083" sldId="301"/>
            <ac:spMk id="4" creationId="{AD81BEEE-9CE7-F63F-3752-6A6C500D4E6B}"/>
          </ac:spMkLst>
        </pc:spChg>
        <pc:spChg chg="add mod">
          <ac:chgData name="ASUS M1403QA" userId="bdabe1d6d02a2328" providerId="LiveId" clId="{559B862E-C40F-4DE0-A2DC-2495D7FFABA4}" dt="2025-05-16T03:46:28.136" v="6534" actId="1076"/>
          <ac:spMkLst>
            <pc:docMk/>
            <pc:sldMk cId="4187567083" sldId="301"/>
            <ac:spMk id="6" creationId="{2DBA6989-5B23-C013-56DE-73FE76FAA94F}"/>
          </ac:spMkLst>
        </pc:spChg>
      </pc:sldChg>
      <pc:sldChg chg="addSp delSp modSp mod">
        <pc:chgData name="ASUS M1403QA" userId="bdabe1d6d02a2328" providerId="LiveId" clId="{559B862E-C40F-4DE0-A2DC-2495D7FFABA4}" dt="2025-05-16T07:30:19.147" v="6953" actId="20577"/>
        <pc:sldMkLst>
          <pc:docMk/>
          <pc:sldMk cId="1353967033" sldId="302"/>
        </pc:sldMkLst>
        <pc:spChg chg="add del mod">
          <ac:chgData name="ASUS M1403QA" userId="bdabe1d6d02a2328" providerId="LiveId" clId="{559B862E-C40F-4DE0-A2DC-2495D7FFABA4}" dt="2025-05-16T06:36:31.261" v="6873"/>
          <ac:spMkLst>
            <pc:docMk/>
            <pc:sldMk cId="1353967033" sldId="302"/>
            <ac:spMk id="2" creationId="{CD8B3DAB-649F-A68C-58E6-4B4D4DD74D84}"/>
          </ac:spMkLst>
        </pc:spChg>
        <pc:spChg chg="add del mod">
          <ac:chgData name="ASUS M1403QA" userId="bdabe1d6d02a2328" providerId="LiveId" clId="{559B862E-C40F-4DE0-A2DC-2495D7FFABA4}" dt="2025-05-16T06:32:36.531" v="6819"/>
          <ac:spMkLst>
            <pc:docMk/>
            <pc:sldMk cId="1353967033" sldId="302"/>
            <ac:spMk id="3" creationId="{30DA2724-F0D9-6D41-486C-193EBA111821}"/>
          </ac:spMkLst>
        </pc:spChg>
        <pc:spChg chg="del mod">
          <ac:chgData name="ASUS M1403QA" userId="bdabe1d6d02a2328" providerId="LiveId" clId="{559B862E-C40F-4DE0-A2DC-2495D7FFABA4}" dt="2025-05-16T06:31:37.870" v="6815" actId="478"/>
          <ac:spMkLst>
            <pc:docMk/>
            <pc:sldMk cId="1353967033" sldId="302"/>
            <ac:spMk id="4" creationId="{4D424EA9-606B-CAFC-D720-A31EDCDD670C}"/>
          </ac:spMkLst>
        </pc:spChg>
        <pc:spChg chg="add mod">
          <ac:chgData name="ASUS M1403QA" userId="bdabe1d6d02a2328" providerId="LiveId" clId="{559B862E-C40F-4DE0-A2DC-2495D7FFABA4}" dt="2025-05-16T07:30:19.147" v="6953" actId="20577"/>
          <ac:spMkLst>
            <pc:docMk/>
            <pc:sldMk cId="1353967033" sldId="302"/>
            <ac:spMk id="6" creationId="{07D977A3-9D0B-E19A-BB8E-ACEC0A39D564}"/>
          </ac:spMkLst>
        </pc:spChg>
      </pc:sldChg>
      <pc:sldChg chg="addSp delSp modSp mod">
        <pc:chgData name="ASUS M1403QA" userId="bdabe1d6d02a2328" providerId="LiveId" clId="{559B862E-C40F-4DE0-A2DC-2495D7FFABA4}" dt="2025-05-16T07:54:59.065" v="6988" actId="20577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del mod">
          <ac:chgData name="ASUS M1403QA" userId="bdabe1d6d02a2328" providerId="LiveId" clId="{559B862E-C40F-4DE0-A2DC-2495D7FFABA4}" dt="2025-05-16T07:54:11.035" v="6977"/>
          <ac:spMkLst>
            <pc:docMk/>
            <pc:sldMk cId="243933569" sldId="303"/>
            <ac:spMk id="5" creationId="{4EAD3ADD-7998-7797-AEA8-B8C0C8128A00}"/>
          </ac:spMkLst>
        </pc:spChg>
        <pc:spChg chg="add mod">
          <ac:chgData name="ASUS M1403QA" userId="bdabe1d6d02a2328" providerId="LiveId" clId="{559B862E-C40F-4DE0-A2DC-2495D7FFABA4}" dt="2025-05-16T07:54:59.065" v="6988" actId="20577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5-16T07:56:08.641" v="7008" actId="20577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5-16T07:56:08.641" v="7008" actId="20577"/>
          <ac:spMkLst>
            <pc:docMk/>
            <pc:sldMk cId="1870947957" sldId="304"/>
            <ac:spMk id="3" creationId="{F63EF5EC-4F7C-68B7-0EF7-8348DD126432}"/>
          </ac:spMkLst>
        </pc:spChg>
        <pc:spChg chg="add mod">
          <ac:chgData name="ASUS M1403QA" userId="bdabe1d6d02a2328" providerId="LiveId" clId="{559B862E-C40F-4DE0-A2DC-2495D7FFABA4}" dt="2025-05-16T07:55:47.884" v="7005" actId="1076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del mod">
        <pc:chgData name="ASUS M1403QA" userId="bdabe1d6d02a2328" providerId="LiveId" clId="{559B862E-C40F-4DE0-A2DC-2495D7FFABA4}" dt="2025-05-16T07:55:26.091" v="6993" actId="47"/>
        <pc:sldMkLst>
          <pc:docMk/>
          <pc:sldMk cId="971386161" sldId="305"/>
        </pc:sldMkLst>
        <pc:spChg chg="add mod">
          <ac:chgData name="ASUS M1403QA" userId="bdabe1d6d02a2328" providerId="LiveId" clId="{559B862E-C40F-4DE0-A2DC-2495D7FFABA4}" dt="2025-05-14T11:44:50.499" v="6029" actId="1076"/>
          <ac:spMkLst>
            <pc:docMk/>
            <pc:sldMk cId="971386161" sldId="305"/>
            <ac:spMk id="3" creationId="{734DEE1A-4A87-3D73-7710-EE846954151A}"/>
          </ac:spMkLst>
        </pc:spChg>
        <pc:spChg chg="mod">
          <ac:chgData name="ASUS M1403QA" userId="bdabe1d6d02a2328" providerId="LiveId" clId="{559B862E-C40F-4DE0-A2DC-2495D7FFABA4}" dt="2025-05-14T11:44:47.250" v="6028" actId="1076"/>
          <ac:spMkLst>
            <pc:docMk/>
            <pc:sldMk cId="971386161" sldId="305"/>
            <ac:spMk id="4" creationId="{9C19AC8A-7709-FDF4-3CBA-6B5F899956D7}"/>
          </ac:spMkLst>
        </pc:spChg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3024" y="2276872"/>
            <a:ext cx="6400800" cy="17526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  <a:latin typeface="Swis721 Blk BT" panose="020B0904030502020204" pitchFamily="34" charset="0"/>
              </a:rPr>
              <a:t>Pengertian, Pembagian, dan</a:t>
            </a:r>
          </a:p>
          <a:p>
            <a:r>
              <a:rPr lang="fi-FI" dirty="0">
                <a:solidFill>
                  <a:schemeClr val="tx1"/>
                </a:solidFill>
                <a:latin typeface="Swis721 Blk BT" panose="020B0904030502020204" pitchFamily="34" charset="0"/>
              </a:rPr>
              <a:t>Sistem Pemerintahan Negara</a:t>
            </a:r>
            <a:endParaRPr lang="en-ID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251520" y="836712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  </a:t>
            </a:r>
            <a:r>
              <a:rPr lang="en-ID" sz="2400" b="1" dirty="0" err="1"/>
              <a:t>Pengertian</a:t>
            </a:r>
            <a:r>
              <a:rPr lang="en-ID" sz="2400" b="1" dirty="0"/>
              <a:t> </a:t>
            </a:r>
            <a:r>
              <a:rPr lang="en-ID" sz="2400" b="1" dirty="0" err="1"/>
              <a:t>Sistem</a:t>
            </a:r>
            <a:r>
              <a:rPr lang="en-ID" sz="2400" b="1" dirty="0"/>
              <a:t> </a:t>
            </a:r>
            <a:r>
              <a:rPr lang="en-ID" sz="2400" b="1" dirty="0" err="1"/>
              <a:t>Pemerintahan</a:t>
            </a:r>
            <a:endParaRPr lang="en-ID" sz="2400" b="1" dirty="0"/>
          </a:p>
          <a:p>
            <a:endParaRPr lang="en-ID" sz="2400" b="1" dirty="0"/>
          </a:p>
          <a:p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susunan</a:t>
            </a:r>
            <a:r>
              <a:rPr lang="en-ID" sz="2400" dirty="0"/>
              <a:t> yang </a:t>
            </a:r>
            <a:r>
              <a:rPr lang="en-ID" sz="2400" dirty="0" err="1"/>
              <a:t>teratur</a:t>
            </a:r>
            <a:r>
              <a:rPr lang="en-ID" sz="2400" dirty="0"/>
              <a:t> </a:t>
            </a:r>
            <a:r>
              <a:rPr lang="en-ID" sz="2400" dirty="0" err="1"/>
              <a:t>berupa</a:t>
            </a:r>
            <a:r>
              <a:rPr lang="en-ID" sz="2400" dirty="0"/>
              <a:t> </a:t>
            </a:r>
            <a:r>
              <a:rPr lang="en-ID" sz="2400" dirty="0" err="1"/>
              <a:t>prinsip-prinsip</a:t>
            </a:r>
            <a:r>
              <a:rPr lang="en-ID" sz="2400" dirty="0"/>
              <a:t> yang </a:t>
            </a:r>
            <a:r>
              <a:rPr lang="en-ID" sz="2400" dirty="0" err="1"/>
              <a:t>melandasi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kegiatan</a:t>
            </a:r>
            <a:r>
              <a:rPr lang="en-ID" sz="2400" dirty="0"/>
              <a:t>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</a:t>
            </a:r>
            <a:r>
              <a:rPr lang="en-ID" sz="2400" dirty="0" err="1"/>
              <a:t>antar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negara,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legislatif</a:t>
            </a:r>
            <a:r>
              <a:rPr lang="en-ID" sz="2400" dirty="0"/>
              <a:t>, </a:t>
            </a:r>
            <a:r>
              <a:rPr lang="en-ID" sz="2400" dirty="0" err="1"/>
              <a:t>eksekutif</a:t>
            </a:r>
            <a:r>
              <a:rPr lang="en-ID" sz="2400" dirty="0"/>
              <a:t>, dan </a:t>
            </a:r>
            <a:r>
              <a:rPr lang="en-ID" sz="2400" dirty="0" err="1"/>
              <a:t>yudikatif</a:t>
            </a:r>
            <a:r>
              <a:rPr lang="en-ID" sz="2400" dirty="0"/>
              <a:t>,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rangka</a:t>
            </a:r>
            <a:r>
              <a:rPr lang="en-ID" sz="2400" dirty="0"/>
              <a:t> </a:t>
            </a:r>
            <a:r>
              <a:rPr lang="en-ID" sz="2400" dirty="0" err="1"/>
              <a:t>penyelenggaraan</a:t>
            </a:r>
            <a:r>
              <a:rPr lang="en-ID" sz="2400" dirty="0"/>
              <a:t> negara. </a:t>
            </a:r>
            <a:r>
              <a:rPr lang="sv-SE" sz="2400" dirty="0"/>
              <a:t>Sistem pemerintahan menentukan bagaimana kekuasaan dijalankan, bagaimana hubungan antar lembaga negara diatur, serta bagaimana negara mengelola urusan rakyat dan penegakan hukum. </a:t>
            </a:r>
            <a:r>
              <a:rPr lang="nn-NO" sz="2400" dirty="0"/>
              <a:t>Menurut Moh Mahfud MD, sistem pemerintahan merupakan mekanisme kerja dan koordinasi antara cabang kekuasaan negara yang berbeda, namun tetap saling terkait.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1BEEE-9CE7-F63F-3752-6A6C500D4E6B}"/>
              </a:ext>
            </a:extLst>
          </p:cNvPr>
          <p:cNvSpPr txBox="1"/>
          <p:nvPr/>
        </p:nvSpPr>
        <p:spPr>
          <a:xfrm>
            <a:off x="1873506" y="739699"/>
            <a:ext cx="59960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/>
              <a:t>Pembagian Sistem Pemerintahan Negara</a:t>
            </a:r>
            <a:endParaRPr lang="en-ID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BA6989-5B23-C013-56DE-73FE76FAA94F}"/>
              </a:ext>
            </a:extLst>
          </p:cNvPr>
          <p:cNvSpPr txBox="1"/>
          <p:nvPr/>
        </p:nvSpPr>
        <p:spPr>
          <a:xfrm>
            <a:off x="1018492" y="1201364"/>
            <a:ext cx="68511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, </a:t>
            </a:r>
            <a:r>
              <a:rPr lang="en-ID" sz="2000" dirty="0" err="1"/>
              <a:t>pembagian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negara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dilihat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dua </a:t>
            </a:r>
            <a:r>
              <a:rPr lang="en-ID" sz="2000" dirty="0" err="1"/>
              <a:t>aspek</a:t>
            </a:r>
            <a:r>
              <a:rPr lang="en-ID" sz="2000" dirty="0"/>
              <a:t> </a:t>
            </a:r>
            <a:r>
              <a:rPr lang="en-ID" sz="2000" dirty="0" err="1"/>
              <a:t>utama</a:t>
            </a:r>
            <a:r>
              <a:rPr lang="en-ID" sz="2000" dirty="0"/>
              <a:t> :</a:t>
            </a:r>
          </a:p>
          <a:p>
            <a:endParaRPr lang="en-ID" sz="2000" dirty="0"/>
          </a:p>
          <a:p>
            <a:pPr marL="457200" indent="-457200">
              <a:buAutoNum type="alphaUcPeriod"/>
            </a:pP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Bentuk</a:t>
            </a:r>
            <a:r>
              <a:rPr lang="en-ID" sz="2000" dirty="0"/>
              <a:t> Negara</a:t>
            </a:r>
          </a:p>
          <a:p>
            <a:pPr marL="457200" indent="-457200">
              <a:buAutoNum type="alphaUcPeriod"/>
            </a:pPr>
            <a:endParaRPr lang="en-ID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/>
              <a:t>Negara Kesatuan: Pemerintahan terpusat, seperti Indonesia.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000" dirty="0"/>
              <a:t>Negara </a:t>
            </a:r>
            <a:r>
              <a:rPr lang="en-ID" sz="2000" dirty="0" err="1"/>
              <a:t>Serikat</a:t>
            </a:r>
            <a:r>
              <a:rPr lang="en-ID" sz="2000" dirty="0"/>
              <a:t>/Federal: </a:t>
            </a:r>
            <a:r>
              <a:rPr lang="en-ID" sz="2000" dirty="0" err="1"/>
              <a:t>Gabungan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negara </a:t>
            </a:r>
            <a:r>
              <a:rPr lang="en-ID" sz="2000" dirty="0" err="1"/>
              <a:t>bagian</a:t>
            </a:r>
            <a:r>
              <a:rPr lang="en-ID" sz="2000" dirty="0"/>
              <a:t> yang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dirty="0" err="1"/>
              <a:t>otonomi</a:t>
            </a:r>
            <a:r>
              <a:rPr lang="en-ID" sz="2000" dirty="0"/>
              <a:t>, </a:t>
            </a:r>
            <a:r>
              <a:rPr lang="en-ID" sz="2000" dirty="0" err="1"/>
              <a:t>seperti</a:t>
            </a:r>
            <a:r>
              <a:rPr lang="en-ID" sz="2000" dirty="0"/>
              <a:t> Amerika </a:t>
            </a:r>
            <a:r>
              <a:rPr lang="en-ID" sz="2000" dirty="0" err="1"/>
              <a:t>Serikat</a:t>
            </a:r>
            <a:r>
              <a:rPr lang="en-ID" sz="2000" dirty="0"/>
              <a:t> dan Jerman.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000" dirty="0"/>
          </a:p>
          <a:p>
            <a:r>
              <a:rPr lang="en-ID" sz="2000" dirty="0"/>
              <a:t>B.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endParaRPr lang="en-ID" sz="2000" dirty="0"/>
          </a:p>
          <a:p>
            <a:endParaRPr lang="en-ID" sz="2000" dirty="0"/>
          </a:p>
          <a:p>
            <a:r>
              <a:rPr lang="en-ID" sz="2000" dirty="0"/>
              <a:t>1.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Presidensial</a:t>
            </a:r>
            <a:r>
              <a:rPr lang="en-ID" sz="2000" dirty="0"/>
              <a:t> </a:t>
            </a:r>
          </a:p>
          <a:p>
            <a:r>
              <a:rPr lang="en-ID" sz="2000" dirty="0"/>
              <a:t>      </a:t>
            </a:r>
            <a:r>
              <a:rPr lang="en-ID" sz="2000" dirty="0" err="1"/>
              <a:t>Contoh</a:t>
            </a:r>
            <a:r>
              <a:rPr lang="en-ID" sz="2000" dirty="0"/>
              <a:t> : Indonesia, AS, </a:t>
            </a:r>
            <a:r>
              <a:rPr lang="en-ID" sz="2000" dirty="0" err="1"/>
              <a:t>Brasil</a:t>
            </a:r>
            <a:r>
              <a:rPr lang="en-ID" sz="2000" dirty="0"/>
              <a:t>.</a:t>
            </a:r>
          </a:p>
          <a:p>
            <a:endParaRPr lang="en-ID" sz="2000" dirty="0"/>
          </a:p>
          <a:p>
            <a:r>
              <a:rPr lang="en-ID" sz="2000" dirty="0"/>
              <a:t>2.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Parlementer</a:t>
            </a:r>
            <a:r>
              <a:rPr lang="en-ID" sz="2000" dirty="0"/>
              <a:t> </a:t>
            </a:r>
          </a:p>
          <a:p>
            <a:r>
              <a:rPr lang="en-ID" sz="2000" dirty="0"/>
              <a:t>    </a:t>
            </a:r>
            <a:r>
              <a:rPr lang="en-ID" sz="2000" dirty="0" err="1"/>
              <a:t>Contoh</a:t>
            </a:r>
            <a:r>
              <a:rPr lang="en-ID" sz="2000" dirty="0"/>
              <a:t> : </a:t>
            </a:r>
            <a:r>
              <a:rPr lang="en-ID" sz="2000" dirty="0" err="1"/>
              <a:t>Inggris</a:t>
            </a:r>
            <a:r>
              <a:rPr lang="en-ID" sz="2000" dirty="0"/>
              <a:t>, </a:t>
            </a:r>
            <a:r>
              <a:rPr lang="en-ID" sz="2000" dirty="0" err="1"/>
              <a:t>Jepang</a:t>
            </a:r>
            <a:r>
              <a:rPr lang="en-ID" sz="2000" dirty="0"/>
              <a:t>, India.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B4A04-5AD1-2463-D85F-B060CCE0DBD2}"/>
              </a:ext>
            </a:extLst>
          </p:cNvPr>
          <p:cNvSpPr txBox="1"/>
          <p:nvPr/>
        </p:nvSpPr>
        <p:spPr>
          <a:xfrm>
            <a:off x="683568" y="731837"/>
            <a:ext cx="81369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000" dirty="0"/>
              <a:t>3.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Semi-</a:t>
            </a:r>
            <a:r>
              <a:rPr lang="en-ID" sz="2000" dirty="0" err="1"/>
              <a:t>Presidensial</a:t>
            </a:r>
            <a:endParaRPr lang="en-ID" sz="2000" dirty="0"/>
          </a:p>
          <a:p>
            <a:r>
              <a:rPr lang="en-ID" sz="2000" dirty="0" err="1"/>
              <a:t>Contoh</a:t>
            </a:r>
            <a:r>
              <a:rPr lang="en-ID" sz="2000" dirty="0"/>
              <a:t> : </a:t>
            </a:r>
            <a:r>
              <a:rPr lang="en-ID" sz="2000" dirty="0" err="1"/>
              <a:t>Prancis</a:t>
            </a:r>
            <a:r>
              <a:rPr lang="en-ID" sz="2000" dirty="0"/>
              <a:t>, Rusia.</a:t>
            </a:r>
          </a:p>
          <a:p>
            <a:endParaRPr lang="en-ID" sz="2000" dirty="0"/>
          </a:p>
          <a:p>
            <a:r>
              <a:rPr lang="en-ID" sz="2000" dirty="0"/>
              <a:t>4.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Monarki</a:t>
            </a:r>
            <a:endParaRPr lang="en-ID" sz="2000" dirty="0"/>
          </a:p>
          <a:p>
            <a:r>
              <a:rPr lang="en-ID" sz="2000" dirty="0" err="1"/>
              <a:t>Contoh</a:t>
            </a:r>
            <a:r>
              <a:rPr lang="en-ID" sz="2000" dirty="0"/>
              <a:t> : </a:t>
            </a:r>
            <a:r>
              <a:rPr lang="en-ID" sz="2000" dirty="0" err="1"/>
              <a:t>Inggris</a:t>
            </a:r>
            <a:r>
              <a:rPr lang="en-ID" sz="2000" dirty="0"/>
              <a:t>, Brunei.</a:t>
            </a:r>
          </a:p>
          <a:p>
            <a:endParaRPr lang="en-ID" sz="2000" dirty="0"/>
          </a:p>
          <a:p>
            <a:r>
              <a:rPr lang="en-ID" sz="2000" dirty="0"/>
              <a:t>5.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Oligarki</a:t>
            </a:r>
            <a:endParaRPr lang="en-ID" sz="2000" dirty="0"/>
          </a:p>
          <a:p>
            <a:r>
              <a:rPr lang="en-ID" sz="2000" dirty="0" err="1"/>
              <a:t>Contoh</a:t>
            </a:r>
            <a:r>
              <a:rPr lang="en-ID" sz="2000" dirty="0"/>
              <a:t> : Rusia (Soviet).</a:t>
            </a:r>
          </a:p>
          <a:p>
            <a:endParaRPr lang="en-ID" sz="2000" dirty="0"/>
          </a:p>
          <a:p>
            <a:r>
              <a:rPr lang="en-ID" sz="2000" dirty="0"/>
              <a:t>6.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Pemerintahan</a:t>
            </a:r>
            <a:r>
              <a:rPr lang="en-ID" sz="2000" dirty="0"/>
              <a:t> </a:t>
            </a:r>
            <a:r>
              <a:rPr lang="en-ID" sz="2000" dirty="0" err="1"/>
              <a:t>Tirani</a:t>
            </a:r>
            <a:endParaRPr lang="en-ID" sz="2000" dirty="0"/>
          </a:p>
          <a:p>
            <a:r>
              <a:rPr lang="en-ID" sz="2000" dirty="0" err="1"/>
              <a:t>Contoh</a:t>
            </a:r>
            <a:r>
              <a:rPr lang="en-ID" sz="2000" dirty="0"/>
              <a:t> : </a:t>
            </a:r>
            <a:r>
              <a:rPr lang="fi-FI" sz="2000" dirty="0"/>
              <a:t>Jerman (Nazi), Uni Soviet (Stalin).</a:t>
            </a:r>
          </a:p>
          <a:p>
            <a:endParaRPr lang="fi-FI" sz="2000" dirty="0"/>
          </a:p>
          <a:p>
            <a:r>
              <a:rPr lang="fi-FI" sz="2000" dirty="0"/>
              <a:t>7. Sistem Pemerintahan Demokrasi</a:t>
            </a:r>
          </a:p>
          <a:p>
            <a:r>
              <a:rPr lang="fi-FI" sz="2000" dirty="0"/>
              <a:t>Contoh : Indonesia, Amerika Serikat.</a:t>
            </a:r>
          </a:p>
          <a:p>
            <a:endParaRPr lang="fi-FI" sz="2000" dirty="0"/>
          </a:p>
          <a:p>
            <a:r>
              <a:rPr lang="fi-FI" sz="2000" dirty="0"/>
              <a:t>8. Sistem Pemerintahan Komunis</a:t>
            </a:r>
          </a:p>
          <a:p>
            <a:r>
              <a:rPr lang="fi-FI" sz="2000" dirty="0"/>
              <a:t>Contoh : Tiongkok, Korea Utara. 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D977A3-9D0B-E19A-BB8E-ACEC0A39D564}"/>
              </a:ext>
            </a:extLst>
          </p:cNvPr>
          <p:cNvSpPr txBox="1"/>
          <p:nvPr/>
        </p:nvSpPr>
        <p:spPr>
          <a:xfrm>
            <a:off x="611560" y="908720"/>
            <a:ext cx="67687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</a:t>
            </a:r>
            <a:r>
              <a:rPr lang="en-ID" sz="2400" b="1" dirty="0" err="1"/>
              <a:t>Sistem</a:t>
            </a:r>
            <a:r>
              <a:rPr lang="en-ID" sz="2400" b="1" dirty="0"/>
              <a:t> </a:t>
            </a:r>
            <a:r>
              <a:rPr lang="en-ID" sz="2400" b="1" dirty="0" err="1"/>
              <a:t>Pemerintahan</a:t>
            </a:r>
            <a:r>
              <a:rPr lang="en-ID" sz="2400" b="1" dirty="0"/>
              <a:t> Negara</a:t>
            </a:r>
          </a:p>
          <a:p>
            <a:endParaRPr lang="en-ID" sz="2400" b="1" dirty="0"/>
          </a:p>
          <a:p>
            <a:r>
              <a:rPr lang="en-ID" sz="2400" dirty="0" err="1"/>
              <a:t>Setiap</a:t>
            </a:r>
            <a:r>
              <a:rPr lang="en-ID" sz="2400" dirty="0"/>
              <a:t> negara </a:t>
            </a:r>
            <a:r>
              <a:rPr lang="en-ID" sz="2400" dirty="0" err="1"/>
              <a:t>memilih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sejarah</a:t>
            </a:r>
            <a:r>
              <a:rPr lang="en-ID" sz="2400" dirty="0"/>
              <a:t>, </a:t>
            </a:r>
            <a:r>
              <a:rPr lang="en-ID" sz="2400" dirty="0" err="1"/>
              <a:t>budaya</a:t>
            </a:r>
            <a:r>
              <a:rPr lang="en-ID" sz="2400" dirty="0"/>
              <a:t>, dan </a:t>
            </a:r>
            <a:r>
              <a:rPr lang="en-ID" sz="2400" dirty="0" err="1"/>
              <a:t>kebutuhan</a:t>
            </a:r>
            <a:r>
              <a:rPr lang="en-ID" sz="2400" dirty="0"/>
              <a:t> </a:t>
            </a:r>
            <a:r>
              <a:rPr lang="en-ID" sz="2400" dirty="0" err="1"/>
              <a:t>politiknya</a:t>
            </a:r>
            <a:r>
              <a:rPr lang="en-ID" sz="2400" dirty="0"/>
              <a:t>. </a:t>
            </a:r>
            <a:r>
              <a:rPr lang="en-ID" sz="2400" dirty="0" err="1"/>
              <a:t>Berikut</a:t>
            </a:r>
            <a:r>
              <a:rPr lang="en-ID" sz="2400" dirty="0"/>
              <a:t> </a:t>
            </a:r>
            <a:r>
              <a:rPr lang="en-ID" sz="2400" dirty="0" err="1"/>
              <a:t>penjelasan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yang </a:t>
            </a:r>
            <a:r>
              <a:rPr lang="en-ID" sz="2400" dirty="0" err="1"/>
              <a:t>sering</a:t>
            </a:r>
            <a:r>
              <a:rPr lang="en-ID" sz="2400" dirty="0"/>
              <a:t> </a:t>
            </a:r>
            <a:r>
              <a:rPr lang="en-ID" sz="2400" dirty="0" err="1"/>
              <a:t>diterapkan</a:t>
            </a:r>
            <a:r>
              <a:rPr lang="en-ID" sz="2400" dirty="0"/>
              <a:t>:</a:t>
            </a:r>
          </a:p>
          <a:p>
            <a:endParaRPr lang="en-ID" sz="2400" b="1" dirty="0"/>
          </a:p>
          <a:p>
            <a:r>
              <a:rPr lang="en-ID" sz="2400" dirty="0"/>
              <a:t>1.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Presidensial</a:t>
            </a:r>
            <a:endParaRPr lang="en-ID" sz="2400" dirty="0"/>
          </a:p>
          <a:p>
            <a:r>
              <a:rPr lang="en-ID" sz="2400" dirty="0" err="1"/>
              <a:t>Contoh</a:t>
            </a:r>
            <a:r>
              <a:rPr lang="en-ID" sz="2400" dirty="0"/>
              <a:t> : Indonesia, Amerika </a:t>
            </a:r>
            <a:r>
              <a:rPr lang="en-ID" sz="2400" dirty="0" err="1"/>
              <a:t>Serikat</a:t>
            </a:r>
            <a:r>
              <a:rPr lang="en-ID" sz="2400" dirty="0"/>
              <a:t>, </a:t>
            </a:r>
            <a:r>
              <a:rPr lang="en-ID" sz="2400" dirty="0" err="1"/>
              <a:t>Brasil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/>
              <a:t>2.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Parlementer</a:t>
            </a:r>
            <a:endParaRPr lang="en-ID" sz="2400" dirty="0"/>
          </a:p>
          <a:p>
            <a:r>
              <a:rPr lang="en-ID" sz="2400" dirty="0" err="1"/>
              <a:t>Contoh</a:t>
            </a:r>
            <a:r>
              <a:rPr lang="en-ID" sz="2400" dirty="0"/>
              <a:t> : </a:t>
            </a:r>
            <a:r>
              <a:rPr lang="en-ID" sz="2400" dirty="0" err="1"/>
              <a:t>Contoh</a:t>
            </a:r>
            <a:r>
              <a:rPr lang="en-ID" sz="2400" dirty="0"/>
              <a:t>: </a:t>
            </a:r>
            <a:r>
              <a:rPr lang="en-ID" sz="2400" dirty="0" err="1"/>
              <a:t>Inggris</a:t>
            </a:r>
            <a:r>
              <a:rPr lang="en-ID" sz="2400" dirty="0"/>
              <a:t>, </a:t>
            </a:r>
            <a:r>
              <a:rPr lang="en-ID" sz="2400" dirty="0" err="1"/>
              <a:t>Jepang</a:t>
            </a:r>
            <a:r>
              <a:rPr lang="en-ID" sz="2400" dirty="0"/>
              <a:t>, Kanada.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ED9BAB-C9B8-A7E5-8418-4AB7C26B5295}"/>
              </a:ext>
            </a:extLst>
          </p:cNvPr>
          <p:cNvSpPr txBox="1"/>
          <p:nvPr/>
        </p:nvSpPr>
        <p:spPr>
          <a:xfrm>
            <a:off x="683568" y="1484784"/>
            <a:ext cx="643961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3. </a:t>
            </a:r>
            <a:r>
              <a:rPr lang="en-ID" sz="2400" dirty="0" err="1"/>
              <a:t>Sistem</a:t>
            </a:r>
            <a:r>
              <a:rPr lang="en-ID" sz="2400" dirty="0"/>
              <a:t> Semi-</a:t>
            </a:r>
            <a:r>
              <a:rPr lang="en-ID" sz="2400" dirty="0" err="1"/>
              <a:t>Presidensial</a:t>
            </a:r>
            <a:endParaRPr lang="en-ID" sz="2400" dirty="0"/>
          </a:p>
          <a:p>
            <a:r>
              <a:rPr lang="en-ID" sz="2400" dirty="0" err="1"/>
              <a:t>Contoh</a:t>
            </a:r>
            <a:r>
              <a:rPr lang="en-ID" sz="2400" dirty="0"/>
              <a:t>: </a:t>
            </a:r>
            <a:r>
              <a:rPr lang="en-ID" sz="2400" dirty="0" err="1"/>
              <a:t>Prancis</a:t>
            </a:r>
            <a:r>
              <a:rPr lang="en-ID" sz="2400" dirty="0"/>
              <a:t>, Rusia.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611560" y="1750457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kerangka</a:t>
            </a:r>
            <a:r>
              <a:rPr lang="en-ID" sz="2400" dirty="0"/>
              <a:t> </a:t>
            </a:r>
            <a:r>
              <a:rPr lang="en-ID" sz="2400" dirty="0" err="1"/>
              <a:t>kerja</a:t>
            </a:r>
            <a:r>
              <a:rPr lang="en-ID" sz="2400" dirty="0"/>
              <a:t> yang </a:t>
            </a:r>
            <a:r>
              <a:rPr lang="en-ID" sz="2400" dirty="0" err="1"/>
              <a:t>mengatur</a:t>
            </a:r>
            <a:r>
              <a:rPr lang="en-ID" sz="2400" dirty="0"/>
              <a:t>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antar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negara dan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di </a:t>
            </a:r>
            <a:r>
              <a:rPr lang="en-ID" sz="2400" dirty="0" err="1"/>
              <a:t>suatu</a:t>
            </a:r>
            <a:r>
              <a:rPr lang="en-ID" sz="2400" dirty="0"/>
              <a:t> negara. </a:t>
            </a:r>
            <a:r>
              <a:rPr lang="en-ID" sz="2400" dirty="0" err="1"/>
              <a:t>Pembagian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didasarkan</a:t>
            </a:r>
            <a:r>
              <a:rPr lang="en-ID" sz="2400" dirty="0"/>
              <a:t> pada </a:t>
            </a:r>
            <a:r>
              <a:rPr lang="en-ID" sz="2400" dirty="0" err="1"/>
              <a:t>bentuk</a:t>
            </a:r>
            <a:r>
              <a:rPr lang="en-ID" sz="2400" dirty="0"/>
              <a:t> negara (</a:t>
            </a:r>
            <a:r>
              <a:rPr lang="en-ID" sz="2400" dirty="0" err="1"/>
              <a:t>kesatuan</a:t>
            </a:r>
            <a:r>
              <a:rPr lang="en-ID" sz="2400" dirty="0"/>
              <a:t>/federal) dan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(</a:t>
            </a:r>
            <a:r>
              <a:rPr lang="en-ID" sz="2400" dirty="0" err="1"/>
              <a:t>presidensial</a:t>
            </a:r>
            <a:r>
              <a:rPr lang="en-ID" sz="2400" dirty="0"/>
              <a:t>, </a:t>
            </a:r>
            <a:r>
              <a:rPr lang="en-ID" sz="2400" dirty="0" err="1"/>
              <a:t>parlementer</a:t>
            </a:r>
            <a:r>
              <a:rPr lang="en-ID" sz="2400" dirty="0"/>
              <a:t>, semi-</a:t>
            </a:r>
            <a:r>
              <a:rPr lang="en-ID" sz="2400" dirty="0" err="1"/>
              <a:t>presidensial</a:t>
            </a:r>
            <a:r>
              <a:rPr lang="en-ID" sz="2400" dirty="0"/>
              <a:t>, </a:t>
            </a:r>
            <a:r>
              <a:rPr lang="en-ID" sz="2400" dirty="0" err="1"/>
              <a:t>monarki</a:t>
            </a:r>
            <a:r>
              <a:rPr lang="en-ID" sz="2400" dirty="0"/>
              <a:t>, </a:t>
            </a:r>
            <a:r>
              <a:rPr lang="en-ID" sz="2400" dirty="0" err="1"/>
              <a:t>dll</a:t>
            </a:r>
            <a:r>
              <a:rPr lang="en-ID" sz="2400" dirty="0"/>
              <a:t>).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karakteristik</a:t>
            </a:r>
            <a:r>
              <a:rPr lang="en-ID" sz="2400" dirty="0"/>
              <a:t>, </a:t>
            </a:r>
            <a:r>
              <a:rPr lang="en-ID" sz="2400" dirty="0" err="1"/>
              <a:t>kelebihan</a:t>
            </a:r>
            <a:r>
              <a:rPr lang="en-ID" sz="2400" dirty="0"/>
              <a:t>, dan </a:t>
            </a:r>
            <a:r>
              <a:rPr lang="en-ID" sz="2400" dirty="0" err="1"/>
              <a:t>kekurangan</a:t>
            </a:r>
            <a:r>
              <a:rPr lang="en-ID" sz="2400" dirty="0"/>
              <a:t> yang </a:t>
            </a:r>
            <a:r>
              <a:rPr lang="en-ID" sz="2400" dirty="0" err="1"/>
              <a:t>berbeda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dipilih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</a:t>
            </a:r>
            <a:r>
              <a:rPr lang="en-ID" sz="2400" dirty="0" err="1"/>
              <a:t>kebutuhan</a:t>
            </a:r>
            <a:r>
              <a:rPr lang="en-ID" sz="2400" dirty="0"/>
              <a:t> dan </a:t>
            </a:r>
            <a:r>
              <a:rPr lang="en-ID" sz="2400" dirty="0" err="1"/>
              <a:t>karakteristik</a:t>
            </a:r>
            <a:r>
              <a:rPr lang="en-ID" sz="2400" dirty="0"/>
              <a:t> negara </a:t>
            </a:r>
            <a:r>
              <a:rPr lang="en-ID" sz="2400" dirty="0" err="1"/>
              <a:t>tersebut</a:t>
            </a:r>
            <a:r>
              <a:rPr lang="en-ID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3707904" y="98072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Kesimpulan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3632</TotalTime>
  <Words>383</Words>
  <Application>Microsoft Office PowerPoint</Application>
  <PresentationFormat>On-screen Show (4:3)</PresentationFormat>
  <Paragraphs>55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2025-05-16T07:56:17Z</dcterms:modified>
</cp:coreProperties>
</file>