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99" r:id="rId3"/>
    <p:sldId id="301" r:id="rId4"/>
    <p:sldId id="300" r:id="rId5"/>
    <p:sldId id="302" r:id="rId6"/>
    <p:sldId id="303" r:id="rId7"/>
    <p:sldId id="304" r:id="rId8"/>
    <p:sldId id="305" r:id="rId9"/>
    <p:sldId id="306" r:id="rId10"/>
    <p:sldId id="307" r:id="rId11"/>
    <p:sldId id="308" r:id="rId12"/>
    <p:sldId id="309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Untitled Section" id="{036D3B36-0429-4D57-A46F-B5391025BAAC}">
          <p14:sldIdLst>
            <p14:sldId id="256"/>
            <p14:sldId id="299"/>
            <p14:sldId id="301"/>
            <p14:sldId id="300"/>
            <p14:sldId id="302"/>
            <p14:sldId id="303"/>
            <p14:sldId id="304"/>
            <p14:sldId id="305"/>
            <p14:sldId id="306"/>
            <p14:sldId id="307"/>
            <p14:sldId id="308"/>
            <p14:sldId id="30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9B862E-C40F-4DE0-A2DC-2495D7FFABA4}" v="11" dt="2025-05-08T12:13:02.8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0" d="100"/>
          <a:sy n="70" d="100"/>
        </p:scale>
        <p:origin x="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US M1403QA" userId="bdabe1d6d02a2328" providerId="LiveId" clId="{A95B60DB-7C75-4CFD-99EE-7F85A604B753}"/>
    <pc:docChg chg="custSel addSld modSld sldOrd addSection delSection modSection">
      <pc:chgData name="ASUS M1403QA" userId="bdabe1d6d02a2328" providerId="LiveId" clId="{A95B60DB-7C75-4CFD-99EE-7F85A604B753}" dt="2025-03-17T23:58:10.538" v="1459" actId="20577"/>
      <pc:docMkLst>
        <pc:docMk/>
      </pc:docMkLst>
      <pc:sldChg chg="addSp delSp modSp mod chgLayout">
        <pc:chgData name="ASUS M1403QA" userId="bdabe1d6d02a2328" providerId="LiveId" clId="{A95B60DB-7C75-4CFD-99EE-7F85A604B753}" dt="2025-03-17T13:56:44.740" v="104" actId="1076"/>
        <pc:sldMkLst>
          <pc:docMk/>
          <pc:sldMk cId="0" sldId="256"/>
        </pc:sldMkLst>
        <pc:spChg chg="add mod ord">
          <ac:chgData name="ASUS M1403QA" userId="bdabe1d6d02a2328" providerId="LiveId" clId="{A95B60DB-7C75-4CFD-99EE-7F85A604B753}" dt="2025-03-17T13:54:42.981" v="75" actId="207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A95B60DB-7C75-4CFD-99EE-7F85A604B753}" dt="2025-03-17T13:54:26.085" v="72" actId="1076"/>
          <ac:spMkLst>
            <pc:docMk/>
            <pc:sldMk cId="0" sldId="256"/>
            <ac:spMk id="6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00:12.050" v="158" actId="1076"/>
        <pc:sldMkLst>
          <pc:docMk/>
          <pc:sldMk cId="2691362876" sldId="299"/>
        </pc:sldMkLst>
        <pc:spChg chg="add mod">
          <ac:chgData name="ASUS M1403QA" userId="bdabe1d6d02a2328" providerId="LiveId" clId="{A95B60DB-7C75-4CFD-99EE-7F85A604B753}" dt="2025-03-17T13:58:43.485" v="153" actId="1076"/>
          <ac:spMkLst>
            <pc:docMk/>
            <pc:sldMk cId="2691362876" sldId="299"/>
            <ac:spMk id="2" creationId="{AD9CA264-99B9-FC26-309D-35B86A85B927}"/>
          </ac:spMkLst>
        </pc:spChg>
        <pc:spChg chg="mod">
          <ac:chgData name="ASUS M1403QA" userId="bdabe1d6d02a2328" providerId="LiveId" clId="{A95B60DB-7C75-4CFD-99EE-7F85A604B753}" dt="2025-03-17T13:56:56.295" v="106" actId="27636"/>
          <ac:spMkLst>
            <pc:docMk/>
            <pc:sldMk cId="2691362876" sldId="299"/>
            <ac:spMk id="3" creationId="{00000000-0000-0000-0000-000000000000}"/>
          </ac:spMkLst>
        </pc:spChg>
      </pc:sldChg>
      <pc:sldChg chg="addSp delSp modSp mod">
        <pc:chgData name="ASUS M1403QA" userId="bdabe1d6d02a2328" providerId="LiveId" clId="{A95B60DB-7C75-4CFD-99EE-7F85A604B753}" dt="2025-03-17T14:10:05.725" v="756" actId="20577"/>
        <pc:sldMkLst>
          <pc:docMk/>
          <pc:sldMk cId="383296963" sldId="300"/>
        </pc:sldMkLst>
        <pc:spChg chg="add mod">
          <ac:chgData name="ASUS M1403QA" userId="bdabe1d6d02a2328" providerId="LiveId" clId="{A95B60DB-7C75-4CFD-99EE-7F85A604B753}" dt="2025-03-17T14:10:05.725" v="756" actId="20577"/>
          <ac:spMkLst>
            <pc:docMk/>
            <pc:sldMk cId="383296963" sldId="300"/>
            <ac:spMk id="5" creationId="{FF450FEA-33E3-5540-FB26-0F57818F59C3}"/>
          </ac:spMkLst>
        </pc:spChg>
      </pc:sldChg>
      <pc:sldChg chg="modSp mod">
        <pc:chgData name="ASUS M1403QA" userId="bdabe1d6d02a2328" providerId="LiveId" clId="{A95B60DB-7C75-4CFD-99EE-7F85A604B753}" dt="2025-03-17T14:05:50.384" v="703"/>
        <pc:sldMkLst>
          <pc:docMk/>
          <pc:sldMk cId="4187567083" sldId="301"/>
        </pc:sldMkLst>
        <pc:spChg chg="mod">
          <ac:chgData name="ASUS M1403QA" userId="bdabe1d6d02a2328" providerId="LiveId" clId="{A95B60DB-7C75-4CFD-99EE-7F85A604B753}" dt="2025-03-17T14:05:50.384" v="703"/>
          <ac:spMkLst>
            <pc:docMk/>
            <pc:sldMk cId="4187567083" sldId="301"/>
            <ac:spMk id="5" creationId="{33828D8D-B027-13D3-698A-F853DA274991}"/>
          </ac:spMkLst>
        </pc:spChg>
      </pc:sldChg>
      <pc:sldChg chg="modSp mod">
        <pc:chgData name="ASUS M1403QA" userId="bdabe1d6d02a2328" providerId="LiveId" clId="{A95B60DB-7C75-4CFD-99EE-7F85A604B753}" dt="2025-03-17T14:13:11.355" v="825" actId="20577"/>
        <pc:sldMkLst>
          <pc:docMk/>
          <pc:sldMk cId="1353967033" sldId="302"/>
        </pc:sldMkLst>
        <pc:spChg chg="mod">
          <ac:chgData name="ASUS M1403QA" userId="bdabe1d6d02a2328" providerId="LiveId" clId="{A95B60DB-7C75-4CFD-99EE-7F85A604B753}" dt="2025-03-17T14:13:11.355" v="825" actId="20577"/>
          <ac:spMkLst>
            <pc:docMk/>
            <pc:sldMk cId="1353967033" sldId="302"/>
            <ac:spMk id="4" creationId="{4D424EA9-606B-CAFC-D720-A31EDCDD670C}"/>
          </ac:spMkLst>
        </pc:spChg>
      </pc:sldChg>
      <pc:sldChg chg="delSp modSp mod">
        <pc:chgData name="ASUS M1403QA" userId="bdabe1d6d02a2328" providerId="LiveId" clId="{A95B60DB-7C75-4CFD-99EE-7F85A604B753}" dt="2025-03-17T14:16:10.898" v="880" actId="20577"/>
        <pc:sldMkLst>
          <pc:docMk/>
          <pc:sldMk cId="243933569" sldId="303"/>
        </pc:sldMkLst>
      </pc:sldChg>
      <pc:sldChg chg="modSp mod">
        <pc:chgData name="ASUS M1403QA" userId="bdabe1d6d02a2328" providerId="LiveId" clId="{A95B60DB-7C75-4CFD-99EE-7F85A604B753}" dt="2025-03-17T14:16:56.595" v="893" actId="403"/>
        <pc:sldMkLst>
          <pc:docMk/>
          <pc:sldMk cId="1870947957" sldId="304"/>
        </pc:sldMkLst>
        <pc:spChg chg="mod">
          <ac:chgData name="ASUS M1403QA" userId="bdabe1d6d02a2328" providerId="LiveId" clId="{A95B60DB-7C75-4CFD-99EE-7F85A604B753}" dt="2025-03-17T14:16:56.595" v="893" actId="403"/>
          <ac:spMkLst>
            <pc:docMk/>
            <pc:sldMk cId="1870947957" sldId="304"/>
            <ac:spMk id="4" creationId="{839E13C0-11B2-3789-3011-C01EE92BBAAA}"/>
          </ac:spMkLst>
        </pc:spChg>
      </pc:sldChg>
      <pc:sldChg chg="modSp mod">
        <pc:chgData name="ASUS M1403QA" userId="bdabe1d6d02a2328" providerId="LiveId" clId="{A95B60DB-7C75-4CFD-99EE-7F85A604B753}" dt="2025-03-17T14:21:32.778" v="1115" actId="20577"/>
        <pc:sldMkLst>
          <pc:docMk/>
          <pc:sldMk cId="971386161" sldId="305"/>
        </pc:sldMkLst>
        <pc:spChg chg="mod">
          <ac:chgData name="ASUS M1403QA" userId="bdabe1d6d02a2328" providerId="LiveId" clId="{A95B60DB-7C75-4CFD-99EE-7F85A604B753}" dt="2025-03-17T14:21:32.778" v="1115" actId="20577"/>
          <ac:spMkLst>
            <pc:docMk/>
            <pc:sldMk cId="971386161" sldId="305"/>
            <ac:spMk id="4" creationId="{9C19AC8A-7709-FDF4-3CBA-6B5F899956D7}"/>
          </ac:spMkLst>
        </pc:spChg>
      </pc:sldChg>
      <pc:sldChg chg="addSp delSp modSp mod ord">
        <pc:chgData name="ASUS M1403QA" userId="bdabe1d6d02a2328" providerId="LiveId" clId="{A95B60DB-7C75-4CFD-99EE-7F85A604B753}" dt="2025-03-17T14:37:42.726" v="1144"/>
        <pc:sldMkLst>
          <pc:docMk/>
          <pc:sldMk cId="3434554273" sldId="306"/>
        </pc:sldMkLst>
        <pc:spChg chg="add mod">
          <ac:chgData name="ASUS M1403QA" userId="bdabe1d6d02a2328" providerId="LiveId" clId="{A95B60DB-7C75-4CFD-99EE-7F85A604B753}" dt="2025-03-17T14:36:51.995" v="1139" actId="403"/>
          <ac:spMkLst>
            <pc:docMk/>
            <pc:sldMk cId="3434554273" sldId="306"/>
            <ac:spMk id="3" creationId="{FDEF9A66-4F3C-9654-6F96-F1DE83DD50DF}"/>
          </ac:spMkLst>
        </pc:spChg>
      </pc:sldChg>
      <pc:sldChg chg="addSp delSp modSp new mod">
        <pc:chgData name="ASUS M1403QA" userId="bdabe1d6d02a2328" providerId="LiveId" clId="{A95B60DB-7C75-4CFD-99EE-7F85A604B753}" dt="2025-03-17T14:39:35.626" v="1174" actId="20577"/>
        <pc:sldMkLst>
          <pc:docMk/>
          <pc:sldMk cId="849192632" sldId="307"/>
        </pc:sldMkLst>
      </pc:sldChg>
      <pc:sldChg chg="addSp delSp modSp new mod">
        <pc:chgData name="ASUS M1403QA" userId="bdabe1d6d02a2328" providerId="LiveId" clId="{A95B60DB-7C75-4CFD-99EE-7F85A604B753}" dt="2025-03-17T14:41:56.454" v="1275" actId="403"/>
        <pc:sldMkLst>
          <pc:docMk/>
          <pc:sldMk cId="1818653442" sldId="308"/>
        </pc:sldMkLst>
      </pc:sldChg>
      <pc:sldChg chg="addSp delSp modSp new mod">
        <pc:chgData name="ASUS M1403QA" userId="bdabe1d6d02a2328" providerId="LiveId" clId="{A95B60DB-7C75-4CFD-99EE-7F85A604B753}" dt="2025-03-17T14:44:27.713" v="1304" actId="1076"/>
        <pc:sldMkLst>
          <pc:docMk/>
          <pc:sldMk cId="3324276359" sldId="309"/>
        </pc:sldMkLst>
      </pc:sldChg>
      <pc:sldChg chg="addSp delSp modSp new mod">
        <pc:chgData name="ASUS M1403QA" userId="bdabe1d6d02a2328" providerId="LiveId" clId="{A95B60DB-7C75-4CFD-99EE-7F85A604B753}" dt="2025-03-17T14:47:02.474" v="1328"/>
        <pc:sldMkLst>
          <pc:docMk/>
          <pc:sldMk cId="290882536" sldId="310"/>
        </pc:sldMkLst>
      </pc:sldChg>
      <pc:sldChg chg="addSp delSp modSp new mod">
        <pc:chgData name="ASUS M1403QA" userId="bdabe1d6d02a2328" providerId="LiveId" clId="{A95B60DB-7C75-4CFD-99EE-7F85A604B753}" dt="2025-03-17T14:58:54.533" v="1370" actId="20577"/>
        <pc:sldMkLst>
          <pc:docMk/>
          <pc:sldMk cId="820704962" sldId="311"/>
        </pc:sldMkLst>
      </pc:sldChg>
      <pc:sldChg chg="addSp delSp modSp new mod">
        <pc:chgData name="ASUS M1403QA" userId="bdabe1d6d02a2328" providerId="LiveId" clId="{A95B60DB-7C75-4CFD-99EE-7F85A604B753}" dt="2025-03-17T15:00:42.008" v="1420" actId="1076"/>
        <pc:sldMkLst>
          <pc:docMk/>
          <pc:sldMk cId="624185414" sldId="312"/>
        </pc:sldMkLst>
      </pc:sldChg>
      <pc:sldChg chg="addSp delSp modSp new mod">
        <pc:chgData name="ASUS M1403QA" userId="bdabe1d6d02a2328" providerId="LiveId" clId="{A95B60DB-7C75-4CFD-99EE-7F85A604B753}" dt="2025-03-17T23:58:10.538" v="1459" actId="20577"/>
        <pc:sldMkLst>
          <pc:docMk/>
          <pc:sldMk cId="2281936521" sldId="313"/>
        </pc:sldMkLst>
      </pc:sldChg>
    </pc:docChg>
  </pc:docChgLst>
  <pc:docChgLst>
    <pc:chgData name="ASUS M1403QA" userId="bdabe1d6d02a2328" providerId="LiveId" clId="{559B862E-C40F-4DE0-A2DC-2495D7FFABA4}"/>
    <pc:docChg chg="custSel addSld delSld modSld modSection">
      <pc:chgData name="ASUS M1403QA" userId="bdabe1d6d02a2328" providerId="LiveId" clId="{559B862E-C40F-4DE0-A2DC-2495D7FFABA4}" dt="2025-05-08T12:18:07.773" v="3266" actId="1076"/>
      <pc:docMkLst>
        <pc:docMk/>
      </pc:docMkLst>
      <pc:sldChg chg="delSp modSp mod">
        <pc:chgData name="ASUS M1403QA" userId="bdabe1d6d02a2328" providerId="LiveId" clId="{559B862E-C40F-4DE0-A2DC-2495D7FFABA4}" dt="2025-05-08T00:48:39.645" v="98" actId="20577"/>
        <pc:sldMkLst>
          <pc:docMk/>
          <pc:sldMk cId="0" sldId="256"/>
        </pc:sldMkLst>
        <pc:spChg chg="mod">
          <ac:chgData name="ASUS M1403QA" userId="bdabe1d6d02a2328" providerId="LiveId" clId="{559B862E-C40F-4DE0-A2DC-2495D7FFABA4}" dt="2025-05-08T00:48:22.916" v="96" actId="1076"/>
          <ac:spMkLst>
            <pc:docMk/>
            <pc:sldMk cId="0" sldId="256"/>
            <ac:spMk id="4" creationId="{872C46B2-AFE2-27C1-034E-30B9504A34E4}"/>
          </ac:spMkLst>
        </pc:spChg>
        <pc:spChg chg="mod">
          <ac:chgData name="ASUS M1403QA" userId="bdabe1d6d02a2328" providerId="LiveId" clId="{559B862E-C40F-4DE0-A2DC-2495D7FFABA4}" dt="2025-05-08T00:48:39.645" v="98" actId="20577"/>
          <ac:spMkLst>
            <pc:docMk/>
            <pc:sldMk cId="0" sldId="256"/>
            <ac:spMk id="6" creationId="{00000000-0000-0000-0000-000000000000}"/>
          </ac:spMkLst>
        </pc:spChg>
        <pc:spChg chg="del mod">
          <ac:chgData name="ASUS M1403QA" userId="bdabe1d6d02a2328" providerId="LiveId" clId="{559B862E-C40F-4DE0-A2DC-2495D7FFABA4}" dt="2025-05-08T00:47:34.527" v="47" actId="478"/>
          <ac:spMkLst>
            <pc:docMk/>
            <pc:sldMk cId="0" sldId="256"/>
            <ac:spMk id="7" creationId="{40FFE89B-2CD7-5530-0F47-DB261862A69C}"/>
          </ac:spMkLst>
        </pc:spChg>
      </pc:sldChg>
      <pc:sldChg chg="delSp modSp mod">
        <pc:chgData name="ASUS M1403QA" userId="bdabe1d6d02a2328" providerId="LiveId" clId="{559B862E-C40F-4DE0-A2DC-2495D7FFABA4}" dt="2025-05-08T00:50:09.406" v="151" actId="1076"/>
        <pc:sldMkLst>
          <pc:docMk/>
          <pc:sldMk cId="2691362876" sldId="299"/>
        </pc:sldMkLst>
        <pc:spChg chg="mod">
          <ac:chgData name="ASUS M1403QA" userId="bdabe1d6d02a2328" providerId="LiveId" clId="{559B862E-C40F-4DE0-A2DC-2495D7FFABA4}" dt="2025-05-08T00:50:09.406" v="151" actId="1076"/>
          <ac:spMkLst>
            <pc:docMk/>
            <pc:sldMk cId="2691362876" sldId="299"/>
            <ac:spMk id="2" creationId="{AD9CA264-99B9-FC26-309D-35B86A85B927}"/>
          </ac:spMkLst>
        </pc:spChg>
        <pc:spChg chg="del">
          <ac:chgData name="ASUS M1403QA" userId="bdabe1d6d02a2328" providerId="LiveId" clId="{559B862E-C40F-4DE0-A2DC-2495D7FFABA4}" dt="2025-05-08T00:49:31.623" v="99" actId="478"/>
          <ac:spMkLst>
            <pc:docMk/>
            <pc:sldMk cId="2691362876" sldId="299"/>
            <ac:spMk id="7" creationId="{19BE070F-F9EA-1993-7DF6-2C12EF264270}"/>
          </ac:spMkLst>
        </pc:spChg>
      </pc:sldChg>
      <pc:sldChg chg="addSp modSp mod">
        <pc:chgData name="ASUS M1403QA" userId="bdabe1d6d02a2328" providerId="LiveId" clId="{559B862E-C40F-4DE0-A2DC-2495D7FFABA4}" dt="2025-05-08T01:11:59.095" v="581" actId="1076"/>
        <pc:sldMkLst>
          <pc:docMk/>
          <pc:sldMk cId="383296963" sldId="300"/>
        </pc:sldMkLst>
        <pc:spChg chg="add mod">
          <ac:chgData name="ASUS M1403QA" userId="bdabe1d6d02a2328" providerId="LiveId" clId="{559B862E-C40F-4DE0-A2DC-2495D7FFABA4}" dt="2025-05-08T01:11:59.095" v="581" actId="1076"/>
          <ac:spMkLst>
            <pc:docMk/>
            <pc:sldMk cId="383296963" sldId="300"/>
            <ac:spMk id="2" creationId="{F24A084C-ED95-A7A0-E06D-69694FC0AE37}"/>
          </ac:spMkLst>
        </pc:spChg>
        <pc:spChg chg="mod">
          <ac:chgData name="ASUS M1403QA" userId="bdabe1d6d02a2328" providerId="LiveId" clId="{559B862E-C40F-4DE0-A2DC-2495D7FFABA4}" dt="2025-05-08T01:11:55.446" v="580" actId="1076"/>
          <ac:spMkLst>
            <pc:docMk/>
            <pc:sldMk cId="383296963" sldId="300"/>
            <ac:spMk id="5" creationId="{FF450FEA-33E3-5540-FB26-0F57818F59C3}"/>
          </ac:spMkLst>
        </pc:spChg>
      </pc:sldChg>
      <pc:sldChg chg="modSp mod">
        <pc:chgData name="ASUS M1403QA" userId="bdabe1d6d02a2328" providerId="LiveId" clId="{559B862E-C40F-4DE0-A2DC-2495D7FFABA4}" dt="2025-05-08T01:11:40.397" v="578" actId="20577"/>
        <pc:sldMkLst>
          <pc:docMk/>
          <pc:sldMk cId="4187567083" sldId="301"/>
        </pc:sldMkLst>
        <pc:spChg chg="mod">
          <ac:chgData name="ASUS M1403QA" userId="bdabe1d6d02a2328" providerId="LiveId" clId="{559B862E-C40F-4DE0-A2DC-2495D7FFABA4}" dt="2025-05-08T01:11:40.397" v="578" actId="20577"/>
          <ac:spMkLst>
            <pc:docMk/>
            <pc:sldMk cId="4187567083" sldId="301"/>
            <ac:spMk id="3" creationId="{00000000-0000-0000-0000-000000000000}"/>
          </ac:spMkLst>
        </pc:spChg>
        <pc:spChg chg="mod">
          <ac:chgData name="ASUS M1403QA" userId="bdabe1d6d02a2328" providerId="LiveId" clId="{559B862E-C40F-4DE0-A2DC-2495D7FFABA4}" dt="2025-05-08T01:07:33.603" v="378" actId="1076"/>
          <ac:spMkLst>
            <pc:docMk/>
            <pc:sldMk cId="4187567083" sldId="301"/>
            <ac:spMk id="5" creationId="{33828D8D-B027-13D3-698A-F853DA274991}"/>
          </ac:spMkLst>
        </pc:spChg>
      </pc:sldChg>
      <pc:sldChg chg="addSp delSp modSp mod">
        <pc:chgData name="ASUS M1403QA" userId="bdabe1d6d02a2328" providerId="LiveId" clId="{559B862E-C40F-4DE0-A2DC-2495D7FFABA4}" dt="2025-05-08T01:37:59.311" v="1389" actId="20577"/>
        <pc:sldMkLst>
          <pc:docMk/>
          <pc:sldMk cId="1353967033" sldId="302"/>
        </pc:sldMkLst>
        <pc:spChg chg="add del mod">
          <ac:chgData name="ASUS M1403QA" userId="bdabe1d6d02a2328" providerId="LiveId" clId="{559B862E-C40F-4DE0-A2DC-2495D7FFABA4}" dt="2025-05-08T01:24:07.524" v="1087" actId="478"/>
          <ac:spMkLst>
            <pc:docMk/>
            <pc:sldMk cId="1353967033" sldId="302"/>
            <ac:spMk id="2" creationId="{02344EF8-47E8-89E5-01A2-3EF3D95D959F}"/>
          </ac:spMkLst>
        </pc:spChg>
        <pc:spChg chg="add mod">
          <ac:chgData name="ASUS M1403QA" userId="bdabe1d6d02a2328" providerId="LiveId" clId="{559B862E-C40F-4DE0-A2DC-2495D7FFABA4}" dt="2025-05-08T01:37:59.311" v="1389" actId="20577"/>
          <ac:spMkLst>
            <pc:docMk/>
            <pc:sldMk cId="1353967033" sldId="302"/>
            <ac:spMk id="3" creationId="{30DA2724-F0D9-6D41-486C-193EBA111821}"/>
          </ac:spMkLst>
        </pc:spChg>
        <pc:spChg chg="mod">
          <ac:chgData name="ASUS M1403QA" userId="bdabe1d6d02a2328" providerId="LiveId" clId="{559B862E-C40F-4DE0-A2DC-2495D7FFABA4}" dt="2025-05-08T01:31:35.387" v="1099" actId="14100"/>
          <ac:spMkLst>
            <pc:docMk/>
            <pc:sldMk cId="1353967033" sldId="302"/>
            <ac:spMk id="4" creationId="{4D424EA9-606B-CAFC-D720-A31EDCDD670C}"/>
          </ac:spMkLst>
        </pc:spChg>
      </pc:sldChg>
      <pc:sldChg chg="addSp delSp modSp mod">
        <pc:chgData name="ASUS M1403QA" userId="bdabe1d6d02a2328" providerId="LiveId" clId="{559B862E-C40F-4DE0-A2DC-2495D7FFABA4}" dt="2025-05-08T04:52:19.790" v="1637" actId="1076"/>
        <pc:sldMkLst>
          <pc:docMk/>
          <pc:sldMk cId="243933569" sldId="303"/>
        </pc:sldMkLst>
        <pc:spChg chg="add mod">
          <ac:chgData name="ASUS M1403QA" userId="bdabe1d6d02a2328" providerId="LiveId" clId="{559B862E-C40F-4DE0-A2DC-2495D7FFABA4}" dt="2025-05-08T04:52:19.790" v="1637" actId="1076"/>
          <ac:spMkLst>
            <pc:docMk/>
            <pc:sldMk cId="243933569" sldId="303"/>
            <ac:spMk id="2" creationId="{8745C119-502F-9837-EE3B-02DC860BB061}"/>
          </ac:spMkLst>
        </pc:spChg>
        <pc:spChg chg="add del mod">
          <ac:chgData name="ASUS M1403QA" userId="bdabe1d6d02a2328" providerId="LiveId" clId="{559B862E-C40F-4DE0-A2DC-2495D7FFABA4}" dt="2025-05-08T01:41:25.535" v="1401"/>
          <ac:spMkLst>
            <pc:docMk/>
            <pc:sldMk cId="243933569" sldId="303"/>
            <ac:spMk id="2" creationId="{D766CA81-0421-308D-5468-5A7E3F5730F8}"/>
          </ac:spMkLst>
        </pc:spChg>
        <pc:spChg chg="add mod">
          <ac:chgData name="ASUS M1403QA" userId="bdabe1d6d02a2328" providerId="LiveId" clId="{559B862E-C40F-4DE0-A2DC-2495D7FFABA4}" dt="2025-05-08T01:41:44.120" v="1404" actId="14100"/>
          <ac:spMkLst>
            <pc:docMk/>
            <pc:sldMk cId="243933569" sldId="303"/>
            <ac:spMk id="3" creationId="{B7EAAF3F-5E0C-98C4-785B-15C57E890CF1}"/>
          </ac:spMkLst>
        </pc:spChg>
        <pc:spChg chg="del mod">
          <ac:chgData name="ASUS M1403QA" userId="bdabe1d6d02a2328" providerId="LiveId" clId="{559B862E-C40F-4DE0-A2DC-2495D7FFABA4}" dt="2025-05-08T01:38:27.248" v="1394"/>
          <ac:spMkLst>
            <pc:docMk/>
            <pc:sldMk cId="243933569" sldId="303"/>
            <ac:spMk id="4" creationId="{58A8C999-B4D7-C6BA-A0DB-A4F496A8D3D3}"/>
          </ac:spMkLst>
        </pc:spChg>
      </pc:sldChg>
      <pc:sldChg chg="addSp delSp modSp mod">
        <pc:chgData name="ASUS M1403QA" userId="bdabe1d6d02a2328" providerId="LiveId" clId="{559B862E-C40F-4DE0-A2DC-2495D7FFABA4}" dt="2025-05-08T05:03:36.136" v="1754" actId="20577"/>
        <pc:sldMkLst>
          <pc:docMk/>
          <pc:sldMk cId="1870947957" sldId="304"/>
        </pc:sldMkLst>
        <pc:spChg chg="add del mod">
          <ac:chgData name="ASUS M1403QA" userId="bdabe1d6d02a2328" providerId="LiveId" clId="{559B862E-C40F-4DE0-A2DC-2495D7FFABA4}" dt="2025-05-08T04:56:28.291" v="1682"/>
          <ac:spMkLst>
            <pc:docMk/>
            <pc:sldMk cId="1870947957" sldId="304"/>
            <ac:spMk id="2" creationId="{F0684CD8-0F83-A61B-442B-4A428EC1391E}"/>
          </ac:spMkLst>
        </pc:spChg>
        <pc:spChg chg="add mod">
          <ac:chgData name="ASUS M1403QA" userId="bdabe1d6d02a2328" providerId="LiveId" clId="{559B862E-C40F-4DE0-A2DC-2495D7FFABA4}" dt="2025-05-08T05:03:36.136" v="1754" actId="20577"/>
          <ac:spMkLst>
            <pc:docMk/>
            <pc:sldMk cId="1870947957" sldId="304"/>
            <ac:spMk id="3" creationId="{F63EF5EC-4F7C-68B7-0EF7-8348DD126432}"/>
          </ac:spMkLst>
        </pc:spChg>
        <pc:spChg chg="mod">
          <ac:chgData name="ASUS M1403QA" userId="bdabe1d6d02a2328" providerId="LiveId" clId="{559B862E-C40F-4DE0-A2DC-2495D7FFABA4}" dt="2025-05-08T04:53:48.809" v="1679" actId="403"/>
          <ac:spMkLst>
            <pc:docMk/>
            <pc:sldMk cId="1870947957" sldId="304"/>
            <ac:spMk id="4" creationId="{839E13C0-11B2-3789-3011-C01EE92BBAAA}"/>
          </ac:spMkLst>
        </pc:spChg>
      </pc:sldChg>
      <pc:sldChg chg="modSp mod">
        <pc:chgData name="ASUS M1403QA" userId="bdabe1d6d02a2328" providerId="LiveId" clId="{559B862E-C40F-4DE0-A2DC-2495D7FFABA4}" dt="2025-05-08T05:08:39.438" v="1999" actId="20577"/>
        <pc:sldMkLst>
          <pc:docMk/>
          <pc:sldMk cId="971386161" sldId="305"/>
        </pc:sldMkLst>
        <pc:spChg chg="mod">
          <ac:chgData name="ASUS M1403QA" userId="bdabe1d6d02a2328" providerId="LiveId" clId="{559B862E-C40F-4DE0-A2DC-2495D7FFABA4}" dt="2025-05-08T05:08:39.438" v="1999" actId="20577"/>
          <ac:spMkLst>
            <pc:docMk/>
            <pc:sldMk cId="971386161" sldId="305"/>
            <ac:spMk id="4" creationId="{9C19AC8A-7709-FDF4-3CBA-6B5F899956D7}"/>
          </ac:spMkLst>
        </pc:spChg>
      </pc:sldChg>
      <pc:sldChg chg="modSp mod">
        <pc:chgData name="ASUS M1403QA" userId="bdabe1d6d02a2328" providerId="LiveId" clId="{559B862E-C40F-4DE0-A2DC-2495D7FFABA4}" dt="2025-05-08T11:21:57.973" v="2313" actId="20577"/>
        <pc:sldMkLst>
          <pc:docMk/>
          <pc:sldMk cId="3434554273" sldId="306"/>
        </pc:sldMkLst>
        <pc:spChg chg="mod">
          <ac:chgData name="ASUS M1403QA" userId="bdabe1d6d02a2328" providerId="LiveId" clId="{559B862E-C40F-4DE0-A2DC-2495D7FFABA4}" dt="2025-05-08T11:21:57.973" v="2313" actId="20577"/>
          <ac:spMkLst>
            <pc:docMk/>
            <pc:sldMk cId="3434554273" sldId="306"/>
            <ac:spMk id="3" creationId="{FDEF9A66-4F3C-9654-6F96-F1DE83DD50DF}"/>
          </ac:spMkLst>
        </pc:spChg>
      </pc:sldChg>
      <pc:sldChg chg="addSp delSp modSp mod">
        <pc:chgData name="ASUS M1403QA" userId="bdabe1d6d02a2328" providerId="LiveId" clId="{559B862E-C40F-4DE0-A2DC-2495D7FFABA4}" dt="2025-05-08T12:07:28.115" v="2596" actId="1076"/>
        <pc:sldMkLst>
          <pc:docMk/>
          <pc:sldMk cId="849192632" sldId="307"/>
        </pc:sldMkLst>
        <pc:spChg chg="add mod">
          <ac:chgData name="ASUS M1403QA" userId="bdabe1d6d02a2328" providerId="LiveId" clId="{559B862E-C40F-4DE0-A2DC-2495D7FFABA4}" dt="2025-05-08T12:04:00.249" v="2394" actId="1076"/>
          <ac:spMkLst>
            <pc:docMk/>
            <pc:sldMk cId="849192632" sldId="307"/>
            <ac:spMk id="2" creationId="{D1A31AD2-59CF-A8DB-D41E-6DB1C16CC632}"/>
          </ac:spMkLst>
        </pc:spChg>
        <pc:spChg chg="add mod">
          <ac:chgData name="ASUS M1403QA" userId="bdabe1d6d02a2328" providerId="LiveId" clId="{559B862E-C40F-4DE0-A2DC-2495D7FFABA4}" dt="2025-05-08T12:07:28.115" v="2596" actId="1076"/>
          <ac:spMkLst>
            <pc:docMk/>
            <pc:sldMk cId="849192632" sldId="307"/>
            <ac:spMk id="3" creationId="{9BA36AE5-5111-C04B-0CED-FDDF34BFAD1A}"/>
          </ac:spMkLst>
        </pc:spChg>
        <pc:spChg chg="del mod">
          <ac:chgData name="ASUS M1403QA" userId="bdabe1d6d02a2328" providerId="LiveId" clId="{559B862E-C40F-4DE0-A2DC-2495D7FFABA4}" dt="2025-05-08T11:22:13.240" v="2316"/>
          <ac:spMkLst>
            <pc:docMk/>
            <pc:sldMk cId="849192632" sldId="307"/>
            <ac:spMk id="4" creationId="{12AC864F-9B23-2E20-3D28-E1BCE0BE2EAB}"/>
          </ac:spMkLst>
        </pc:spChg>
      </pc:sldChg>
      <pc:sldChg chg="addSp delSp modSp new mod">
        <pc:chgData name="ASUS M1403QA" userId="bdabe1d6d02a2328" providerId="LiveId" clId="{559B862E-C40F-4DE0-A2DC-2495D7FFABA4}" dt="2025-05-08T12:17:29.891" v="3256" actId="20577"/>
        <pc:sldMkLst>
          <pc:docMk/>
          <pc:sldMk cId="29928241" sldId="308"/>
        </pc:sldMkLst>
        <pc:spChg chg="del mod">
          <ac:chgData name="ASUS M1403QA" userId="bdabe1d6d02a2328" providerId="LiveId" clId="{559B862E-C40F-4DE0-A2DC-2495D7FFABA4}" dt="2025-05-08T12:12:57.385" v="2920" actId="478"/>
          <ac:spMkLst>
            <pc:docMk/>
            <pc:sldMk cId="29928241" sldId="308"/>
            <ac:spMk id="2" creationId="{EE326583-EAA4-E5A3-49CF-3D6BA8F48772}"/>
          </ac:spMkLst>
        </pc:spChg>
        <pc:spChg chg="add mod">
          <ac:chgData name="ASUS M1403QA" userId="bdabe1d6d02a2328" providerId="LiveId" clId="{559B862E-C40F-4DE0-A2DC-2495D7FFABA4}" dt="2025-05-08T12:17:29.891" v="3256" actId="20577"/>
          <ac:spMkLst>
            <pc:docMk/>
            <pc:sldMk cId="29928241" sldId="308"/>
            <ac:spMk id="3" creationId="{DD1726E1-26A9-C00F-4025-AE48316D12C5}"/>
          </ac:spMkLst>
        </pc:spChg>
      </pc:sldChg>
      <pc:sldChg chg="modSp del mod">
        <pc:chgData name="ASUS M1403QA" userId="bdabe1d6d02a2328" providerId="LiveId" clId="{559B862E-C40F-4DE0-A2DC-2495D7FFABA4}" dt="2025-05-08T12:12:19.370" v="2915" actId="47"/>
        <pc:sldMkLst>
          <pc:docMk/>
          <pc:sldMk cId="1818653442" sldId="308"/>
        </pc:sldMkLst>
        <pc:spChg chg="mod">
          <ac:chgData name="ASUS M1403QA" userId="bdabe1d6d02a2328" providerId="LiveId" clId="{559B862E-C40F-4DE0-A2DC-2495D7FFABA4}" dt="2025-05-08T12:12:06.897" v="2909" actId="1076"/>
          <ac:spMkLst>
            <pc:docMk/>
            <pc:sldMk cId="1818653442" sldId="308"/>
            <ac:spMk id="4" creationId="{58A7087D-8128-3D8D-06BD-E1C831194126}"/>
          </ac:spMkLst>
        </pc:spChg>
      </pc:sldChg>
      <pc:sldChg chg="modSp new mod">
        <pc:chgData name="ASUS M1403QA" userId="bdabe1d6d02a2328" providerId="LiveId" clId="{559B862E-C40F-4DE0-A2DC-2495D7FFABA4}" dt="2025-05-08T12:18:07.773" v="3266" actId="1076"/>
        <pc:sldMkLst>
          <pc:docMk/>
          <pc:sldMk cId="1317288660" sldId="309"/>
        </pc:sldMkLst>
        <pc:spChg chg="mod">
          <ac:chgData name="ASUS M1403QA" userId="bdabe1d6d02a2328" providerId="LiveId" clId="{559B862E-C40F-4DE0-A2DC-2495D7FFABA4}" dt="2025-05-08T12:18:07.773" v="3266" actId="1076"/>
          <ac:spMkLst>
            <pc:docMk/>
            <pc:sldMk cId="1317288660" sldId="309"/>
            <ac:spMk id="2" creationId="{67299D0F-6230-B9AF-E2F0-CCE182271F86}"/>
          </ac:spMkLst>
        </pc:spChg>
      </pc:sldChg>
      <pc:sldChg chg="del">
        <pc:chgData name="ASUS M1403QA" userId="bdabe1d6d02a2328" providerId="LiveId" clId="{559B862E-C40F-4DE0-A2DC-2495D7FFABA4}" dt="2025-05-08T12:12:18.740" v="2914" actId="47"/>
        <pc:sldMkLst>
          <pc:docMk/>
          <pc:sldMk cId="3324276359" sldId="309"/>
        </pc:sldMkLst>
      </pc:sldChg>
      <pc:sldChg chg="del">
        <pc:chgData name="ASUS M1403QA" userId="bdabe1d6d02a2328" providerId="LiveId" clId="{559B862E-C40F-4DE0-A2DC-2495D7FFABA4}" dt="2025-05-08T12:12:17.876" v="2913" actId="47"/>
        <pc:sldMkLst>
          <pc:docMk/>
          <pc:sldMk cId="290882536" sldId="310"/>
        </pc:sldMkLst>
      </pc:sldChg>
      <pc:sldChg chg="del">
        <pc:chgData name="ASUS M1403QA" userId="bdabe1d6d02a2328" providerId="LiveId" clId="{559B862E-C40F-4DE0-A2DC-2495D7FFABA4}" dt="2025-05-08T12:12:17.421" v="2912" actId="47"/>
        <pc:sldMkLst>
          <pc:docMk/>
          <pc:sldMk cId="820704962" sldId="311"/>
        </pc:sldMkLst>
      </pc:sldChg>
      <pc:sldChg chg="del">
        <pc:chgData name="ASUS M1403QA" userId="bdabe1d6d02a2328" providerId="LiveId" clId="{559B862E-C40F-4DE0-A2DC-2495D7FFABA4}" dt="2025-05-08T12:12:16.576" v="2911" actId="47"/>
        <pc:sldMkLst>
          <pc:docMk/>
          <pc:sldMk cId="624185414" sldId="312"/>
        </pc:sldMkLst>
      </pc:sldChg>
      <pc:sldChg chg="del">
        <pc:chgData name="ASUS M1403QA" userId="bdabe1d6d02a2328" providerId="LiveId" clId="{559B862E-C40F-4DE0-A2DC-2495D7FFABA4}" dt="2025-05-08T12:12:15.376" v="2910" actId="47"/>
        <pc:sldMkLst>
          <pc:docMk/>
          <pc:sldMk cId="2281936521" sldId="313"/>
        </pc:sldMkLst>
      </pc:sldChg>
      <pc:sldChg chg="modSp new del mod">
        <pc:chgData name="ASUS M1403QA" userId="bdabe1d6d02a2328" providerId="LiveId" clId="{559B862E-C40F-4DE0-A2DC-2495D7FFABA4}" dt="2025-05-08T01:08:20.269" v="383" actId="47"/>
        <pc:sldMkLst>
          <pc:docMk/>
          <pc:sldMk cId="2141566716" sldId="314"/>
        </pc:sldMkLst>
        <pc:spChg chg="mod">
          <ac:chgData name="ASUS M1403QA" userId="bdabe1d6d02a2328" providerId="LiveId" clId="{559B862E-C40F-4DE0-A2DC-2495D7FFABA4}" dt="2025-05-08T01:08:14.339" v="382" actId="20577"/>
          <ac:spMkLst>
            <pc:docMk/>
            <pc:sldMk cId="2141566716" sldId="314"/>
            <ac:spMk id="2" creationId="{92A1DBDB-67E5-903E-A5D7-19277388A128}"/>
          </ac:spMkLst>
        </pc:spChg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8121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505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950295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en-US" sz="3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6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Subtitle 3">
            <a:extLst>
              <a:ext uri="{FF2B5EF4-FFF2-40B4-BE49-F238E27FC236}">
                <a16:creationId xmlns:a16="http://schemas.microsoft.com/office/drawing/2014/main" id="{872C46B2-AFE2-27C1-034E-30B9504A34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560" y="1916832"/>
            <a:ext cx="6400800" cy="1752600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/>
                </a:solidFill>
                <a:latin typeface="Swis721 Blk BT" panose="020B0904030502020204" pitchFamily="34" charset="0"/>
              </a:rPr>
              <a:t>PRINSIP DEMOKRASI DAN KONSEPSI NEGARA SERTA KEBERADAANNYA DALAM UUD 1945</a:t>
            </a:r>
            <a:endParaRPr lang="en-ID" dirty="0">
              <a:solidFill>
                <a:schemeClr val="tx1"/>
              </a:solidFill>
              <a:latin typeface="Swis721 Blk BT" panose="020B09040305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1A31AD2-59CF-A8DB-D41E-6DB1C16CC632}"/>
              </a:ext>
            </a:extLst>
          </p:cNvPr>
          <p:cNvSpPr txBox="1"/>
          <p:nvPr/>
        </p:nvSpPr>
        <p:spPr>
          <a:xfrm>
            <a:off x="935596" y="908720"/>
            <a:ext cx="727280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/>
              <a:t>Konsepsi</a:t>
            </a:r>
            <a:r>
              <a:rPr lang="en-US" sz="2000" b="1" dirty="0"/>
              <a:t> Negara Hukum Serta </a:t>
            </a:r>
            <a:r>
              <a:rPr lang="en-US" sz="2000" b="1" dirty="0" err="1"/>
              <a:t>Keberadaannya</a:t>
            </a:r>
            <a:r>
              <a:rPr lang="en-US" sz="2000" b="1" dirty="0"/>
              <a:t> Dalam UUD 1945 </a:t>
            </a:r>
            <a:endParaRPr lang="en-ID" sz="20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A36AE5-5111-C04B-0CED-FDDF34BFAD1A}"/>
              </a:ext>
            </a:extLst>
          </p:cNvPr>
          <p:cNvSpPr txBox="1"/>
          <p:nvPr/>
        </p:nvSpPr>
        <p:spPr>
          <a:xfrm>
            <a:off x="1115616" y="1772816"/>
            <a:ext cx="721088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Ciri-</a:t>
            </a:r>
            <a:r>
              <a:rPr lang="en-US" sz="2400" dirty="0" err="1"/>
              <a:t>ciri</a:t>
            </a:r>
            <a:r>
              <a:rPr lang="en-US" sz="2400" dirty="0"/>
              <a:t> </a:t>
            </a:r>
            <a:r>
              <a:rPr lang="en-US" sz="2400" dirty="0" err="1"/>
              <a:t>utama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konsep</a:t>
            </a:r>
            <a:r>
              <a:rPr lang="en-US" sz="2400" dirty="0"/>
              <a:t> negara </a:t>
            </a:r>
            <a:r>
              <a:rPr lang="en-US" sz="2400" dirty="0" err="1"/>
              <a:t>hukum</a:t>
            </a:r>
            <a:r>
              <a:rPr lang="en-US" sz="2400" dirty="0"/>
              <a:t>, </a:t>
            </a:r>
            <a:r>
              <a:rPr lang="en-US" sz="2400" dirty="0" err="1"/>
              <a:t>antara</a:t>
            </a:r>
            <a:r>
              <a:rPr lang="en-US" sz="2400" dirty="0"/>
              <a:t> lain :</a:t>
            </a:r>
          </a:p>
          <a:p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err="1"/>
              <a:t>Supremasi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berdasarkan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endParaRPr lang="en-US" sz="2400" dirty="0"/>
          </a:p>
          <a:p>
            <a:pPr marL="342900" indent="-342900">
              <a:buFontTx/>
              <a:buChar char="-"/>
            </a:pP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kehakiman</a:t>
            </a:r>
            <a:r>
              <a:rPr lang="en-US" sz="2400" dirty="0"/>
              <a:t> yang Merdeka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491926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D1726E1-26A9-C00F-4025-AE48316D12C5}"/>
              </a:ext>
            </a:extLst>
          </p:cNvPr>
          <p:cNvSpPr txBox="1"/>
          <p:nvPr/>
        </p:nvSpPr>
        <p:spPr>
          <a:xfrm>
            <a:off x="820492" y="1700808"/>
            <a:ext cx="7503016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Konsep</a:t>
            </a:r>
            <a:r>
              <a:rPr lang="en-US" sz="2400" dirty="0"/>
              <a:t> negara </a:t>
            </a:r>
            <a:r>
              <a:rPr lang="en-US" sz="2400" dirty="0" err="1"/>
              <a:t>hukum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tegas</a:t>
            </a:r>
            <a:r>
              <a:rPr lang="en-US" sz="2400" dirty="0"/>
              <a:t> </a:t>
            </a:r>
            <a:r>
              <a:rPr lang="en-US" sz="2400" dirty="0" err="1"/>
              <a:t>tercantum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endParaRPr lang="en-US" sz="2400" dirty="0"/>
          </a:p>
          <a:p>
            <a:r>
              <a:rPr lang="en-US" sz="2400" dirty="0" err="1"/>
              <a:t>Undang-Undang</a:t>
            </a:r>
            <a:r>
              <a:rPr lang="en-US" sz="2400" dirty="0"/>
              <a:t> Dasar Negara Republik Indonesia </a:t>
            </a:r>
            <a:r>
              <a:rPr lang="en-US" sz="2400" dirty="0" err="1"/>
              <a:t>Tahun</a:t>
            </a:r>
            <a:endParaRPr lang="en-US" sz="2400" dirty="0"/>
          </a:p>
          <a:p>
            <a:r>
              <a:rPr lang="en-US" sz="2400" dirty="0"/>
              <a:t>1945 (UUD 1945), </a:t>
            </a:r>
            <a:r>
              <a:rPr lang="en-US" sz="2400" dirty="0" err="1"/>
              <a:t>khususnya</a:t>
            </a:r>
            <a:r>
              <a:rPr lang="en-US" sz="2400" dirty="0"/>
              <a:t> </a:t>
            </a:r>
            <a:r>
              <a:rPr lang="en-US" sz="2400" dirty="0" err="1"/>
              <a:t>setelah</a:t>
            </a:r>
            <a:r>
              <a:rPr lang="en-US" sz="2400" dirty="0"/>
              <a:t> </a:t>
            </a:r>
            <a:r>
              <a:rPr lang="en-US" sz="2400" dirty="0" err="1"/>
              <a:t>perubahan</a:t>
            </a:r>
            <a:r>
              <a:rPr lang="en-US" sz="2400" dirty="0"/>
              <a:t> </a:t>
            </a:r>
            <a:r>
              <a:rPr lang="en-US" sz="2400" dirty="0" err="1"/>
              <a:t>keempat</a:t>
            </a:r>
            <a:endParaRPr lang="en-US" sz="2400" dirty="0"/>
          </a:p>
          <a:p>
            <a:r>
              <a:rPr lang="en-US" sz="2400" dirty="0"/>
              <a:t>pada </a:t>
            </a:r>
            <a:r>
              <a:rPr lang="en-US" sz="2400" dirty="0" err="1"/>
              <a:t>tahun</a:t>
            </a:r>
            <a:r>
              <a:rPr lang="en-US" sz="2400" dirty="0"/>
              <a:t> 2002.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eksplisit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</a:p>
          <a:p>
            <a:r>
              <a:rPr lang="en-US" sz="2400" dirty="0"/>
              <a:t>Pasal 1 </a:t>
            </a:r>
            <a:r>
              <a:rPr lang="en-US" sz="2400" dirty="0" err="1"/>
              <a:t>ayat</a:t>
            </a:r>
            <a:r>
              <a:rPr lang="en-US" sz="2400" dirty="0"/>
              <a:t> (3) UUD 1945 yang </a:t>
            </a:r>
            <a:r>
              <a:rPr lang="en-US" sz="2400" dirty="0" err="1"/>
              <a:t>berbunyi</a:t>
            </a:r>
            <a:r>
              <a:rPr lang="en-US" sz="2400" dirty="0"/>
              <a:t>:</a:t>
            </a:r>
          </a:p>
          <a:p>
            <a:r>
              <a:rPr lang="en-US" sz="2400" dirty="0"/>
              <a:t>“Negara Indonesia </a:t>
            </a:r>
            <a:r>
              <a:rPr lang="en-US" sz="2400" dirty="0" err="1"/>
              <a:t>adalah</a:t>
            </a:r>
            <a:r>
              <a:rPr lang="en-US" sz="2400" dirty="0"/>
              <a:t> negara </a:t>
            </a:r>
            <a:r>
              <a:rPr lang="en-US" sz="2400" dirty="0" err="1"/>
              <a:t>hukum</a:t>
            </a:r>
            <a:r>
              <a:rPr lang="en-US" sz="2400" dirty="0"/>
              <a:t>”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9928241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7299D0F-6230-B9AF-E2F0-CCE182271F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852936"/>
            <a:ext cx="6400800" cy="1752600"/>
          </a:xfrm>
        </p:spPr>
        <p:txBody>
          <a:bodyPr/>
          <a:lstStyle/>
          <a:p>
            <a:r>
              <a:rPr lang="en-US" dirty="0"/>
              <a:t>THE END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17288660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395536" y="1453344"/>
            <a:ext cx="8229600" cy="395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D9CA264-99B9-FC26-309D-35B86A85B927}"/>
              </a:ext>
            </a:extLst>
          </p:cNvPr>
          <p:cNvSpPr txBox="1"/>
          <p:nvPr/>
        </p:nvSpPr>
        <p:spPr>
          <a:xfrm>
            <a:off x="3095836" y="2967335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Apa </a:t>
            </a:r>
            <a:r>
              <a:rPr lang="en-US" sz="2400" b="1" dirty="0" err="1"/>
              <a:t>itu</a:t>
            </a:r>
            <a:r>
              <a:rPr lang="en-US" sz="2400" b="1" dirty="0"/>
              <a:t> </a:t>
            </a:r>
            <a:r>
              <a:rPr lang="en-US" sz="2400" b="1" dirty="0" err="1"/>
              <a:t>demokrasi</a:t>
            </a:r>
            <a:r>
              <a:rPr lang="en-US" sz="2400" b="1" dirty="0"/>
              <a:t>???</a:t>
            </a: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-540568" y="908720"/>
            <a:ext cx="6851104" cy="5669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800" dirty="0" err="1"/>
              <a:t>Pengertian</a:t>
            </a:r>
            <a:r>
              <a:rPr lang="en-US" sz="2800" dirty="0"/>
              <a:t> </a:t>
            </a:r>
            <a:r>
              <a:rPr lang="en-US" sz="2800" dirty="0" err="1"/>
              <a:t>Demokrasi</a:t>
            </a:r>
            <a:endParaRPr lang="id-ID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3828D8D-B027-13D3-698A-F853DA274991}"/>
              </a:ext>
            </a:extLst>
          </p:cNvPr>
          <p:cNvSpPr txBox="1"/>
          <p:nvPr/>
        </p:nvSpPr>
        <p:spPr>
          <a:xfrm>
            <a:off x="683568" y="1916832"/>
            <a:ext cx="626469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yang </a:t>
            </a:r>
            <a:r>
              <a:rPr lang="en-US" sz="2400" dirty="0" err="1"/>
              <a:t>mengizinkan</a:t>
            </a:r>
            <a:r>
              <a:rPr lang="en-US" sz="2400" dirty="0"/>
              <a:t> </a:t>
            </a:r>
            <a:r>
              <a:rPr lang="en-US" sz="2400" dirty="0" err="1"/>
              <a:t>rakyatnya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</a:t>
            </a:r>
            <a:r>
              <a:rPr lang="en-US" sz="2400" dirty="0" err="1"/>
              <a:t>berpendapat</a:t>
            </a:r>
            <a:r>
              <a:rPr lang="en-US" sz="2400" dirty="0"/>
              <a:t> </a:t>
            </a:r>
            <a:r>
              <a:rPr lang="en-US" sz="2400" dirty="0" err="1"/>
              <a:t>sehingga</a:t>
            </a:r>
            <a:r>
              <a:rPr lang="en-US" sz="2400" dirty="0"/>
              <a:t> rakyat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ikutserta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mengambil</a:t>
            </a:r>
            <a:r>
              <a:rPr lang="en-US" sz="2400" dirty="0"/>
              <a:t> </a:t>
            </a:r>
            <a:r>
              <a:rPr lang="en-US" sz="2400" dirty="0" err="1"/>
              <a:t>keputusan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450FEA-33E3-5540-FB26-0F57818F59C3}"/>
              </a:ext>
            </a:extLst>
          </p:cNvPr>
          <p:cNvSpPr txBox="1"/>
          <p:nvPr/>
        </p:nvSpPr>
        <p:spPr>
          <a:xfrm>
            <a:off x="539552" y="1534071"/>
            <a:ext cx="78123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latin typeface="Arial Black" panose="020B0A04020102020204" pitchFamily="34" charset="0"/>
              </a:rPr>
              <a:t>Prinsip</a:t>
            </a:r>
            <a:r>
              <a:rPr lang="en-US" sz="2400" dirty="0">
                <a:latin typeface="Arial Black" panose="020B0A04020102020204" pitchFamily="34" charset="0"/>
              </a:rPr>
              <a:t> </a:t>
            </a:r>
            <a:r>
              <a:rPr lang="en-US" sz="2400" dirty="0" err="1">
                <a:latin typeface="Arial Black" panose="020B0A04020102020204" pitchFamily="34" charset="0"/>
              </a:rPr>
              <a:t>Demokrasi</a:t>
            </a:r>
            <a:r>
              <a:rPr lang="en-US" sz="2400" dirty="0">
                <a:latin typeface="Arial Black" panose="020B0A04020102020204" pitchFamily="34" charset="0"/>
              </a:rPr>
              <a:t> Dalam UUD 1945</a:t>
            </a:r>
            <a:endParaRPr lang="en-ID" sz="2400" dirty="0">
              <a:latin typeface="Arial Black" panose="020B0A0402010202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24A084C-ED95-A7A0-E06D-69694FC0AE37}"/>
              </a:ext>
            </a:extLst>
          </p:cNvPr>
          <p:cNvSpPr txBox="1"/>
          <p:nvPr/>
        </p:nvSpPr>
        <p:spPr>
          <a:xfrm>
            <a:off x="694111" y="2644170"/>
            <a:ext cx="77557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Lalu, </a:t>
            </a:r>
            <a:r>
              <a:rPr lang="en-US" sz="2400" dirty="0" err="1"/>
              <a:t>apa</a:t>
            </a:r>
            <a:r>
              <a:rPr lang="en-US" sz="2400" dirty="0"/>
              <a:t> </a:t>
            </a:r>
            <a:r>
              <a:rPr lang="en-US" sz="2400" dirty="0" err="1"/>
              <a:t>saja</a:t>
            </a:r>
            <a:r>
              <a:rPr lang="en-US" sz="2400" dirty="0"/>
              <a:t> </a:t>
            </a:r>
            <a:r>
              <a:rPr lang="en-US" sz="2400" dirty="0" err="1"/>
              <a:t>prinsip-prinsip</a:t>
            </a:r>
            <a:r>
              <a:rPr lang="en-US" sz="2400" dirty="0"/>
              <a:t> </a:t>
            </a:r>
            <a:r>
              <a:rPr lang="en-US" sz="2400" dirty="0" err="1"/>
              <a:t>demokrasi</a:t>
            </a:r>
            <a:r>
              <a:rPr lang="en-US" sz="2400" dirty="0"/>
              <a:t> </a:t>
            </a:r>
            <a:r>
              <a:rPr lang="en-US" sz="2400" dirty="0" err="1"/>
              <a:t>menurut</a:t>
            </a:r>
            <a:r>
              <a:rPr lang="en-US" sz="2400" dirty="0"/>
              <a:t> UUD 1945 :</a:t>
            </a:r>
          </a:p>
          <a:p>
            <a:endParaRPr lang="en-US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Indonesia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berkedaulatan</a:t>
            </a:r>
            <a:r>
              <a:rPr lang="en-US" sz="2400" dirty="0"/>
              <a:t> rakyat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Indonesia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berkedaulatan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D424EA9-606B-CAFC-D720-A31EDCDD670C}"/>
              </a:ext>
            </a:extLst>
          </p:cNvPr>
          <p:cNvSpPr txBox="1"/>
          <p:nvPr/>
        </p:nvSpPr>
        <p:spPr>
          <a:xfrm>
            <a:off x="827584" y="980729"/>
            <a:ext cx="64087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Indonesia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Berkedaulatan</a:t>
            </a:r>
            <a:r>
              <a:rPr lang="en-US" sz="2400" b="1" dirty="0"/>
              <a:t> Rakyat</a:t>
            </a:r>
          </a:p>
          <a:p>
            <a:endParaRPr lang="en-US" sz="2400" b="1" dirty="0"/>
          </a:p>
          <a:p>
            <a:endParaRPr lang="en-US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0DA2724-F0D9-6D41-486C-193EBA111821}"/>
              </a:ext>
            </a:extLst>
          </p:cNvPr>
          <p:cNvSpPr txBox="1"/>
          <p:nvPr/>
        </p:nvSpPr>
        <p:spPr>
          <a:xfrm>
            <a:off x="460105" y="1988840"/>
            <a:ext cx="8223790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Indonesia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berkedaulatan</a:t>
            </a:r>
            <a:r>
              <a:rPr lang="en-US" sz="2400" dirty="0"/>
              <a:t> rakyat </a:t>
            </a:r>
            <a:r>
              <a:rPr lang="en-US" sz="2400" dirty="0" err="1"/>
              <a:t>adalah</a:t>
            </a:r>
            <a:r>
              <a:rPr lang="en-US" sz="2400" dirty="0"/>
              <a:t> di mana rakyat </a:t>
            </a:r>
          </a:p>
          <a:p>
            <a:r>
              <a:rPr lang="en-US" sz="2400" dirty="0" err="1"/>
              <a:t>memegang</a:t>
            </a:r>
            <a:r>
              <a:rPr lang="en-US" sz="2400" dirty="0"/>
              <a:t> </a:t>
            </a: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tertinggi</a:t>
            </a:r>
            <a:r>
              <a:rPr lang="en-US" sz="2400" dirty="0"/>
              <a:t> di </a:t>
            </a:r>
            <a:r>
              <a:rPr lang="en-US" sz="2400" dirty="0" err="1"/>
              <a:t>suatu</a:t>
            </a:r>
            <a:r>
              <a:rPr lang="en-US" sz="2400" dirty="0"/>
              <a:t> negara.</a:t>
            </a:r>
          </a:p>
          <a:p>
            <a:endParaRPr lang="en-US" sz="2400" dirty="0"/>
          </a:p>
          <a:p>
            <a:r>
              <a:rPr lang="en-US" sz="2400" dirty="0"/>
              <a:t>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tertuang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Pasal 1 </a:t>
            </a:r>
            <a:r>
              <a:rPr lang="en-US" sz="2400" dirty="0" err="1"/>
              <a:t>ayat</a:t>
            </a:r>
            <a:r>
              <a:rPr lang="en-US" sz="2400" dirty="0"/>
              <a:t> (2) UUD 1945 yang </a:t>
            </a:r>
            <a:r>
              <a:rPr lang="en-US" sz="2400" dirty="0" err="1"/>
              <a:t>berbunyi</a:t>
            </a:r>
            <a:r>
              <a:rPr lang="en-US" sz="2400" dirty="0"/>
              <a:t> :</a:t>
            </a:r>
          </a:p>
          <a:p>
            <a:r>
              <a:rPr lang="en-US" sz="2400" dirty="0" err="1"/>
              <a:t>Kedaulatan</a:t>
            </a:r>
            <a:r>
              <a:rPr lang="en-US" sz="2400" dirty="0"/>
              <a:t> </a:t>
            </a:r>
            <a:r>
              <a:rPr lang="en-US" sz="2400" dirty="0" err="1"/>
              <a:t>berada</a:t>
            </a:r>
            <a:r>
              <a:rPr lang="en-US" sz="2400" dirty="0"/>
              <a:t> di </a:t>
            </a:r>
            <a:r>
              <a:rPr lang="en-US" sz="2400" dirty="0" err="1"/>
              <a:t>tangan</a:t>
            </a:r>
            <a:r>
              <a:rPr lang="en-US" sz="2400" dirty="0"/>
              <a:t> rakyat dan </a:t>
            </a:r>
            <a:r>
              <a:rPr lang="en-US" sz="2400" dirty="0" err="1"/>
              <a:t>dilaksanakan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menurut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Dasar.</a:t>
            </a:r>
          </a:p>
          <a:p>
            <a:endParaRPr lang="en-US" sz="2400" dirty="0"/>
          </a:p>
          <a:p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353967033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EAAF3F-5E0C-98C4-785B-15C57E890CF1}"/>
              </a:ext>
            </a:extLst>
          </p:cNvPr>
          <p:cNvSpPr txBox="1"/>
          <p:nvPr/>
        </p:nvSpPr>
        <p:spPr>
          <a:xfrm>
            <a:off x="3491880" y="234888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D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745C119-502F-9837-EE3B-02DC860BB061}"/>
              </a:ext>
            </a:extLst>
          </p:cNvPr>
          <p:cNvSpPr txBox="1"/>
          <p:nvPr/>
        </p:nvSpPr>
        <p:spPr>
          <a:xfrm>
            <a:off x="696099" y="1772816"/>
            <a:ext cx="775180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Sama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halnya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sila</a:t>
            </a:r>
            <a:r>
              <a:rPr lang="en-US" sz="2400" dirty="0"/>
              <a:t> ke-4 </a:t>
            </a:r>
            <a:r>
              <a:rPr lang="en-US" sz="2400" dirty="0" err="1"/>
              <a:t>dalam</a:t>
            </a:r>
            <a:r>
              <a:rPr lang="en-US" sz="2400" dirty="0"/>
              <a:t> Pancasila, </a:t>
            </a:r>
            <a:r>
              <a:rPr lang="en-US" sz="2400" dirty="0" err="1"/>
              <a:t>seperti</a:t>
            </a:r>
            <a:r>
              <a:rPr lang="en-US" sz="2400" dirty="0"/>
              <a:t> : </a:t>
            </a:r>
          </a:p>
          <a:p>
            <a:r>
              <a:rPr lang="en-US" sz="2400" dirty="0" err="1"/>
              <a:t>Kerakyatan</a:t>
            </a:r>
            <a:r>
              <a:rPr lang="en-US" sz="2400" dirty="0"/>
              <a:t> yang </a:t>
            </a:r>
            <a:r>
              <a:rPr lang="en-US" sz="2400" dirty="0" err="1"/>
              <a:t>dipimpin</a:t>
            </a:r>
            <a:r>
              <a:rPr lang="en-US" sz="2400" dirty="0"/>
              <a:t> oleh hikmah </a:t>
            </a:r>
            <a:r>
              <a:rPr lang="en-US" sz="2400" dirty="0" err="1"/>
              <a:t>kebijaksanaan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permusyawaratan</a:t>
            </a:r>
            <a:r>
              <a:rPr lang="en-US" sz="2400" dirty="0"/>
              <a:t> </a:t>
            </a:r>
            <a:r>
              <a:rPr lang="en-US" sz="2400" dirty="0" err="1"/>
              <a:t>perwakilan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Contoh</a:t>
            </a:r>
            <a:r>
              <a:rPr lang="en-US" sz="2400" dirty="0"/>
              <a:t> :</a:t>
            </a:r>
          </a:p>
          <a:p>
            <a:r>
              <a:rPr lang="en-US" sz="2400" dirty="0"/>
              <a:t>- </a:t>
            </a:r>
            <a:r>
              <a:rPr lang="en-US" sz="2400" dirty="0" err="1"/>
              <a:t>Presiden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dipilih</a:t>
            </a:r>
            <a:r>
              <a:rPr lang="en-US" sz="2400" dirty="0"/>
              <a:t> </a:t>
            </a:r>
            <a:r>
              <a:rPr lang="en-US" sz="2400" dirty="0" err="1"/>
              <a:t>langsung</a:t>
            </a:r>
            <a:r>
              <a:rPr lang="en-US" sz="2400" dirty="0"/>
              <a:t> oleh rakyat.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24393356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39E13C0-11B2-3789-3011-C01EE92BBAAA}"/>
              </a:ext>
            </a:extLst>
          </p:cNvPr>
          <p:cNvSpPr txBox="1"/>
          <p:nvPr/>
        </p:nvSpPr>
        <p:spPr>
          <a:xfrm>
            <a:off x="827584" y="980728"/>
            <a:ext cx="74888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Indonesia </a:t>
            </a:r>
            <a:r>
              <a:rPr lang="en-US" sz="2400" b="1" dirty="0" err="1"/>
              <a:t>Sebagai</a:t>
            </a:r>
            <a:r>
              <a:rPr lang="en-US" sz="2400" b="1" dirty="0"/>
              <a:t> </a:t>
            </a:r>
            <a:r>
              <a:rPr lang="en-US" sz="2400" b="1" dirty="0" err="1"/>
              <a:t>Berkedaulatan</a:t>
            </a:r>
            <a:r>
              <a:rPr lang="en-US" sz="2400" b="1" dirty="0"/>
              <a:t> Hukum</a:t>
            </a:r>
            <a:endParaRPr lang="en-ID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63EF5EC-4F7C-68B7-0EF7-8348DD126432}"/>
              </a:ext>
            </a:extLst>
          </p:cNvPr>
          <p:cNvSpPr txBox="1"/>
          <p:nvPr/>
        </p:nvSpPr>
        <p:spPr>
          <a:xfrm>
            <a:off x="202065" y="1916832"/>
            <a:ext cx="8941935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sz="2400" dirty="0"/>
              <a:t>Indonesia </a:t>
            </a:r>
            <a:r>
              <a:rPr lang="en-ID" sz="2400" dirty="0" err="1"/>
              <a:t>sebagai</a:t>
            </a:r>
            <a:r>
              <a:rPr lang="en-ID" sz="2400" dirty="0"/>
              <a:t> negara </a:t>
            </a:r>
            <a:r>
              <a:rPr lang="en-ID" sz="2400" dirty="0" err="1"/>
              <a:t>berkedaulatan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 </a:t>
            </a:r>
            <a:r>
              <a:rPr lang="en-ID" sz="2400" dirty="0" err="1"/>
              <a:t>berarti</a:t>
            </a:r>
            <a:r>
              <a:rPr lang="en-ID" sz="2400" dirty="0"/>
              <a:t> </a:t>
            </a:r>
            <a:r>
              <a:rPr lang="en-ID" sz="2400" dirty="0" err="1"/>
              <a:t>seluruh</a:t>
            </a:r>
            <a:r>
              <a:rPr lang="en-ID" sz="2400" dirty="0"/>
              <a:t> </a:t>
            </a:r>
          </a:p>
          <a:p>
            <a:r>
              <a:rPr lang="en-ID" sz="2400" dirty="0" err="1"/>
              <a:t>aspek</a:t>
            </a:r>
            <a:r>
              <a:rPr lang="en-ID" sz="2400" dirty="0"/>
              <a:t> </a:t>
            </a:r>
            <a:r>
              <a:rPr lang="en-ID" sz="2400" dirty="0" err="1"/>
              <a:t>penyelenggaraan</a:t>
            </a:r>
            <a:r>
              <a:rPr lang="en-ID" sz="2400" dirty="0"/>
              <a:t> negara dan </a:t>
            </a:r>
            <a:r>
              <a:rPr lang="en-ID" sz="2400" dirty="0" err="1"/>
              <a:t>kehidupan</a:t>
            </a:r>
            <a:r>
              <a:rPr lang="en-ID" sz="2400" dirty="0"/>
              <a:t> </a:t>
            </a:r>
            <a:r>
              <a:rPr lang="en-ID" sz="2400" dirty="0" err="1"/>
              <a:t>masyarakat</a:t>
            </a:r>
            <a:r>
              <a:rPr lang="en-ID" sz="2400" dirty="0"/>
              <a:t> </a:t>
            </a:r>
            <a:r>
              <a:rPr lang="en-ID" sz="2400" dirty="0" err="1"/>
              <a:t>didasarkan</a:t>
            </a:r>
            <a:r>
              <a:rPr lang="en-ID" sz="2400" dirty="0"/>
              <a:t> </a:t>
            </a:r>
          </a:p>
          <a:p>
            <a:r>
              <a:rPr lang="en-ID" sz="2400" dirty="0" err="1"/>
              <a:t>serta</a:t>
            </a:r>
            <a:r>
              <a:rPr lang="en-ID" sz="2400" dirty="0"/>
              <a:t> </a:t>
            </a:r>
            <a:r>
              <a:rPr lang="en-ID" sz="2400" dirty="0" err="1"/>
              <a:t>tunduk</a:t>
            </a:r>
            <a:r>
              <a:rPr lang="en-ID" sz="2400" dirty="0"/>
              <a:t> pada </a:t>
            </a:r>
            <a:r>
              <a:rPr lang="en-ID" sz="2400" dirty="0" err="1"/>
              <a:t>hukum</a:t>
            </a:r>
            <a:r>
              <a:rPr lang="en-ID" sz="2400" dirty="0"/>
              <a:t> yang </a:t>
            </a:r>
            <a:r>
              <a:rPr lang="en-ID" sz="2400" dirty="0" err="1"/>
              <a:t>berlaku</a:t>
            </a:r>
            <a:r>
              <a:rPr lang="en-ID" sz="2400" dirty="0"/>
              <a:t>. </a:t>
            </a:r>
          </a:p>
          <a:p>
            <a:endParaRPr lang="en-ID" sz="2400" dirty="0"/>
          </a:p>
          <a:p>
            <a:r>
              <a:rPr lang="en-ID" sz="2400" dirty="0" err="1"/>
              <a:t>Prinsip</a:t>
            </a:r>
            <a:r>
              <a:rPr lang="en-ID" sz="2400" dirty="0"/>
              <a:t> </a:t>
            </a:r>
            <a:r>
              <a:rPr lang="en-ID" sz="2400" dirty="0" err="1"/>
              <a:t>ini</a:t>
            </a:r>
            <a:r>
              <a:rPr lang="en-ID" sz="2400" dirty="0"/>
              <a:t> </a:t>
            </a:r>
            <a:r>
              <a:rPr lang="en-ID" sz="2400" dirty="0" err="1"/>
              <a:t>ditegaskan</a:t>
            </a:r>
            <a:r>
              <a:rPr lang="en-ID" sz="2400" dirty="0"/>
              <a:t> </a:t>
            </a:r>
            <a:r>
              <a:rPr lang="en-ID" sz="2400" dirty="0" err="1"/>
              <a:t>dalam</a:t>
            </a:r>
            <a:r>
              <a:rPr lang="en-ID" sz="2400" dirty="0"/>
              <a:t> Pasal 1 </a:t>
            </a:r>
            <a:r>
              <a:rPr lang="en-ID" sz="2400" dirty="0" err="1"/>
              <a:t>ayat</a:t>
            </a:r>
            <a:r>
              <a:rPr lang="en-ID" sz="2400" dirty="0"/>
              <a:t> (3) UUD 1945 yang </a:t>
            </a:r>
            <a:r>
              <a:rPr lang="en-ID" sz="2400" dirty="0" err="1"/>
              <a:t>berbunyi</a:t>
            </a:r>
            <a:r>
              <a:rPr lang="en-ID" sz="2400" dirty="0"/>
              <a:t>,</a:t>
            </a:r>
          </a:p>
          <a:p>
            <a:r>
              <a:rPr lang="en-ID" sz="2400" dirty="0"/>
              <a:t> "Negara Indonesia </a:t>
            </a:r>
            <a:r>
              <a:rPr lang="en-ID" sz="2400" dirty="0" err="1"/>
              <a:t>adalah</a:t>
            </a:r>
            <a:r>
              <a:rPr lang="en-ID" sz="2400" dirty="0"/>
              <a:t> negara </a:t>
            </a:r>
            <a:r>
              <a:rPr lang="en-ID" sz="2400" dirty="0" err="1"/>
              <a:t>hukum</a:t>
            </a:r>
            <a:r>
              <a:rPr lang="en-ID" sz="2400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187094795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C19AC8A-7709-FDF4-3CBA-6B5F899956D7}"/>
              </a:ext>
            </a:extLst>
          </p:cNvPr>
          <p:cNvSpPr txBox="1"/>
          <p:nvPr/>
        </p:nvSpPr>
        <p:spPr>
          <a:xfrm>
            <a:off x="683568" y="1052736"/>
            <a:ext cx="8208912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sz="2400" dirty="0"/>
              <a:t>Ada </a:t>
            </a:r>
            <a:r>
              <a:rPr lang="en-ID" sz="2400" dirty="0" err="1"/>
              <a:t>beberapa</a:t>
            </a:r>
            <a:r>
              <a:rPr lang="en-ID" sz="2400" dirty="0"/>
              <a:t> </a:t>
            </a:r>
            <a:r>
              <a:rPr lang="en-ID" sz="2400" dirty="0" err="1"/>
              <a:t>makna</a:t>
            </a:r>
            <a:r>
              <a:rPr lang="en-ID" sz="2400" dirty="0"/>
              <a:t> Indonesia </a:t>
            </a:r>
            <a:r>
              <a:rPr lang="en-ID" sz="2400" dirty="0" err="1"/>
              <a:t>berkedaulatan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r>
              <a:rPr lang="en-ID" sz="2400" dirty="0"/>
              <a:t>, </a:t>
            </a:r>
            <a:r>
              <a:rPr lang="en-ID" sz="2400" dirty="0" err="1"/>
              <a:t>yaitu</a:t>
            </a:r>
            <a:r>
              <a:rPr lang="en-ID" sz="2400" dirty="0"/>
              <a:t> :</a:t>
            </a:r>
          </a:p>
          <a:p>
            <a:endParaRPr lang="en-ID" sz="2400" dirty="0"/>
          </a:p>
          <a:p>
            <a:pPr marL="457200" indent="-457200">
              <a:buAutoNum type="arabicPeriod"/>
            </a:pPr>
            <a:r>
              <a:rPr lang="en-ID" sz="2400" dirty="0"/>
              <a:t>Hukum </a:t>
            </a:r>
            <a:r>
              <a:rPr lang="en-ID" sz="2400" dirty="0" err="1"/>
              <a:t>sebagai</a:t>
            </a:r>
            <a:r>
              <a:rPr lang="en-ID" sz="2400" dirty="0"/>
              <a:t> </a:t>
            </a:r>
            <a:r>
              <a:rPr lang="en-ID" sz="2400" dirty="0" err="1"/>
              <a:t>landasan</a:t>
            </a:r>
            <a:r>
              <a:rPr lang="en-ID" sz="2400" dirty="0"/>
              <a:t> </a:t>
            </a:r>
            <a:r>
              <a:rPr lang="en-ID" sz="2400" dirty="0" err="1"/>
              <a:t>tertinggi</a:t>
            </a:r>
            <a:endParaRPr lang="en-ID" sz="2400" dirty="0"/>
          </a:p>
          <a:p>
            <a:pPr marL="342900" indent="-342900">
              <a:buAutoNum type="arabicPeriod"/>
            </a:pPr>
            <a:r>
              <a:rPr lang="en-ID" sz="2400" dirty="0" err="1"/>
              <a:t>Kesetaraan</a:t>
            </a:r>
            <a:r>
              <a:rPr lang="en-ID" sz="2400" dirty="0"/>
              <a:t> di </a:t>
            </a:r>
            <a:r>
              <a:rPr lang="en-ID" sz="2400" dirty="0" err="1"/>
              <a:t>hadapan</a:t>
            </a:r>
            <a:r>
              <a:rPr lang="en-ID" sz="2400" dirty="0"/>
              <a:t> </a:t>
            </a:r>
            <a:r>
              <a:rPr lang="en-ID" sz="2400" dirty="0" err="1"/>
              <a:t>hukum</a:t>
            </a:r>
            <a:endParaRPr lang="en-ID" sz="2400" dirty="0"/>
          </a:p>
          <a:p>
            <a:pPr marL="342900" indent="-342900">
              <a:buAutoNum type="arabicPeriod"/>
            </a:pPr>
            <a:r>
              <a:rPr lang="en-ID" sz="2400" dirty="0" err="1"/>
              <a:t>Pemerintahan</a:t>
            </a:r>
            <a:r>
              <a:rPr lang="en-ID" sz="2400" dirty="0"/>
              <a:t> </a:t>
            </a:r>
            <a:r>
              <a:rPr lang="en-ID" sz="2400" dirty="0" err="1"/>
              <a:t>berdasarkan</a:t>
            </a:r>
            <a:r>
              <a:rPr lang="en-ID" sz="2400" dirty="0"/>
              <a:t> </a:t>
            </a:r>
            <a:r>
              <a:rPr lang="en-ID" sz="2400" dirty="0" err="1"/>
              <a:t>konstitusi</a:t>
            </a:r>
            <a:endParaRPr lang="en-ID" sz="2400" dirty="0"/>
          </a:p>
          <a:p>
            <a:pPr marL="342900" indent="-342900">
              <a:buAutoNum type="arabicPeriod"/>
            </a:pPr>
            <a:r>
              <a:rPr lang="en-ID" sz="2400" dirty="0" err="1"/>
              <a:t>Perlindungan</a:t>
            </a:r>
            <a:r>
              <a:rPr lang="en-ID" sz="2400" dirty="0"/>
              <a:t> </a:t>
            </a:r>
            <a:r>
              <a:rPr lang="en-ID" sz="2400" dirty="0" err="1"/>
              <a:t>hak</a:t>
            </a:r>
            <a:r>
              <a:rPr lang="en-ID" sz="2400" dirty="0"/>
              <a:t> </a:t>
            </a:r>
            <a:r>
              <a:rPr lang="en-ID" sz="2400" dirty="0" err="1"/>
              <a:t>asasi</a:t>
            </a:r>
            <a:r>
              <a:rPr lang="en-ID" sz="2400" dirty="0"/>
              <a:t> </a:t>
            </a:r>
            <a:r>
              <a:rPr lang="en-ID" sz="2400" dirty="0" err="1"/>
              <a:t>manusia</a:t>
            </a:r>
            <a:endParaRPr lang="en-ID" sz="2400" dirty="0"/>
          </a:p>
          <a:p>
            <a:pPr marL="342900" indent="-342900">
              <a:buAutoNum type="arabicPeriod"/>
            </a:pPr>
            <a:r>
              <a:rPr lang="en-ID" sz="2400" dirty="0" err="1"/>
              <a:t>Kekuasaan</a:t>
            </a:r>
            <a:r>
              <a:rPr lang="en-ID" sz="2400" dirty="0"/>
              <a:t> </a:t>
            </a:r>
            <a:r>
              <a:rPr lang="en-ID" sz="2400" dirty="0" err="1"/>
              <a:t>kehakiman</a:t>
            </a:r>
            <a:r>
              <a:rPr lang="en-ID" sz="2400" dirty="0"/>
              <a:t> yang </a:t>
            </a:r>
            <a:r>
              <a:rPr lang="en-ID" sz="2400" dirty="0" err="1"/>
              <a:t>Independen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97138616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DEF9A66-4F3C-9654-6F96-F1DE83DD50DF}"/>
              </a:ext>
            </a:extLst>
          </p:cNvPr>
          <p:cNvSpPr txBox="1"/>
          <p:nvPr/>
        </p:nvSpPr>
        <p:spPr>
          <a:xfrm>
            <a:off x="899592" y="980728"/>
            <a:ext cx="734481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Ada </a:t>
            </a:r>
            <a:r>
              <a:rPr lang="en-US" sz="2400" dirty="0" err="1"/>
              <a:t>prinsip-prinsip</a:t>
            </a:r>
            <a:r>
              <a:rPr lang="en-US" sz="2400" dirty="0"/>
              <a:t> Indonesia </a:t>
            </a:r>
            <a:r>
              <a:rPr lang="en-US" sz="2400" dirty="0" err="1"/>
              <a:t>sebagai</a:t>
            </a:r>
            <a:r>
              <a:rPr lang="en-US" sz="2400" dirty="0"/>
              <a:t> negara </a:t>
            </a:r>
            <a:r>
              <a:rPr lang="en-US" sz="2400" dirty="0" err="1"/>
              <a:t>hukum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:</a:t>
            </a:r>
          </a:p>
          <a:p>
            <a:pPr marL="457200" indent="-457200">
              <a:buAutoNum type="arabicParenR"/>
            </a:pPr>
            <a:r>
              <a:rPr lang="en-US" sz="2400" dirty="0"/>
              <a:t>Hukum </a:t>
            </a:r>
            <a:r>
              <a:rPr lang="en-US" sz="2400" dirty="0" err="1"/>
              <a:t>bersifat</a:t>
            </a:r>
            <a:r>
              <a:rPr lang="en-US" sz="2400" dirty="0"/>
              <a:t> </a:t>
            </a:r>
            <a:r>
              <a:rPr lang="en-US" sz="2400" dirty="0" err="1"/>
              <a:t>pancasila</a:t>
            </a:r>
            <a:endParaRPr lang="en-US" sz="2400" dirty="0"/>
          </a:p>
          <a:p>
            <a:pPr marL="457200" indent="-457200">
              <a:buAutoNum type="arabicParenR"/>
            </a:pPr>
            <a:r>
              <a:rPr lang="en-US" sz="2400" dirty="0" err="1"/>
              <a:t>Kedaulatan</a:t>
            </a:r>
            <a:r>
              <a:rPr lang="en-US" sz="2400" dirty="0"/>
              <a:t> rakyat</a:t>
            </a:r>
          </a:p>
          <a:p>
            <a:pPr marL="457200" indent="-457200">
              <a:buAutoNum type="arabicParenR"/>
            </a:pPr>
            <a:r>
              <a:rPr lang="en-US" sz="2400" dirty="0" err="1"/>
              <a:t>Pemerintahan</a:t>
            </a:r>
            <a:r>
              <a:rPr lang="en-US" sz="2400" dirty="0"/>
              <a:t> </a:t>
            </a:r>
            <a:r>
              <a:rPr lang="en-US" sz="2400" dirty="0" err="1"/>
              <a:t>berdasar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konstitusi</a:t>
            </a:r>
            <a:endParaRPr lang="en-US" sz="2400" dirty="0"/>
          </a:p>
          <a:p>
            <a:pPr marL="457200" indent="-457200">
              <a:buAutoNum type="arabicParenR"/>
            </a:pPr>
            <a:r>
              <a:rPr lang="en-US" sz="2400" dirty="0" err="1"/>
              <a:t>Persamaan</a:t>
            </a:r>
            <a:r>
              <a:rPr lang="en-US" sz="2400" dirty="0"/>
              <a:t> </a:t>
            </a:r>
            <a:r>
              <a:rPr lang="en-US" sz="2400" dirty="0" err="1"/>
              <a:t>kedudukan</a:t>
            </a:r>
            <a:r>
              <a:rPr lang="en-US" sz="2400" dirty="0"/>
              <a:t> di </a:t>
            </a:r>
            <a:r>
              <a:rPr lang="en-US" sz="2400" dirty="0" err="1"/>
              <a:t>hadapan</a:t>
            </a:r>
            <a:r>
              <a:rPr lang="en-US" sz="2400" dirty="0"/>
              <a:t> </a:t>
            </a:r>
            <a:r>
              <a:rPr lang="en-US" sz="2400" dirty="0" err="1"/>
              <a:t>hukum</a:t>
            </a:r>
            <a:endParaRPr lang="en-US" sz="2400" dirty="0"/>
          </a:p>
          <a:p>
            <a:pPr marL="457200" indent="-457200">
              <a:buAutoNum type="arabicParenR"/>
            </a:pPr>
            <a:r>
              <a:rPr lang="en-US" sz="2400" dirty="0" err="1"/>
              <a:t>Kekuasaan</a:t>
            </a:r>
            <a:r>
              <a:rPr lang="en-US" sz="2400" dirty="0"/>
              <a:t> </a:t>
            </a:r>
            <a:r>
              <a:rPr lang="en-US" sz="2400" dirty="0" err="1"/>
              <a:t>kehakiman</a:t>
            </a:r>
            <a:r>
              <a:rPr lang="en-US" sz="2400" dirty="0"/>
              <a:t> yang independent</a:t>
            </a:r>
          </a:p>
          <a:p>
            <a:pPr marL="457200" indent="-457200">
              <a:buAutoNum type="arabicParenR"/>
            </a:pPr>
            <a:r>
              <a:rPr lang="en-US" sz="2400" dirty="0" err="1"/>
              <a:t>Pembentukan</a:t>
            </a:r>
            <a:r>
              <a:rPr lang="en-US" sz="2400" dirty="0"/>
              <a:t> </a:t>
            </a:r>
            <a:r>
              <a:rPr lang="en-US" sz="2400" dirty="0" err="1"/>
              <a:t>undang-undang</a:t>
            </a:r>
            <a:r>
              <a:rPr lang="en-US" sz="2400" dirty="0"/>
              <a:t> oleh </a:t>
            </a:r>
            <a:r>
              <a:rPr lang="en-US" sz="2400" dirty="0" err="1"/>
              <a:t>presiden</a:t>
            </a:r>
            <a:r>
              <a:rPr lang="en-US" sz="2400" dirty="0"/>
              <a:t> dan DPR</a:t>
            </a:r>
          </a:p>
          <a:p>
            <a:pPr marL="457200" indent="-457200">
              <a:buAutoNum type="arabicParenR"/>
            </a:pPr>
            <a:r>
              <a:rPr lang="en-US" sz="2400" dirty="0" err="1"/>
              <a:t>Jaminan</a:t>
            </a:r>
            <a:r>
              <a:rPr lang="en-US" sz="2400" dirty="0"/>
              <a:t> </a:t>
            </a:r>
            <a:r>
              <a:rPr lang="en-US" sz="2400" dirty="0" err="1"/>
              <a:t>hak</a:t>
            </a:r>
            <a:r>
              <a:rPr lang="en-US" sz="2400" dirty="0"/>
              <a:t> </a:t>
            </a:r>
            <a:r>
              <a:rPr lang="en-US" sz="2400" dirty="0" err="1"/>
              <a:t>asasi</a:t>
            </a:r>
            <a:r>
              <a:rPr lang="en-US" sz="2400" dirty="0"/>
              <a:t> </a:t>
            </a:r>
            <a:r>
              <a:rPr lang="en-US" sz="2400" dirty="0" err="1"/>
              <a:t>manusia</a:t>
            </a:r>
            <a:endParaRPr lang="en-US" sz="2400" dirty="0"/>
          </a:p>
          <a:p>
            <a:pPr marL="457200" indent="-457200">
              <a:buAutoNum type="arabicParenR"/>
            </a:pPr>
            <a:endParaRPr lang="en-US" sz="2400" dirty="0"/>
          </a:p>
          <a:p>
            <a:pPr marL="457200" indent="-457200">
              <a:buAutoNum type="arabicParenR"/>
            </a:pP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43455427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3210</TotalTime>
  <Words>337</Words>
  <Application>Microsoft Office PowerPoint</Application>
  <PresentationFormat>On-screen Show (4:3)</PresentationFormat>
  <Paragraphs>61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0" baseType="lpstr">
      <vt:lpstr>Arial</vt:lpstr>
      <vt:lpstr>Arial Black</vt:lpstr>
      <vt:lpstr>Calibri</vt:lpstr>
      <vt:lpstr>Cambria</vt:lpstr>
      <vt:lpstr>Swis721 Blk BT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ASUS M1403QA</cp:lastModifiedBy>
  <cp:revision>446</cp:revision>
  <cp:lastPrinted>2017-08-29T02:54:51Z</cp:lastPrinted>
  <dcterms:created xsi:type="dcterms:W3CDTF">2010-04-18T12:06:30Z</dcterms:created>
  <dcterms:modified xsi:type="dcterms:W3CDTF">2025-05-08T12:18:16Z</dcterms:modified>
</cp:coreProperties>
</file>