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01" r:id="rId4"/>
    <p:sldId id="300" r:id="rId5"/>
    <p:sldId id="302" r:id="rId6"/>
    <p:sldId id="303" r:id="rId7"/>
    <p:sldId id="304" r:id="rId8"/>
    <p:sldId id="305" r:id="rId9"/>
    <p:sldId id="306" r:id="rId10"/>
    <p:sldId id="309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36D3B36-0429-4D57-A46F-B5391025BAAC}">
          <p14:sldIdLst>
            <p14:sldId id="256"/>
            <p14:sldId id="299"/>
            <p14:sldId id="301"/>
            <p14:sldId id="300"/>
            <p14:sldId id="302"/>
            <p14:sldId id="303"/>
            <p14:sldId id="304"/>
            <p14:sldId id="305"/>
            <p14:sldId id="306"/>
            <p14:sldId id="3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9B862E-C40F-4DE0-A2DC-2495D7FFABA4}" v="12" dt="2025-05-13T03:35:37.2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0" d="100"/>
          <a:sy n="70" d="100"/>
        </p:scale>
        <p:origin x="11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US M1403QA" userId="bdabe1d6d02a2328" providerId="LiveId" clId="{A95B60DB-7C75-4CFD-99EE-7F85A604B753}"/>
    <pc:docChg chg="custSel addSld modSld sldOrd addSection delSection modSection">
      <pc:chgData name="ASUS M1403QA" userId="bdabe1d6d02a2328" providerId="LiveId" clId="{A95B60DB-7C75-4CFD-99EE-7F85A604B753}" dt="2025-03-17T23:58:10.538" v="1459" actId="20577"/>
      <pc:docMkLst>
        <pc:docMk/>
      </pc:docMkLst>
      <pc:sldChg chg="addSp delSp modSp mod chgLayout">
        <pc:chgData name="ASUS M1403QA" userId="bdabe1d6d02a2328" providerId="LiveId" clId="{A95B60DB-7C75-4CFD-99EE-7F85A604B753}" dt="2025-03-17T13:56:44.740" v="104" actId="1076"/>
        <pc:sldMkLst>
          <pc:docMk/>
          <pc:sldMk cId="0" sldId="256"/>
        </pc:sldMkLst>
        <pc:spChg chg="add mod ord">
          <ac:chgData name="ASUS M1403QA" userId="bdabe1d6d02a2328" providerId="LiveId" clId="{A95B60DB-7C75-4CFD-99EE-7F85A604B753}" dt="2025-03-17T13:54:42.981" v="75" actId="207"/>
          <ac:spMkLst>
            <pc:docMk/>
            <pc:sldMk cId="0" sldId="256"/>
            <ac:spMk id="4" creationId="{872C46B2-AFE2-27C1-034E-30B9504A34E4}"/>
          </ac:spMkLst>
        </pc:spChg>
        <pc:spChg chg="mod">
          <ac:chgData name="ASUS M1403QA" userId="bdabe1d6d02a2328" providerId="LiveId" clId="{A95B60DB-7C75-4CFD-99EE-7F85A604B753}" dt="2025-03-17T13:54:26.085" v="72" actId="1076"/>
          <ac:spMkLst>
            <pc:docMk/>
            <pc:sldMk cId="0" sldId="256"/>
            <ac:spMk id="6" creationId="{00000000-0000-0000-0000-000000000000}"/>
          </ac:spMkLst>
        </pc:spChg>
      </pc:sldChg>
      <pc:sldChg chg="addSp delSp modSp mod">
        <pc:chgData name="ASUS M1403QA" userId="bdabe1d6d02a2328" providerId="LiveId" clId="{A95B60DB-7C75-4CFD-99EE-7F85A604B753}" dt="2025-03-17T14:00:12.050" v="158" actId="1076"/>
        <pc:sldMkLst>
          <pc:docMk/>
          <pc:sldMk cId="2691362876" sldId="299"/>
        </pc:sldMkLst>
        <pc:spChg chg="add mod">
          <ac:chgData name="ASUS M1403QA" userId="bdabe1d6d02a2328" providerId="LiveId" clId="{A95B60DB-7C75-4CFD-99EE-7F85A604B753}" dt="2025-03-17T13:58:43.485" v="153" actId="1076"/>
          <ac:spMkLst>
            <pc:docMk/>
            <pc:sldMk cId="2691362876" sldId="299"/>
            <ac:spMk id="2" creationId="{AD9CA264-99B9-FC26-309D-35B86A85B927}"/>
          </ac:spMkLst>
        </pc:spChg>
        <pc:spChg chg="mod">
          <ac:chgData name="ASUS M1403QA" userId="bdabe1d6d02a2328" providerId="LiveId" clId="{A95B60DB-7C75-4CFD-99EE-7F85A604B753}" dt="2025-03-17T13:56:56.295" v="106" actId="27636"/>
          <ac:spMkLst>
            <pc:docMk/>
            <pc:sldMk cId="2691362876" sldId="299"/>
            <ac:spMk id="3" creationId="{00000000-0000-0000-0000-000000000000}"/>
          </ac:spMkLst>
        </pc:spChg>
      </pc:sldChg>
      <pc:sldChg chg="addSp delSp modSp mod">
        <pc:chgData name="ASUS M1403QA" userId="bdabe1d6d02a2328" providerId="LiveId" clId="{A95B60DB-7C75-4CFD-99EE-7F85A604B753}" dt="2025-03-17T14:10:05.725" v="756" actId="20577"/>
        <pc:sldMkLst>
          <pc:docMk/>
          <pc:sldMk cId="383296963" sldId="300"/>
        </pc:sldMkLst>
        <pc:spChg chg="add mod">
          <ac:chgData name="ASUS M1403QA" userId="bdabe1d6d02a2328" providerId="LiveId" clId="{A95B60DB-7C75-4CFD-99EE-7F85A604B753}" dt="2025-03-17T14:10:05.725" v="756" actId="20577"/>
          <ac:spMkLst>
            <pc:docMk/>
            <pc:sldMk cId="383296963" sldId="300"/>
            <ac:spMk id="5" creationId="{FF450FEA-33E3-5540-FB26-0F57818F59C3}"/>
          </ac:spMkLst>
        </pc:spChg>
      </pc:sldChg>
      <pc:sldChg chg="modSp mod">
        <pc:chgData name="ASUS M1403QA" userId="bdabe1d6d02a2328" providerId="LiveId" clId="{A95B60DB-7C75-4CFD-99EE-7F85A604B753}" dt="2025-03-17T14:05:50.384" v="703"/>
        <pc:sldMkLst>
          <pc:docMk/>
          <pc:sldMk cId="4187567083" sldId="301"/>
        </pc:sldMkLst>
      </pc:sldChg>
      <pc:sldChg chg="modSp mod">
        <pc:chgData name="ASUS M1403QA" userId="bdabe1d6d02a2328" providerId="LiveId" clId="{A95B60DB-7C75-4CFD-99EE-7F85A604B753}" dt="2025-03-17T14:13:11.355" v="825" actId="20577"/>
        <pc:sldMkLst>
          <pc:docMk/>
          <pc:sldMk cId="1353967033" sldId="302"/>
        </pc:sldMkLst>
        <pc:spChg chg="mod">
          <ac:chgData name="ASUS M1403QA" userId="bdabe1d6d02a2328" providerId="LiveId" clId="{A95B60DB-7C75-4CFD-99EE-7F85A604B753}" dt="2025-03-17T14:13:11.355" v="825" actId="20577"/>
          <ac:spMkLst>
            <pc:docMk/>
            <pc:sldMk cId="1353967033" sldId="302"/>
            <ac:spMk id="4" creationId="{4D424EA9-606B-CAFC-D720-A31EDCDD670C}"/>
          </ac:spMkLst>
        </pc:spChg>
      </pc:sldChg>
      <pc:sldChg chg="delSp modSp mod">
        <pc:chgData name="ASUS M1403QA" userId="bdabe1d6d02a2328" providerId="LiveId" clId="{A95B60DB-7C75-4CFD-99EE-7F85A604B753}" dt="2025-03-17T14:16:10.898" v="880" actId="20577"/>
        <pc:sldMkLst>
          <pc:docMk/>
          <pc:sldMk cId="243933569" sldId="303"/>
        </pc:sldMkLst>
      </pc:sldChg>
      <pc:sldChg chg="modSp mod">
        <pc:chgData name="ASUS M1403QA" userId="bdabe1d6d02a2328" providerId="LiveId" clId="{A95B60DB-7C75-4CFD-99EE-7F85A604B753}" dt="2025-03-17T14:16:56.595" v="893" actId="403"/>
        <pc:sldMkLst>
          <pc:docMk/>
          <pc:sldMk cId="1870947957" sldId="304"/>
        </pc:sldMkLst>
      </pc:sldChg>
      <pc:sldChg chg="modSp mod">
        <pc:chgData name="ASUS M1403QA" userId="bdabe1d6d02a2328" providerId="LiveId" clId="{A95B60DB-7C75-4CFD-99EE-7F85A604B753}" dt="2025-03-17T14:21:32.778" v="1115" actId="20577"/>
        <pc:sldMkLst>
          <pc:docMk/>
          <pc:sldMk cId="971386161" sldId="305"/>
        </pc:sldMkLst>
        <pc:spChg chg="mod">
          <ac:chgData name="ASUS M1403QA" userId="bdabe1d6d02a2328" providerId="LiveId" clId="{A95B60DB-7C75-4CFD-99EE-7F85A604B753}" dt="2025-03-17T14:21:32.778" v="1115" actId="20577"/>
          <ac:spMkLst>
            <pc:docMk/>
            <pc:sldMk cId="971386161" sldId="305"/>
            <ac:spMk id="4" creationId="{9C19AC8A-7709-FDF4-3CBA-6B5F899956D7}"/>
          </ac:spMkLst>
        </pc:spChg>
      </pc:sldChg>
      <pc:sldChg chg="addSp delSp modSp mod ord">
        <pc:chgData name="ASUS M1403QA" userId="bdabe1d6d02a2328" providerId="LiveId" clId="{A95B60DB-7C75-4CFD-99EE-7F85A604B753}" dt="2025-03-17T14:37:42.726" v="1144"/>
        <pc:sldMkLst>
          <pc:docMk/>
          <pc:sldMk cId="3434554273" sldId="306"/>
        </pc:sldMkLst>
        <pc:spChg chg="add mod">
          <ac:chgData name="ASUS M1403QA" userId="bdabe1d6d02a2328" providerId="LiveId" clId="{A95B60DB-7C75-4CFD-99EE-7F85A604B753}" dt="2025-03-17T14:36:51.995" v="1139" actId="403"/>
          <ac:spMkLst>
            <pc:docMk/>
            <pc:sldMk cId="3434554273" sldId="306"/>
            <ac:spMk id="3" creationId="{FDEF9A66-4F3C-9654-6F96-F1DE83DD50DF}"/>
          </ac:spMkLst>
        </pc:spChg>
      </pc:sldChg>
      <pc:sldChg chg="addSp delSp modSp new mod">
        <pc:chgData name="ASUS M1403QA" userId="bdabe1d6d02a2328" providerId="LiveId" clId="{A95B60DB-7C75-4CFD-99EE-7F85A604B753}" dt="2025-03-17T14:39:35.626" v="1174" actId="20577"/>
        <pc:sldMkLst>
          <pc:docMk/>
          <pc:sldMk cId="849192632" sldId="307"/>
        </pc:sldMkLst>
      </pc:sldChg>
      <pc:sldChg chg="addSp delSp modSp new mod">
        <pc:chgData name="ASUS M1403QA" userId="bdabe1d6d02a2328" providerId="LiveId" clId="{A95B60DB-7C75-4CFD-99EE-7F85A604B753}" dt="2025-03-17T14:41:56.454" v="1275" actId="403"/>
        <pc:sldMkLst>
          <pc:docMk/>
          <pc:sldMk cId="1818653442" sldId="308"/>
        </pc:sldMkLst>
      </pc:sldChg>
      <pc:sldChg chg="addSp delSp modSp new mod">
        <pc:chgData name="ASUS M1403QA" userId="bdabe1d6d02a2328" providerId="LiveId" clId="{A95B60DB-7C75-4CFD-99EE-7F85A604B753}" dt="2025-03-17T14:44:27.713" v="1304" actId="1076"/>
        <pc:sldMkLst>
          <pc:docMk/>
          <pc:sldMk cId="3324276359" sldId="309"/>
        </pc:sldMkLst>
      </pc:sldChg>
      <pc:sldChg chg="addSp delSp modSp new mod">
        <pc:chgData name="ASUS M1403QA" userId="bdabe1d6d02a2328" providerId="LiveId" clId="{A95B60DB-7C75-4CFD-99EE-7F85A604B753}" dt="2025-03-17T14:47:02.474" v="1328"/>
        <pc:sldMkLst>
          <pc:docMk/>
          <pc:sldMk cId="290882536" sldId="310"/>
        </pc:sldMkLst>
      </pc:sldChg>
      <pc:sldChg chg="addSp delSp modSp new mod">
        <pc:chgData name="ASUS M1403QA" userId="bdabe1d6d02a2328" providerId="LiveId" clId="{A95B60DB-7C75-4CFD-99EE-7F85A604B753}" dt="2025-03-17T14:58:54.533" v="1370" actId="20577"/>
        <pc:sldMkLst>
          <pc:docMk/>
          <pc:sldMk cId="820704962" sldId="311"/>
        </pc:sldMkLst>
      </pc:sldChg>
      <pc:sldChg chg="addSp delSp modSp new mod">
        <pc:chgData name="ASUS M1403QA" userId="bdabe1d6d02a2328" providerId="LiveId" clId="{A95B60DB-7C75-4CFD-99EE-7F85A604B753}" dt="2025-03-17T15:00:42.008" v="1420" actId="1076"/>
        <pc:sldMkLst>
          <pc:docMk/>
          <pc:sldMk cId="624185414" sldId="312"/>
        </pc:sldMkLst>
      </pc:sldChg>
      <pc:sldChg chg="addSp delSp modSp new mod">
        <pc:chgData name="ASUS M1403QA" userId="bdabe1d6d02a2328" providerId="LiveId" clId="{A95B60DB-7C75-4CFD-99EE-7F85A604B753}" dt="2025-03-17T23:58:10.538" v="1459" actId="20577"/>
        <pc:sldMkLst>
          <pc:docMk/>
          <pc:sldMk cId="2281936521" sldId="313"/>
        </pc:sldMkLst>
      </pc:sldChg>
    </pc:docChg>
  </pc:docChgLst>
  <pc:docChgLst>
    <pc:chgData name="ASUS M1403QA" userId="bdabe1d6d02a2328" providerId="LiveId" clId="{559B862E-C40F-4DE0-A2DC-2495D7FFABA4}"/>
    <pc:docChg chg="custSel addSld delSld modSld modSection">
      <pc:chgData name="ASUS M1403QA" userId="bdabe1d6d02a2328" providerId="LiveId" clId="{559B862E-C40F-4DE0-A2DC-2495D7FFABA4}" dt="2025-05-13T05:40:04.675" v="4133" actId="47"/>
      <pc:docMkLst>
        <pc:docMk/>
      </pc:docMkLst>
      <pc:sldChg chg="delSp modSp mod">
        <pc:chgData name="ASUS M1403QA" userId="bdabe1d6d02a2328" providerId="LiveId" clId="{559B862E-C40F-4DE0-A2DC-2495D7FFABA4}" dt="2025-05-13T03:15:22.769" v="3327" actId="20577"/>
        <pc:sldMkLst>
          <pc:docMk/>
          <pc:sldMk cId="0" sldId="256"/>
        </pc:sldMkLst>
        <pc:spChg chg="mod">
          <ac:chgData name="ASUS M1403QA" userId="bdabe1d6d02a2328" providerId="LiveId" clId="{559B862E-C40F-4DE0-A2DC-2495D7FFABA4}" dt="2025-05-13T03:15:15.985" v="3325" actId="20577"/>
          <ac:spMkLst>
            <pc:docMk/>
            <pc:sldMk cId="0" sldId="256"/>
            <ac:spMk id="4" creationId="{872C46B2-AFE2-27C1-034E-30B9504A34E4}"/>
          </ac:spMkLst>
        </pc:spChg>
        <pc:spChg chg="mod">
          <ac:chgData name="ASUS M1403QA" userId="bdabe1d6d02a2328" providerId="LiveId" clId="{559B862E-C40F-4DE0-A2DC-2495D7FFABA4}" dt="2025-05-13T03:15:22.769" v="3327" actId="20577"/>
          <ac:spMkLst>
            <pc:docMk/>
            <pc:sldMk cId="0" sldId="256"/>
            <ac:spMk id="6" creationId="{00000000-0000-0000-0000-000000000000}"/>
          </ac:spMkLst>
        </pc:spChg>
      </pc:sldChg>
      <pc:sldChg chg="delSp modSp mod">
        <pc:chgData name="ASUS M1403QA" userId="bdabe1d6d02a2328" providerId="LiveId" clId="{559B862E-C40F-4DE0-A2DC-2495D7FFABA4}" dt="2025-05-13T03:32:12.462" v="3403" actId="20577"/>
        <pc:sldMkLst>
          <pc:docMk/>
          <pc:sldMk cId="2691362876" sldId="299"/>
        </pc:sldMkLst>
        <pc:spChg chg="mod">
          <ac:chgData name="ASUS M1403QA" userId="bdabe1d6d02a2328" providerId="LiveId" clId="{559B862E-C40F-4DE0-A2DC-2495D7FFABA4}" dt="2025-05-13T03:32:12.462" v="3403" actId="20577"/>
          <ac:spMkLst>
            <pc:docMk/>
            <pc:sldMk cId="2691362876" sldId="299"/>
            <ac:spMk id="2" creationId="{AD9CA264-99B9-FC26-309D-35B86A85B927}"/>
          </ac:spMkLst>
        </pc:spChg>
      </pc:sldChg>
      <pc:sldChg chg="addSp modSp mod">
        <pc:chgData name="ASUS M1403QA" userId="bdabe1d6d02a2328" providerId="LiveId" clId="{559B862E-C40F-4DE0-A2DC-2495D7FFABA4}" dt="2025-05-13T03:52:37.466" v="3732" actId="1076"/>
        <pc:sldMkLst>
          <pc:docMk/>
          <pc:sldMk cId="383296963" sldId="300"/>
        </pc:sldMkLst>
        <pc:spChg chg="add mod">
          <ac:chgData name="ASUS M1403QA" userId="bdabe1d6d02a2328" providerId="LiveId" clId="{559B862E-C40F-4DE0-A2DC-2495D7FFABA4}" dt="2025-05-13T03:43:26.300" v="3534" actId="1076"/>
          <ac:spMkLst>
            <pc:docMk/>
            <pc:sldMk cId="383296963" sldId="300"/>
            <ac:spMk id="2" creationId="{F24A084C-ED95-A7A0-E06D-69694FC0AE37}"/>
          </ac:spMkLst>
        </pc:spChg>
        <pc:spChg chg="mod">
          <ac:chgData name="ASUS M1403QA" userId="bdabe1d6d02a2328" providerId="LiveId" clId="{559B862E-C40F-4DE0-A2DC-2495D7FFABA4}" dt="2025-05-13T03:52:37.466" v="3732" actId="1076"/>
          <ac:spMkLst>
            <pc:docMk/>
            <pc:sldMk cId="383296963" sldId="300"/>
            <ac:spMk id="5" creationId="{FF450FEA-33E3-5540-FB26-0F57818F59C3}"/>
          </ac:spMkLst>
        </pc:spChg>
      </pc:sldChg>
      <pc:sldChg chg="addSp delSp modSp mod">
        <pc:chgData name="ASUS M1403QA" userId="bdabe1d6d02a2328" providerId="LiveId" clId="{559B862E-C40F-4DE0-A2DC-2495D7FFABA4}" dt="2025-05-13T03:39:44.389" v="3505" actId="1076"/>
        <pc:sldMkLst>
          <pc:docMk/>
          <pc:sldMk cId="4187567083" sldId="301"/>
        </pc:sldMkLst>
        <pc:spChg chg="mod">
          <ac:chgData name="ASUS M1403QA" userId="bdabe1d6d02a2328" providerId="LiveId" clId="{559B862E-C40F-4DE0-A2DC-2495D7FFABA4}" dt="2025-05-13T03:31:17.151" v="3367" actId="20577"/>
          <ac:spMkLst>
            <pc:docMk/>
            <pc:sldMk cId="4187567083" sldId="301"/>
            <ac:spMk id="3" creationId="{00000000-0000-0000-0000-000000000000}"/>
          </ac:spMkLst>
        </pc:spChg>
        <pc:spChg chg="add mod">
          <ac:chgData name="ASUS M1403QA" userId="bdabe1d6d02a2328" providerId="LiveId" clId="{559B862E-C40F-4DE0-A2DC-2495D7FFABA4}" dt="2025-05-13T03:39:32.665" v="3504" actId="1076"/>
          <ac:spMkLst>
            <pc:docMk/>
            <pc:sldMk cId="4187567083" sldId="301"/>
            <ac:spMk id="4" creationId="{AD81BEEE-9CE7-F63F-3752-6A6C500D4E6B}"/>
          </ac:spMkLst>
        </pc:spChg>
        <pc:spChg chg="del mod">
          <ac:chgData name="ASUS M1403QA" userId="bdabe1d6d02a2328" providerId="LiveId" clId="{559B862E-C40F-4DE0-A2DC-2495D7FFABA4}" dt="2025-05-13T03:31:18.334" v="3369"/>
          <ac:spMkLst>
            <pc:docMk/>
            <pc:sldMk cId="4187567083" sldId="301"/>
            <ac:spMk id="5" creationId="{33828D8D-B027-13D3-698A-F853DA274991}"/>
          </ac:spMkLst>
        </pc:spChg>
        <pc:spChg chg="add mod">
          <ac:chgData name="ASUS M1403QA" userId="bdabe1d6d02a2328" providerId="LiveId" clId="{559B862E-C40F-4DE0-A2DC-2495D7FFABA4}" dt="2025-05-13T03:39:44.389" v="3505" actId="1076"/>
          <ac:spMkLst>
            <pc:docMk/>
            <pc:sldMk cId="4187567083" sldId="301"/>
            <ac:spMk id="6" creationId="{2DBA6989-5B23-C013-56DE-73FE76FAA94F}"/>
          </ac:spMkLst>
        </pc:spChg>
      </pc:sldChg>
      <pc:sldChg chg="addSp delSp modSp mod">
        <pc:chgData name="ASUS M1403QA" userId="bdabe1d6d02a2328" providerId="LiveId" clId="{559B862E-C40F-4DE0-A2DC-2495D7FFABA4}" dt="2025-05-13T04:07:26.304" v="4040" actId="20577"/>
        <pc:sldMkLst>
          <pc:docMk/>
          <pc:sldMk cId="1353967033" sldId="302"/>
        </pc:sldMkLst>
        <pc:spChg chg="add mod">
          <ac:chgData name="ASUS M1403QA" userId="bdabe1d6d02a2328" providerId="LiveId" clId="{559B862E-C40F-4DE0-A2DC-2495D7FFABA4}" dt="2025-05-13T04:07:26.304" v="4040" actId="20577"/>
          <ac:spMkLst>
            <pc:docMk/>
            <pc:sldMk cId="1353967033" sldId="302"/>
            <ac:spMk id="3" creationId="{30DA2724-F0D9-6D41-486C-193EBA111821}"/>
          </ac:spMkLst>
        </pc:spChg>
        <pc:spChg chg="mod">
          <ac:chgData name="ASUS M1403QA" userId="bdabe1d6d02a2328" providerId="LiveId" clId="{559B862E-C40F-4DE0-A2DC-2495D7FFABA4}" dt="2025-05-13T03:52:48.848" v="3733" actId="1076"/>
          <ac:spMkLst>
            <pc:docMk/>
            <pc:sldMk cId="1353967033" sldId="302"/>
            <ac:spMk id="4" creationId="{4D424EA9-606B-CAFC-D720-A31EDCDD670C}"/>
          </ac:spMkLst>
        </pc:spChg>
      </pc:sldChg>
      <pc:sldChg chg="addSp delSp modSp mod">
        <pc:chgData name="ASUS M1403QA" userId="bdabe1d6d02a2328" providerId="LiveId" clId="{559B862E-C40F-4DE0-A2DC-2495D7FFABA4}" dt="2025-05-13T05:14:23.473" v="4069" actId="403"/>
        <pc:sldMkLst>
          <pc:docMk/>
          <pc:sldMk cId="243933569" sldId="303"/>
        </pc:sldMkLst>
        <pc:spChg chg="add del mod">
          <ac:chgData name="ASUS M1403QA" userId="bdabe1d6d02a2328" providerId="LiveId" clId="{559B862E-C40F-4DE0-A2DC-2495D7FFABA4}" dt="2025-05-13T05:11:12.467" v="4043"/>
          <ac:spMkLst>
            <pc:docMk/>
            <pc:sldMk cId="243933569" sldId="303"/>
            <ac:spMk id="2" creationId="{8745C119-502F-9837-EE3B-02DC860BB061}"/>
          </ac:spMkLst>
        </pc:spChg>
        <pc:spChg chg="add mod">
          <ac:chgData name="ASUS M1403QA" userId="bdabe1d6d02a2328" providerId="LiveId" clId="{559B862E-C40F-4DE0-A2DC-2495D7FFABA4}" dt="2025-05-08T01:41:44.120" v="1404" actId="14100"/>
          <ac:spMkLst>
            <pc:docMk/>
            <pc:sldMk cId="243933569" sldId="303"/>
            <ac:spMk id="3" creationId="{B7EAAF3F-5E0C-98C4-785B-15C57E890CF1}"/>
          </ac:spMkLst>
        </pc:spChg>
        <pc:spChg chg="add mod">
          <ac:chgData name="ASUS M1403QA" userId="bdabe1d6d02a2328" providerId="LiveId" clId="{559B862E-C40F-4DE0-A2DC-2495D7FFABA4}" dt="2025-05-13T05:12:34.907" v="4052" actId="403"/>
          <ac:spMkLst>
            <pc:docMk/>
            <pc:sldMk cId="243933569" sldId="303"/>
            <ac:spMk id="5" creationId="{4EAD3ADD-7998-7797-AEA8-B8C0C8128A00}"/>
          </ac:spMkLst>
        </pc:spChg>
        <pc:spChg chg="add mod">
          <ac:chgData name="ASUS M1403QA" userId="bdabe1d6d02a2328" providerId="LiveId" clId="{559B862E-C40F-4DE0-A2DC-2495D7FFABA4}" dt="2025-05-13T05:14:23.473" v="4069" actId="403"/>
          <ac:spMkLst>
            <pc:docMk/>
            <pc:sldMk cId="243933569" sldId="303"/>
            <ac:spMk id="7" creationId="{98ED9BAB-C9B8-A7E5-8418-4AB7C26B5295}"/>
          </ac:spMkLst>
        </pc:spChg>
      </pc:sldChg>
      <pc:sldChg chg="addSp delSp modSp mod">
        <pc:chgData name="ASUS M1403QA" userId="bdabe1d6d02a2328" providerId="LiveId" clId="{559B862E-C40F-4DE0-A2DC-2495D7FFABA4}" dt="2025-05-13T05:29:05.776" v="4105" actId="20577"/>
        <pc:sldMkLst>
          <pc:docMk/>
          <pc:sldMk cId="1870947957" sldId="304"/>
        </pc:sldMkLst>
        <pc:spChg chg="add mod">
          <ac:chgData name="ASUS M1403QA" userId="bdabe1d6d02a2328" providerId="LiveId" clId="{559B862E-C40F-4DE0-A2DC-2495D7FFABA4}" dt="2025-05-13T05:28:41.385" v="4098" actId="1076"/>
          <ac:spMkLst>
            <pc:docMk/>
            <pc:sldMk cId="1870947957" sldId="304"/>
            <ac:spMk id="3" creationId="{F63EF5EC-4F7C-68B7-0EF7-8348DD126432}"/>
          </ac:spMkLst>
        </pc:spChg>
        <pc:spChg chg="del mod">
          <ac:chgData name="ASUS M1403QA" userId="bdabe1d6d02a2328" providerId="LiveId" clId="{559B862E-C40F-4DE0-A2DC-2495D7FFABA4}" dt="2025-05-13T05:15:43.934" v="4077"/>
          <ac:spMkLst>
            <pc:docMk/>
            <pc:sldMk cId="1870947957" sldId="304"/>
            <ac:spMk id="4" creationId="{839E13C0-11B2-3789-3011-C01EE92BBAAA}"/>
          </ac:spMkLst>
        </pc:spChg>
        <pc:spChg chg="add mod">
          <ac:chgData name="ASUS M1403QA" userId="bdabe1d6d02a2328" providerId="LiveId" clId="{559B862E-C40F-4DE0-A2DC-2495D7FFABA4}" dt="2025-05-13T05:28:31.608" v="4097" actId="1076"/>
          <ac:spMkLst>
            <pc:docMk/>
            <pc:sldMk cId="1870947957" sldId="304"/>
            <ac:spMk id="5" creationId="{5D95B782-AF52-7897-19D0-79796D1B5F54}"/>
          </ac:spMkLst>
        </pc:spChg>
        <pc:spChg chg="add mod">
          <ac:chgData name="ASUS M1403QA" userId="bdabe1d6d02a2328" providerId="LiveId" clId="{559B862E-C40F-4DE0-A2DC-2495D7FFABA4}" dt="2025-05-13T05:29:05.776" v="4105" actId="20577"/>
          <ac:spMkLst>
            <pc:docMk/>
            <pc:sldMk cId="1870947957" sldId="304"/>
            <ac:spMk id="7" creationId="{34795384-300B-AFA6-2FCA-5A43332BB9FE}"/>
          </ac:spMkLst>
        </pc:spChg>
      </pc:sldChg>
      <pc:sldChg chg="addSp modSp mod">
        <pc:chgData name="ASUS M1403QA" userId="bdabe1d6d02a2328" providerId="LiveId" clId="{559B862E-C40F-4DE0-A2DC-2495D7FFABA4}" dt="2025-05-13T05:38:06.799" v="4115" actId="20577"/>
        <pc:sldMkLst>
          <pc:docMk/>
          <pc:sldMk cId="971386161" sldId="305"/>
        </pc:sldMkLst>
        <pc:spChg chg="add mod">
          <ac:chgData name="ASUS M1403QA" userId="bdabe1d6d02a2328" providerId="LiveId" clId="{559B862E-C40F-4DE0-A2DC-2495D7FFABA4}" dt="2025-05-13T05:38:06.799" v="4115" actId="20577"/>
          <ac:spMkLst>
            <pc:docMk/>
            <pc:sldMk cId="971386161" sldId="305"/>
            <ac:spMk id="3" creationId="{734DEE1A-4A87-3D73-7710-EE846954151A}"/>
          </ac:spMkLst>
        </pc:spChg>
        <pc:spChg chg="mod">
          <ac:chgData name="ASUS M1403QA" userId="bdabe1d6d02a2328" providerId="LiveId" clId="{559B862E-C40F-4DE0-A2DC-2495D7FFABA4}" dt="2025-05-13T05:37:15.371" v="4108" actId="113"/>
          <ac:spMkLst>
            <pc:docMk/>
            <pc:sldMk cId="971386161" sldId="305"/>
            <ac:spMk id="4" creationId="{9C19AC8A-7709-FDF4-3CBA-6B5F899956D7}"/>
          </ac:spMkLst>
        </pc:spChg>
      </pc:sldChg>
      <pc:sldChg chg="addSp modSp mod">
        <pc:chgData name="ASUS M1403QA" userId="bdabe1d6d02a2328" providerId="LiveId" clId="{559B862E-C40F-4DE0-A2DC-2495D7FFABA4}" dt="2025-05-13T05:39:45.269" v="4131" actId="20577"/>
        <pc:sldMkLst>
          <pc:docMk/>
          <pc:sldMk cId="3434554273" sldId="306"/>
        </pc:sldMkLst>
        <pc:spChg chg="mod">
          <ac:chgData name="ASUS M1403QA" userId="bdabe1d6d02a2328" providerId="LiveId" clId="{559B862E-C40F-4DE0-A2DC-2495D7FFABA4}" dt="2025-05-13T05:38:47.380" v="4119" actId="113"/>
          <ac:spMkLst>
            <pc:docMk/>
            <pc:sldMk cId="3434554273" sldId="306"/>
            <ac:spMk id="3" creationId="{FDEF9A66-4F3C-9654-6F96-F1DE83DD50DF}"/>
          </ac:spMkLst>
        </pc:spChg>
        <pc:spChg chg="add mod">
          <ac:chgData name="ASUS M1403QA" userId="bdabe1d6d02a2328" providerId="LiveId" clId="{559B862E-C40F-4DE0-A2DC-2495D7FFABA4}" dt="2025-05-13T05:39:45.269" v="4131" actId="20577"/>
          <ac:spMkLst>
            <pc:docMk/>
            <pc:sldMk cId="3434554273" sldId="306"/>
            <ac:spMk id="4" creationId="{E3015E9A-96AF-CD67-06E5-6422BA2841A9}"/>
          </ac:spMkLst>
        </pc:spChg>
      </pc:sldChg>
      <pc:sldChg chg="addSp delSp modSp del mod">
        <pc:chgData name="ASUS M1403QA" userId="bdabe1d6d02a2328" providerId="LiveId" clId="{559B862E-C40F-4DE0-A2DC-2495D7FFABA4}" dt="2025-05-13T05:40:00.699" v="4132" actId="47"/>
        <pc:sldMkLst>
          <pc:docMk/>
          <pc:sldMk cId="849192632" sldId="307"/>
        </pc:sldMkLst>
        <pc:spChg chg="add mod">
          <ac:chgData name="ASUS M1403QA" userId="bdabe1d6d02a2328" providerId="LiveId" clId="{559B862E-C40F-4DE0-A2DC-2495D7FFABA4}" dt="2025-05-08T12:04:00.249" v="2394" actId="1076"/>
          <ac:spMkLst>
            <pc:docMk/>
            <pc:sldMk cId="849192632" sldId="307"/>
            <ac:spMk id="2" creationId="{D1A31AD2-59CF-A8DB-D41E-6DB1C16CC632}"/>
          </ac:spMkLst>
        </pc:spChg>
        <pc:spChg chg="add mod">
          <ac:chgData name="ASUS M1403QA" userId="bdabe1d6d02a2328" providerId="LiveId" clId="{559B862E-C40F-4DE0-A2DC-2495D7FFABA4}" dt="2025-05-08T12:07:28.115" v="2596" actId="1076"/>
          <ac:spMkLst>
            <pc:docMk/>
            <pc:sldMk cId="849192632" sldId="307"/>
            <ac:spMk id="3" creationId="{9BA36AE5-5111-C04B-0CED-FDDF34BFAD1A}"/>
          </ac:spMkLst>
        </pc:spChg>
      </pc:sldChg>
      <pc:sldChg chg="addSp delSp modSp new del mod">
        <pc:chgData name="ASUS M1403QA" userId="bdabe1d6d02a2328" providerId="LiveId" clId="{559B862E-C40F-4DE0-A2DC-2495D7FFABA4}" dt="2025-05-13T05:40:04.675" v="4133" actId="47"/>
        <pc:sldMkLst>
          <pc:docMk/>
          <pc:sldMk cId="29928241" sldId="308"/>
        </pc:sldMkLst>
        <pc:spChg chg="add mod">
          <ac:chgData name="ASUS M1403QA" userId="bdabe1d6d02a2328" providerId="LiveId" clId="{559B862E-C40F-4DE0-A2DC-2495D7FFABA4}" dt="2025-05-08T12:17:29.891" v="3256" actId="20577"/>
          <ac:spMkLst>
            <pc:docMk/>
            <pc:sldMk cId="29928241" sldId="308"/>
            <ac:spMk id="3" creationId="{DD1726E1-26A9-C00F-4025-AE48316D12C5}"/>
          </ac:spMkLst>
        </pc:spChg>
      </pc:sldChg>
      <pc:sldChg chg="modSp del mod">
        <pc:chgData name="ASUS M1403QA" userId="bdabe1d6d02a2328" providerId="LiveId" clId="{559B862E-C40F-4DE0-A2DC-2495D7FFABA4}" dt="2025-05-08T12:12:19.370" v="2915" actId="47"/>
        <pc:sldMkLst>
          <pc:docMk/>
          <pc:sldMk cId="1818653442" sldId="308"/>
        </pc:sldMkLst>
      </pc:sldChg>
      <pc:sldChg chg="modSp new mod">
        <pc:chgData name="ASUS M1403QA" userId="bdabe1d6d02a2328" providerId="LiveId" clId="{559B862E-C40F-4DE0-A2DC-2495D7FFABA4}" dt="2025-05-08T12:18:07.773" v="3266" actId="1076"/>
        <pc:sldMkLst>
          <pc:docMk/>
          <pc:sldMk cId="1317288660" sldId="309"/>
        </pc:sldMkLst>
        <pc:spChg chg="mod">
          <ac:chgData name="ASUS M1403QA" userId="bdabe1d6d02a2328" providerId="LiveId" clId="{559B862E-C40F-4DE0-A2DC-2495D7FFABA4}" dt="2025-05-08T12:18:07.773" v="3266" actId="1076"/>
          <ac:spMkLst>
            <pc:docMk/>
            <pc:sldMk cId="1317288660" sldId="309"/>
            <ac:spMk id="2" creationId="{67299D0F-6230-B9AF-E2F0-CCE182271F86}"/>
          </ac:spMkLst>
        </pc:spChg>
      </pc:sldChg>
      <pc:sldChg chg="del">
        <pc:chgData name="ASUS M1403QA" userId="bdabe1d6d02a2328" providerId="LiveId" clId="{559B862E-C40F-4DE0-A2DC-2495D7FFABA4}" dt="2025-05-08T12:12:18.740" v="2914" actId="47"/>
        <pc:sldMkLst>
          <pc:docMk/>
          <pc:sldMk cId="3324276359" sldId="309"/>
        </pc:sldMkLst>
      </pc:sldChg>
      <pc:sldChg chg="del">
        <pc:chgData name="ASUS M1403QA" userId="bdabe1d6d02a2328" providerId="LiveId" clId="{559B862E-C40F-4DE0-A2DC-2495D7FFABA4}" dt="2025-05-08T12:12:17.876" v="2913" actId="47"/>
        <pc:sldMkLst>
          <pc:docMk/>
          <pc:sldMk cId="290882536" sldId="310"/>
        </pc:sldMkLst>
      </pc:sldChg>
      <pc:sldChg chg="del">
        <pc:chgData name="ASUS M1403QA" userId="bdabe1d6d02a2328" providerId="LiveId" clId="{559B862E-C40F-4DE0-A2DC-2495D7FFABA4}" dt="2025-05-08T12:12:17.421" v="2912" actId="47"/>
        <pc:sldMkLst>
          <pc:docMk/>
          <pc:sldMk cId="820704962" sldId="311"/>
        </pc:sldMkLst>
      </pc:sldChg>
      <pc:sldChg chg="del">
        <pc:chgData name="ASUS M1403QA" userId="bdabe1d6d02a2328" providerId="LiveId" clId="{559B862E-C40F-4DE0-A2DC-2495D7FFABA4}" dt="2025-05-08T12:12:16.576" v="2911" actId="47"/>
        <pc:sldMkLst>
          <pc:docMk/>
          <pc:sldMk cId="624185414" sldId="312"/>
        </pc:sldMkLst>
      </pc:sldChg>
      <pc:sldChg chg="del">
        <pc:chgData name="ASUS M1403QA" userId="bdabe1d6d02a2328" providerId="LiveId" clId="{559B862E-C40F-4DE0-A2DC-2495D7FFABA4}" dt="2025-05-08T12:12:15.376" v="2910" actId="47"/>
        <pc:sldMkLst>
          <pc:docMk/>
          <pc:sldMk cId="2281936521" sldId="313"/>
        </pc:sldMkLst>
      </pc:sldChg>
      <pc:sldChg chg="modSp new del mod">
        <pc:chgData name="ASUS M1403QA" userId="bdabe1d6d02a2328" providerId="LiveId" clId="{559B862E-C40F-4DE0-A2DC-2495D7FFABA4}" dt="2025-05-08T01:08:20.269" v="383" actId="47"/>
        <pc:sldMkLst>
          <pc:docMk/>
          <pc:sldMk cId="2141566716" sldId="314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12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505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950295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3">
            <a:extLst>
              <a:ext uri="{FF2B5EF4-FFF2-40B4-BE49-F238E27FC236}">
                <a16:creationId xmlns:a16="http://schemas.microsoft.com/office/drawing/2014/main" id="{872C46B2-AFE2-27C1-034E-30B9504A34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560" y="1916832"/>
            <a:ext cx="6400800" cy="1752600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tx1"/>
                </a:solidFill>
                <a:latin typeface="Swis721 Blk BT" panose="020B0904030502020204" pitchFamily="34" charset="0"/>
              </a:rPr>
              <a:t>Lembaga Perwakilan Menurut Undang-Undang Dasar Negara Republik Indonesia Tahun 1945</a:t>
            </a:r>
            <a:endParaRPr lang="en-ID" dirty="0">
              <a:solidFill>
                <a:schemeClr val="tx1"/>
              </a:solidFill>
              <a:latin typeface="Swis721 Blk BT" panose="020B09040305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7299D0F-6230-B9AF-E2F0-CCE182271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852936"/>
            <a:ext cx="6400800" cy="1752600"/>
          </a:xfrm>
        </p:spPr>
        <p:txBody>
          <a:bodyPr/>
          <a:lstStyle/>
          <a:p>
            <a:r>
              <a:rPr lang="en-US" dirty="0"/>
              <a:t>THE END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17288660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95536" y="1453344"/>
            <a:ext cx="8229600" cy="39513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9CA264-99B9-FC26-309D-35B86A85B927}"/>
              </a:ext>
            </a:extLst>
          </p:cNvPr>
          <p:cNvSpPr txBox="1"/>
          <p:nvPr/>
        </p:nvSpPr>
        <p:spPr>
          <a:xfrm>
            <a:off x="251520" y="836712"/>
            <a:ext cx="84969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b="1" dirty="0"/>
              <a:t>                            </a:t>
            </a:r>
            <a:r>
              <a:rPr lang="en-ID" sz="2400" b="1" dirty="0" err="1"/>
              <a:t>Struktur</a:t>
            </a:r>
            <a:r>
              <a:rPr lang="en-ID" sz="2400" b="1" dirty="0"/>
              <a:t> dan </a:t>
            </a:r>
            <a:r>
              <a:rPr lang="en-ID" sz="2400" b="1" dirty="0" err="1"/>
              <a:t>Sistem</a:t>
            </a:r>
            <a:r>
              <a:rPr lang="en-ID" sz="2400" b="1" dirty="0"/>
              <a:t> </a:t>
            </a:r>
            <a:r>
              <a:rPr lang="en-ID" sz="2400" b="1" dirty="0" err="1"/>
              <a:t>Perwakilan</a:t>
            </a:r>
            <a:endParaRPr lang="en-ID" sz="2400" b="1" dirty="0"/>
          </a:p>
          <a:p>
            <a:endParaRPr lang="en-ID" sz="2400" b="1" dirty="0"/>
          </a:p>
          <a:p>
            <a:r>
              <a:rPr lang="en-ID" sz="2400" dirty="0" err="1"/>
              <a:t>Menurut</a:t>
            </a:r>
            <a:r>
              <a:rPr lang="en-ID" sz="2400" dirty="0"/>
              <a:t> UUD 1945, </a:t>
            </a:r>
            <a:r>
              <a:rPr lang="en-ID" sz="2400" dirty="0" err="1"/>
              <a:t>lembaga</a:t>
            </a:r>
            <a:r>
              <a:rPr lang="en-ID" sz="2400" dirty="0"/>
              <a:t> </a:t>
            </a:r>
            <a:r>
              <a:rPr lang="en-ID" sz="2400" dirty="0" err="1"/>
              <a:t>perwakilan</a:t>
            </a:r>
            <a:r>
              <a:rPr lang="en-ID" sz="2400" dirty="0"/>
              <a:t> di Indonesia </a:t>
            </a:r>
            <a:r>
              <a:rPr lang="en-ID" sz="2400" dirty="0" err="1"/>
              <a:t>mengalami</a:t>
            </a:r>
            <a:r>
              <a:rPr lang="en-ID" sz="2400" dirty="0"/>
              <a:t> </a:t>
            </a:r>
            <a:r>
              <a:rPr lang="en-ID" sz="2400" dirty="0" err="1"/>
              <a:t>perubahan</a:t>
            </a:r>
            <a:r>
              <a:rPr lang="en-ID" sz="2400" dirty="0"/>
              <a:t> </a:t>
            </a:r>
            <a:r>
              <a:rPr lang="en-ID" sz="2400" dirty="0" err="1"/>
              <a:t>signifikan</a:t>
            </a:r>
            <a:r>
              <a:rPr lang="en-ID" sz="2400" dirty="0"/>
              <a:t> </a:t>
            </a:r>
            <a:r>
              <a:rPr lang="en-ID" sz="2400" dirty="0" err="1"/>
              <a:t>setelah</a:t>
            </a:r>
            <a:r>
              <a:rPr lang="en-ID" sz="2400" dirty="0"/>
              <a:t> </a:t>
            </a:r>
            <a:r>
              <a:rPr lang="en-ID" sz="2400" dirty="0" err="1"/>
              <a:t>amandemen</a:t>
            </a:r>
            <a:r>
              <a:rPr lang="en-ID" sz="2400" dirty="0"/>
              <a:t>. </a:t>
            </a:r>
            <a:r>
              <a:rPr lang="en-ID" sz="2400" dirty="0" err="1"/>
              <a:t>Sebelum</a:t>
            </a:r>
            <a:r>
              <a:rPr lang="en-ID" sz="2400" dirty="0"/>
              <a:t> </a:t>
            </a:r>
            <a:r>
              <a:rPr lang="en-ID" sz="2400" dirty="0" err="1"/>
              <a:t>amandemen</a:t>
            </a:r>
            <a:r>
              <a:rPr lang="en-ID" sz="2400" dirty="0"/>
              <a:t>, </a:t>
            </a:r>
            <a:r>
              <a:rPr lang="en-ID" sz="2400" dirty="0" err="1"/>
              <a:t>sistem</a:t>
            </a:r>
            <a:r>
              <a:rPr lang="en-ID" sz="2400" dirty="0"/>
              <a:t> yang </a:t>
            </a:r>
            <a:r>
              <a:rPr lang="en-ID" sz="2400" dirty="0" err="1"/>
              <a:t>dianut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unicameral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Majelis</a:t>
            </a:r>
            <a:r>
              <a:rPr lang="en-ID" sz="2400" dirty="0"/>
              <a:t> </a:t>
            </a:r>
            <a:r>
              <a:rPr lang="en-ID" sz="2400" dirty="0" err="1"/>
              <a:t>Permusyawaratan</a:t>
            </a:r>
            <a:r>
              <a:rPr lang="en-ID" sz="2400" dirty="0"/>
              <a:t> Rakyat (MPR)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lembaga</a:t>
            </a:r>
            <a:r>
              <a:rPr lang="en-ID" sz="2400" dirty="0"/>
              <a:t> </a:t>
            </a:r>
            <a:r>
              <a:rPr lang="en-ID" sz="2400" dirty="0" err="1"/>
              <a:t>tertinggi</a:t>
            </a:r>
            <a:r>
              <a:rPr lang="en-ID" sz="2400" dirty="0"/>
              <a:t> negara yang </a:t>
            </a:r>
            <a:r>
              <a:rPr lang="en-ID" sz="2400" dirty="0" err="1"/>
              <a:t>memegang</a:t>
            </a:r>
            <a:r>
              <a:rPr lang="en-ID" sz="2400" dirty="0"/>
              <a:t> </a:t>
            </a:r>
            <a:r>
              <a:rPr lang="en-ID" sz="2400" dirty="0" err="1"/>
              <a:t>kedaulatan</a:t>
            </a:r>
            <a:r>
              <a:rPr lang="en-ID" sz="2400" dirty="0"/>
              <a:t> rakyat. </a:t>
            </a:r>
            <a:r>
              <a:rPr lang="en-ID" sz="2400" dirty="0" err="1"/>
              <a:t>Setelah</a:t>
            </a:r>
            <a:r>
              <a:rPr lang="en-ID" sz="2400" dirty="0"/>
              <a:t> </a:t>
            </a:r>
            <a:r>
              <a:rPr lang="en-ID" sz="2400" dirty="0" err="1"/>
              <a:t>amandemen</a:t>
            </a:r>
            <a:r>
              <a:rPr lang="en-ID" sz="2400" dirty="0"/>
              <a:t>, Indonesia </a:t>
            </a:r>
            <a:r>
              <a:rPr lang="en-ID" sz="2400" dirty="0" err="1"/>
              <a:t>menganut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 bicameral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fungsional</a:t>
            </a:r>
            <a:r>
              <a:rPr lang="en-ID" sz="2400" dirty="0"/>
              <a:t>, </a:t>
            </a:r>
            <a:r>
              <a:rPr lang="en-ID" sz="2400" dirty="0" err="1"/>
              <a:t>yaitu</a:t>
            </a:r>
            <a:r>
              <a:rPr lang="en-ID" sz="2400" dirty="0"/>
              <a:t> </a:t>
            </a:r>
            <a:r>
              <a:rPr lang="en-ID" sz="2400" dirty="0" err="1"/>
              <a:t>terdiri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Dewan </a:t>
            </a:r>
            <a:r>
              <a:rPr lang="en-ID" sz="2400" dirty="0" err="1"/>
              <a:t>Perwakilan</a:t>
            </a:r>
            <a:r>
              <a:rPr lang="en-ID" sz="2400" dirty="0"/>
              <a:t> Rakyat (DPR) dan Dewan </a:t>
            </a:r>
            <a:r>
              <a:rPr lang="en-ID" sz="2400" dirty="0" err="1"/>
              <a:t>Perwakilan</a:t>
            </a:r>
            <a:r>
              <a:rPr lang="en-ID" sz="2400" dirty="0"/>
              <a:t> Daerah (DPD), </a:t>
            </a:r>
            <a:r>
              <a:rPr lang="en-ID" sz="2400" dirty="0" err="1"/>
              <a:t>keduanya</a:t>
            </a:r>
            <a:r>
              <a:rPr lang="en-ID" sz="2400" dirty="0"/>
              <a:t> </a:t>
            </a:r>
            <a:r>
              <a:rPr lang="en-ID" sz="2400" dirty="0" err="1"/>
              <a:t>tergabung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keanggotaan</a:t>
            </a:r>
            <a:r>
              <a:rPr lang="en-ID" sz="2400" dirty="0"/>
              <a:t> MPR.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-540568" y="908720"/>
            <a:ext cx="6851104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81BEEE-9CE7-F63F-3752-6A6C500D4E6B}"/>
              </a:ext>
            </a:extLst>
          </p:cNvPr>
          <p:cNvSpPr txBox="1"/>
          <p:nvPr/>
        </p:nvSpPr>
        <p:spPr>
          <a:xfrm>
            <a:off x="2339752" y="1013991"/>
            <a:ext cx="48417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/>
              <a:t>Lembaga </a:t>
            </a:r>
            <a:r>
              <a:rPr lang="en-ID" sz="2400" b="1" dirty="0" err="1"/>
              <a:t>Perwakilan</a:t>
            </a:r>
            <a:r>
              <a:rPr lang="en-ID" sz="2400" b="1" dirty="0"/>
              <a:t> Utama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BA6989-5B23-C013-56DE-73FE76FAA94F}"/>
              </a:ext>
            </a:extLst>
          </p:cNvPr>
          <p:cNvSpPr txBox="1"/>
          <p:nvPr/>
        </p:nvSpPr>
        <p:spPr>
          <a:xfrm>
            <a:off x="1261142" y="2060848"/>
            <a:ext cx="6998967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Ada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/>
              <a:t>perwakilan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, </a:t>
            </a:r>
            <a:r>
              <a:rPr lang="en-US" sz="2400" dirty="0" err="1"/>
              <a:t>antara</a:t>
            </a:r>
            <a:r>
              <a:rPr lang="en-US" sz="2400" dirty="0"/>
              <a:t> lain :</a:t>
            </a:r>
          </a:p>
          <a:p>
            <a:endParaRPr lang="en-US" sz="2400" dirty="0"/>
          </a:p>
          <a:p>
            <a:pPr marL="342900" indent="-342900">
              <a:buFontTx/>
              <a:buChar char="-"/>
            </a:pPr>
            <a:r>
              <a:rPr lang="en-US" sz="2400" dirty="0" err="1"/>
              <a:t>Majelis</a:t>
            </a:r>
            <a:r>
              <a:rPr lang="en-US" sz="2400" dirty="0"/>
              <a:t> </a:t>
            </a:r>
            <a:r>
              <a:rPr lang="en-US" sz="2400" dirty="0" err="1"/>
              <a:t>Permusyawaratan</a:t>
            </a:r>
            <a:r>
              <a:rPr lang="en-US" sz="2400" dirty="0"/>
              <a:t> Rakyat (MPR)</a:t>
            </a:r>
          </a:p>
          <a:p>
            <a:pPr marL="342900" indent="-342900">
              <a:buFontTx/>
              <a:buChar char="-"/>
            </a:pPr>
            <a:r>
              <a:rPr lang="en-US" sz="2400" dirty="0"/>
              <a:t>Dewan </a:t>
            </a:r>
            <a:r>
              <a:rPr lang="en-US" sz="2400" dirty="0" err="1"/>
              <a:t>Perwakilan</a:t>
            </a:r>
            <a:r>
              <a:rPr lang="en-US" sz="2400" dirty="0"/>
              <a:t> Rakyat (DPR)</a:t>
            </a:r>
          </a:p>
          <a:p>
            <a:pPr marL="342900" indent="-342900">
              <a:buFontTx/>
              <a:buChar char="-"/>
            </a:pPr>
            <a:r>
              <a:rPr lang="en-US" sz="2400" dirty="0"/>
              <a:t>Dewan </a:t>
            </a:r>
            <a:r>
              <a:rPr lang="en-US" sz="2400" dirty="0" err="1"/>
              <a:t>Perwakilan</a:t>
            </a:r>
            <a:r>
              <a:rPr lang="en-US" sz="2400" dirty="0"/>
              <a:t> Daerah (DPD)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450FEA-33E3-5540-FB26-0F57818F59C3}"/>
              </a:ext>
            </a:extLst>
          </p:cNvPr>
          <p:cNvSpPr txBox="1"/>
          <p:nvPr/>
        </p:nvSpPr>
        <p:spPr>
          <a:xfrm>
            <a:off x="323528" y="731837"/>
            <a:ext cx="78123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 err="1">
                <a:latin typeface="Arial Black" panose="020B0A04020102020204" pitchFamily="34" charset="0"/>
              </a:rPr>
              <a:t>Majelis</a:t>
            </a:r>
            <a:r>
              <a:rPr lang="en-ID" sz="2400" dirty="0">
                <a:latin typeface="Arial Black" panose="020B0A04020102020204" pitchFamily="34" charset="0"/>
              </a:rPr>
              <a:t> </a:t>
            </a:r>
            <a:r>
              <a:rPr lang="en-ID" sz="2400" dirty="0" err="1">
                <a:latin typeface="Arial Black" panose="020B0A04020102020204" pitchFamily="34" charset="0"/>
              </a:rPr>
              <a:t>Permusyawaratan</a:t>
            </a:r>
            <a:r>
              <a:rPr lang="en-ID" sz="2400" dirty="0">
                <a:latin typeface="Arial Black" panose="020B0A04020102020204" pitchFamily="34" charset="0"/>
              </a:rPr>
              <a:t> Rakyat (MPR)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4A084C-ED95-A7A0-E06D-69694FC0AE37}"/>
              </a:ext>
            </a:extLst>
          </p:cNvPr>
          <p:cNvSpPr txBox="1"/>
          <p:nvPr/>
        </p:nvSpPr>
        <p:spPr>
          <a:xfrm>
            <a:off x="665820" y="1628792"/>
            <a:ext cx="78123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err="1"/>
              <a:t>Beranggotakan</a:t>
            </a:r>
            <a:r>
              <a:rPr lang="en-US" sz="2400" dirty="0"/>
              <a:t> DPR dan DPD yang </a:t>
            </a:r>
            <a:r>
              <a:rPr lang="en-US" sz="2400" dirty="0" err="1"/>
              <a:t>dipilih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pemilihan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.</a:t>
            </a:r>
          </a:p>
          <a:p>
            <a:pPr marL="342900" indent="-342900">
              <a:buFontTx/>
              <a:buChar char="-"/>
            </a:pP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amandemen</a:t>
            </a:r>
            <a:r>
              <a:rPr lang="en-US" sz="2400" dirty="0"/>
              <a:t>, MPR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lagi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pemegang</a:t>
            </a:r>
            <a:r>
              <a:rPr lang="en-US" sz="2400" dirty="0"/>
              <a:t> </a:t>
            </a:r>
            <a:r>
              <a:rPr lang="en-US" sz="2400" dirty="0" err="1"/>
              <a:t>kedaulatan</a:t>
            </a:r>
            <a:r>
              <a:rPr lang="en-US" sz="2400" dirty="0"/>
              <a:t> rakyat </a:t>
            </a:r>
            <a:r>
              <a:rPr lang="en-US" sz="2400" dirty="0" err="1"/>
              <a:t>sepenuhnya</a:t>
            </a:r>
            <a:r>
              <a:rPr lang="en-US" sz="2400" dirty="0"/>
              <a:t>, </a:t>
            </a:r>
            <a:r>
              <a:rPr lang="en-US" sz="2400" dirty="0" err="1"/>
              <a:t>melainkan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negara yang </a:t>
            </a:r>
            <a:r>
              <a:rPr lang="en-US" sz="2400" dirty="0" err="1"/>
              <a:t>sejajar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 negara </a:t>
            </a:r>
            <a:r>
              <a:rPr lang="en-US" sz="2400" dirty="0" err="1"/>
              <a:t>lainnya</a:t>
            </a:r>
            <a:r>
              <a:rPr lang="en-US" sz="2400" dirty="0"/>
              <a:t>.</a:t>
            </a:r>
          </a:p>
          <a:p>
            <a:pPr marL="342900" indent="-342900">
              <a:buFontTx/>
              <a:buChar char="-"/>
            </a:pP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MPR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mengubah</a:t>
            </a:r>
            <a:r>
              <a:rPr lang="en-US" sz="2400" dirty="0"/>
              <a:t> dan </a:t>
            </a:r>
            <a:r>
              <a:rPr lang="en-US" sz="2400" dirty="0" err="1"/>
              <a:t>menetapkan</a:t>
            </a:r>
            <a:r>
              <a:rPr lang="en-US" sz="2400" dirty="0"/>
              <a:t> UUD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melantik</a:t>
            </a:r>
            <a:r>
              <a:rPr lang="en-US" sz="2400" dirty="0"/>
              <a:t> </a:t>
            </a:r>
            <a:r>
              <a:rPr lang="en-US" sz="2400" dirty="0" err="1"/>
              <a:t>presiden</a:t>
            </a:r>
            <a:r>
              <a:rPr lang="en-US" sz="2400" dirty="0"/>
              <a:t> dan wakil </a:t>
            </a:r>
            <a:r>
              <a:rPr lang="en-US" sz="2400" dirty="0" err="1"/>
              <a:t>presiden</a:t>
            </a:r>
            <a:r>
              <a:rPr lang="en-US" sz="2400" dirty="0"/>
              <a:t>.</a:t>
            </a:r>
          </a:p>
          <a:p>
            <a:pPr marL="342900" indent="-342900">
              <a:buFontTx/>
              <a:buChar char="-"/>
            </a:pP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D424EA9-606B-CAFC-D720-A31EDCDD670C}"/>
              </a:ext>
            </a:extLst>
          </p:cNvPr>
          <p:cNvSpPr txBox="1"/>
          <p:nvPr/>
        </p:nvSpPr>
        <p:spPr>
          <a:xfrm>
            <a:off x="272070" y="908720"/>
            <a:ext cx="64087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Dewan </a:t>
            </a:r>
            <a:r>
              <a:rPr lang="en-US" sz="2400" b="1" dirty="0" err="1"/>
              <a:t>Perwakilan</a:t>
            </a:r>
            <a:r>
              <a:rPr lang="en-US" sz="2400" b="1" dirty="0"/>
              <a:t> Rakyat (DPR)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DA2724-F0D9-6D41-486C-193EBA111821}"/>
              </a:ext>
            </a:extLst>
          </p:cNvPr>
          <p:cNvSpPr txBox="1"/>
          <p:nvPr/>
        </p:nvSpPr>
        <p:spPr>
          <a:xfrm>
            <a:off x="272070" y="1916832"/>
            <a:ext cx="84481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ID" sz="2400" dirty="0" err="1"/>
              <a:t>Mewakili</a:t>
            </a:r>
            <a:r>
              <a:rPr lang="en-ID" sz="2400" dirty="0"/>
              <a:t> rakyat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politik</a:t>
            </a:r>
            <a:r>
              <a:rPr lang="en-ID" sz="2400" dirty="0"/>
              <a:t>.</a:t>
            </a:r>
          </a:p>
          <a:p>
            <a:pPr marL="342900" indent="-342900">
              <a:buFontTx/>
              <a:buChar char="-"/>
            </a:pP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tiga</a:t>
            </a:r>
            <a:r>
              <a:rPr lang="en-ID" sz="2400" dirty="0"/>
              <a:t> </a:t>
            </a:r>
            <a:r>
              <a:rPr lang="en-ID" sz="2400" dirty="0" err="1"/>
              <a:t>fungsi</a:t>
            </a:r>
            <a:r>
              <a:rPr lang="en-ID" sz="2400" dirty="0"/>
              <a:t> </a:t>
            </a:r>
            <a:r>
              <a:rPr lang="en-ID" sz="2400" dirty="0" err="1"/>
              <a:t>utama</a:t>
            </a:r>
            <a:r>
              <a:rPr lang="en-ID" sz="2400" dirty="0"/>
              <a:t>: </a:t>
            </a:r>
          </a:p>
          <a:p>
            <a:r>
              <a:rPr lang="en-ID" sz="2400" dirty="0"/>
              <a:t>   1.  </a:t>
            </a:r>
            <a:r>
              <a:rPr lang="en-ID" sz="2400" dirty="0" err="1"/>
              <a:t>Fungsi</a:t>
            </a:r>
            <a:r>
              <a:rPr lang="en-ID" sz="2400" dirty="0"/>
              <a:t> </a:t>
            </a:r>
            <a:r>
              <a:rPr lang="en-ID" sz="2400" dirty="0" err="1"/>
              <a:t>legislasi</a:t>
            </a:r>
            <a:r>
              <a:rPr lang="en-ID" sz="2400" dirty="0"/>
              <a:t>  : </a:t>
            </a:r>
            <a:r>
              <a:rPr lang="en-ID" sz="2400" dirty="0" err="1"/>
              <a:t>Membentuk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.</a:t>
            </a:r>
          </a:p>
          <a:p>
            <a:r>
              <a:rPr lang="en-ID" sz="2400" dirty="0"/>
              <a:t>   2. </a:t>
            </a:r>
            <a:r>
              <a:rPr lang="en-ID" sz="2400" dirty="0" err="1"/>
              <a:t>Fungsi</a:t>
            </a:r>
            <a:r>
              <a:rPr lang="en-ID" sz="2400" dirty="0"/>
              <a:t> </a:t>
            </a:r>
            <a:r>
              <a:rPr lang="en-ID" sz="2400" dirty="0" err="1"/>
              <a:t>anggaran</a:t>
            </a:r>
            <a:r>
              <a:rPr lang="en-ID" sz="2400" dirty="0"/>
              <a:t> : </a:t>
            </a:r>
            <a:r>
              <a:rPr lang="en-ID" sz="2400" dirty="0" err="1"/>
              <a:t>Menetapkan</a:t>
            </a:r>
            <a:r>
              <a:rPr lang="en-ID" sz="2400" dirty="0"/>
              <a:t> APBN </a:t>
            </a:r>
            <a:r>
              <a:rPr lang="en-ID" sz="2400" dirty="0" err="1"/>
              <a:t>bersama</a:t>
            </a:r>
            <a:r>
              <a:rPr lang="en-ID" sz="2400" dirty="0"/>
              <a:t> </a:t>
            </a:r>
            <a:r>
              <a:rPr lang="en-ID" sz="2400" dirty="0" err="1"/>
              <a:t>pemerintah</a:t>
            </a:r>
            <a:r>
              <a:rPr lang="en-ID" sz="2400" dirty="0"/>
              <a:t>.</a:t>
            </a:r>
          </a:p>
          <a:p>
            <a:r>
              <a:rPr lang="en-ID" sz="2400" dirty="0"/>
              <a:t>   3. </a:t>
            </a:r>
            <a:r>
              <a:rPr lang="en-ID" sz="2400" dirty="0" err="1"/>
              <a:t>Fungsi</a:t>
            </a:r>
            <a:r>
              <a:rPr lang="en-ID" sz="2400" dirty="0"/>
              <a:t> </a:t>
            </a:r>
            <a:r>
              <a:rPr lang="en-ID" sz="2400" dirty="0" err="1"/>
              <a:t>pengawasan</a:t>
            </a:r>
            <a:r>
              <a:rPr lang="en-ID" sz="2400" dirty="0"/>
              <a:t> : </a:t>
            </a:r>
            <a:r>
              <a:rPr lang="en-ID" sz="2400" dirty="0" err="1"/>
              <a:t>mengawasi</a:t>
            </a:r>
            <a:r>
              <a:rPr lang="en-ID" sz="2400" dirty="0"/>
              <a:t> </a:t>
            </a:r>
            <a:r>
              <a:rPr lang="en-ID" sz="2400" dirty="0" err="1"/>
              <a:t>pelaksanaan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dan </a:t>
            </a:r>
            <a:r>
              <a:rPr lang="en-ID" sz="2400" dirty="0" err="1"/>
              <a:t>kebijakan</a:t>
            </a:r>
            <a:r>
              <a:rPr lang="en-ID" sz="2400" dirty="0"/>
              <a:t> </a:t>
            </a:r>
            <a:r>
              <a:rPr lang="en-ID" sz="2400" dirty="0" err="1"/>
              <a:t>pemerintah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35396703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EAAF3F-5E0C-98C4-785B-15C57E890CF1}"/>
              </a:ext>
            </a:extLst>
          </p:cNvPr>
          <p:cNvSpPr txBox="1"/>
          <p:nvPr/>
        </p:nvSpPr>
        <p:spPr>
          <a:xfrm>
            <a:off x="3491880" y="23488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AD3ADD-7998-7797-AEA8-B8C0C8128A00}"/>
              </a:ext>
            </a:extLst>
          </p:cNvPr>
          <p:cNvSpPr txBox="1"/>
          <p:nvPr/>
        </p:nvSpPr>
        <p:spPr>
          <a:xfrm>
            <a:off x="395536" y="836712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/>
              <a:t>Dewan </a:t>
            </a:r>
            <a:r>
              <a:rPr lang="en-ID" sz="2400" b="1" dirty="0" err="1"/>
              <a:t>Perwakilan</a:t>
            </a:r>
            <a:r>
              <a:rPr lang="en-ID" sz="2400" b="1" dirty="0"/>
              <a:t> Daerah (DPD)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ED9BAB-C9B8-A7E5-8418-4AB7C26B5295}"/>
              </a:ext>
            </a:extLst>
          </p:cNvPr>
          <p:cNvSpPr txBox="1"/>
          <p:nvPr/>
        </p:nvSpPr>
        <p:spPr>
          <a:xfrm>
            <a:off x="292624" y="1515327"/>
            <a:ext cx="6439616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ID" sz="2400" dirty="0" err="1"/>
              <a:t>Mewakili</a:t>
            </a:r>
            <a:r>
              <a:rPr lang="en-ID" sz="2400" dirty="0"/>
              <a:t> </a:t>
            </a:r>
            <a:r>
              <a:rPr lang="en-ID" sz="2400" dirty="0" err="1"/>
              <a:t>kepentingan</a:t>
            </a:r>
            <a:r>
              <a:rPr lang="en-ID" sz="2400" dirty="0"/>
              <a:t> </a:t>
            </a:r>
            <a:r>
              <a:rPr lang="en-ID" sz="2400" dirty="0" err="1"/>
              <a:t>daerah</a:t>
            </a:r>
            <a:r>
              <a:rPr lang="en-ID" sz="2400" dirty="0"/>
              <a:t>.</a:t>
            </a:r>
          </a:p>
          <a:p>
            <a:pPr marL="285750" indent="-285750">
              <a:buFontTx/>
              <a:buChar char="-"/>
            </a:pP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lembaga</a:t>
            </a:r>
            <a:r>
              <a:rPr lang="en-ID" sz="2400" dirty="0"/>
              <a:t> </a:t>
            </a:r>
            <a:r>
              <a:rPr lang="en-ID" sz="2400" dirty="0" err="1"/>
              <a:t>baru</a:t>
            </a:r>
            <a:r>
              <a:rPr lang="en-ID" sz="2400" dirty="0"/>
              <a:t> </a:t>
            </a:r>
            <a:r>
              <a:rPr lang="en-ID" sz="2400" dirty="0" err="1"/>
              <a:t>hasil</a:t>
            </a:r>
            <a:r>
              <a:rPr lang="en-ID" sz="2400" dirty="0"/>
              <a:t> </a:t>
            </a:r>
            <a:r>
              <a:rPr lang="en-ID" sz="2400" dirty="0" err="1"/>
              <a:t>amandemen</a:t>
            </a:r>
            <a:r>
              <a:rPr lang="en-ID" sz="2400" dirty="0"/>
              <a:t> </a:t>
            </a:r>
            <a:r>
              <a:rPr lang="en-ID" sz="2400" dirty="0" err="1"/>
              <a:t>ketiga</a:t>
            </a:r>
            <a:r>
              <a:rPr lang="en-ID" sz="2400" dirty="0"/>
              <a:t> UUD 1945.</a:t>
            </a:r>
          </a:p>
          <a:p>
            <a:pPr marL="285750" indent="-285750">
              <a:buFontTx/>
              <a:buChar char="-"/>
            </a:pP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fungsi</a:t>
            </a:r>
            <a:r>
              <a:rPr lang="en-ID" sz="2400" dirty="0"/>
              <a:t> </a:t>
            </a:r>
            <a:r>
              <a:rPr lang="en-ID" sz="2400" dirty="0" err="1"/>
              <a:t>legislasi</a:t>
            </a:r>
            <a:r>
              <a:rPr lang="en-ID" sz="2400" dirty="0"/>
              <a:t> </a:t>
            </a:r>
            <a:r>
              <a:rPr lang="en-ID" sz="2400" dirty="0" err="1"/>
              <a:t>terbatas</a:t>
            </a:r>
            <a:r>
              <a:rPr lang="en-ID" sz="2400" dirty="0"/>
              <a:t>, </a:t>
            </a:r>
            <a:r>
              <a:rPr lang="en-ID" sz="2400" dirty="0" err="1"/>
              <a:t>terutama</a:t>
            </a:r>
            <a:r>
              <a:rPr lang="en-ID" sz="2400" dirty="0"/>
              <a:t> yang </a:t>
            </a:r>
            <a:r>
              <a:rPr lang="en-ID" sz="2400" dirty="0" err="1"/>
              <a:t>berkaitan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otonomi</a:t>
            </a:r>
            <a:r>
              <a:rPr lang="en-ID" sz="2400" dirty="0"/>
              <a:t> </a:t>
            </a:r>
            <a:r>
              <a:rPr lang="en-ID" sz="2400" dirty="0" err="1"/>
              <a:t>daerah</a:t>
            </a:r>
            <a:r>
              <a:rPr lang="en-ID" sz="2400" dirty="0"/>
              <a:t>, </a:t>
            </a:r>
            <a:r>
              <a:rPr lang="en-ID" sz="2400" dirty="0" err="1"/>
              <a:t>hubungan</a:t>
            </a:r>
            <a:r>
              <a:rPr lang="en-ID" sz="2400" dirty="0"/>
              <a:t> </a:t>
            </a:r>
            <a:r>
              <a:rPr lang="en-ID" sz="2400" dirty="0" err="1"/>
              <a:t>pusat</a:t>
            </a:r>
            <a:r>
              <a:rPr lang="en-ID" sz="2400" dirty="0"/>
              <a:t> dan </a:t>
            </a:r>
            <a:r>
              <a:rPr lang="en-ID" sz="2400" dirty="0" err="1"/>
              <a:t>daerah</a:t>
            </a:r>
            <a:r>
              <a:rPr lang="en-ID" sz="2400" dirty="0"/>
              <a:t>, </a:t>
            </a:r>
            <a:r>
              <a:rPr lang="en-ID" sz="2400" dirty="0" err="1"/>
              <a:t>pembentukan</a:t>
            </a:r>
            <a:r>
              <a:rPr lang="en-ID" sz="2400" dirty="0"/>
              <a:t> dan </a:t>
            </a:r>
            <a:r>
              <a:rPr lang="en-ID" sz="2400" dirty="0" err="1"/>
              <a:t>pemekaran</a:t>
            </a:r>
            <a:r>
              <a:rPr lang="en-ID" sz="2400" dirty="0"/>
              <a:t> </a:t>
            </a:r>
            <a:r>
              <a:rPr lang="en-ID" sz="2400" dirty="0" err="1"/>
              <a:t>daerah</a:t>
            </a:r>
            <a:r>
              <a:rPr lang="en-ID" sz="2400" dirty="0"/>
              <a:t>, </a:t>
            </a:r>
            <a:r>
              <a:rPr lang="en-ID" sz="2400" dirty="0" err="1"/>
              <a:t>serta</a:t>
            </a:r>
            <a:r>
              <a:rPr lang="en-ID" sz="2400" dirty="0"/>
              <a:t> </a:t>
            </a:r>
            <a:r>
              <a:rPr lang="en-ID" sz="2400" dirty="0" err="1"/>
              <a:t>pengelolaan</a:t>
            </a:r>
            <a:r>
              <a:rPr lang="en-ID" sz="2400" dirty="0"/>
              <a:t> </a:t>
            </a:r>
            <a:r>
              <a:rPr lang="en-ID" sz="2400" dirty="0" err="1"/>
              <a:t>sumber</a:t>
            </a:r>
            <a:r>
              <a:rPr lang="en-ID" sz="2400" dirty="0"/>
              <a:t> </a:t>
            </a:r>
            <a:r>
              <a:rPr lang="en-ID" sz="2400" dirty="0" err="1"/>
              <a:t>daya</a:t>
            </a:r>
            <a:r>
              <a:rPr lang="en-ID" sz="2400" dirty="0"/>
              <a:t> </a:t>
            </a:r>
            <a:r>
              <a:rPr lang="en-ID" sz="2400" dirty="0" err="1"/>
              <a:t>alam</a:t>
            </a:r>
            <a:r>
              <a:rPr lang="en-ID" sz="2400" dirty="0"/>
              <a:t> dan </a:t>
            </a:r>
            <a:r>
              <a:rPr lang="en-ID" sz="2400" dirty="0" err="1"/>
              <a:t>ekonomi</a:t>
            </a:r>
            <a:r>
              <a:rPr lang="en-ID" sz="2400" dirty="0"/>
              <a:t> </a:t>
            </a:r>
            <a:r>
              <a:rPr lang="en-ID" sz="2400" dirty="0" err="1"/>
              <a:t>daerah</a:t>
            </a:r>
            <a:r>
              <a:rPr lang="en-ID" sz="2400" dirty="0"/>
              <a:t>.</a:t>
            </a:r>
          </a:p>
          <a:p>
            <a:pPr marL="285750" indent="-285750">
              <a:buFontTx/>
              <a:buChar char="-"/>
            </a:pPr>
            <a:endParaRPr lang="en-ID" sz="2400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393356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63EF5EC-4F7C-68B7-0EF7-8348DD126432}"/>
              </a:ext>
            </a:extLst>
          </p:cNvPr>
          <p:cNvSpPr txBox="1"/>
          <p:nvPr/>
        </p:nvSpPr>
        <p:spPr>
          <a:xfrm>
            <a:off x="1043608" y="1844824"/>
            <a:ext cx="68294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dirty="0" err="1"/>
              <a:t>Setelah</a:t>
            </a:r>
            <a:r>
              <a:rPr lang="en-ID" sz="2400" dirty="0"/>
              <a:t> </a:t>
            </a:r>
            <a:r>
              <a:rPr lang="en-ID" sz="2400" dirty="0" err="1"/>
              <a:t>amandemen</a:t>
            </a:r>
            <a:r>
              <a:rPr lang="en-ID" sz="2400" dirty="0"/>
              <a:t> UUD 1945,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perwakilan</a:t>
            </a:r>
            <a:r>
              <a:rPr lang="en-ID" sz="2400" dirty="0"/>
              <a:t> di Indonesia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fungsional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bicameral: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95B782-AF52-7897-19D0-79796D1B5F54}"/>
              </a:ext>
            </a:extLst>
          </p:cNvPr>
          <p:cNvSpPr txBox="1"/>
          <p:nvPr/>
        </p:nvSpPr>
        <p:spPr>
          <a:xfrm>
            <a:off x="1232756" y="2996952"/>
            <a:ext cx="667848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/>
              <a:t>DPR: </a:t>
            </a:r>
            <a:r>
              <a:rPr lang="en-ID" sz="2400" dirty="0" err="1"/>
              <a:t>Perwakilan</a:t>
            </a:r>
            <a:r>
              <a:rPr lang="en-ID" sz="2400" dirty="0"/>
              <a:t> </a:t>
            </a:r>
            <a:r>
              <a:rPr lang="en-ID" sz="2400" dirty="0" err="1"/>
              <a:t>politik</a:t>
            </a:r>
            <a:r>
              <a:rPr lang="en-ID" sz="2400" dirty="0"/>
              <a:t> (</a:t>
            </a:r>
            <a:r>
              <a:rPr lang="en-ID" sz="2400" dirty="0" err="1"/>
              <a:t>politik</a:t>
            </a:r>
            <a:r>
              <a:rPr lang="en-ID" sz="2400" dirty="0"/>
              <a:t> </a:t>
            </a:r>
            <a:r>
              <a:rPr lang="en-ID" sz="2400" dirty="0" err="1"/>
              <a:t>nasional</a:t>
            </a:r>
            <a:r>
              <a:rPr lang="en-ID" sz="2400" dirty="0"/>
              <a:t>).</a:t>
            </a:r>
          </a:p>
          <a:p>
            <a:endParaRPr lang="en-ID" sz="2400" dirty="0"/>
          </a:p>
          <a:p>
            <a:r>
              <a:rPr lang="en-ID" sz="2400" dirty="0"/>
              <a:t>DPD: </a:t>
            </a:r>
            <a:r>
              <a:rPr lang="en-ID" sz="2400" dirty="0" err="1"/>
              <a:t>Perwakilan</a:t>
            </a:r>
            <a:r>
              <a:rPr lang="en-ID" sz="2400" dirty="0"/>
              <a:t> </a:t>
            </a:r>
            <a:r>
              <a:rPr lang="en-ID" sz="2400" dirty="0" err="1"/>
              <a:t>daerah</a:t>
            </a:r>
            <a:r>
              <a:rPr lang="en-ID" sz="2400" dirty="0"/>
              <a:t> (</a:t>
            </a:r>
            <a:r>
              <a:rPr lang="en-ID" sz="2400" dirty="0" err="1"/>
              <a:t>kepentingan</a:t>
            </a:r>
            <a:r>
              <a:rPr lang="en-ID" sz="2400" dirty="0"/>
              <a:t> </a:t>
            </a:r>
            <a:r>
              <a:rPr lang="en-ID" sz="2400" dirty="0" err="1"/>
              <a:t>daerah</a:t>
            </a:r>
            <a:r>
              <a:rPr lang="en-ID" sz="2400" dirty="0"/>
              <a:t>).</a:t>
            </a:r>
          </a:p>
          <a:p>
            <a:endParaRPr lang="en-ID" sz="2400" dirty="0"/>
          </a:p>
          <a:p>
            <a:r>
              <a:rPr lang="en-ID" sz="2400" dirty="0"/>
              <a:t>MPR: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gabungan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DPR dan DPD, </a:t>
            </a:r>
            <a:r>
              <a:rPr lang="en-ID" sz="2400" dirty="0" err="1"/>
              <a:t>namun</a:t>
            </a:r>
            <a:r>
              <a:rPr lang="en-ID" sz="2400" dirty="0"/>
              <a:t>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fungsi</a:t>
            </a:r>
            <a:r>
              <a:rPr lang="en-ID" sz="2400" dirty="0"/>
              <a:t> dan </a:t>
            </a:r>
            <a:r>
              <a:rPr lang="en-ID" sz="2400" dirty="0" err="1"/>
              <a:t>kewenangan</a:t>
            </a:r>
            <a:r>
              <a:rPr lang="en-ID" sz="2400" dirty="0"/>
              <a:t> </a:t>
            </a:r>
            <a:r>
              <a:rPr lang="en-ID" sz="2400" dirty="0" err="1"/>
              <a:t>tersendiri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lembaga</a:t>
            </a:r>
            <a:r>
              <a:rPr lang="en-ID" sz="2400" dirty="0"/>
              <a:t> </a:t>
            </a:r>
            <a:r>
              <a:rPr lang="en-ID" sz="2400" dirty="0" err="1"/>
              <a:t>mandiri</a:t>
            </a:r>
            <a:r>
              <a:rPr lang="en-ID" sz="24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795384-300B-AFA6-2FCA-5A43332BB9FE}"/>
              </a:ext>
            </a:extLst>
          </p:cNvPr>
          <p:cNvSpPr txBox="1"/>
          <p:nvPr/>
        </p:nvSpPr>
        <p:spPr>
          <a:xfrm>
            <a:off x="2172349" y="991761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 err="1"/>
              <a:t>Sistem</a:t>
            </a:r>
            <a:r>
              <a:rPr lang="en-ID" sz="2400" b="1" dirty="0"/>
              <a:t> </a:t>
            </a:r>
            <a:r>
              <a:rPr lang="en-ID" sz="2400" b="1" dirty="0" err="1"/>
              <a:t>Perwakilan</a:t>
            </a:r>
            <a:r>
              <a:rPr lang="en-ID" sz="2400" b="1" dirty="0"/>
              <a:t> : Bicameral</a:t>
            </a:r>
          </a:p>
        </p:txBody>
      </p:sp>
    </p:spTree>
    <p:extLst>
      <p:ext uri="{BB962C8B-B14F-4D97-AF65-F5344CB8AC3E}">
        <p14:creationId xmlns:p14="http://schemas.microsoft.com/office/powerpoint/2010/main" val="187094795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C19AC8A-7709-FDF4-3CBA-6B5F899956D7}"/>
              </a:ext>
            </a:extLst>
          </p:cNvPr>
          <p:cNvSpPr txBox="1"/>
          <p:nvPr/>
        </p:nvSpPr>
        <p:spPr>
          <a:xfrm>
            <a:off x="683568" y="1052736"/>
            <a:ext cx="82089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 err="1"/>
              <a:t>Perubahan</a:t>
            </a:r>
            <a:r>
              <a:rPr lang="en-ID" sz="2400" b="1" dirty="0"/>
              <a:t> </a:t>
            </a:r>
            <a:r>
              <a:rPr lang="en-ID" sz="2400" b="1" dirty="0" err="1"/>
              <a:t>Keanggotaan</a:t>
            </a:r>
            <a:r>
              <a:rPr lang="en-ID" sz="2400" b="1" dirty="0"/>
              <a:t> dan </a:t>
            </a:r>
            <a:r>
              <a:rPr lang="en-ID" sz="2400" b="1" dirty="0" err="1"/>
              <a:t>Fungsi</a:t>
            </a:r>
            <a:endParaRPr lang="en-ID" sz="2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4DEE1A-4A87-3D73-7710-EE846954151A}"/>
              </a:ext>
            </a:extLst>
          </p:cNvPr>
          <p:cNvSpPr txBox="1"/>
          <p:nvPr/>
        </p:nvSpPr>
        <p:spPr>
          <a:xfrm>
            <a:off x="539552" y="2132856"/>
            <a:ext cx="777686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 err="1"/>
              <a:t>Sebelum</a:t>
            </a:r>
            <a:r>
              <a:rPr lang="en-ID" sz="2400" dirty="0"/>
              <a:t> </a:t>
            </a:r>
            <a:r>
              <a:rPr lang="en-ID" sz="2400" dirty="0" err="1"/>
              <a:t>amandemen</a:t>
            </a:r>
            <a:r>
              <a:rPr lang="en-ID" sz="2400" dirty="0"/>
              <a:t>, </a:t>
            </a:r>
            <a:r>
              <a:rPr lang="en-ID" sz="2400" dirty="0" err="1"/>
              <a:t>keanggotaan</a:t>
            </a:r>
            <a:r>
              <a:rPr lang="en-ID" sz="2400" dirty="0"/>
              <a:t> MPR </a:t>
            </a:r>
            <a:r>
              <a:rPr lang="en-ID" sz="2400" dirty="0" err="1"/>
              <a:t>terdiri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anggota</a:t>
            </a:r>
            <a:r>
              <a:rPr lang="en-ID" sz="2400" dirty="0"/>
              <a:t> DPR, </a:t>
            </a:r>
            <a:r>
              <a:rPr lang="en-ID" sz="2400" dirty="0" err="1"/>
              <a:t>utusan</a:t>
            </a:r>
            <a:r>
              <a:rPr lang="en-ID" sz="2400" dirty="0"/>
              <a:t> </a:t>
            </a:r>
            <a:r>
              <a:rPr lang="en-ID" sz="2400" dirty="0" err="1"/>
              <a:t>daerah</a:t>
            </a:r>
            <a:r>
              <a:rPr lang="en-ID" sz="2400" dirty="0"/>
              <a:t>, dan </a:t>
            </a:r>
            <a:r>
              <a:rPr lang="en-ID" sz="2400" dirty="0" err="1"/>
              <a:t>utusan</a:t>
            </a:r>
            <a:r>
              <a:rPr lang="en-ID" sz="2400" dirty="0"/>
              <a:t> </a:t>
            </a:r>
            <a:r>
              <a:rPr lang="en-ID" sz="2400" dirty="0" err="1"/>
              <a:t>golongan</a:t>
            </a:r>
            <a:r>
              <a:rPr lang="en-ID" sz="2400" dirty="0"/>
              <a:t>.</a:t>
            </a:r>
          </a:p>
          <a:p>
            <a:endParaRPr lang="en-ID" sz="2400" dirty="0"/>
          </a:p>
          <a:p>
            <a:r>
              <a:rPr lang="en-ID" sz="2400" dirty="0" err="1"/>
              <a:t>Setelah</a:t>
            </a:r>
            <a:r>
              <a:rPr lang="en-ID" sz="2400" dirty="0"/>
              <a:t> </a:t>
            </a:r>
            <a:r>
              <a:rPr lang="en-ID" sz="2400" dirty="0" err="1"/>
              <a:t>amandemen</a:t>
            </a:r>
            <a:r>
              <a:rPr lang="en-ID" sz="2400" dirty="0"/>
              <a:t>, </a:t>
            </a:r>
            <a:r>
              <a:rPr lang="en-ID" sz="2400" dirty="0" err="1"/>
              <a:t>keanggotaan</a:t>
            </a:r>
            <a:r>
              <a:rPr lang="en-ID" sz="2400" dirty="0"/>
              <a:t> MPR </a:t>
            </a:r>
            <a:r>
              <a:rPr lang="en-ID" sz="2400" dirty="0" err="1"/>
              <a:t>hanya</a:t>
            </a:r>
            <a:r>
              <a:rPr lang="en-ID" sz="2400" dirty="0"/>
              <a:t> </a:t>
            </a:r>
            <a:r>
              <a:rPr lang="en-ID" sz="2400" dirty="0" err="1"/>
              <a:t>terdiri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anggota</a:t>
            </a:r>
            <a:r>
              <a:rPr lang="en-ID" sz="2400" dirty="0"/>
              <a:t> DPR dan </a:t>
            </a:r>
            <a:r>
              <a:rPr lang="en-ID" sz="2400" dirty="0" err="1"/>
              <a:t>anggota</a:t>
            </a:r>
            <a:r>
              <a:rPr lang="en-ID" sz="2400" dirty="0"/>
              <a:t> DPD, </a:t>
            </a:r>
            <a:r>
              <a:rPr lang="en-ID" sz="2400" dirty="0" err="1"/>
              <a:t>tanpa</a:t>
            </a:r>
            <a:r>
              <a:rPr lang="en-ID" sz="2400" dirty="0"/>
              <a:t> </a:t>
            </a:r>
            <a:r>
              <a:rPr lang="en-ID" sz="2400" dirty="0" err="1"/>
              <a:t>utusan</a:t>
            </a:r>
            <a:r>
              <a:rPr lang="en-ID" sz="2400" dirty="0"/>
              <a:t> </a:t>
            </a:r>
            <a:r>
              <a:rPr lang="en-ID" sz="2400" dirty="0" err="1"/>
              <a:t>golongan</a:t>
            </a:r>
            <a:r>
              <a:rPr lang="en-ID" sz="2400" dirty="0"/>
              <a:t>,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bentuk</a:t>
            </a:r>
            <a:r>
              <a:rPr lang="en-ID" sz="2400" dirty="0"/>
              <a:t> </a:t>
            </a:r>
            <a:r>
              <a:rPr lang="en-ID" sz="2400" dirty="0" err="1"/>
              <a:t>penguatan</a:t>
            </a:r>
            <a:r>
              <a:rPr lang="en-ID" sz="2400" dirty="0"/>
              <a:t> </a:t>
            </a:r>
            <a:r>
              <a:rPr lang="en-ID" sz="2400" dirty="0" err="1"/>
              <a:t>prinsip</a:t>
            </a:r>
            <a:r>
              <a:rPr lang="en-ID" sz="2400" dirty="0"/>
              <a:t> </a:t>
            </a:r>
            <a:r>
              <a:rPr lang="en-ID" sz="2400" dirty="0" err="1"/>
              <a:t>demokrasi</a:t>
            </a:r>
            <a:r>
              <a:rPr lang="en-ID" sz="2400" dirty="0"/>
              <a:t> dan </a:t>
            </a:r>
            <a:r>
              <a:rPr lang="en-ID" sz="2400" dirty="0" err="1"/>
              <a:t>representasi</a:t>
            </a:r>
            <a:r>
              <a:rPr lang="en-ID" sz="2400" dirty="0"/>
              <a:t> rakyat </a:t>
            </a:r>
            <a:r>
              <a:rPr lang="en-ID" sz="2400" dirty="0" err="1"/>
              <a:t>serta</a:t>
            </a:r>
            <a:r>
              <a:rPr lang="en-ID" sz="2400" dirty="0"/>
              <a:t> </a:t>
            </a:r>
            <a:r>
              <a:rPr lang="en-ID" sz="2400" dirty="0" err="1"/>
              <a:t>daerah</a:t>
            </a:r>
            <a:r>
              <a:rPr lang="en-ID" sz="2400" dirty="0"/>
              <a:t> </a:t>
            </a:r>
            <a:r>
              <a:rPr lang="en-ID" sz="2400" dirty="0" err="1"/>
              <a:t>melalui</a:t>
            </a:r>
            <a:r>
              <a:rPr lang="en-ID" sz="2400" dirty="0"/>
              <a:t> </a:t>
            </a:r>
            <a:r>
              <a:rPr lang="en-ID" sz="2400" dirty="0" err="1"/>
              <a:t>pemilihan</a:t>
            </a:r>
            <a:r>
              <a:rPr lang="en-ID" sz="2400" dirty="0"/>
              <a:t> </a:t>
            </a:r>
            <a:r>
              <a:rPr lang="en-ID" sz="2400" dirty="0" err="1"/>
              <a:t>umum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138616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DEF9A66-4F3C-9654-6F96-F1DE83DD50DF}"/>
              </a:ext>
            </a:extLst>
          </p:cNvPr>
          <p:cNvSpPr txBox="1"/>
          <p:nvPr/>
        </p:nvSpPr>
        <p:spPr>
          <a:xfrm>
            <a:off x="899592" y="980728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b="1" dirty="0" err="1"/>
              <a:t>Fungsi</a:t>
            </a:r>
            <a:r>
              <a:rPr lang="en-ID" sz="2400" b="1" dirty="0"/>
              <a:t> Utama Lembaga </a:t>
            </a:r>
            <a:r>
              <a:rPr lang="en-ID" sz="2400" b="1" dirty="0" err="1"/>
              <a:t>Perwakilan</a:t>
            </a:r>
            <a:endParaRPr lang="en-ID" sz="2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015E9A-96AF-CD67-06E5-6422BA2841A9}"/>
              </a:ext>
            </a:extLst>
          </p:cNvPr>
          <p:cNvSpPr txBox="1"/>
          <p:nvPr/>
        </p:nvSpPr>
        <p:spPr>
          <a:xfrm>
            <a:off x="683568" y="2060848"/>
            <a:ext cx="63184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/>
              <a:t>- </a:t>
            </a:r>
            <a:r>
              <a:rPr lang="en-ID" sz="2400" dirty="0" err="1"/>
              <a:t>Fungsi</a:t>
            </a:r>
            <a:r>
              <a:rPr lang="en-ID" sz="2400" dirty="0"/>
              <a:t> </a:t>
            </a:r>
            <a:r>
              <a:rPr lang="en-ID" sz="2400" dirty="0" err="1"/>
              <a:t>Legislasi</a:t>
            </a:r>
            <a:r>
              <a:rPr lang="en-ID" sz="2400" dirty="0"/>
              <a:t>: </a:t>
            </a:r>
            <a:r>
              <a:rPr lang="en-ID" sz="2400" dirty="0" err="1"/>
              <a:t>Membentuk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.</a:t>
            </a:r>
          </a:p>
          <a:p>
            <a:endParaRPr lang="en-ID" sz="2400" dirty="0"/>
          </a:p>
          <a:p>
            <a:r>
              <a:rPr lang="en-ID" sz="2400" dirty="0"/>
              <a:t>- </a:t>
            </a:r>
            <a:r>
              <a:rPr lang="en-ID" sz="2400" dirty="0" err="1"/>
              <a:t>Fungsi</a:t>
            </a:r>
            <a:r>
              <a:rPr lang="en-ID" sz="2400" dirty="0"/>
              <a:t> </a:t>
            </a:r>
            <a:r>
              <a:rPr lang="en-ID" sz="2400" dirty="0" err="1"/>
              <a:t>Anggaran</a:t>
            </a:r>
            <a:r>
              <a:rPr lang="en-ID" sz="2400" dirty="0"/>
              <a:t>: </a:t>
            </a:r>
            <a:r>
              <a:rPr lang="en-ID" sz="2400" dirty="0" err="1"/>
              <a:t>Menetapkan</a:t>
            </a:r>
            <a:r>
              <a:rPr lang="en-ID" sz="2400" dirty="0"/>
              <a:t> APBN </a:t>
            </a:r>
            <a:r>
              <a:rPr lang="en-ID" sz="2400" dirty="0" err="1"/>
              <a:t>bersama</a:t>
            </a:r>
            <a:r>
              <a:rPr lang="en-ID" sz="2400" dirty="0"/>
              <a:t> </a:t>
            </a:r>
            <a:r>
              <a:rPr lang="en-ID" sz="2400" dirty="0" err="1"/>
              <a:t>pemerintah</a:t>
            </a:r>
            <a:r>
              <a:rPr lang="en-ID" sz="2400" dirty="0"/>
              <a:t>.</a:t>
            </a:r>
          </a:p>
          <a:p>
            <a:endParaRPr lang="en-ID" sz="2400" dirty="0"/>
          </a:p>
          <a:p>
            <a:r>
              <a:rPr lang="en-ID" sz="2400" dirty="0"/>
              <a:t>- </a:t>
            </a:r>
            <a:r>
              <a:rPr lang="en-ID" sz="2400" dirty="0" err="1"/>
              <a:t>Fungsi</a:t>
            </a:r>
            <a:r>
              <a:rPr lang="en-ID" sz="2400" dirty="0"/>
              <a:t> </a:t>
            </a:r>
            <a:r>
              <a:rPr lang="en-ID" sz="2400" dirty="0" err="1"/>
              <a:t>Pengawasan</a:t>
            </a:r>
            <a:r>
              <a:rPr lang="en-ID" sz="2400" dirty="0"/>
              <a:t>: </a:t>
            </a:r>
            <a:r>
              <a:rPr lang="en-ID" sz="2400" dirty="0" err="1"/>
              <a:t>Mengawasi</a:t>
            </a:r>
            <a:r>
              <a:rPr lang="en-ID" sz="2400" dirty="0"/>
              <a:t> </a:t>
            </a:r>
            <a:r>
              <a:rPr lang="en-ID" sz="2400" dirty="0" err="1"/>
              <a:t>pelaksanaan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dan </a:t>
            </a:r>
            <a:r>
              <a:rPr lang="en-ID" sz="2400" dirty="0" err="1"/>
              <a:t>kebijakan</a:t>
            </a:r>
            <a:r>
              <a:rPr lang="en-ID" sz="2400" dirty="0"/>
              <a:t> </a:t>
            </a:r>
            <a:r>
              <a:rPr lang="en-ID" sz="2400" dirty="0" err="1"/>
              <a:t>pemerintah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455427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3356</TotalTime>
  <Words>411</Words>
  <Application>Microsoft Office PowerPoint</Application>
  <PresentationFormat>On-screen Show (4:3)</PresentationFormat>
  <Paragraphs>45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Calibri</vt:lpstr>
      <vt:lpstr>Cambria</vt:lpstr>
      <vt:lpstr>Swis721 Blk BT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ASUS M1403QA</cp:lastModifiedBy>
  <cp:revision>446</cp:revision>
  <cp:lastPrinted>2017-08-29T02:54:51Z</cp:lastPrinted>
  <dcterms:created xsi:type="dcterms:W3CDTF">2010-04-18T12:06:30Z</dcterms:created>
  <dcterms:modified xsi:type="dcterms:W3CDTF">2025-05-13T05:40:10Z</dcterms:modified>
</cp:coreProperties>
</file>