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256" r:id="rId2"/>
    <p:sldId id="299" r:id="rId3"/>
    <p:sldId id="301" r:id="rId4"/>
    <p:sldId id="300" r:id="rId5"/>
    <p:sldId id="302" r:id="rId6"/>
    <p:sldId id="303" r:id="rId7"/>
    <p:sldId id="304" r:id="rId8"/>
    <p:sldId id="305" r:id="rId9"/>
    <p:sldId id="309" r:id="rId10"/>
  </p:sldIdLst>
  <p:sldSz cx="9144000" cy="6858000" type="screen4x3"/>
  <p:notesSz cx="7045325" cy="9345613"/>
  <p:custDataLst>
    <p:tags r:id="rId13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Untitled Section" id="{036D3B36-0429-4D57-A46F-B5391025BAAC}">
          <p14:sldIdLst>
            <p14:sldId id="256"/>
            <p14:sldId id="299"/>
            <p14:sldId id="301"/>
            <p14:sldId id="300"/>
            <p14:sldId id="302"/>
            <p14:sldId id="303"/>
            <p14:sldId id="304"/>
            <p14:sldId id="305"/>
            <p14:sldId id="309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43" userDrawn="1">
          <p15:clr>
            <a:srgbClr val="A4A3A4"/>
          </p15:clr>
        </p15:guide>
        <p15:guide id="2" pos="221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userId="Ray" providerId="None"/>
      </p:ext>
    </p:extLst>
  </p:cmAuthor>
  <p:cmAuthor id="2" name="user" initials="u" lastIdx="1" clrIdx="1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59B862E-C40F-4DE0-A2DC-2495D7FFABA4}" v="12" dt="2025-05-13T03:35:37.24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172" autoAdjust="0"/>
    <p:restoredTop sz="94580" autoAdjust="0"/>
  </p:normalViewPr>
  <p:slideViewPr>
    <p:cSldViewPr>
      <p:cViewPr varScale="1">
        <p:scale>
          <a:sx n="70" d="100"/>
          <a:sy n="70" d="100"/>
        </p:scale>
        <p:origin x="1156" y="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946" y="-96"/>
      </p:cViewPr>
      <p:guideLst>
        <p:guide orient="horz" pos="2943"/>
        <p:guide pos="221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gs" Target="tags/tag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20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ommentAuthors" Target="commentAuthor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SUS M1403QA" userId="bdabe1d6d02a2328" providerId="LiveId" clId="{A95B60DB-7C75-4CFD-99EE-7F85A604B753}"/>
    <pc:docChg chg="custSel addSld modSld sldOrd addSection delSection modSection">
      <pc:chgData name="ASUS M1403QA" userId="bdabe1d6d02a2328" providerId="LiveId" clId="{A95B60DB-7C75-4CFD-99EE-7F85A604B753}" dt="2025-03-17T23:58:10.538" v="1459" actId="20577"/>
      <pc:docMkLst>
        <pc:docMk/>
      </pc:docMkLst>
      <pc:sldChg chg="addSp delSp modSp mod chgLayout">
        <pc:chgData name="ASUS M1403QA" userId="bdabe1d6d02a2328" providerId="LiveId" clId="{A95B60DB-7C75-4CFD-99EE-7F85A604B753}" dt="2025-03-17T13:56:44.740" v="104" actId="1076"/>
        <pc:sldMkLst>
          <pc:docMk/>
          <pc:sldMk cId="0" sldId="256"/>
        </pc:sldMkLst>
        <pc:spChg chg="add mod ord">
          <ac:chgData name="ASUS M1403QA" userId="bdabe1d6d02a2328" providerId="LiveId" clId="{A95B60DB-7C75-4CFD-99EE-7F85A604B753}" dt="2025-03-17T13:54:42.981" v="75" actId="207"/>
          <ac:spMkLst>
            <pc:docMk/>
            <pc:sldMk cId="0" sldId="256"/>
            <ac:spMk id="4" creationId="{872C46B2-AFE2-27C1-034E-30B9504A34E4}"/>
          </ac:spMkLst>
        </pc:spChg>
        <pc:spChg chg="mod">
          <ac:chgData name="ASUS M1403QA" userId="bdabe1d6d02a2328" providerId="LiveId" clId="{A95B60DB-7C75-4CFD-99EE-7F85A604B753}" dt="2025-03-17T13:54:26.085" v="72" actId="1076"/>
          <ac:spMkLst>
            <pc:docMk/>
            <pc:sldMk cId="0" sldId="256"/>
            <ac:spMk id="6" creationId="{00000000-0000-0000-0000-000000000000}"/>
          </ac:spMkLst>
        </pc:spChg>
      </pc:sldChg>
      <pc:sldChg chg="addSp delSp modSp mod">
        <pc:chgData name="ASUS M1403QA" userId="bdabe1d6d02a2328" providerId="LiveId" clId="{A95B60DB-7C75-4CFD-99EE-7F85A604B753}" dt="2025-03-17T14:00:12.050" v="158" actId="1076"/>
        <pc:sldMkLst>
          <pc:docMk/>
          <pc:sldMk cId="2691362876" sldId="299"/>
        </pc:sldMkLst>
        <pc:spChg chg="add mod">
          <ac:chgData name="ASUS M1403QA" userId="bdabe1d6d02a2328" providerId="LiveId" clId="{A95B60DB-7C75-4CFD-99EE-7F85A604B753}" dt="2025-03-17T13:58:43.485" v="153" actId="1076"/>
          <ac:spMkLst>
            <pc:docMk/>
            <pc:sldMk cId="2691362876" sldId="299"/>
            <ac:spMk id="2" creationId="{AD9CA264-99B9-FC26-309D-35B86A85B927}"/>
          </ac:spMkLst>
        </pc:spChg>
        <pc:spChg chg="mod">
          <ac:chgData name="ASUS M1403QA" userId="bdabe1d6d02a2328" providerId="LiveId" clId="{A95B60DB-7C75-4CFD-99EE-7F85A604B753}" dt="2025-03-17T13:56:56.295" v="106" actId="27636"/>
          <ac:spMkLst>
            <pc:docMk/>
            <pc:sldMk cId="2691362876" sldId="299"/>
            <ac:spMk id="3" creationId="{00000000-0000-0000-0000-000000000000}"/>
          </ac:spMkLst>
        </pc:spChg>
      </pc:sldChg>
      <pc:sldChg chg="addSp delSp modSp mod">
        <pc:chgData name="ASUS M1403QA" userId="bdabe1d6d02a2328" providerId="LiveId" clId="{A95B60DB-7C75-4CFD-99EE-7F85A604B753}" dt="2025-03-17T14:10:05.725" v="756" actId="20577"/>
        <pc:sldMkLst>
          <pc:docMk/>
          <pc:sldMk cId="383296963" sldId="300"/>
        </pc:sldMkLst>
        <pc:spChg chg="add mod">
          <ac:chgData name="ASUS M1403QA" userId="bdabe1d6d02a2328" providerId="LiveId" clId="{A95B60DB-7C75-4CFD-99EE-7F85A604B753}" dt="2025-03-17T14:10:05.725" v="756" actId="20577"/>
          <ac:spMkLst>
            <pc:docMk/>
            <pc:sldMk cId="383296963" sldId="300"/>
            <ac:spMk id="5" creationId="{FF450FEA-33E3-5540-FB26-0F57818F59C3}"/>
          </ac:spMkLst>
        </pc:spChg>
      </pc:sldChg>
      <pc:sldChg chg="modSp mod">
        <pc:chgData name="ASUS M1403QA" userId="bdabe1d6d02a2328" providerId="LiveId" clId="{A95B60DB-7C75-4CFD-99EE-7F85A604B753}" dt="2025-03-17T14:05:50.384" v="703"/>
        <pc:sldMkLst>
          <pc:docMk/>
          <pc:sldMk cId="4187567083" sldId="301"/>
        </pc:sldMkLst>
      </pc:sldChg>
      <pc:sldChg chg="modSp mod">
        <pc:chgData name="ASUS M1403QA" userId="bdabe1d6d02a2328" providerId="LiveId" clId="{A95B60DB-7C75-4CFD-99EE-7F85A604B753}" dt="2025-03-17T14:13:11.355" v="825" actId="20577"/>
        <pc:sldMkLst>
          <pc:docMk/>
          <pc:sldMk cId="1353967033" sldId="302"/>
        </pc:sldMkLst>
        <pc:spChg chg="mod">
          <ac:chgData name="ASUS M1403QA" userId="bdabe1d6d02a2328" providerId="LiveId" clId="{A95B60DB-7C75-4CFD-99EE-7F85A604B753}" dt="2025-03-17T14:13:11.355" v="825" actId="20577"/>
          <ac:spMkLst>
            <pc:docMk/>
            <pc:sldMk cId="1353967033" sldId="302"/>
            <ac:spMk id="4" creationId="{4D424EA9-606B-CAFC-D720-A31EDCDD670C}"/>
          </ac:spMkLst>
        </pc:spChg>
      </pc:sldChg>
      <pc:sldChg chg="delSp modSp mod">
        <pc:chgData name="ASUS M1403QA" userId="bdabe1d6d02a2328" providerId="LiveId" clId="{A95B60DB-7C75-4CFD-99EE-7F85A604B753}" dt="2025-03-17T14:16:10.898" v="880" actId="20577"/>
        <pc:sldMkLst>
          <pc:docMk/>
          <pc:sldMk cId="243933569" sldId="303"/>
        </pc:sldMkLst>
      </pc:sldChg>
      <pc:sldChg chg="modSp mod">
        <pc:chgData name="ASUS M1403QA" userId="bdabe1d6d02a2328" providerId="LiveId" clId="{A95B60DB-7C75-4CFD-99EE-7F85A604B753}" dt="2025-03-17T14:16:56.595" v="893" actId="403"/>
        <pc:sldMkLst>
          <pc:docMk/>
          <pc:sldMk cId="1870947957" sldId="304"/>
        </pc:sldMkLst>
      </pc:sldChg>
      <pc:sldChg chg="modSp mod">
        <pc:chgData name="ASUS M1403QA" userId="bdabe1d6d02a2328" providerId="LiveId" clId="{A95B60DB-7C75-4CFD-99EE-7F85A604B753}" dt="2025-03-17T14:21:32.778" v="1115" actId="20577"/>
        <pc:sldMkLst>
          <pc:docMk/>
          <pc:sldMk cId="971386161" sldId="305"/>
        </pc:sldMkLst>
        <pc:spChg chg="mod">
          <ac:chgData name="ASUS M1403QA" userId="bdabe1d6d02a2328" providerId="LiveId" clId="{A95B60DB-7C75-4CFD-99EE-7F85A604B753}" dt="2025-03-17T14:21:32.778" v="1115" actId="20577"/>
          <ac:spMkLst>
            <pc:docMk/>
            <pc:sldMk cId="971386161" sldId="305"/>
            <ac:spMk id="4" creationId="{9C19AC8A-7709-FDF4-3CBA-6B5F899956D7}"/>
          </ac:spMkLst>
        </pc:spChg>
      </pc:sldChg>
      <pc:sldChg chg="addSp delSp modSp mod ord">
        <pc:chgData name="ASUS M1403QA" userId="bdabe1d6d02a2328" providerId="LiveId" clId="{A95B60DB-7C75-4CFD-99EE-7F85A604B753}" dt="2025-03-17T14:37:42.726" v="1144"/>
        <pc:sldMkLst>
          <pc:docMk/>
          <pc:sldMk cId="3434554273" sldId="306"/>
        </pc:sldMkLst>
        <pc:spChg chg="add mod">
          <ac:chgData name="ASUS M1403QA" userId="bdabe1d6d02a2328" providerId="LiveId" clId="{A95B60DB-7C75-4CFD-99EE-7F85A604B753}" dt="2025-03-17T14:36:51.995" v="1139" actId="403"/>
          <ac:spMkLst>
            <pc:docMk/>
            <pc:sldMk cId="3434554273" sldId="306"/>
            <ac:spMk id="3" creationId="{FDEF9A66-4F3C-9654-6F96-F1DE83DD50DF}"/>
          </ac:spMkLst>
        </pc:spChg>
      </pc:sldChg>
      <pc:sldChg chg="addSp delSp modSp new mod">
        <pc:chgData name="ASUS M1403QA" userId="bdabe1d6d02a2328" providerId="LiveId" clId="{A95B60DB-7C75-4CFD-99EE-7F85A604B753}" dt="2025-03-17T14:39:35.626" v="1174" actId="20577"/>
        <pc:sldMkLst>
          <pc:docMk/>
          <pc:sldMk cId="849192632" sldId="307"/>
        </pc:sldMkLst>
      </pc:sldChg>
      <pc:sldChg chg="addSp delSp modSp new mod">
        <pc:chgData name="ASUS M1403QA" userId="bdabe1d6d02a2328" providerId="LiveId" clId="{A95B60DB-7C75-4CFD-99EE-7F85A604B753}" dt="2025-03-17T14:41:56.454" v="1275" actId="403"/>
        <pc:sldMkLst>
          <pc:docMk/>
          <pc:sldMk cId="1818653442" sldId="308"/>
        </pc:sldMkLst>
      </pc:sldChg>
      <pc:sldChg chg="addSp delSp modSp new mod">
        <pc:chgData name="ASUS M1403QA" userId="bdabe1d6d02a2328" providerId="LiveId" clId="{A95B60DB-7C75-4CFD-99EE-7F85A604B753}" dt="2025-03-17T14:44:27.713" v="1304" actId="1076"/>
        <pc:sldMkLst>
          <pc:docMk/>
          <pc:sldMk cId="3324276359" sldId="309"/>
        </pc:sldMkLst>
      </pc:sldChg>
      <pc:sldChg chg="addSp delSp modSp new mod">
        <pc:chgData name="ASUS M1403QA" userId="bdabe1d6d02a2328" providerId="LiveId" clId="{A95B60DB-7C75-4CFD-99EE-7F85A604B753}" dt="2025-03-17T14:47:02.474" v="1328"/>
        <pc:sldMkLst>
          <pc:docMk/>
          <pc:sldMk cId="290882536" sldId="310"/>
        </pc:sldMkLst>
      </pc:sldChg>
      <pc:sldChg chg="addSp delSp modSp new mod">
        <pc:chgData name="ASUS M1403QA" userId="bdabe1d6d02a2328" providerId="LiveId" clId="{A95B60DB-7C75-4CFD-99EE-7F85A604B753}" dt="2025-03-17T14:58:54.533" v="1370" actId="20577"/>
        <pc:sldMkLst>
          <pc:docMk/>
          <pc:sldMk cId="820704962" sldId="311"/>
        </pc:sldMkLst>
      </pc:sldChg>
      <pc:sldChg chg="addSp delSp modSp new mod">
        <pc:chgData name="ASUS M1403QA" userId="bdabe1d6d02a2328" providerId="LiveId" clId="{A95B60DB-7C75-4CFD-99EE-7F85A604B753}" dt="2025-03-17T15:00:42.008" v="1420" actId="1076"/>
        <pc:sldMkLst>
          <pc:docMk/>
          <pc:sldMk cId="624185414" sldId="312"/>
        </pc:sldMkLst>
      </pc:sldChg>
      <pc:sldChg chg="addSp delSp modSp new mod">
        <pc:chgData name="ASUS M1403QA" userId="bdabe1d6d02a2328" providerId="LiveId" clId="{A95B60DB-7C75-4CFD-99EE-7F85A604B753}" dt="2025-03-17T23:58:10.538" v="1459" actId="20577"/>
        <pc:sldMkLst>
          <pc:docMk/>
          <pc:sldMk cId="2281936521" sldId="313"/>
        </pc:sldMkLst>
      </pc:sldChg>
    </pc:docChg>
  </pc:docChgLst>
  <pc:docChgLst>
    <pc:chgData name="ASUS M1403QA" userId="bdabe1d6d02a2328" providerId="LiveId" clId="{559B862E-C40F-4DE0-A2DC-2495D7FFABA4}"/>
    <pc:docChg chg="undo custSel addSld delSld modSld modSection">
      <pc:chgData name="ASUS M1403QA" userId="bdabe1d6d02a2328" providerId="LiveId" clId="{559B862E-C40F-4DE0-A2DC-2495D7FFABA4}" dt="2025-05-14T11:45:05.517" v="6030" actId="47"/>
      <pc:docMkLst>
        <pc:docMk/>
      </pc:docMkLst>
      <pc:sldChg chg="delSp modSp mod">
        <pc:chgData name="ASUS M1403QA" userId="bdabe1d6d02a2328" providerId="LiveId" clId="{559B862E-C40F-4DE0-A2DC-2495D7FFABA4}" dt="2025-05-14T11:14:06.800" v="4286" actId="20577"/>
        <pc:sldMkLst>
          <pc:docMk/>
          <pc:sldMk cId="0" sldId="256"/>
        </pc:sldMkLst>
        <pc:spChg chg="mod">
          <ac:chgData name="ASUS M1403QA" userId="bdabe1d6d02a2328" providerId="LiveId" clId="{559B862E-C40F-4DE0-A2DC-2495D7FFABA4}" dt="2025-05-14T11:13:59.279" v="4284" actId="20577"/>
          <ac:spMkLst>
            <pc:docMk/>
            <pc:sldMk cId="0" sldId="256"/>
            <ac:spMk id="4" creationId="{872C46B2-AFE2-27C1-034E-30B9504A34E4}"/>
          </ac:spMkLst>
        </pc:spChg>
        <pc:spChg chg="mod">
          <ac:chgData name="ASUS M1403QA" userId="bdabe1d6d02a2328" providerId="LiveId" clId="{559B862E-C40F-4DE0-A2DC-2495D7FFABA4}" dt="2025-05-14T11:14:06.800" v="4286" actId="20577"/>
          <ac:spMkLst>
            <pc:docMk/>
            <pc:sldMk cId="0" sldId="256"/>
            <ac:spMk id="6" creationId="{00000000-0000-0000-0000-000000000000}"/>
          </ac:spMkLst>
        </pc:spChg>
      </pc:sldChg>
      <pc:sldChg chg="delSp modSp mod">
        <pc:chgData name="ASUS M1403QA" userId="bdabe1d6d02a2328" providerId="LiveId" clId="{559B862E-C40F-4DE0-A2DC-2495D7FFABA4}" dt="2025-05-14T11:22:35.589" v="5397" actId="20577"/>
        <pc:sldMkLst>
          <pc:docMk/>
          <pc:sldMk cId="2691362876" sldId="299"/>
        </pc:sldMkLst>
        <pc:spChg chg="mod">
          <ac:chgData name="ASUS M1403QA" userId="bdabe1d6d02a2328" providerId="LiveId" clId="{559B862E-C40F-4DE0-A2DC-2495D7FFABA4}" dt="2025-05-14T11:22:35.589" v="5397" actId="20577"/>
          <ac:spMkLst>
            <pc:docMk/>
            <pc:sldMk cId="2691362876" sldId="299"/>
            <ac:spMk id="2" creationId="{AD9CA264-99B9-FC26-309D-35B86A85B927}"/>
          </ac:spMkLst>
        </pc:spChg>
      </pc:sldChg>
      <pc:sldChg chg="addSp modSp mod">
        <pc:chgData name="ASUS M1403QA" userId="bdabe1d6d02a2328" providerId="LiveId" clId="{559B862E-C40F-4DE0-A2DC-2495D7FFABA4}" dt="2025-05-14T11:35:37.967" v="5884" actId="20577"/>
        <pc:sldMkLst>
          <pc:docMk/>
          <pc:sldMk cId="383296963" sldId="300"/>
        </pc:sldMkLst>
        <pc:spChg chg="add mod">
          <ac:chgData name="ASUS M1403QA" userId="bdabe1d6d02a2328" providerId="LiveId" clId="{559B862E-C40F-4DE0-A2DC-2495D7FFABA4}" dt="2025-05-14T11:35:37.967" v="5884" actId="20577"/>
          <ac:spMkLst>
            <pc:docMk/>
            <pc:sldMk cId="383296963" sldId="300"/>
            <ac:spMk id="2" creationId="{F24A084C-ED95-A7A0-E06D-69694FC0AE37}"/>
          </ac:spMkLst>
        </pc:spChg>
        <pc:spChg chg="mod">
          <ac:chgData name="ASUS M1403QA" userId="bdabe1d6d02a2328" providerId="LiveId" clId="{559B862E-C40F-4DE0-A2DC-2495D7FFABA4}" dt="2025-05-14T11:34:38.815" v="5843" actId="1076"/>
          <ac:spMkLst>
            <pc:docMk/>
            <pc:sldMk cId="383296963" sldId="300"/>
            <ac:spMk id="5" creationId="{FF450FEA-33E3-5540-FB26-0F57818F59C3}"/>
          </ac:spMkLst>
        </pc:spChg>
      </pc:sldChg>
      <pc:sldChg chg="addSp delSp modSp mod">
        <pc:chgData name="ASUS M1403QA" userId="bdabe1d6d02a2328" providerId="LiveId" clId="{559B862E-C40F-4DE0-A2DC-2495D7FFABA4}" dt="2025-05-14T11:27:48.489" v="5777" actId="20577"/>
        <pc:sldMkLst>
          <pc:docMk/>
          <pc:sldMk cId="4187567083" sldId="301"/>
        </pc:sldMkLst>
        <pc:spChg chg="mod">
          <ac:chgData name="ASUS M1403QA" userId="bdabe1d6d02a2328" providerId="LiveId" clId="{559B862E-C40F-4DE0-A2DC-2495D7FFABA4}" dt="2025-05-13T03:31:17.151" v="3367" actId="20577"/>
          <ac:spMkLst>
            <pc:docMk/>
            <pc:sldMk cId="4187567083" sldId="301"/>
            <ac:spMk id="3" creationId="{00000000-0000-0000-0000-000000000000}"/>
          </ac:spMkLst>
        </pc:spChg>
        <pc:spChg chg="add mod">
          <ac:chgData name="ASUS M1403QA" userId="bdabe1d6d02a2328" providerId="LiveId" clId="{559B862E-C40F-4DE0-A2DC-2495D7FFABA4}" dt="2025-05-14T11:27:13.618" v="5771" actId="1076"/>
          <ac:spMkLst>
            <pc:docMk/>
            <pc:sldMk cId="4187567083" sldId="301"/>
            <ac:spMk id="4" creationId="{AD81BEEE-9CE7-F63F-3752-6A6C500D4E6B}"/>
          </ac:spMkLst>
        </pc:spChg>
        <pc:spChg chg="del mod">
          <ac:chgData name="ASUS M1403QA" userId="bdabe1d6d02a2328" providerId="LiveId" clId="{559B862E-C40F-4DE0-A2DC-2495D7FFABA4}" dt="2025-05-13T03:31:18.334" v="3369"/>
          <ac:spMkLst>
            <pc:docMk/>
            <pc:sldMk cId="4187567083" sldId="301"/>
            <ac:spMk id="5" creationId="{33828D8D-B027-13D3-698A-F853DA274991}"/>
          </ac:spMkLst>
        </pc:spChg>
        <pc:spChg chg="add mod">
          <ac:chgData name="ASUS M1403QA" userId="bdabe1d6d02a2328" providerId="LiveId" clId="{559B862E-C40F-4DE0-A2DC-2495D7FFABA4}" dt="2025-05-14T11:27:48.489" v="5777" actId="20577"/>
          <ac:spMkLst>
            <pc:docMk/>
            <pc:sldMk cId="4187567083" sldId="301"/>
            <ac:spMk id="6" creationId="{2DBA6989-5B23-C013-56DE-73FE76FAA94F}"/>
          </ac:spMkLst>
        </pc:spChg>
      </pc:sldChg>
      <pc:sldChg chg="addSp delSp modSp mod">
        <pc:chgData name="ASUS M1403QA" userId="bdabe1d6d02a2328" providerId="LiveId" clId="{559B862E-C40F-4DE0-A2DC-2495D7FFABA4}" dt="2025-05-14T11:38:44.498" v="5944" actId="20577"/>
        <pc:sldMkLst>
          <pc:docMk/>
          <pc:sldMk cId="1353967033" sldId="302"/>
        </pc:sldMkLst>
        <pc:spChg chg="add mod">
          <ac:chgData name="ASUS M1403QA" userId="bdabe1d6d02a2328" providerId="LiveId" clId="{559B862E-C40F-4DE0-A2DC-2495D7FFABA4}" dt="2025-05-14T11:38:44.498" v="5944" actId="20577"/>
          <ac:spMkLst>
            <pc:docMk/>
            <pc:sldMk cId="1353967033" sldId="302"/>
            <ac:spMk id="3" creationId="{30DA2724-F0D9-6D41-486C-193EBA111821}"/>
          </ac:spMkLst>
        </pc:spChg>
        <pc:spChg chg="mod">
          <ac:chgData name="ASUS M1403QA" userId="bdabe1d6d02a2328" providerId="LiveId" clId="{559B862E-C40F-4DE0-A2DC-2495D7FFABA4}" dt="2025-05-14T11:37:07.954" v="5916" actId="1076"/>
          <ac:spMkLst>
            <pc:docMk/>
            <pc:sldMk cId="1353967033" sldId="302"/>
            <ac:spMk id="4" creationId="{4D424EA9-606B-CAFC-D720-A31EDCDD670C}"/>
          </ac:spMkLst>
        </pc:spChg>
      </pc:sldChg>
      <pc:sldChg chg="addSp delSp modSp mod">
        <pc:chgData name="ASUS M1403QA" userId="bdabe1d6d02a2328" providerId="LiveId" clId="{559B862E-C40F-4DE0-A2DC-2495D7FFABA4}" dt="2025-05-14T11:40:08.525" v="5970" actId="1076"/>
        <pc:sldMkLst>
          <pc:docMk/>
          <pc:sldMk cId="243933569" sldId="303"/>
        </pc:sldMkLst>
        <pc:spChg chg="add del mod">
          <ac:chgData name="ASUS M1403QA" userId="bdabe1d6d02a2328" providerId="LiveId" clId="{559B862E-C40F-4DE0-A2DC-2495D7FFABA4}" dt="2025-05-13T05:11:12.467" v="4043"/>
          <ac:spMkLst>
            <pc:docMk/>
            <pc:sldMk cId="243933569" sldId="303"/>
            <ac:spMk id="2" creationId="{8745C119-502F-9837-EE3B-02DC860BB061}"/>
          </ac:spMkLst>
        </pc:spChg>
        <pc:spChg chg="add mod">
          <ac:chgData name="ASUS M1403QA" userId="bdabe1d6d02a2328" providerId="LiveId" clId="{559B862E-C40F-4DE0-A2DC-2495D7FFABA4}" dt="2025-05-08T01:41:44.120" v="1404" actId="14100"/>
          <ac:spMkLst>
            <pc:docMk/>
            <pc:sldMk cId="243933569" sldId="303"/>
            <ac:spMk id="3" creationId="{B7EAAF3F-5E0C-98C4-785B-15C57E890CF1}"/>
          </ac:spMkLst>
        </pc:spChg>
        <pc:spChg chg="add mod">
          <ac:chgData name="ASUS M1403QA" userId="bdabe1d6d02a2328" providerId="LiveId" clId="{559B862E-C40F-4DE0-A2DC-2495D7FFABA4}" dt="2025-05-14T11:40:01.168" v="5969" actId="1076"/>
          <ac:spMkLst>
            <pc:docMk/>
            <pc:sldMk cId="243933569" sldId="303"/>
            <ac:spMk id="5" creationId="{4EAD3ADD-7998-7797-AEA8-B8C0C8128A00}"/>
          </ac:spMkLst>
        </pc:spChg>
        <pc:spChg chg="add mod">
          <ac:chgData name="ASUS M1403QA" userId="bdabe1d6d02a2328" providerId="LiveId" clId="{559B862E-C40F-4DE0-A2DC-2495D7FFABA4}" dt="2025-05-14T11:40:08.525" v="5970" actId="1076"/>
          <ac:spMkLst>
            <pc:docMk/>
            <pc:sldMk cId="243933569" sldId="303"/>
            <ac:spMk id="7" creationId="{98ED9BAB-C9B8-A7E5-8418-4AB7C26B5295}"/>
          </ac:spMkLst>
        </pc:spChg>
      </pc:sldChg>
      <pc:sldChg chg="addSp delSp modSp mod">
        <pc:chgData name="ASUS M1403QA" userId="bdabe1d6d02a2328" providerId="LiveId" clId="{559B862E-C40F-4DE0-A2DC-2495D7FFABA4}" dt="2025-05-14T11:43:10.151" v="6016" actId="20577"/>
        <pc:sldMkLst>
          <pc:docMk/>
          <pc:sldMk cId="1870947957" sldId="304"/>
        </pc:sldMkLst>
        <pc:spChg chg="add mod">
          <ac:chgData name="ASUS M1403QA" userId="bdabe1d6d02a2328" providerId="LiveId" clId="{559B862E-C40F-4DE0-A2DC-2495D7FFABA4}" dt="2025-05-14T11:43:10.151" v="6016" actId="20577"/>
          <ac:spMkLst>
            <pc:docMk/>
            <pc:sldMk cId="1870947957" sldId="304"/>
            <ac:spMk id="3" creationId="{F63EF5EC-4F7C-68B7-0EF7-8348DD126432}"/>
          </ac:spMkLst>
        </pc:spChg>
        <pc:spChg chg="del mod">
          <ac:chgData name="ASUS M1403QA" userId="bdabe1d6d02a2328" providerId="LiveId" clId="{559B862E-C40F-4DE0-A2DC-2495D7FFABA4}" dt="2025-05-13T05:15:43.934" v="4077"/>
          <ac:spMkLst>
            <pc:docMk/>
            <pc:sldMk cId="1870947957" sldId="304"/>
            <ac:spMk id="4" creationId="{839E13C0-11B2-3789-3011-C01EE92BBAAA}"/>
          </ac:spMkLst>
        </pc:spChg>
        <pc:spChg chg="add del mod">
          <ac:chgData name="ASUS M1403QA" userId="bdabe1d6d02a2328" providerId="LiveId" clId="{559B862E-C40F-4DE0-A2DC-2495D7FFABA4}" dt="2025-05-14T11:42:03.191" v="6000"/>
          <ac:spMkLst>
            <pc:docMk/>
            <pc:sldMk cId="1870947957" sldId="304"/>
            <ac:spMk id="5" creationId="{5D95B782-AF52-7897-19D0-79796D1B5F54}"/>
          </ac:spMkLst>
        </pc:spChg>
        <pc:spChg chg="add mod">
          <ac:chgData name="ASUS M1403QA" userId="bdabe1d6d02a2328" providerId="LiveId" clId="{559B862E-C40F-4DE0-A2DC-2495D7FFABA4}" dt="2025-05-14T11:40:40.876" v="5972"/>
          <ac:spMkLst>
            <pc:docMk/>
            <pc:sldMk cId="1870947957" sldId="304"/>
            <ac:spMk id="7" creationId="{34795384-300B-AFA6-2FCA-5A43332BB9FE}"/>
          </ac:spMkLst>
        </pc:spChg>
      </pc:sldChg>
      <pc:sldChg chg="addSp modSp mod">
        <pc:chgData name="ASUS M1403QA" userId="bdabe1d6d02a2328" providerId="LiveId" clId="{559B862E-C40F-4DE0-A2DC-2495D7FFABA4}" dt="2025-05-14T11:44:50.499" v="6029" actId="1076"/>
        <pc:sldMkLst>
          <pc:docMk/>
          <pc:sldMk cId="971386161" sldId="305"/>
        </pc:sldMkLst>
        <pc:spChg chg="add mod">
          <ac:chgData name="ASUS M1403QA" userId="bdabe1d6d02a2328" providerId="LiveId" clId="{559B862E-C40F-4DE0-A2DC-2495D7FFABA4}" dt="2025-05-14T11:44:50.499" v="6029" actId="1076"/>
          <ac:spMkLst>
            <pc:docMk/>
            <pc:sldMk cId="971386161" sldId="305"/>
            <ac:spMk id="3" creationId="{734DEE1A-4A87-3D73-7710-EE846954151A}"/>
          </ac:spMkLst>
        </pc:spChg>
        <pc:spChg chg="mod">
          <ac:chgData name="ASUS M1403QA" userId="bdabe1d6d02a2328" providerId="LiveId" clId="{559B862E-C40F-4DE0-A2DC-2495D7FFABA4}" dt="2025-05-14T11:44:47.250" v="6028" actId="1076"/>
          <ac:spMkLst>
            <pc:docMk/>
            <pc:sldMk cId="971386161" sldId="305"/>
            <ac:spMk id="4" creationId="{9C19AC8A-7709-FDF4-3CBA-6B5F899956D7}"/>
          </ac:spMkLst>
        </pc:spChg>
      </pc:sldChg>
      <pc:sldChg chg="addSp modSp del mod">
        <pc:chgData name="ASUS M1403QA" userId="bdabe1d6d02a2328" providerId="LiveId" clId="{559B862E-C40F-4DE0-A2DC-2495D7FFABA4}" dt="2025-05-14T11:45:05.517" v="6030" actId="47"/>
        <pc:sldMkLst>
          <pc:docMk/>
          <pc:sldMk cId="3434554273" sldId="306"/>
        </pc:sldMkLst>
        <pc:spChg chg="mod">
          <ac:chgData name="ASUS M1403QA" userId="bdabe1d6d02a2328" providerId="LiveId" clId="{559B862E-C40F-4DE0-A2DC-2495D7FFABA4}" dt="2025-05-13T05:38:47.380" v="4119" actId="113"/>
          <ac:spMkLst>
            <pc:docMk/>
            <pc:sldMk cId="3434554273" sldId="306"/>
            <ac:spMk id="3" creationId="{FDEF9A66-4F3C-9654-6F96-F1DE83DD50DF}"/>
          </ac:spMkLst>
        </pc:spChg>
        <pc:spChg chg="add mod">
          <ac:chgData name="ASUS M1403QA" userId="bdabe1d6d02a2328" providerId="LiveId" clId="{559B862E-C40F-4DE0-A2DC-2495D7FFABA4}" dt="2025-05-13T05:39:45.269" v="4131" actId="20577"/>
          <ac:spMkLst>
            <pc:docMk/>
            <pc:sldMk cId="3434554273" sldId="306"/>
            <ac:spMk id="4" creationId="{E3015E9A-96AF-CD67-06E5-6422BA2841A9}"/>
          </ac:spMkLst>
        </pc:spChg>
      </pc:sldChg>
      <pc:sldChg chg="addSp delSp modSp del mod">
        <pc:chgData name="ASUS M1403QA" userId="bdabe1d6d02a2328" providerId="LiveId" clId="{559B862E-C40F-4DE0-A2DC-2495D7FFABA4}" dt="2025-05-13T05:40:00.699" v="4132" actId="47"/>
        <pc:sldMkLst>
          <pc:docMk/>
          <pc:sldMk cId="849192632" sldId="307"/>
        </pc:sldMkLst>
      </pc:sldChg>
      <pc:sldChg chg="addSp delSp modSp new del mod">
        <pc:chgData name="ASUS M1403QA" userId="bdabe1d6d02a2328" providerId="LiveId" clId="{559B862E-C40F-4DE0-A2DC-2495D7FFABA4}" dt="2025-05-13T05:40:04.675" v="4133" actId="47"/>
        <pc:sldMkLst>
          <pc:docMk/>
          <pc:sldMk cId="29928241" sldId="308"/>
        </pc:sldMkLst>
      </pc:sldChg>
      <pc:sldChg chg="modSp del mod">
        <pc:chgData name="ASUS M1403QA" userId="bdabe1d6d02a2328" providerId="LiveId" clId="{559B862E-C40F-4DE0-A2DC-2495D7FFABA4}" dt="2025-05-08T12:12:19.370" v="2915" actId="47"/>
        <pc:sldMkLst>
          <pc:docMk/>
          <pc:sldMk cId="1818653442" sldId="308"/>
        </pc:sldMkLst>
      </pc:sldChg>
      <pc:sldChg chg="modSp new mod">
        <pc:chgData name="ASUS M1403QA" userId="bdabe1d6d02a2328" providerId="LiveId" clId="{559B862E-C40F-4DE0-A2DC-2495D7FFABA4}" dt="2025-05-08T12:18:07.773" v="3266" actId="1076"/>
        <pc:sldMkLst>
          <pc:docMk/>
          <pc:sldMk cId="1317288660" sldId="309"/>
        </pc:sldMkLst>
        <pc:spChg chg="mod">
          <ac:chgData name="ASUS M1403QA" userId="bdabe1d6d02a2328" providerId="LiveId" clId="{559B862E-C40F-4DE0-A2DC-2495D7FFABA4}" dt="2025-05-08T12:18:07.773" v="3266" actId="1076"/>
          <ac:spMkLst>
            <pc:docMk/>
            <pc:sldMk cId="1317288660" sldId="309"/>
            <ac:spMk id="2" creationId="{67299D0F-6230-B9AF-E2F0-CCE182271F86}"/>
          </ac:spMkLst>
        </pc:spChg>
      </pc:sldChg>
      <pc:sldChg chg="del">
        <pc:chgData name="ASUS M1403QA" userId="bdabe1d6d02a2328" providerId="LiveId" clId="{559B862E-C40F-4DE0-A2DC-2495D7FFABA4}" dt="2025-05-08T12:12:18.740" v="2914" actId="47"/>
        <pc:sldMkLst>
          <pc:docMk/>
          <pc:sldMk cId="3324276359" sldId="309"/>
        </pc:sldMkLst>
      </pc:sldChg>
      <pc:sldChg chg="del">
        <pc:chgData name="ASUS M1403QA" userId="bdabe1d6d02a2328" providerId="LiveId" clId="{559B862E-C40F-4DE0-A2DC-2495D7FFABA4}" dt="2025-05-08T12:12:17.876" v="2913" actId="47"/>
        <pc:sldMkLst>
          <pc:docMk/>
          <pc:sldMk cId="290882536" sldId="310"/>
        </pc:sldMkLst>
      </pc:sldChg>
      <pc:sldChg chg="del">
        <pc:chgData name="ASUS M1403QA" userId="bdabe1d6d02a2328" providerId="LiveId" clId="{559B862E-C40F-4DE0-A2DC-2495D7FFABA4}" dt="2025-05-08T12:12:17.421" v="2912" actId="47"/>
        <pc:sldMkLst>
          <pc:docMk/>
          <pc:sldMk cId="820704962" sldId="311"/>
        </pc:sldMkLst>
      </pc:sldChg>
      <pc:sldChg chg="del">
        <pc:chgData name="ASUS M1403QA" userId="bdabe1d6d02a2328" providerId="LiveId" clId="{559B862E-C40F-4DE0-A2DC-2495D7FFABA4}" dt="2025-05-08T12:12:16.576" v="2911" actId="47"/>
        <pc:sldMkLst>
          <pc:docMk/>
          <pc:sldMk cId="624185414" sldId="312"/>
        </pc:sldMkLst>
      </pc:sldChg>
      <pc:sldChg chg="del">
        <pc:chgData name="ASUS M1403QA" userId="bdabe1d6d02a2328" providerId="LiveId" clId="{559B862E-C40F-4DE0-A2DC-2495D7FFABA4}" dt="2025-05-08T12:12:15.376" v="2910" actId="47"/>
        <pc:sldMkLst>
          <pc:docMk/>
          <pc:sldMk cId="2281936521" sldId="313"/>
        </pc:sldMkLst>
      </pc:sldChg>
      <pc:sldChg chg="modSp new del mod">
        <pc:chgData name="ASUS M1403QA" userId="bdabe1d6d02a2328" providerId="LiveId" clId="{559B862E-C40F-4DE0-A2DC-2495D7FFABA4}" dt="2025-05-08T01:08:20.269" v="383" actId="47"/>
        <pc:sldMkLst>
          <pc:docMk/>
          <pc:sldMk cId="2141566716" sldId="314"/>
        </pc:sldMkLst>
      </pc:sldChg>
    </pc:docChg>
  </pc:docChgLst>
</pc:chgInfo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1-04-30T14:37:44.232" idx="1">
    <p:pos x="10" y="10"/>
    <p:text/>
    <p:extLst>
      <p:ext uri="{C676402C-5697-4E1C-873F-D02D1690AC5C}">
        <p15:threadingInfo xmlns:p15="http://schemas.microsoft.com/office/powerpoint/2012/main" timeZoneBias="-420"/>
      </p:ext>
    </p:extLst>
  </p:cm>
</p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7450" y="701675"/>
            <a:ext cx="4670425" cy="3503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56" tIns="46278" rIns="92556" bIns="462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4533" y="4439167"/>
            <a:ext cx="5636260" cy="4205526"/>
          </a:xfrm>
          <a:prstGeom prst="rect">
            <a:avLst/>
          </a:prstGeom>
        </p:spPr>
        <p:txBody>
          <a:bodyPr vert="horz" lIns="92556" tIns="46278" rIns="92556" bIns="4627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D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481215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D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93415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7E5F97AF-CD45-40DE-9BCE-3C60148170F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4BD782C2-0B6B-41B6-B032-B4AAE7AFA99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1605E9BE-0D9A-4E76-8D6C-56DE4E94803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0" r:id="rId3"/>
    <p:sldLayoutId id="2147483652" r:id="rId4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6" Type="http://schemas.openxmlformats.org/officeDocument/2006/relationships/comments" Target="../comments/comment1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2950295"/>
            <a:ext cx="9144000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endParaRPr lang="en-US" sz="3600" b="1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ctr"/>
            <a:r>
              <a:rPr lang="id-ID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PERTEMUAN KE </a:t>
            </a:r>
            <a:r>
              <a:rPr lang="en-US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9</a:t>
            </a:r>
            <a:endParaRPr lang="en-US" sz="360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pic>
        <p:nvPicPr>
          <p:cNvPr id="5" name="Picture 4" descr="D:\!!!DATA RETNO_QAC\ARSIP Internal Memo\LOGO IM.png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9" t="15303" r="72530" b="16026"/>
          <a:stretch>
            <a:fillRect/>
          </a:stretch>
        </p:blipFill>
        <p:spPr bwMode="auto">
          <a:xfrm>
            <a:off x="7812360" y="60608"/>
            <a:ext cx="1276350" cy="1280160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Subtitle 3">
            <a:extLst>
              <a:ext uri="{FF2B5EF4-FFF2-40B4-BE49-F238E27FC236}">
                <a16:creationId xmlns:a16="http://schemas.microsoft.com/office/drawing/2014/main" id="{872C46B2-AFE2-27C1-034E-30B9504A34E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11560" y="1916832"/>
            <a:ext cx="6400800" cy="1752600"/>
          </a:xfrm>
        </p:spPr>
        <p:txBody>
          <a:bodyPr>
            <a:normAutofit/>
          </a:bodyPr>
          <a:lstStyle/>
          <a:p>
            <a:r>
              <a:rPr lang="fi-FI" dirty="0">
                <a:solidFill>
                  <a:schemeClr val="tx1"/>
                </a:solidFill>
                <a:latin typeface="Swis721 Blk BT" panose="020B0904030502020204" pitchFamily="34" charset="0"/>
              </a:rPr>
              <a:t>Kekuasaan Pemerintahan Negara Menurut Undang-Undang Dasar Tahun 1945</a:t>
            </a:r>
            <a:endParaRPr lang="en-ID" dirty="0">
              <a:solidFill>
                <a:schemeClr val="tx1"/>
              </a:solidFill>
              <a:latin typeface="Swis721 Blk BT" panose="020B09040305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395536" y="1453344"/>
            <a:ext cx="8229600" cy="395131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d-ID" sz="3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id-ID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AD9CA264-99B9-FC26-309D-35B86A85B927}"/>
              </a:ext>
            </a:extLst>
          </p:cNvPr>
          <p:cNvSpPr txBox="1"/>
          <p:nvPr/>
        </p:nvSpPr>
        <p:spPr>
          <a:xfrm>
            <a:off x="251520" y="836712"/>
            <a:ext cx="8496944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D" sz="2400" b="1" dirty="0"/>
              <a:t>                                </a:t>
            </a:r>
            <a:r>
              <a:rPr lang="en-ID" sz="2400" b="1" dirty="0" err="1"/>
              <a:t>Pembagian</a:t>
            </a:r>
            <a:r>
              <a:rPr lang="en-ID" sz="2400" b="1" dirty="0"/>
              <a:t> </a:t>
            </a:r>
            <a:r>
              <a:rPr lang="en-ID" sz="2400" b="1" dirty="0" err="1"/>
              <a:t>Kekuasaan</a:t>
            </a:r>
            <a:r>
              <a:rPr lang="en-ID" sz="2400" b="1" dirty="0"/>
              <a:t> Negara</a:t>
            </a:r>
          </a:p>
          <a:p>
            <a:endParaRPr lang="en-ID" sz="2400" b="1" dirty="0"/>
          </a:p>
          <a:p>
            <a:r>
              <a:rPr lang="en-ID" sz="2400" dirty="0" err="1"/>
              <a:t>Menurut</a:t>
            </a:r>
            <a:r>
              <a:rPr lang="en-ID" sz="2400" dirty="0"/>
              <a:t> UUD 1945, </a:t>
            </a:r>
            <a:r>
              <a:rPr lang="en-ID" sz="2400" dirty="0" err="1"/>
              <a:t>kekuasaan</a:t>
            </a:r>
            <a:r>
              <a:rPr lang="en-ID" sz="2400" dirty="0"/>
              <a:t> </a:t>
            </a:r>
            <a:r>
              <a:rPr lang="en-ID" sz="2400" dirty="0" err="1"/>
              <a:t>pemerintahan</a:t>
            </a:r>
            <a:r>
              <a:rPr lang="en-ID" sz="2400" dirty="0"/>
              <a:t> negara Indonesia </a:t>
            </a:r>
            <a:r>
              <a:rPr lang="en-ID" sz="2400" dirty="0" err="1"/>
              <a:t>didasarkan</a:t>
            </a:r>
            <a:r>
              <a:rPr lang="en-ID" sz="2400" dirty="0"/>
              <a:t> pada </a:t>
            </a:r>
            <a:r>
              <a:rPr lang="en-ID" sz="2400" dirty="0" err="1"/>
              <a:t>prinsip</a:t>
            </a:r>
            <a:r>
              <a:rPr lang="en-ID" sz="2400" dirty="0"/>
              <a:t> separation of powers (</a:t>
            </a:r>
            <a:r>
              <a:rPr lang="en-ID" sz="2400" dirty="0" err="1"/>
              <a:t>pemisahan</a:t>
            </a:r>
            <a:r>
              <a:rPr lang="en-ID" sz="2400" dirty="0"/>
              <a:t> </a:t>
            </a:r>
            <a:r>
              <a:rPr lang="en-ID" sz="2400" dirty="0" err="1"/>
              <a:t>kekuasaan</a:t>
            </a:r>
            <a:r>
              <a:rPr lang="en-ID" sz="2400" dirty="0"/>
              <a:t>) dan checks and balances (</a:t>
            </a:r>
            <a:r>
              <a:rPr lang="en-ID" sz="2400" dirty="0" err="1"/>
              <a:t>pengawasan</a:t>
            </a:r>
            <a:r>
              <a:rPr lang="en-ID" sz="2400" dirty="0"/>
              <a:t> dan </a:t>
            </a:r>
            <a:r>
              <a:rPr lang="en-ID" sz="2400" dirty="0" err="1"/>
              <a:t>keseimbangan</a:t>
            </a:r>
            <a:r>
              <a:rPr lang="en-ID" sz="2400" dirty="0"/>
              <a:t>) </a:t>
            </a:r>
            <a:r>
              <a:rPr lang="en-ID" sz="2400" dirty="0" err="1"/>
              <a:t>antara</a:t>
            </a:r>
            <a:r>
              <a:rPr lang="en-ID" sz="2400" dirty="0"/>
              <a:t> </a:t>
            </a:r>
            <a:r>
              <a:rPr lang="en-ID" sz="2400" dirty="0" err="1"/>
              <a:t>lembaga-lembaga</a:t>
            </a:r>
            <a:r>
              <a:rPr lang="en-ID" sz="2400" dirty="0"/>
              <a:t> negara. </a:t>
            </a:r>
            <a:r>
              <a:rPr lang="en-ID" sz="2400" dirty="0" err="1"/>
              <a:t>Setelah</a:t>
            </a:r>
            <a:r>
              <a:rPr lang="en-ID" sz="2400" dirty="0"/>
              <a:t> </a:t>
            </a:r>
            <a:r>
              <a:rPr lang="en-ID" sz="2400" dirty="0" err="1"/>
              <a:t>amandemen</a:t>
            </a:r>
            <a:r>
              <a:rPr lang="en-ID" sz="2400" dirty="0"/>
              <a:t> UUD 1945, </a:t>
            </a:r>
            <a:r>
              <a:rPr lang="en-ID" sz="2400" dirty="0" err="1"/>
              <a:t>pembagian</a:t>
            </a:r>
            <a:r>
              <a:rPr lang="en-ID" sz="2400" dirty="0"/>
              <a:t> </a:t>
            </a:r>
            <a:r>
              <a:rPr lang="en-ID" sz="2400" dirty="0" err="1"/>
              <a:t>kekuasaan</a:t>
            </a:r>
            <a:r>
              <a:rPr lang="en-ID" sz="2400" dirty="0"/>
              <a:t> negara </a:t>
            </a:r>
            <a:r>
              <a:rPr lang="en-ID" sz="2400" dirty="0" err="1"/>
              <a:t>diatur</a:t>
            </a:r>
            <a:r>
              <a:rPr lang="en-ID" sz="2400" dirty="0"/>
              <a:t> </a:t>
            </a:r>
            <a:r>
              <a:rPr lang="en-ID" sz="2400" dirty="0" err="1"/>
              <a:t>secara</a:t>
            </a:r>
            <a:r>
              <a:rPr lang="en-ID" sz="2400" dirty="0"/>
              <a:t> </a:t>
            </a:r>
            <a:r>
              <a:rPr lang="en-ID" sz="2400" dirty="0" err="1"/>
              <a:t>lebih</a:t>
            </a:r>
            <a:r>
              <a:rPr lang="en-ID" sz="2400" dirty="0"/>
              <a:t> </a:t>
            </a:r>
            <a:r>
              <a:rPr lang="en-ID" sz="2400" dirty="0" err="1"/>
              <a:t>tegas</a:t>
            </a:r>
            <a:r>
              <a:rPr lang="en-ID" sz="2400" dirty="0"/>
              <a:t> </a:t>
            </a:r>
            <a:r>
              <a:rPr lang="en-ID" sz="2400" dirty="0" err="1"/>
              <a:t>menjadi</a:t>
            </a:r>
            <a:r>
              <a:rPr lang="en-ID" sz="2400" dirty="0"/>
              <a:t> </a:t>
            </a:r>
            <a:r>
              <a:rPr lang="en-ID" sz="2400" dirty="0" err="1"/>
              <a:t>tiga</a:t>
            </a:r>
            <a:r>
              <a:rPr lang="en-ID" sz="2400" dirty="0"/>
              <a:t> </a:t>
            </a:r>
            <a:r>
              <a:rPr lang="en-ID" sz="2400" dirty="0" err="1"/>
              <a:t>cabang</a:t>
            </a:r>
            <a:r>
              <a:rPr lang="en-ID" sz="2400" dirty="0"/>
              <a:t> </a:t>
            </a:r>
            <a:r>
              <a:rPr lang="en-ID" sz="2400" dirty="0" err="1"/>
              <a:t>utama</a:t>
            </a:r>
            <a:r>
              <a:rPr lang="en-ID" sz="2400" dirty="0"/>
              <a:t> :</a:t>
            </a:r>
          </a:p>
          <a:p>
            <a:endParaRPr lang="en-ID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ID" sz="2400" dirty="0" err="1"/>
              <a:t>Kekuasaan</a:t>
            </a:r>
            <a:r>
              <a:rPr lang="en-ID" sz="2400" dirty="0"/>
              <a:t> </a:t>
            </a:r>
            <a:r>
              <a:rPr lang="en-ID" sz="2400" dirty="0" err="1"/>
              <a:t>Eksekutif</a:t>
            </a:r>
            <a:r>
              <a:rPr lang="en-ID" sz="2400" dirty="0"/>
              <a:t> : </a:t>
            </a:r>
            <a:r>
              <a:rPr lang="en-ID" sz="2400" dirty="0" err="1"/>
              <a:t>Dipegang</a:t>
            </a:r>
            <a:r>
              <a:rPr lang="en-ID" sz="2400" dirty="0"/>
              <a:t> oleh </a:t>
            </a:r>
            <a:r>
              <a:rPr lang="en-ID" sz="2400" dirty="0" err="1"/>
              <a:t>Presiden</a:t>
            </a:r>
            <a:r>
              <a:rPr lang="en-ID" sz="2400" dirty="0"/>
              <a:t> dan Wakil </a:t>
            </a:r>
            <a:r>
              <a:rPr lang="en-ID" sz="2400" dirty="0" err="1"/>
              <a:t>Presiden</a:t>
            </a:r>
            <a:r>
              <a:rPr lang="en-ID" sz="2400" dirty="0"/>
              <a:t>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ID" sz="2400" dirty="0" err="1"/>
              <a:t>Kekuasaan</a:t>
            </a:r>
            <a:r>
              <a:rPr lang="en-ID" sz="2400" dirty="0"/>
              <a:t> </a:t>
            </a:r>
            <a:r>
              <a:rPr lang="en-ID" sz="2400" dirty="0" err="1"/>
              <a:t>Legislatif</a:t>
            </a:r>
            <a:r>
              <a:rPr lang="en-ID" sz="2400" dirty="0"/>
              <a:t> : </a:t>
            </a:r>
            <a:r>
              <a:rPr lang="en-ID" sz="2400" dirty="0" err="1"/>
              <a:t>Dipegang</a:t>
            </a:r>
            <a:r>
              <a:rPr lang="en-ID" sz="2400" dirty="0"/>
              <a:t> oleh DPR, DPD, dan MPR.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ID" sz="2400" dirty="0" err="1"/>
              <a:t>Kekuasaan</a:t>
            </a:r>
            <a:r>
              <a:rPr lang="en-ID" sz="2400" dirty="0"/>
              <a:t> </a:t>
            </a:r>
            <a:r>
              <a:rPr lang="en-ID" sz="2400" dirty="0" err="1"/>
              <a:t>Yudikatif</a:t>
            </a:r>
            <a:r>
              <a:rPr lang="en-ID" sz="2400" dirty="0"/>
              <a:t> : </a:t>
            </a:r>
            <a:r>
              <a:rPr lang="en-ID" sz="2400" dirty="0" err="1"/>
              <a:t>Dipegang</a:t>
            </a:r>
            <a:r>
              <a:rPr lang="en-ID" sz="2400" dirty="0"/>
              <a:t> oleh MA, MK, dan badan </a:t>
            </a:r>
            <a:r>
              <a:rPr lang="en-ID" sz="2400" dirty="0" err="1"/>
              <a:t>peradilan</a:t>
            </a:r>
            <a:r>
              <a:rPr lang="en-ID" sz="2400" dirty="0"/>
              <a:t> di </a:t>
            </a:r>
            <a:r>
              <a:rPr lang="en-ID" sz="2400" dirty="0" err="1"/>
              <a:t>bawahnya</a:t>
            </a:r>
            <a:r>
              <a:rPr lang="en-ID" sz="24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691362876"/>
      </p:ext>
    </p:extLst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-540568" y="908720"/>
            <a:ext cx="6851104" cy="56693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endParaRPr lang="id-ID" sz="28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D81BEEE-9CE7-F63F-3752-6A6C500D4E6B}"/>
              </a:ext>
            </a:extLst>
          </p:cNvPr>
          <p:cNvSpPr txBox="1"/>
          <p:nvPr/>
        </p:nvSpPr>
        <p:spPr>
          <a:xfrm>
            <a:off x="3059832" y="777478"/>
            <a:ext cx="484174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b="1" dirty="0"/>
              <a:t>K</a:t>
            </a:r>
            <a:r>
              <a:rPr lang="en-ID" sz="2400" b="1" dirty="0" err="1"/>
              <a:t>ekuasaan</a:t>
            </a:r>
            <a:r>
              <a:rPr lang="en-ID" sz="2400" b="1" dirty="0"/>
              <a:t> </a:t>
            </a:r>
            <a:r>
              <a:rPr lang="en-ID" sz="2400" b="1" dirty="0" err="1"/>
              <a:t>Eksekutif</a:t>
            </a:r>
            <a:endParaRPr lang="en-ID" sz="2400" b="1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DBA6989-5B23-C013-56DE-73FE76FAA94F}"/>
              </a:ext>
            </a:extLst>
          </p:cNvPr>
          <p:cNvSpPr txBox="1"/>
          <p:nvPr/>
        </p:nvSpPr>
        <p:spPr>
          <a:xfrm>
            <a:off x="1018492" y="1370385"/>
            <a:ext cx="6851104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err="1"/>
              <a:t>Presiden</a:t>
            </a:r>
            <a:r>
              <a:rPr lang="en-US" sz="2400" dirty="0"/>
              <a:t> Republik Indonesia </a:t>
            </a:r>
            <a:r>
              <a:rPr lang="en-US" sz="2400" dirty="0" err="1"/>
              <a:t>memegang</a:t>
            </a:r>
            <a:r>
              <a:rPr lang="en-US" sz="2400" dirty="0"/>
              <a:t> </a:t>
            </a:r>
            <a:r>
              <a:rPr lang="en-US" sz="2400" dirty="0" err="1"/>
              <a:t>kekuasaan</a:t>
            </a:r>
            <a:r>
              <a:rPr lang="en-US" sz="2400" dirty="0"/>
              <a:t> </a:t>
            </a:r>
            <a:r>
              <a:rPr lang="en-US" sz="2400" dirty="0" err="1"/>
              <a:t>pemerintahan</a:t>
            </a:r>
            <a:r>
              <a:rPr lang="en-US" sz="2400" dirty="0"/>
              <a:t> </a:t>
            </a:r>
            <a:r>
              <a:rPr lang="en-US" sz="2400" dirty="0" err="1"/>
              <a:t>menurut</a:t>
            </a:r>
            <a:r>
              <a:rPr lang="en-US" sz="2400" dirty="0"/>
              <a:t> UUD 1945 (Pasal 4 </a:t>
            </a:r>
            <a:r>
              <a:rPr lang="en-US" sz="2400" dirty="0" err="1"/>
              <a:t>ayat</a:t>
            </a:r>
            <a:r>
              <a:rPr lang="en-US" sz="2400" dirty="0"/>
              <a:t> 1).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Dalam </a:t>
            </a:r>
            <a:r>
              <a:rPr lang="en-US" sz="2400" dirty="0" err="1"/>
              <a:t>menjalankan</a:t>
            </a:r>
            <a:r>
              <a:rPr lang="en-US" sz="2400" dirty="0"/>
              <a:t> </a:t>
            </a:r>
            <a:r>
              <a:rPr lang="en-US" sz="2400" dirty="0" err="1"/>
              <a:t>tugasnya</a:t>
            </a:r>
            <a:r>
              <a:rPr lang="en-US" sz="2400" dirty="0"/>
              <a:t>, </a:t>
            </a:r>
            <a:r>
              <a:rPr lang="en-US" sz="2400" dirty="0" err="1"/>
              <a:t>Presiden</a:t>
            </a:r>
            <a:r>
              <a:rPr lang="en-US" sz="2400" dirty="0"/>
              <a:t> </a:t>
            </a:r>
            <a:r>
              <a:rPr lang="en-US" sz="2400" dirty="0" err="1"/>
              <a:t>dibantu</a:t>
            </a:r>
            <a:r>
              <a:rPr lang="en-US" sz="2400" dirty="0"/>
              <a:t> oleh Wakil </a:t>
            </a:r>
            <a:r>
              <a:rPr lang="en-US" sz="2400" dirty="0" err="1"/>
              <a:t>Presiden</a:t>
            </a:r>
            <a:r>
              <a:rPr lang="en-US" sz="2400" dirty="0"/>
              <a:t> dan para </a:t>
            </a:r>
            <a:r>
              <a:rPr lang="en-US" sz="2400" dirty="0" err="1"/>
              <a:t>menteri</a:t>
            </a:r>
            <a:r>
              <a:rPr lang="en-US" sz="2400" dirty="0"/>
              <a:t> yang </a:t>
            </a:r>
            <a:r>
              <a:rPr lang="en-US" sz="2400" dirty="0" err="1"/>
              <a:t>diangkat</a:t>
            </a:r>
            <a:r>
              <a:rPr lang="en-US" sz="2400" dirty="0"/>
              <a:t> </a:t>
            </a:r>
            <a:r>
              <a:rPr lang="en-US" sz="2400" dirty="0" err="1"/>
              <a:t>serta</a:t>
            </a:r>
            <a:r>
              <a:rPr lang="en-US" sz="2400" dirty="0"/>
              <a:t> </a:t>
            </a:r>
            <a:r>
              <a:rPr lang="en-US" sz="2400" dirty="0" err="1"/>
              <a:t>diberhentikan</a:t>
            </a:r>
            <a:r>
              <a:rPr lang="en-US" sz="2400" dirty="0"/>
              <a:t> oleh </a:t>
            </a:r>
            <a:r>
              <a:rPr lang="en-US" sz="2400" dirty="0" err="1"/>
              <a:t>Presiden</a:t>
            </a:r>
            <a:r>
              <a:rPr lang="en-US" sz="2400" dirty="0"/>
              <a:t> (Pasal 17).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err="1"/>
              <a:t>Presiden</a:t>
            </a:r>
            <a:r>
              <a:rPr lang="en-US" sz="2400" dirty="0"/>
              <a:t> dan Wakil </a:t>
            </a:r>
            <a:r>
              <a:rPr lang="en-US" sz="2400" dirty="0" err="1"/>
              <a:t>Presiden</a:t>
            </a:r>
            <a:r>
              <a:rPr lang="en-US" sz="2400" dirty="0"/>
              <a:t> </a:t>
            </a:r>
            <a:r>
              <a:rPr lang="en-US" sz="2400" dirty="0" err="1"/>
              <a:t>dipilih</a:t>
            </a:r>
            <a:r>
              <a:rPr lang="en-US" sz="2400" dirty="0"/>
              <a:t> </a:t>
            </a:r>
            <a:r>
              <a:rPr lang="en-US" sz="2400" dirty="0" err="1"/>
              <a:t>langsung</a:t>
            </a:r>
            <a:r>
              <a:rPr lang="en-US" sz="2400" dirty="0"/>
              <a:t> oleh rakyat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satu</a:t>
            </a:r>
            <a:r>
              <a:rPr lang="en-US" sz="2400" dirty="0"/>
              <a:t> </a:t>
            </a:r>
            <a:r>
              <a:rPr lang="en-US" sz="2400" dirty="0" err="1"/>
              <a:t>pasangan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masa </a:t>
            </a:r>
            <a:r>
              <a:rPr lang="en-US" sz="2400" dirty="0" err="1"/>
              <a:t>jabatan</a:t>
            </a:r>
            <a:r>
              <a:rPr lang="en-US" sz="2400" dirty="0"/>
              <a:t> lima </a:t>
            </a:r>
            <a:r>
              <a:rPr lang="en-US" sz="2400" dirty="0" err="1"/>
              <a:t>tahun</a:t>
            </a:r>
            <a:r>
              <a:rPr lang="en-US" sz="2400" dirty="0"/>
              <a:t> dan </a:t>
            </a:r>
            <a:r>
              <a:rPr lang="en-US" sz="2400" dirty="0" err="1"/>
              <a:t>dapat</a:t>
            </a:r>
            <a:r>
              <a:rPr lang="en-US" sz="2400" dirty="0"/>
              <a:t> </a:t>
            </a:r>
            <a:r>
              <a:rPr lang="en-US" sz="2400" dirty="0" err="1"/>
              <a:t>dipilih</a:t>
            </a:r>
            <a:r>
              <a:rPr lang="en-US" sz="2400" dirty="0"/>
              <a:t> </a:t>
            </a:r>
            <a:r>
              <a:rPr lang="en-US" sz="2400" dirty="0" err="1"/>
              <a:t>kembali</a:t>
            </a:r>
            <a:r>
              <a:rPr lang="en-US" sz="2400" dirty="0"/>
              <a:t> </a:t>
            </a:r>
            <a:r>
              <a:rPr lang="en-US" sz="2400" dirty="0" err="1"/>
              <a:t>satu</a:t>
            </a:r>
            <a:r>
              <a:rPr lang="en-US" sz="2400" dirty="0"/>
              <a:t> kali masa </a:t>
            </a:r>
            <a:r>
              <a:rPr lang="en-US" sz="2400" dirty="0" err="1"/>
              <a:t>jabatan</a:t>
            </a:r>
            <a:r>
              <a:rPr lang="en-US" sz="2400" dirty="0"/>
              <a:t> </a:t>
            </a:r>
            <a:r>
              <a:rPr lang="en-US" sz="2400" dirty="0" err="1"/>
              <a:t>berikutnya</a:t>
            </a:r>
            <a:r>
              <a:rPr lang="en-US" sz="2400" dirty="0"/>
              <a:t> (Pasal 6A dan 7).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err="1"/>
              <a:t>Presiden</a:t>
            </a:r>
            <a:r>
              <a:rPr lang="en-US" sz="2400" dirty="0"/>
              <a:t> </a:t>
            </a:r>
            <a:r>
              <a:rPr lang="en-US" sz="2400" dirty="0" err="1"/>
              <a:t>tidak</a:t>
            </a:r>
            <a:r>
              <a:rPr lang="en-US" sz="2400" dirty="0"/>
              <a:t> </a:t>
            </a:r>
            <a:r>
              <a:rPr lang="en-US" sz="2400" dirty="0" err="1"/>
              <a:t>dapat</a:t>
            </a:r>
            <a:r>
              <a:rPr lang="en-US" sz="2400" dirty="0"/>
              <a:t> </a:t>
            </a:r>
            <a:r>
              <a:rPr lang="en-US" sz="2400" dirty="0" err="1"/>
              <a:t>membubarkan</a:t>
            </a:r>
            <a:r>
              <a:rPr lang="en-US" sz="2400" dirty="0"/>
              <a:t> </a:t>
            </a:r>
            <a:r>
              <a:rPr lang="en-US" sz="2400" dirty="0" err="1"/>
              <a:t>atau</a:t>
            </a:r>
            <a:r>
              <a:rPr lang="en-US" sz="2400" dirty="0"/>
              <a:t> </a:t>
            </a:r>
            <a:r>
              <a:rPr lang="en-US" sz="2400" dirty="0" err="1"/>
              <a:t>membekukan</a:t>
            </a:r>
            <a:r>
              <a:rPr lang="en-US" sz="2400" dirty="0"/>
              <a:t> DPR (Pasal 7C).</a:t>
            </a:r>
          </a:p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4187567083"/>
      </p:ext>
    </p:extLst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b="1" dirty="0"/>
              <a:t>	</a:t>
            </a:r>
          </a:p>
          <a:p>
            <a:endParaRPr lang="en-US" sz="4000" b="1" dirty="0"/>
          </a:p>
          <a:p>
            <a:endParaRPr lang="id-ID" sz="2400" b="1" dirty="0">
              <a:sym typeface="Wingdings" panose="05000000000000000000" pitchFamily="2" charset="2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F450FEA-33E3-5540-FB26-0F57818F59C3}"/>
              </a:ext>
            </a:extLst>
          </p:cNvPr>
          <p:cNvSpPr txBox="1"/>
          <p:nvPr/>
        </p:nvSpPr>
        <p:spPr>
          <a:xfrm>
            <a:off x="2483768" y="610092"/>
            <a:ext cx="781236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D" sz="2400" dirty="0" err="1">
                <a:latin typeface="Arial Black" panose="020B0A04020102020204" pitchFamily="34" charset="0"/>
              </a:rPr>
              <a:t>Kewenangan</a:t>
            </a:r>
            <a:r>
              <a:rPr lang="en-ID" sz="2400" dirty="0">
                <a:latin typeface="Arial Black" panose="020B0A04020102020204" pitchFamily="34" charset="0"/>
              </a:rPr>
              <a:t> </a:t>
            </a:r>
            <a:r>
              <a:rPr lang="en-ID" sz="2400" dirty="0" err="1">
                <a:latin typeface="Arial Black" panose="020B0A04020102020204" pitchFamily="34" charset="0"/>
              </a:rPr>
              <a:t>Presiden</a:t>
            </a:r>
            <a:endParaRPr lang="en-ID" sz="2400" dirty="0">
              <a:latin typeface="Arial Black" panose="020B0A0402010202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F24A084C-ED95-A7A0-E06D-69694FC0AE37}"/>
              </a:ext>
            </a:extLst>
          </p:cNvPr>
          <p:cNvSpPr txBox="1"/>
          <p:nvPr/>
        </p:nvSpPr>
        <p:spPr>
          <a:xfrm>
            <a:off x="539552" y="1232516"/>
            <a:ext cx="8433810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Tx/>
              <a:buChar char="-"/>
            </a:pPr>
            <a:r>
              <a:rPr lang="en-ID" sz="2400" dirty="0" err="1"/>
              <a:t>Menjalankan</a:t>
            </a:r>
            <a:r>
              <a:rPr lang="en-ID" sz="2400" dirty="0"/>
              <a:t> </a:t>
            </a:r>
            <a:r>
              <a:rPr lang="en-ID" sz="2400" dirty="0" err="1"/>
              <a:t>pemerintahan</a:t>
            </a:r>
            <a:r>
              <a:rPr lang="en-ID" sz="2400" dirty="0"/>
              <a:t> negara.</a:t>
            </a:r>
          </a:p>
          <a:p>
            <a:r>
              <a:rPr lang="en-ID" sz="2400" dirty="0"/>
              <a:t>- </a:t>
            </a:r>
            <a:r>
              <a:rPr lang="en-ID" sz="2400" dirty="0" err="1"/>
              <a:t>Mengajukan</a:t>
            </a:r>
            <a:r>
              <a:rPr lang="en-ID" sz="2400" dirty="0"/>
              <a:t> </a:t>
            </a:r>
            <a:r>
              <a:rPr lang="en-ID" sz="2400" dirty="0" err="1"/>
              <a:t>rancangan</a:t>
            </a:r>
            <a:r>
              <a:rPr lang="en-ID" sz="2400" dirty="0"/>
              <a:t> </a:t>
            </a:r>
            <a:r>
              <a:rPr lang="en-ID" sz="2400" dirty="0" err="1"/>
              <a:t>undang-undang</a:t>
            </a:r>
            <a:r>
              <a:rPr lang="en-ID" sz="2400" dirty="0"/>
              <a:t> </a:t>
            </a:r>
            <a:r>
              <a:rPr lang="en-ID" sz="2400" dirty="0" err="1"/>
              <a:t>kepada</a:t>
            </a:r>
            <a:r>
              <a:rPr lang="en-ID" sz="2400" dirty="0"/>
              <a:t> DPR.</a:t>
            </a:r>
          </a:p>
          <a:p>
            <a:r>
              <a:rPr lang="en-ID" sz="2400" dirty="0"/>
              <a:t>-    </a:t>
            </a:r>
            <a:r>
              <a:rPr lang="en-ID" sz="2400" dirty="0" err="1"/>
              <a:t>Menetapkan</a:t>
            </a:r>
            <a:r>
              <a:rPr lang="en-ID" sz="2400" dirty="0"/>
              <a:t> </a:t>
            </a:r>
            <a:r>
              <a:rPr lang="en-ID" sz="2400" dirty="0" err="1"/>
              <a:t>peraturan</a:t>
            </a:r>
            <a:r>
              <a:rPr lang="en-ID" sz="2400" dirty="0"/>
              <a:t> </a:t>
            </a:r>
            <a:r>
              <a:rPr lang="en-ID" sz="2400" dirty="0" err="1"/>
              <a:t>pemerintah</a:t>
            </a:r>
            <a:r>
              <a:rPr lang="en-ID" sz="2400" dirty="0"/>
              <a:t> </a:t>
            </a:r>
            <a:r>
              <a:rPr lang="en-ID" sz="2400" dirty="0" err="1"/>
              <a:t>untuk</a:t>
            </a:r>
            <a:r>
              <a:rPr lang="en-ID" sz="2400" dirty="0"/>
              <a:t> </a:t>
            </a:r>
            <a:r>
              <a:rPr lang="en-ID" sz="2400" dirty="0" err="1"/>
              <a:t>menjalankan</a:t>
            </a:r>
            <a:r>
              <a:rPr lang="en-ID" sz="2400" dirty="0"/>
              <a:t> </a:t>
            </a:r>
            <a:r>
              <a:rPr lang="en-ID" sz="2400" dirty="0" err="1"/>
              <a:t>undang-undang</a:t>
            </a:r>
            <a:r>
              <a:rPr lang="en-ID" sz="2400" dirty="0"/>
              <a:t>.</a:t>
            </a:r>
          </a:p>
          <a:p>
            <a:pPr marL="342900" indent="-342900">
              <a:buFontTx/>
              <a:buChar char="-"/>
            </a:pPr>
            <a:r>
              <a:rPr lang="en-ID" sz="2400" dirty="0" err="1"/>
              <a:t>Menyatakan</a:t>
            </a:r>
            <a:r>
              <a:rPr lang="en-ID" sz="2400" dirty="0"/>
              <a:t> </a:t>
            </a:r>
            <a:r>
              <a:rPr lang="en-ID" sz="2400" dirty="0" err="1"/>
              <a:t>perang</a:t>
            </a:r>
            <a:r>
              <a:rPr lang="en-ID" sz="2400" dirty="0"/>
              <a:t>, </a:t>
            </a:r>
            <a:r>
              <a:rPr lang="en-ID" sz="2400" dirty="0" err="1"/>
              <a:t>membuat</a:t>
            </a:r>
            <a:r>
              <a:rPr lang="en-ID" sz="2400" dirty="0"/>
              <a:t> </a:t>
            </a:r>
            <a:r>
              <a:rPr lang="en-ID" sz="2400" dirty="0" err="1"/>
              <a:t>perdamaian</a:t>
            </a:r>
            <a:r>
              <a:rPr lang="en-ID" sz="2400" dirty="0"/>
              <a:t>, dan </a:t>
            </a:r>
            <a:r>
              <a:rPr lang="en-ID" sz="2400" dirty="0" err="1"/>
              <a:t>perjanjian</a:t>
            </a:r>
            <a:r>
              <a:rPr lang="en-ID" sz="2400" dirty="0"/>
              <a:t> </a:t>
            </a:r>
            <a:r>
              <a:rPr lang="en-ID" sz="2400" dirty="0" err="1"/>
              <a:t>dengan</a:t>
            </a:r>
            <a:r>
              <a:rPr lang="en-ID" sz="2400" dirty="0"/>
              <a:t> negara lain </a:t>
            </a:r>
            <a:r>
              <a:rPr lang="en-ID" sz="2400" dirty="0" err="1"/>
              <a:t>atas</a:t>
            </a:r>
            <a:r>
              <a:rPr lang="en-ID" sz="2400" dirty="0"/>
              <a:t> </a:t>
            </a:r>
            <a:r>
              <a:rPr lang="en-ID" sz="2400" dirty="0" err="1"/>
              <a:t>persetujuan</a:t>
            </a:r>
            <a:r>
              <a:rPr lang="en-ID" sz="2400" dirty="0"/>
              <a:t> DPR.</a:t>
            </a:r>
          </a:p>
          <a:p>
            <a:pPr marL="342900" indent="-342900">
              <a:buFontTx/>
              <a:buChar char="-"/>
            </a:pPr>
            <a:r>
              <a:rPr lang="en-ID" sz="2400" dirty="0" err="1"/>
              <a:t>Mengangkat</a:t>
            </a:r>
            <a:r>
              <a:rPr lang="en-ID" sz="2400" dirty="0"/>
              <a:t> </a:t>
            </a:r>
            <a:r>
              <a:rPr lang="en-ID" sz="2400" dirty="0" err="1"/>
              <a:t>duta</a:t>
            </a:r>
            <a:r>
              <a:rPr lang="en-ID" sz="2400" dirty="0"/>
              <a:t> dan </a:t>
            </a:r>
            <a:r>
              <a:rPr lang="en-ID" sz="2400" dirty="0" err="1"/>
              <a:t>konsul</a:t>
            </a:r>
            <a:r>
              <a:rPr lang="en-ID" sz="2400" dirty="0"/>
              <a:t>, </a:t>
            </a:r>
            <a:r>
              <a:rPr lang="en-ID" sz="2400" dirty="0" err="1"/>
              <a:t>serta</a:t>
            </a:r>
            <a:r>
              <a:rPr lang="en-ID" sz="2400" dirty="0"/>
              <a:t> </a:t>
            </a:r>
            <a:r>
              <a:rPr lang="en-ID" sz="2400" dirty="0" err="1"/>
              <a:t>menerima</a:t>
            </a:r>
            <a:r>
              <a:rPr lang="en-ID" sz="2400" dirty="0"/>
              <a:t> </a:t>
            </a:r>
            <a:r>
              <a:rPr lang="en-ID" sz="2400" dirty="0" err="1"/>
              <a:t>penempatan</a:t>
            </a:r>
            <a:r>
              <a:rPr lang="en-ID" sz="2400" dirty="0"/>
              <a:t> </a:t>
            </a:r>
            <a:r>
              <a:rPr lang="en-ID" sz="2400" dirty="0" err="1"/>
              <a:t>duta</a:t>
            </a:r>
            <a:r>
              <a:rPr lang="en-ID" sz="2400" dirty="0"/>
              <a:t> negara lain </a:t>
            </a:r>
            <a:r>
              <a:rPr lang="en-ID" sz="2400" dirty="0" err="1"/>
              <a:t>dengan</a:t>
            </a:r>
            <a:r>
              <a:rPr lang="en-ID" sz="2400" dirty="0"/>
              <a:t> </a:t>
            </a:r>
            <a:r>
              <a:rPr lang="en-ID" sz="2400" dirty="0" err="1"/>
              <a:t>memperhatikan</a:t>
            </a:r>
            <a:r>
              <a:rPr lang="en-ID" sz="2400" dirty="0"/>
              <a:t> </a:t>
            </a:r>
            <a:r>
              <a:rPr lang="en-ID" sz="2400" dirty="0" err="1"/>
              <a:t>pertimbangan</a:t>
            </a:r>
            <a:r>
              <a:rPr lang="en-ID" sz="2400" dirty="0"/>
              <a:t> DPR.</a:t>
            </a:r>
          </a:p>
          <a:p>
            <a:pPr marL="342900" indent="-342900">
              <a:buFontTx/>
              <a:buChar char="-"/>
            </a:pPr>
            <a:r>
              <a:rPr lang="en-ID" sz="2400" dirty="0" err="1"/>
              <a:t>Menyatakan</a:t>
            </a:r>
            <a:r>
              <a:rPr lang="en-ID" sz="2400" dirty="0"/>
              <a:t> </a:t>
            </a:r>
            <a:r>
              <a:rPr lang="en-ID" sz="2400" dirty="0" err="1"/>
              <a:t>keadaan</a:t>
            </a:r>
            <a:r>
              <a:rPr lang="en-ID" sz="2400" dirty="0"/>
              <a:t> </a:t>
            </a:r>
            <a:r>
              <a:rPr lang="en-ID" sz="2400" dirty="0" err="1"/>
              <a:t>bahaya</a:t>
            </a:r>
            <a:r>
              <a:rPr lang="en-ID" sz="2400" dirty="0"/>
              <a:t>.</a:t>
            </a:r>
          </a:p>
          <a:p>
            <a:pPr marL="342900" indent="-342900">
              <a:buFontTx/>
              <a:buChar char="-"/>
            </a:pPr>
            <a:r>
              <a:rPr lang="en-ID" sz="2400" dirty="0" err="1"/>
              <a:t>Menetapkan</a:t>
            </a:r>
            <a:r>
              <a:rPr lang="en-ID" sz="2400" dirty="0"/>
              <a:t> </a:t>
            </a:r>
            <a:r>
              <a:rPr lang="en-ID" sz="2400" dirty="0" err="1"/>
              <a:t>Anggaran</a:t>
            </a:r>
            <a:r>
              <a:rPr lang="en-ID" sz="2400" dirty="0"/>
              <a:t> </a:t>
            </a:r>
            <a:r>
              <a:rPr lang="en-ID" sz="2400" dirty="0" err="1"/>
              <a:t>Pendapatan</a:t>
            </a:r>
            <a:r>
              <a:rPr lang="en-ID" sz="2400" dirty="0"/>
              <a:t> dan </a:t>
            </a:r>
            <a:r>
              <a:rPr lang="en-ID" sz="2400" dirty="0" err="1"/>
              <a:t>Belanja</a:t>
            </a:r>
            <a:r>
              <a:rPr lang="en-ID" sz="2400" dirty="0"/>
              <a:t> Negara (APBN) </a:t>
            </a:r>
            <a:r>
              <a:rPr lang="en-ID" sz="2400" dirty="0" err="1"/>
              <a:t>atas</a:t>
            </a:r>
            <a:r>
              <a:rPr lang="en-ID" sz="2400" dirty="0"/>
              <a:t> </a:t>
            </a:r>
            <a:r>
              <a:rPr lang="en-ID" sz="2400" dirty="0" err="1"/>
              <a:t>persetujuan</a:t>
            </a:r>
            <a:r>
              <a:rPr lang="en-ID" sz="2400" dirty="0"/>
              <a:t> DPR.</a:t>
            </a:r>
          </a:p>
          <a:p>
            <a:r>
              <a:rPr lang="en-ID" sz="2400" dirty="0"/>
              <a:t>-   Dalam </a:t>
            </a:r>
            <a:r>
              <a:rPr lang="en-ID" sz="2400" dirty="0" err="1"/>
              <a:t>keadaan</a:t>
            </a:r>
            <a:r>
              <a:rPr lang="en-ID" sz="2400" dirty="0"/>
              <a:t> </a:t>
            </a:r>
            <a:r>
              <a:rPr lang="en-ID" sz="2400" dirty="0" err="1"/>
              <a:t>mendesak</a:t>
            </a:r>
            <a:r>
              <a:rPr lang="en-ID" sz="2400" dirty="0"/>
              <a:t>, </a:t>
            </a:r>
            <a:r>
              <a:rPr lang="en-ID" sz="2400" dirty="0" err="1"/>
              <a:t>menetapkan</a:t>
            </a:r>
            <a:r>
              <a:rPr lang="en-ID" sz="2400" dirty="0"/>
              <a:t> </a:t>
            </a:r>
            <a:r>
              <a:rPr lang="en-ID" sz="2400" dirty="0" err="1"/>
              <a:t>Peraturan</a:t>
            </a:r>
            <a:r>
              <a:rPr lang="en-ID" sz="2400" dirty="0"/>
              <a:t> </a:t>
            </a:r>
            <a:r>
              <a:rPr lang="en-ID" sz="2400" dirty="0" err="1"/>
              <a:t>Pemerintah</a:t>
            </a:r>
            <a:r>
              <a:rPr lang="en-ID" sz="2400" dirty="0"/>
              <a:t> </a:t>
            </a:r>
            <a:r>
              <a:rPr lang="en-ID" sz="2400" dirty="0" err="1"/>
              <a:t>Pengganti</a:t>
            </a:r>
            <a:r>
              <a:rPr lang="en-ID" sz="2400" dirty="0"/>
              <a:t> </a:t>
            </a:r>
            <a:r>
              <a:rPr lang="en-ID" sz="2400" dirty="0" err="1"/>
              <a:t>Undang-Undang</a:t>
            </a:r>
            <a:r>
              <a:rPr lang="en-ID" sz="2400" dirty="0"/>
              <a:t> (</a:t>
            </a:r>
            <a:r>
              <a:rPr lang="en-ID" sz="2400" dirty="0" err="1"/>
              <a:t>Perpu</a:t>
            </a:r>
            <a:r>
              <a:rPr lang="en-ID" sz="2400" dirty="0"/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383296963"/>
      </p:ext>
    </p:extLst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4D424EA9-606B-CAFC-D720-A31EDCDD670C}"/>
              </a:ext>
            </a:extLst>
          </p:cNvPr>
          <p:cNvSpPr txBox="1"/>
          <p:nvPr/>
        </p:nvSpPr>
        <p:spPr>
          <a:xfrm>
            <a:off x="2915816" y="836712"/>
            <a:ext cx="6408712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b="1" dirty="0"/>
              <a:t> </a:t>
            </a:r>
            <a:r>
              <a:rPr lang="en-US" sz="2400" b="1" dirty="0" err="1"/>
              <a:t>Kekuasaan</a:t>
            </a:r>
            <a:r>
              <a:rPr lang="en-US" sz="2400" b="1" dirty="0"/>
              <a:t> </a:t>
            </a:r>
            <a:r>
              <a:rPr lang="en-US" sz="2400" b="1" dirty="0" err="1"/>
              <a:t>Legislatif</a:t>
            </a:r>
            <a:endParaRPr lang="en-US" sz="2400" b="1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0DA2724-F0D9-6D41-486C-193EBA111821}"/>
              </a:ext>
            </a:extLst>
          </p:cNvPr>
          <p:cNvSpPr txBox="1"/>
          <p:nvPr/>
        </p:nvSpPr>
        <p:spPr>
          <a:xfrm>
            <a:off x="272070" y="1916832"/>
            <a:ext cx="8448103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ID" sz="2400" dirty="0"/>
              <a:t>DPR </a:t>
            </a:r>
            <a:r>
              <a:rPr lang="en-ID" sz="2400" dirty="0" err="1"/>
              <a:t>memegang</a:t>
            </a:r>
            <a:r>
              <a:rPr lang="en-ID" sz="2400" dirty="0"/>
              <a:t> </a:t>
            </a:r>
            <a:r>
              <a:rPr lang="en-ID" sz="2400" dirty="0" err="1"/>
              <a:t>kekuasaan</a:t>
            </a:r>
            <a:r>
              <a:rPr lang="en-ID" sz="2400" dirty="0"/>
              <a:t> </a:t>
            </a:r>
            <a:r>
              <a:rPr lang="en-ID" sz="2400" dirty="0" err="1"/>
              <a:t>membentuk</a:t>
            </a:r>
            <a:r>
              <a:rPr lang="en-ID" sz="2400" dirty="0"/>
              <a:t> </a:t>
            </a:r>
            <a:r>
              <a:rPr lang="en-ID" sz="2400" dirty="0" err="1"/>
              <a:t>undang-undang</a:t>
            </a:r>
            <a:r>
              <a:rPr lang="en-ID" sz="2400" dirty="0"/>
              <a:t> (Pasal 20).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ID" sz="2400" dirty="0"/>
              <a:t>DPD </a:t>
            </a:r>
            <a:r>
              <a:rPr lang="en-ID" sz="2400" dirty="0" err="1"/>
              <a:t>memiliki</a:t>
            </a:r>
            <a:r>
              <a:rPr lang="en-ID" sz="2400" dirty="0"/>
              <a:t> </a:t>
            </a:r>
            <a:r>
              <a:rPr lang="en-ID" sz="2400" dirty="0" err="1"/>
              <a:t>fungsi</a:t>
            </a:r>
            <a:r>
              <a:rPr lang="en-ID" sz="2400" dirty="0"/>
              <a:t> </a:t>
            </a:r>
            <a:r>
              <a:rPr lang="en-ID" sz="2400" dirty="0" err="1"/>
              <a:t>legislasi</a:t>
            </a:r>
            <a:r>
              <a:rPr lang="en-ID" sz="2400" dirty="0"/>
              <a:t> </a:t>
            </a:r>
            <a:r>
              <a:rPr lang="en-ID" sz="2400" dirty="0" err="1"/>
              <a:t>terbatas</a:t>
            </a:r>
            <a:r>
              <a:rPr lang="en-ID" sz="2400" dirty="0"/>
              <a:t>, </a:t>
            </a:r>
            <a:r>
              <a:rPr lang="en-ID" sz="2400" dirty="0" err="1"/>
              <a:t>khususnya</a:t>
            </a:r>
            <a:r>
              <a:rPr lang="en-ID" sz="2400" dirty="0"/>
              <a:t> </a:t>
            </a:r>
            <a:r>
              <a:rPr lang="en-ID" sz="2400" dirty="0" err="1"/>
              <a:t>terkait</a:t>
            </a:r>
            <a:r>
              <a:rPr lang="en-ID" sz="2400" dirty="0"/>
              <a:t> </a:t>
            </a:r>
            <a:r>
              <a:rPr lang="en-ID" sz="2400" dirty="0" err="1"/>
              <a:t>otonomi</a:t>
            </a:r>
            <a:r>
              <a:rPr lang="en-ID" sz="2400" dirty="0"/>
              <a:t> </a:t>
            </a:r>
            <a:r>
              <a:rPr lang="en-ID" sz="2400" dirty="0" err="1"/>
              <a:t>daerah</a:t>
            </a:r>
            <a:r>
              <a:rPr lang="en-ID" sz="2400" dirty="0"/>
              <a:t>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ID" sz="2400" dirty="0"/>
              <a:t>MPR </a:t>
            </a:r>
            <a:r>
              <a:rPr lang="en-ID" sz="2400" dirty="0" err="1"/>
              <a:t>berwenang</a:t>
            </a:r>
            <a:r>
              <a:rPr lang="en-ID" sz="2400" dirty="0"/>
              <a:t> </a:t>
            </a:r>
            <a:r>
              <a:rPr lang="en-ID" sz="2400" dirty="0" err="1"/>
              <a:t>mengubah</a:t>
            </a:r>
            <a:r>
              <a:rPr lang="en-ID" sz="2400" dirty="0"/>
              <a:t> dan </a:t>
            </a:r>
            <a:r>
              <a:rPr lang="en-ID" sz="2400" dirty="0" err="1"/>
              <a:t>menetapkan</a:t>
            </a:r>
            <a:r>
              <a:rPr lang="en-ID" sz="2400" dirty="0"/>
              <a:t> UUD, </a:t>
            </a:r>
            <a:r>
              <a:rPr lang="en-ID" sz="2400" dirty="0" err="1"/>
              <a:t>melantik</a:t>
            </a:r>
            <a:r>
              <a:rPr lang="en-ID" sz="2400" dirty="0"/>
              <a:t> </a:t>
            </a:r>
            <a:r>
              <a:rPr lang="en-ID" sz="2400" dirty="0" err="1"/>
              <a:t>Presiden</a:t>
            </a:r>
            <a:r>
              <a:rPr lang="en-ID" sz="2400" dirty="0"/>
              <a:t> dan/</a:t>
            </a:r>
            <a:r>
              <a:rPr lang="en-ID" sz="2400" dirty="0" err="1"/>
              <a:t>atau</a:t>
            </a:r>
            <a:r>
              <a:rPr lang="en-ID" sz="2400" dirty="0"/>
              <a:t> Wakil </a:t>
            </a:r>
            <a:r>
              <a:rPr lang="en-ID" sz="2400" dirty="0" err="1"/>
              <a:t>Presiden</a:t>
            </a:r>
            <a:r>
              <a:rPr lang="en-ID" sz="2400" dirty="0"/>
              <a:t>, </a:t>
            </a:r>
            <a:r>
              <a:rPr lang="en-ID" sz="2400" dirty="0" err="1"/>
              <a:t>serta</a:t>
            </a:r>
            <a:r>
              <a:rPr lang="en-ID" sz="2400" dirty="0"/>
              <a:t> </a:t>
            </a:r>
            <a:r>
              <a:rPr lang="en-ID" sz="2400" dirty="0" err="1"/>
              <a:t>dapat</a:t>
            </a:r>
            <a:r>
              <a:rPr lang="en-ID" sz="2400" dirty="0"/>
              <a:t> </a:t>
            </a:r>
            <a:r>
              <a:rPr lang="en-ID" sz="2400" dirty="0" err="1"/>
              <a:t>memberhentikan</a:t>
            </a:r>
            <a:r>
              <a:rPr lang="en-ID" sz="2400" dirty="0"/>
              <a:t> </a:t>
            </a:r>
            <a:r>
              <a:rPr lang="en-ID" sz="2400" dirty="0" err="1"/>
              <a:t>Presiden</a:t>
            </a:r>
            <a:r>
              <a:rPr lang="en-ID" sz="2400" dirty="0"/>
              <a:t>/Wakil </a:t>
            </a:r>
            <a:r>
              <a:rPr lang="en-ID" sz="2400" dirty="0" err="1"/>
              <a:t>Presiden</a:t>
            </a:r>
            <a:r>
              <a:rPr lang="en-ID" sz="2400" dirty="0"/>
              <a:t> </a:t>
            </a:r>
            <a:r>
              <a:rPr lang="en-ID" sz="2400" dirty="0" err="1"/>
              <a:t>dalam</a:t>
            </a:r>
            <a:r>
              <a:rPr lang="en-ID" sz="2400" dirty="0"/>
              <a:t> masa </a:t>
            </a:r>
            <a:r>
              <a:rPr lang="en-ID" sz="2400" dirty="0" err="1"/>
              <a:t>jabatannya</a:t>
            </a:r>
            <a:r>
              <a:rPr lang="en-ID" sz="2400" dirty="0"/>
              <a:t> </a:t>
            </a:r>
            <a:r>
              <a:rPr lang="en-ID" sz="2400" dirty="0" err="1"/>
              <a:t>menurut</a:t>
            </a:r>
            <a:r>
              <a:rPr lang="en-ID" sz="2400" dirty="0"/>
              <a:t> UUD (Pasal 3).</a:t>
            </a:r>
          </a:p>
        </p:txBody>
      </p:sp>
    </p:spTree>
    <p:extLst>
      <p:ext uri="{BB962C8B-B14F-4D97-AF65-F5344CB8AC3E}">
        <p14:creationId xmlns:p14="http://schemas.microsoft.com/office/powerpoint/2010/main" val="1353967033"/>
      </p:ext>
    </p:extLst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B7EAAF3F-5E0C-98C4-785B-15C57E890CF1}"/>
              </a:ext>
            </a:extLst>
          </p:cNvPr>
          <p:cNvSpPr txBox="1"/>
          <p:nvPr/>
        </p:nvSpPr>
        <p:spPr>
          <a:xfrm>
            <a:off x="3491880" y="2348880"/>
            <a:ext cx="13681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ID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EAD3ADD-7998-7797-AEA8-B8C0C8128A00}"/>
              </a:ext>
            </a:extLst>
          </p:cNvPr>
          <p:cNvSpPr txBox="1"/>
          <p:nvPr/>
        </p:nvSpPr>
        <p:spPr>
          <a:xfrm>
            <a:off x="2987824" y="764704"/>
            <a:ext cx="45720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D" sz="2400" b="1" dirty="0" err="1"/>
              <a:t>Kekuasaan</a:t>
            </a:r>
            <a:r>
              <a:rPr lang="en-ID" sz="2400" b="1" dirty="0"/>
              <a:t> </a:t>
            </a:r>
            <a:r>
              <a:rPr lang="en-ID" sz="2400" b="1" dirty="0" err="1"/>
              <a:t>Yudikatif</a:t>
            </a:r>
            <a:endParaRPr lang="en-ID" sz="2400" b="1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8ED9BAB-C9B8-A7E5-8418-4AB7C26B5295}"/>
              </a:ext>
            </a:extLst>
          </p:cNvPr>
          <p:cNvSpPr txBox="1"/>
          <p:nvPr/>
        </p:nvSpPr>
        <p:spPr>
          <a:xfrm>
            <a:off x="1352192" y="1536174"/>
            <a:ext cx="6439616" cy="37856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ID" sz="2400" dirty="0" err="1"/>
              <a:t>Kekuasaan</a:t>
            </a:r>
            <a:r>
              <a:rPr lang="en-ID" sz="2400" dirty="0"/>
              <a:t> </a:t>
            </a:r>
            <a:r>
              <a:rPr lang="en-ID" sz="2400" dirty="0" err="1"/>
              <a:t>kehakiman</a:t>
            </a:r>
            <a:r>
              <a:rPr lang="en-ID" sz="2400" dirty="0"/>
              <a:t> </a:t>
            </a:r>
            <a:r>
              <a:rPr lang="en-ID" sz="2400" dirty="0" err="1"/>
              <a:t>dijalankan</a:t>
            </a:r>
            <a:r>
              <a:rPr lang="en-ID" sz="2400" dirty="0"/>
              <a:t> oleh </a:t>
            </a:r>
            <a:r>
              <a:rPr lang="en-ID" sz="2400" dirty="0" err="1"/>
              <a:t>Mahkamah</a:t>
            </a:r>
            <a:r>
              <a:rPr lang="en-ID" sz="2400" dirty="0"/>
              <a:t> Agung (MA) dan </a:t>
            </a:r>
            <a:r>
              <a:rPr lang="en-ID" sz="2400" dirty="0" err="1"/>
              <a:t>Mahkamah</a:t>
            </a:r>
            <a:r>
              <a:rPr lang="en-ID" sz="2400" dirty="0"/>
              <a:t> </a:t>
            </a:r>
            <a:r>
              <a:rPr lang="en-ID" sz="2400" dirty="0" err="1"/>
              <a:t>Konstitusi</a:t>
            </a:r>
            <a:r>
              <a:rPr lang="en-ID" sz="2400" dirty="0"/>
              <a:t> (MK).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ID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ID" sz="2400" dirty="0"/>
              <a:t>MA </a:t>
            </a:r>
            <a:r>
              <a:rPr lang="en-ID" sz="2400" dirty="0" err="1"/>
              <a:t>membawahi</a:t>
            </a:r>
            <a:r>
              <a:rPr lang="en-ID" sz="2400" dirty="0"/>
              <a:t> badan </a:t>
            </a:r>
            <a:r>
              <a:rPr lang="en-ID" sz="2400" dirty="0" err="1"/>
              <a:t>peradilan</a:t>
            </a:r>
            <a:r>
              <a:rPr lang="en-ID" sz="2400" dirty="0"/>
              <a:t> di </a:t>
            </a:r>
            <a:r>
              <a:rPr lang="en-ID" sz="2400" dirty="0" err="1"/>
              <a:t>bawahnya</a:t>
            </a:r>
            <a:r>
              <a:rPr lang="en-ID" sz="2400" dirty="0"/>
              <a:t>, </a:t>
            </a:r>
            <a:r>
              <a:rPr lang="en-ID" sz="2400" dirty="0" err="1"/>
              <a:t>sedangkan</a:t>
            </a:r>
            <a:r>
              <a:rPr lang="en-ID" sz="2400" dirty="0"/>
              <a:t> MK </a:t>
            </a:r>
            <a:r>
              <a:rPr lang="en-ID" sz="2400" dirty="0" err="1"/>
              <a:t>berwenang</a:t>
            </a:r>
            <a:r>
              <a:rPr lang="en-ID" sz="2400" dirty="0"/>
              <a:t> </a:t>
            </a:r>
            <a:r>
              <a:rPr lang="en-ID" sz="2400" dirty="0" err="1"/>
              <a:t>menguji</a:t>
            </a:r>
            <a:r>
              <a:rPr lang="en-ID" sz="2400" dirty="0"/>
              <a:t> </a:t>
            </a:r>
            <a:r>
              <a:rPr lang="en-ID" sz="2400" dirty="0" err="1"/>
              <a:t>undang-undang</a:t>
            </a:r>
            <a:r>
              <a:rPr lang="en-ID" sz="2400" dirty="0"/>
              <a:t> </a:t>
            </a:r>
            <a:r>
              <a:rPr lang="en-ID" sz="2400" dirty="0" err="1"/>
              <a:t>terhadap</a:t>
            </a:r>
            <a:r>
              <a:rPr lang="en-ID" sz="2400" dirty="0"/>
              <a:t> UUD, </a:t>
            </a:r>
            <a:r>
              <a:rPr lang="en-ID" sz="2400" dirty="0" err="1"/>
              <a:t>memutus</a:t>
            </a:r>
            <a:r>
              <a:rPr lang="en-ID" sz="2400" dirty="0"/>
              <a:t> </a:t>
            </a:r>
            <a:r>
              <a:rPr lang="en-ID" sz="2400" dirty="0" err="1"/>
              <a:t>sengketa</a:t>
            </a:r>
            <a:r>
              <a:rPr lang="en-ID" sz="2400" dirty="0"/>
              <a:t> </a:t>
            </a:r>
            <a:r>
              <a:rPr lang="en-ID" sz="2400" dirty="0" err="1"/>
              <a:t>kewenangan</a:t>
            </a:r>
            <a:r>
              <a:rPr lang="en-ID" sz="2400" dirty="0"/>
              <a:t> </a:t>
            </a:r>
            <a:r>
              <a:rPr lang="en-ID" sz="2400" dirty="0" err="1"/>
              <a:t>lembaga</a:t>
            </a:r>
            <a:r>
              <a:rPr lang="en-ID" sz="2400" dirty="0"/>
              <a:t> negara, </a:t>
            </a:r>
            <a:r>
              <a:rPr lang="en-ID" sz="2400" dirty="0" err="1"/>
              <a:t>memutus</a:t>
            </a:r>
            <a:r>
              <a:rPr lang="en-ID" sz="2400" dirty="0"/>
              <a:t> </a:t>
            </a:r>
            <a:r>
              <a:rPr lang="en-ID" sz="2400" dirty="0" err="1"/>
              <a:t>pembubaran</a:t>
            </a:r>
            <a:r>
              <a:rPr lang="en-ID" sz="2400" dirty="0"/>
              <a:t> </a:t>
            </a:r>
            <a:r>
              <a:rPr lang="en-ID" sz="2400" dirty="0" err="1"/>
              <a:t>partai</a:t>
            </a:r>
            <a:r>
              <a:rPr lang="en-ID" sz="2400" dirty="0"/>
              <a:t> </a:t>
            </a:r>
            <a:r>
              <a:rPr lang="en-ID" sz="2400" dirty="0" err="1"/>
              <a:t>politik</a:t>
            </a:r>
            <a:r>
              <a:rPr lang="en-ID" sz="2400" dirty="0"/>
              <a:t>, dan </a:t>
            </a:r>
            <a:r>
              <a:rPr lang="en-ID" sz="2400" dirty="0" err="1"/>
              <a:t>memutus</a:t>
            </a:r>
            <a:r>
              <a:rPr lang="en-ID" sz="2400" dirty="0"/>
              <a:t> </a:t>
            </a:r>
            <a:r>
              <a:rPr lang="en-ID" sz="2400" dirty="0" err="1"/>
              <a:t>perselisihan</a:t>
            </a:r>
            <a:r>
              <a:rPr lang="en-ID" sz="2400" dirty="0"/>
              <a:t> </a:t>
            </a:r>
            <a:r>
              <a:rPr lang="en-ID" sz="2400" dirty="0" err="1"/>
              <a:t>hasil</a:t>
            </a:r>
            <a:r>
              <a:rPr lang="en-ID" sz="2400" dirty="0"/>
              <a:t> </a:t>
            </a:r>
            <a:r>
              <a:rPr lang="en-ID" sz="2400" dirty="0" err="1"/>
              <a:t>pemilu</a:t>
            </a:r>
            <a:r>
              <a:rPr lang="en-ID" sz="2400" dirty="0"/>
              <a:t>.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243933569"/>
      </p:ext>
    </p:extLst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63EF5EC-4F7C-68B7-0EF7-8348DD126432}"/>
              </a:ext>
            </a:extLst>
          </p:cNvPr>
          <p:cNvSpPr txBox="1"/>
          <p:nvPr/>
        </p:nvSpPr>
        <p:spPr>
          <a:xfrm>
            <a:off x="611560" y="1750457"/>
            <a:ext cx="8424936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D" sz="2400" dirty="0" err="1"/>
              <a:t>Prinsip</a:t>
            </a:r>
            <a:r>
              <a:rPr lang="en-ID" sz="2400" dirty="0"/>
              <a:t> checks and balances </a:t>
            </a:r>
            <a:r>
              <a:rPr lang="en-ID" sz="2400" dirty="0" err="1"/>
              <a:t>diterapkan</a:t>
            </a:r>
            <a:r>
              <a:rPr lang="en-ID" sz="2400" dirty="0"/>
              <a:t> </a:t>
            </a:r>
            <a:r>
              <a:rPr lang="en-ID" sz="2400" dirty="0" err="1"/>
              <a:t>untuk</a:t>
            </a:r>
            <a:r>
              <a:rPr lang="en-ID" sz="2400" dirty="0"/>
              <a:t> </a:t>
            </a:r>
            <a:r>
              <a:rPr lang="en-ID" sz="2400" dirty="0" err="1"/>
              <a:t>mencegah</a:t>
            </a:r>
            <a:r>
              <a:rPr lang="en-ID" sz="2400" dirty="0"/>
              <a:t> </a:t>
            </a:r>
            <a:r>
              <a:rPr lang="en-ID" sz="2400" dirty="0" err="1"/>
              <a:t>terpusatnya</a:t>
            </a:r>
            <a:r>
              <a:rPr lang="en-ID" sz="2400" dirty="0"/>
              <a:t> </a:t>
            </a:r>
            <a:r>
              <a:rPr lang="en-ID" sz="2400" dirty="0" err="1"/>
              <a:t>kekuasaan</a:t>
            </a:r>
            <a:r>
              <a:rPr lang="en-ID" sz="2400" dirty="0"/>
              <a:t> pada </a:t>
            </a:r>
            <a:r>
              <a:rPr lang="en-ID" sz="2400" dirty="0" err="1"/>
              <a:t>satu</a:t>
            </a:r>
            <a:r>
              <a:rPr lang="en-ID" sz="2400" dirty="0"/>
              <a:t> </a:t>
            </a:r>
            <a:r>
              <a:rPr lang="en-ID" sz="2400" dirty="0" err="1"/>
              <a:t>lembaga</a:t>
            </a:r>
            <a:r>
              <a:rPr lang="en-ID" sz="2400" dirty="0"/>
              <a:t>. </a:t>
            </a:r>
            <a:r>
              <a:rPr lang="en-ID" sz="2400" dirty="0" err="1"/>
              <a:t>Misalnya</a:t>
            </a:r>
            <a:r>
              <a:rPr lang="en-ID" sz="2400" dirty="0"/>
              <a:t>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ID" sz="2400" dirty="0" err="1"/>
              <a:t>Presiden</a:t>
            </a:r>
            <a:r>
              <a:rPr lang="en-ID" sz="2400" dirty="0"/>
              <a:t> </a:t>
            </a:r>
            <a:r>
              <a:rPr lang="en-ID" sz="2400" dirty="0" err="1"/>
              <a:t>tidak</a:t>
            </a:r>
            <a:r>
              <a:rPr lang="en-ID" sz="2400" dirty="0"/>
              <a:t> </a:t>
            </a:r>
            <a:r>
              <a:rPr lang="en-ID" sz="2400" dirty="0" err="1"/>
              <a:t>dapat</a:t>
            </a:r>
            <a:r>
              <a:rPr lang="en-ID" sz="2400" dirty="0"/>
              <a:t> </a:t>
            </a:r>
            <a:r>
              <a:rPr lang="en-ID" sz="2400" dirty="0" err="1"/>
              <a:t>membubarkan</a:t>
            </a:r>
            <a:r>
              <a:rPr lang="en-ID" sz="2400" dirty="0"/>
              <a:t> DPR, dan </a:t>
            </a:r>
            <a:r>
              <a:rPr lang="en-ID" sz="2400" dirty="0" err="1"/>
              <a:t>sebaliknya</a:t>
            </a:r>
            <a:r>
              <a:rPr lang="en-ID" sz="2400" dirty="0"/>
              <a:t> DPR </a:t>
            </a:r>
            <a:r>
              <a:rPr lang="en-ID" sz="2400" dirty="0" err="1"/>
              <a:t>memiliki</a:t>
            </a:r>
            <a:r>
              <a:rPr lang="en-ID" sz="2400" dirty="0"/>
              <a:t> </a:t>
            </a:r>
            <a:r>
              <a:rPr lang="en-ID" sz="2400" dirty="0" err="1"/>
              <a:t>hak</a:t>
            </a:r>
            <a:r>
              <a:rPr lang="en-ID" sz="2400" dirty="0"/>
              <a:t> </a:t>
            </a:r>
            <a:r>
              <a:rPr lang="en-ID" sz="2400" dirty="0" err="1"/>
              <a:t>interpelasi</a:t>
            </a:r>
            <a:r>
              <a:rPr lang="en-ID" sz="2400" dirty="0"/>
              <a:t>, </a:t>
            </a:r>
            <a:r>
              <a:rPr lang="en-ID" sz="2400" dirty="0" err="1"/>
              <a:t>hak</a:t>
            </a:r>
            <a:r>
              <a:rPr lang="en-ID" sz="2400" dirty="0"/>
              <a:t> </a:t>
            </a:r>
            <a:r>
              <a:rPr lang="en-ID" sz="2400" dirty="0" err="1"/>
              <a:t>angket</a:t>
            </a:r>
            <a:r>
              <a:rPr lang="en-ID" sz="2400" dirty="0"/>
              <a:t>, </a:t>
            </a:r>
            <a:r>
              <a:rPr lang="en-ID" sz="2400" dirty="0" err="1"/>
              <a:t>serta</a:t>
            </a:r>
            <a:r>
              <a:rPr lang="en-ID" sz="2400" dirty="0"/>
              <a:t> </a:t>
            </a:r>
            <a:r>
              <a:rPr lang="en-ID" sz="2400" dirty="0" err="1"/>
              <a:t>dapat</a:t>
            </a:r>
            <a:r>
              <a:rPr lang="en-ID" sz="2400" dirty="0"/>
              <a:t> </a:t>
            </a:r>
            <a:r>
              <a:rPr lang="en-ID" sz="2400" dirty="0" err="1"/>
              <a:t>mengusulkan</a:t>
            </a:r>
            <a:r>
              <a:rPr lang="en-ID" sz="2400" dirty="0"/>
              <a:t> </a:t>
            </a:r>
            <a:r>
              <a:rPr lang="en-ID" sz="2400" dirty="0" err="1"/>
              <a:t>pemberhentian</a:t>
            </a:r>
            <a:r>
              <a:rPr lang="en-ID" sz="2400" dirty="0"/>
              <a:t> </a:t>
            </a:r>
            <a:r>
              <a:rPr lang="en-ID" sz="2400" dirty="0" err="1"/>
              <a:t>Presiden</a:t>
            </a:r>
            <a:r>
              <a:rPr lang="en-ID" sz="2400" dirty="0"/>
              <a:t> </a:t>
            </a:r>
            <a:r>
              <a:rPr lang="en-ID" sz="2400" dirty="0" err="1"/>
              <a:t>jika</a:t>
            </a:r>
            <a:r>
              <a:rPr lang="en-ID" sz="2400" dirty="0"/>
              <a:t> </a:t>
            </a:r>
            <a:r>
              <a:rPr lang="en-ID" sz="2400" dirty="0" err="1"/>
              <a:t>melakukan</a:t>
            </a:r>
            <a:r>
              <a:rPr lang="en-ID" sz="2400" dirty="0"/>
              <a:t> </a:t>
            </a:r>
            <a:r>
              <a:rPr lang="en-ID" sz="2400" dirty="0" err="1"/>
              <a:t>pelanggaran</a:t>
            </a:r>
            <a:r>
              <a:rPr lang="en-ID" sz="2400" dirty="0"/>
              <a:t> </a:t>
            </a:r>
            <a:r>
              <a:rPr lang="en-ID" sz="2400" dirty="0" err="1"/>
              <a:t>hukum</a:t>
            </a:r>
            <a:r>
              <a:rPr lang="en-ID" sz="2400" dirty="0"/>
              <a:t>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ID" sz="2400" dirty="0" err="1"/>
              <a:t>Kekuasaan</a:t>
            </a:r>
            <a:r>
              <a:rPr lang="en-ID" sz="2400" dirty="0"/>
              <a:t> </a:t>
            </a:r>
            <a:r>
              <a:rPr lang="en-ID" sz="2400" dirty="0" err="1"/>
              <a:t>Presiden</a:t>
            </a:r>
            <a:r>
              <a:rPr lang="en-ID" sz="2400" dirty="0"/>
              <a:t> </a:t>
            </a:r>
            <a:r>
              <a:rPr lang="en-ID" sz="2400" dirty="0" err="1"/>
              <a:t>dalam</a:t>
            </a:r>
            <a:r>
              <a:rPr lang="en-ID" sz="2400" dirty="0"/>
              <a:t> </a:t>
            </a:r>
            <a:r>
              <a:rPr lang="en-ID" sz="2400" dirty="0" err="1"/>
              <a:t>pembuatan</a:t>
            </a:r>
            <a:r>
              <a:rPr lang="en-ID" sz="2400" dirty="0"/>
              <a:t> </a:t>
            </a:r>
            <a:r>
              <a:rPr lang="en-ID" sz="2400" dirty="0" err="1"/>
              <a:t>undang-undang</a:t>
            </a:r>
            <a:r>
              <a:rPr lang="en-ID" sz="2400" dirty="0"/>
              <a:t> </a:t>
            </a:r>
            <a:r>
              <a:rPr lang="en-ID" sz="2400" dirty="0" err="1"/>
              <a:t>diimbangi</a:t>
            </a:r>
            <a:r>
              <a:rPr lang="en-ID" sz="2400" dirty="0"/>
              <a:t> </a:t>
            </a:r>
            <a:r>
              <a:rPr lang="en-ID" sz="2400" dirty="0" err="1"/>
              <a:t>dengan</a:t>
            </a:r>
            <a:r>
              <a:rPr lang="en-ID" sz="2400" dirty="0"/>
              <a:t> </a:t>
            </a:r>
            <a:r>
              <a:rPr lang="en-ID" sz="2400" dirty="0" err="1"/>
              <a:t>persetujuan</a:t>
            </a:r>
            <a:r>
              <a:rPr lang="en-ID" sz="2400" dirty="0"/>
              <a:t> DPR.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ID" sz="2400" dirty="0" err="1"/>
              <a:t>Kekuasaan</a:t>
            </a:r>
            <a:r>
              <a:rPr lang="en-ID" sz="2400" dirty="0"/>
              <a:t> </a:t>
            </a:r>
            <a:r>
              <a:rPr lang="en-ID" sz="2400" dirty="0" err="1"/>
              <a:t>yudikatif</a:t>
            </a:r>
            <a:r>
              <a:rPr lang="en-ID" sz="2400" dirty="0"/>
              <a:t> </a:t>
            </a:r>
            <a:r>
              <a:rPr lang="en-ID" sz="2400" dirty="0" err="1"/>
              <a:t>diimbangi</a:t>
            </a:r>
            <a:r>
              <a:rPr lang="en-ID" sz="2400" dirty="0"/>
              <a:t> oleh </a:t>
            </a:r>
            <a:r>
              <a:rPr lang="en-ID" sz="2400" dirty="0" err="1"/>
              <a:t>Komisi</a:t>
            </a:r>
            <a:r>
              <a:rPr lang="en-ID" sz="2400" dirty="0"/>
              <a:t> </a:t>
            </a:r>
            <a:r>
              <a:rPr lang="en-ID" sz="2400" dirty="0" err="1"/>
              <a:t>Yudisial</a:t>
            </a:r>
            <a:r>
              <a:rPr lang="en-ID" sz="2400" dirty="0"/>
              <a:t> (KY) </a:t>
            </a:r>
            <a:r>
              <a:rPr lang="en-ID" sz="2400" dirty="0" err="1"/>
              <a:t>dalam</a:t>
            </a:r>
            <a:r>
              <a:rPr lang="en-ID" sz="2400" dirty="0"/>
              <a:t> </a:t>
            </a:r>
            <a:r>
              <a:rPr lang="en-ID" sz="2400" dirty="0" err="1"/>
              <a:t>penegakan</a:t>
            </a:r>
            <a:r>
              <a:rPr lang="en-ID" sz="2400" dirty="0"/>
              <a:t> </a:t>
            </a:r>
            <a:r>
              <a:rPr lang="en-ID" sz="2400" dirty="0" err="1"/>
              <a:t>kode</a:t>
            </a:r>
            <a:r>
              <a:rPr lang="en-ID" sz="2400" dirty="0"/>
              <a:t> </a:t>
            </a:r>
            <a:r>
              <a:rPr lang="en-ID" sz="2400" dirty="0" err="1"/>
              <a:t>etik</a:t>
            </a:r>
            <a:r>
              <a:rPr lang="en-ID" sz="2400" dirty="0"/>
              <a:t> hakim.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4795384-300B-AFA6-2FCA-5A43332BB9FE}"/>
              </a:ext>
            </a:extLst>
          </p:cNvPr>
          <p:cNvSpPr txBox="1"/>
          <p:nvPr/>
        </p:nvSpPr>
        <p:spPr>
          <a:xfrm>
            <a:off x="2172349" y="991761"/>
            <a:ext cx="45720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D" sz="2400" b="1"/>
              <a:t>Hubungan Antar Lembaga Negara</a:t>
            </a:r>
            <a:endParaRPr lang="en-ID" sz="2400" b="1" dirty="0"/>
          </a:p>
        </p:txBody>
      </p:sp>
    </p:spTree>
    <p:extLst>
      <p:ext uri="{BB962C8B-B14F-4D97-AF65-F5344CB8AC3E}">
        <p14:creationId xmlns:p14="http://schemas.microsoft.com/office/powerpoint/2010/main" val="1870947957"/>
      </p:ext>
    </p:extLst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9C19AC8A-7709-FDF4-3CBA-6B5F899956D7}"/>
              </a:ext>
            </a:extLst>
          </p:cNvPr>
          <p:cNvSpPr txBox="1"/>
          <p:nvPr/>
        </p:nvSpPr>
        <p:spPr>
          <a:xfrm>
            <a:off x="2843808" y="980728"/>
            <a:ext cx="8208912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D" sz="2400" b="1" dirty="0" err="1"/>
              <a:t>Pemerintahan</a:t>
            </a:r>
            <a:r>
              <a:rPr lang="en-ID" sz="2400" b="1" dirty="0"/>
              <a:t> Daerah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34DEE1A-4A87-3D73-7710-EE846954151A}"/>
              </a:ext>
            </a:extLst>
          </p:cNvPr>
          <p:cNvSpPr txBox="1"/>
          <p:nvPr/>
        </p:nvSpPr>
        <p:spPr>
          <a:xfrm>
            <a:off x="683568" y="2060848"/>
            <a:ext cx="7776864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D" sz="2400" dirty="0"/>
              <a:t>UUD 1945 juga </a:t>
            </a:r>
            <a:r>
              <a:rPr lang="en-ID" sz="2400" dirty="0" err="1"/>
              <a:t>mengatur</a:t>
            </a:r>
            <a:r>
              <a:rPr lang="en-ID" sz="2400" dirty="0"/>
              <a:t> </a:t>
            </a:r>
            <a:r>
              <a:rPr lang="en-ID" sz="2400" dirty="0" err="1"/>
              <a:t>pembagian</a:t>
            </a:r>
            <a:r>
              <a:rPr lang="en-ID" sz="2400" dirty="0"/>
              <a:t> </a:t>
            </a:r>
            <a:r>
              <a:rPr lang="en-ID" sz="2400" dirty="0" err="1"/>
              <a:t>kekuasaan</a:t>
            </a:r>
            <a:r>
              <a:rPr lang="en-ID" sz="2400" dirty="0"/>
              <a:t> </a:t>
            </a:r>
            <a:r>
              <a:rPr lang="en-ID" sz="2400" dirty="0" err="1"/>
              <a:t>secara</a:t>
            </a:r>
            <a:r>
              <a:rPr lang="en-ID" sz="2400" dirty="0"/>
              <a:t> </a:t>
            </a:r>
            <a:r>
              <a:rPr lang="en-ID" sz="2400" dirty="0" err="1"/>
              <a:t>vertikal</a:t>
            </a:r>
            <a:r>
              <a:rPr lang="en-ID" sz="2400" dirty="0"/>
              <a:t> </a:t>
            </a:r>
            <a:r>
              <a:rPr lang="en-ID" sz="2400" dirty="0" err="1"/>
              <a:t>melalui</a:t>
            </a:r>
            <a:r>
              <a:rPr lang="en-ID" sz="2400" dirty="0"/>
              <a:t> </a:t>
            </a:r>
            <a:r>
              <a:rPr lang="en-ID" sz="2400" dirty="0" err="1"/>
              <a:t>asas</a:t>
            </a:r>
            <a:r>
              <a:rPr lang="en-ID" sz="2400" dirty="0"/>
              <a:t> </a:t>
            </a:r>
            <a:r>
              <a:rPr lang="en-ID" sz="2400" dirty="0" err="1"/>
              <a:t>otonomi</a:t>
            </a:r>
            <a:r>
              <a:rPr lang="en-ID" sz="2400" dirty="0"/>
              <a:t> dan </a:t>
            </a:r>
            <a:r>
              <a:rPr lang="en-ID" sz="2400" dirty="0" err="1"/>
              <a:t>tugas</a:t>
            </a:r>
            <a:r>
              <a:rPr lang="en-ID" sz="2400" dirty="0"/>
              <a:t> </a:t>
            </a:r>
            <a:r>
              <a:rPr lang="en-ID" sz="2400" dirty="0" err="1"/>
              <a:t>pembantuan</a:t>
            </a:r>
            <a:r>
              <a:rPr lang="en-ID" sz="2400" dirty="0"/>
              <a:t>, </a:t>
            </a:r>
            <a:r>
              <a:rPr lang="en-ID" sz="2400" dirty="0" err="1"/>
              <a:t>sehingga</a:t>
            </a:r>
            <a:r>
              <a:rPr lang="en-ID" sz="2400" dirty="0"/>
              <a:t> </a:t>
            </a:r>
            <a:r>
              <a:rPr lang="en-ID" sz="2400" dirty="0" err="1"/>
              <a:t>pemerintahan</a:t>
            </a:r>
            <a:r>
              <a:rPr lang="en-ID" sz="2400" dirty="0"/>
              <a:t> </a:t>
            </a:r>
            <a:r>
              <a:rPr lang="en-ID" sz="2400" dirty="0" err="1"/>
              <a:t>daerah</a:t>
            </a:r>
            <a:r>
              <a:rPr lang="en-ID" sz="2400" dirty="0"/>
              <a:t> </a:t>
            </a:r>
            <a:r>
              <a:rPr lang="en-ID" sz="2400" dirty="0" err="1"/>
              <a:t>memiliki</a:t>
            </a:r>
            <a:r>
              <a:rPr lang="en-ID" sz="2400" dirty="0"/>
              <a:t> </a:t>
            </a:r>
            <a:r>
              <a:rPr lang="en-ID" sz="2400" dirty="0" err="1"/>
              <a:t>kewenangan</a:t>
            </a:r>
            <a:r>
              <a:rPr lang="en-ID" sz="2400" dirty="0"/>
              <a:t> </a:t>
            </a:r>
            <a:r>
              <a:rPr lang="en-ID" sz="2400" dirty="0" err="1"/>
              <a:t>sendiri</a:t>
            </a:r>
            <a:r>
              <a:rPr lang="en-ID" sz="2400" dirty="0"/>
              <a:t> </a:t>
            </a:r>
            <a:r>
              <a:rPr lang="en-ID" sz="2400" dirty="0" err="1"/>
              <a:t>sesuai</a:t>
            </a:r>
            <a:r>
              <a:rPr lang="en-ID" sz="2400" dirty="0"/>
              <a:t> </a:t>
            </a:r>
            <a:r>
              <a:rPr lang="en-ID" sz="2400" dirty="0" err="1"/>
              <a:t>dengan</a:t>
            </a:r>
            <a:r>
              <a:rPr lang="en-ID" sz="2400" dirty="0"/>
              <a:t> </a:t>
            </a:r>
            <a:r>
              <a:rPr lang="en-ID" sz="2400" dirty="0" err="1"/>
              <a:t>prinsip</a:t>
            </a:r>
            <a:r>
              <a:rPr lang="en-ID" sz="2400" dirty="0"/>
              <a:t> Negara </a:t>
            </a:r>
            <a:r>
              <a:rPr lang="en-ID" sz="2400" dirty="0" err="1"/>
              <a:t>Kesatuan</a:t>
            </a:r>
            <a:r>
              <a:rPr lang="en-ID" sz="2400" dirty="0"/>
              <a:t> Republik Indonesia (Pasal 18).</a:t>
            </a:r>
          </a:p>
        </p:txBody>
      </p:sp>
    </p:spTree>
    <p:extLst>
      <p:ext uri="{BB962C8B-B14F-4D97-AF65-F5344CB8AC3E}">
        <p14:creationId xmlns:p14="http://schemas.microsoft.com/office/powerpoint/2010/main" val="971386161"/>
      </p:ext>
    </p:extLst>
  </p:cSld>
  <p:clrMapOvr>
    <a:masterClrMapping/>
  </p:clrMapOvr>
  <p:transition spd="slow"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67299D0F-6230-B9AF-E2F0-CCE182271F8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71600" y="2852936"/>
            <a:ext cx="6400800" cy="1752600"/>
          </a:xfrm>
        </p:spPr>
        <p:txBody>
          <a:bodyPr/>
          <a:lstStyle/>
          <a:p>
            <a:r>
              <a:rPr lang="en-US" dirty="0"/>
              <a:t>THE END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1317288660"/>
      </p:ext>
    </p:extLst>
  </p:cSld>
  <p:clrMapOvr>
    <a:masterClrMapping/>
  </p:clrMapOvr>
  <p:transition spd="slow">
    <p:fade thruBlk="1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3389</TotalTime>
  <Words>474</Words>
  <Application>Microsoft Office PowerPoint</Application>
  <PresentationFormat>On-screen Show (4:3)</PresentationFormat>
  <Paragraphs>41</Paragraphs>
  <Slides>9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7" baseType="lpstr">
      <vt:lpstr>Arial</vt:lpstr>
      <vt:lpstr>Arial Black</vt:lpstr>
      <vt:lpstr>Calibri</vt:lpstr>
      <vt:lpstr>Cambria</vt:lpstr>
      <vt:lpstr>Swis721 Blk BT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IBI Darmajaya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ASUS M1403QA</cp:lastModifiedBy>
  <cp:revision>446</cp:revision>
  <cp:lastPrinted>2017-08-29T02:54:51Z</cp:lastPrinted>
  <dcterms:created xsi:type="dcterms:W3CDTF">2010-04-18T12:06:30Z</dcterms:created>
  <dcterms:modified xsi:type="dcterms:W3CDTF">2025-05-14T11:45:14Z</dcterms:modified>
</cp:coreProperties>
</file>