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09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36D3B36-0429-4D57-A46F-B5391025BAAC}">
          <p14:sldIdLst>
            <p14:sldId id="256"/>
            <p14:sldId id="299"/>
            <p14:sldId id="301"/>
            <p14:sldId id="300"/>
            <p14:sldId id="302"/>
            <p14:sldId id="303"/>
            <p14:sldId id="304"/>
            <p14:sldId id="310"/>
            <p14:sldId id="311"/>
            <p14:sldId id="312"/>
            <p14:sldId id="313"/>
            <p14:sldId id="314"/>
            <p14:sldId id="315"/>
            <p14:sldId id="316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B862E-C40F-4DE0-A2DC-2495D7FFABA4}" v="15" dt="2025-05-21T10:50:21.2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A95B60DB-7C75-4CFD-99EE-7F85A604B753}"/>
    <pc:docChg chg="custSel addSld modSld sldOrd addSection delSection modSection">
      <pc:chgData name="ASUS M1403QA" userId="bdabe1d6d02a2328" providerId="LiveId" clId="{A95B60DB-7C75-4CFD-99EE-7F85A604B753}" dt="2025-03-17T23:58:10.538" v="1459" actId="20577"/>
      <pc:docMkLst>
        <pc:docMk/>
      </pc:docMkLst>
      <pc:sldChg chg="addSp delSp modSp mod chgLayout">
        <pc:chgData name="ASUS M1403QA" userId="bdabe1d6d02a2328" providerId="LiveId" clId="{A95B60DB-7C75-4CFD-99EE-7F85A604B753}" dt="2025-03-17T13:56:44.740" v="104" actId="1076"/>
        <pc:sldMkLst>
          <pc:docMk/>
          <pc:sldMk cId="0" sldId="256"/>
        </pc:sldMkLst>
        <pc:spChg chg="add mod ord">
          <ac:chgData name="ASUS M1403QA" userId="bdabe1d6d02a2328" providerId="LiveId" clId="{A95B60DB-7C75-4CFD-99EE-7F85A604B753}" dt="2025-03-17T13:54:42.981" v="75" actId="20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A95B60DB-7C75-4CFD-99EE-7F85A604B753}" dt="2025-03-17T13:54:26.085" v="72" actId="1076"/>
          <ac:spMkLst>
            <pc:docMk/>
            <pc:sldMk cId="0" sldId="256"/>
            <ac:spMk id="6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00:12.050" v="158" actId="1076"/>
        <pc:sldMkLst>
          <pc:docMk/>
          <pc:sldMk cId="2691362876" sldId="299"/>
        </pc:sldMkLst>
        <pc:spChg chg="add mod">
          <ac:chgData name="ASUS M1403QA" userId="bdabe1d6d02a2328" providerId="LiveId" clId="{A95B60DB-7C75-4CFD-99EE-7F85A604B753}" dt="2025-03-17T13:58:43.485" v="153" actId="1076"/>
          <ac:spMkLst>
            <pc:docMk/>
            <pc:sldMk cId="2691362876" sldId="299"/>
            <ac:spMk id="2" creationId="{AD9CA264-99B9-FC26-309D-35B86A85B927}"/>
          </ac:spMkLst>
        </pc:spChg>
        <pc:spChg chg="mod">
          <ac:chgData name="ASUS M1403QA" userId="bdabe1d6d02a2328" providerId="LiveId" clId="{A95B60DB-7C75-4CFD-99EE-7F85A604B753}" dt="2025-03-17T13:56:56.295" v="106" actId="27636"/>
          <ac:spMkLst>
            <pc:docMk/>
            <pc:sldMk cId="2691362876" sldId="299"/>
            <ac:spMk id="3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10:05.725" v="756" actId="20577"/>
        <pc:sldMkLst>
          <pc:docMk/>
          <pc:sldMk cId="383296963" sldId="300"/>
        </pc:sldMkLst>
      </pc:sldChg>
      <pc:sldChg chg="modSp mod">
        <pc:chgData name="ASUS M1403QA" userId="bdabe1d6d02a2328" providerId="LiveId" clId="{A95B60DB-7C75-4CFD-99EE-7F85A604B753}" dt="2025-03-17T14:05:50.384" v="703"/>
        <pc:sldMkLst>
          <pc:docMk/>
          <pc:sldMk cId="4187567083" sldId="301"/>
        </pc:sldMkLst>
      </pc:sldChg>
      <pc:sldChg chg="modSp mod">
        <pc:chgData name="ASUS M1403QA" userId="bdabe1d6d02a2328" providerId="LiveId" clId="{A95B60DB-7C75-4CFD-99EE-7F85A604B753}" dt="2025-03-17T14:13:11.355" v="825" actId="20577"/>
        <pc:sldMkLst>
          <pc:docMk/>
          <pc:sldMk cId="1353967033" sldId="302"/>
        </pc:sldMkLst>
      </pc:sldChg>
      <pc:sldChg chg="delSp modSp mod">
        <pc:chgData name="ASUS M1403QA" userId="bdabe1d6d02a2328" providerId="LiveId" clId="{A95B60DB-7C75-4CFD-99EE-7F85A604B753}" dt="2025-03-17T14:16:10.898" v="880" actId="20577"/>
        <pc:sldMkLst>
          <pc:docMk/>
          <pc:sldMk cId="243933569" sldId="303"/>
        </pc:sldMkLst>
      </pc:sldChg>
      <pc:sldChg chg="modSp mod">
        <pc:chgData name="ASUS M1403QA" userId="bdabe1d6d02a2328" providerId="LiveId" clId="{A95B60DB-7C75-4CFD-99EE-7F85A604B753}" dt="2025-03-17T14:16:56.595" v="893" actId="403"/>
        <pc:sldMkLst>
          <pc:docMk/>
          <pc:sldMk cId="1870947957" sldId="304"/>
        </pc:sldMkLst>
      </pc:sldChg>
      <pc:sldChg chg="modSp mod">
        <pc:chgData name="ASUS M1403QA" userId="bdabe1d6d02a2328" providerId="LiveId" clId="{A95B60DB-7C75-4CFD-99EE-7F85A604B753}" dt="2025-03-17T14:21:32.778" v="1115" actId="20577"/>
        <pc:sldMkLst>
          <pc:docMk/>
          <pc:sldMk cId="971386161" sldId="305"/>
        </pc:sldMkLst>
      </pc:sldChg>
      <pc:sldChg chg="addSp delSp modSp mod ord">
        <pc:chgData name="ASUS M1403QA" userId="bdabe1d6d02a2328" providerId="LiveId" clId="{A95B60DB-7C75-4CFD-99EE-7F85A604B753}" dt="2025-03-17T14:37:42.726" v="1144"/>
        <pc:sldMkLst>
          <pc:docMk/>
          <pc:sldMk cId="3434554273" sldId="306"/>
        </pc:sldMkLst>
      </pc:sldChg>
      <pc:sldChg chg="addSp delSp modSp new mod">
        <pc:chgData name="ASUS M1403QA" userId="bdabe1d6d02a2328" providerId="LiveId" clId="{A95B60DB-7C75-4CFD-99EE-7F85A604B753}" dt="2025-03-17T14:39:35.626" v="1174" actId="20577"/>
        <pc:sldMkLst>
          <pc:docMk/>
          <pc:sldMk cId="849192632" sldId="307"/>
        </pc:sldMkLst>
      </pc:sldChg>
      <pc:sldChg chg="addSp delSp modSp new mod">
        <pc:chgData name="ASUS M1403QA" userId="bdabe1d6d02a2328" providerId="LiveId" clId="{A95B60DB-7C75-4CFD-99EE-7F85A604B753}" dt="2025-03-17T14:41:56.454" v="1275" actId="403"/>
        <pc:sldMkLst>
          <pc:docMk/>
          <pc:sldMk cId="1818653442" sldId="308"/>
        </pc:sldMkLst>
      </pc:sldChg>
      <pc:sldChg chg="addSp delSp modSp new mod">
        <pc:chgData name="ASUS M1403QA" userId="bdabe1d6d02a2328" providerId="LiveId" clId="{A95B60DB-7C75-4CFD-99EE-7F85A604B753}" dt="2025-03-17T14:44:27.713" v="1304" actId="1076"/>
        <pc:sldMkLst>
          <pc:docMk/>
          <pc:sldMk cId="3324276359" sldId="309"/>
        </pc:sldMkLst>
      </pc:sldChg>
      <pc:sldChg chg="addSp delSp modSp new mod">
        <pc:chgData name="ASUS M1403QA" userId="bdabe1d6d02a2328" providerId="LiveId" clId="{A95B60DB-7C75-4CFD-99EE-7F85A604B753}" dt="2025-03-17T14:47:02.474" v="1328"/>
        <pc:sldMkLst>
          <pc:docMk/>
          <pc:sldMk cId="290882536" sldId="310"/>
        </pc:sldMkLst>
      </pc:sldChg>
      <pc:sldChg chg="addSp delSp modSp new mod">
        <pc:chgData name="ASUS M1403QA" userId="bdabe1d6d02a2328" providerId="LiveId" clId="{A95B60DB-7C75-4CFD-99EE-7F85A604B753}" dt="2025-03-17T14:58:54.533" v="1370" actId="2057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A95B60DB-7C75-4CFD-99EE-7F85A604B753}" dt="2025-03-17T15:00:42.008" v="1420" actId="1076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A95B60DB-7C75-4CFD-99EE-7F85A604B753}" dt="2025-03-17T23:58:10.538" v="1459" actId="20577"/>
        <pc:sldMkLst>
          <pc:docMk/>
          <pc:sldMk cId="2281936521" sldId="313"/>
        </pc:sldMkLst>
      </pc:sldChg>
    </pc:docChg>
  </pc:docChgLst>
  <pc:docChgLst>
    <pc:chgData name="ASUS M1403QA" userId="bdabe1d6d02a2328" providerId="LiveId" clId="{559B862E-C40F-4DE0-A2DC-2495D7FFABA4}"/>
    <pc:docChg chg="undo custSel addSld delSld modSld modSection">
      <pc:chgData name="ASUS M1403QA" userId="bdabe1d6d02a2328" providerId="LiveId" clId="{559B862E-C40F-4DE0-A2DC-2495D7FFABA4}" dt="2025-05-21T12:07:52.544" v="7689" actId="20577"/>
      <pc:docMkLst>
        <pc:docMk/>
      </pc:docMkLst>
      <pc:sldChg chg="delSp modSp mod">
        <pc:chgData name="ASUS M1403QA" userId="bdabe1d6d02a2328" providerId="LiveId" clId="{559B862E-C40F-4DE0-A2DC-2495D7FFABA4}" dt="2025-05-21T12:07:52.544" v="7689" actId="20577"/>
        <pc:sldMkLst>
          <pc:docMk/>
          <pc:sldMk cId="0" sldId="256"/>
        </pc:sldMkLst>
        <pc:spChg chg="mod">
          <ac:chgData name="ASUS M1403QA" userId="bdabe1d6d02a2328" providerId="LiveId" clId="{559B862E-C40F-4DE0-A2DC-2495D7FFABA4}" dt="2025-05-21T09:19:19.271" v="7157" actId="2057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559B862E-C40F-4DE0-A2DC-2495D7FFABA4}" dt="2025-05-21T12:07:52.544" v="7689" actId="20577"/>
          <ac:spMkLst>
            <pc:docMk/>
            <pc:sldMk cId="0" sldId="256"/>
            <ac:spMk id="6" creationId="{00000000-0000-0000-0000-000000000000}"/>
          </ac:spMkLst>
        </pc:spChg>
      </pc:sldChg>
      <pc:sldChg chg="delSp modSp mod">
        <pc:chgData name="ASUS M1403QA" userId="bdabe1d6d02a2328" providerId="LiveId" clId="{559B862E-C40F-4DE0-A2DC-2495D7FFABA4}" dt="2025-05-21T09:33:55.014" v="7369" actId="113"/>
        <pc:sldMkLst>
          <pc:docMk/>
          <pc:sldMk cId="2691362876" sldId="299"/>
        </pc:sldMkLst>
        <pc:spChg chg="mod">
          <ac:chgData name="ASUS M1403QA" userId="bdabe1d6d02a2328" providerId="LiveId" clId="{559B862E-C40F-4DE0-A2DC-2495D7FFABA4}" dt="2025-05-21T09:33:55.014" v="7369" actId="113"/>
          <ac:spMkLst>
            <pc:docMk/>
            <pc:sldMk cId="2691362876" sldId="299"/>
            <ac:spMk id="2" creationId="{AD9CA264-99B9-FC26-309D-35B86A85B927}"/>
          </ac:spMkLst>
        </pc:spChg>
      </pc:sldChg>
      <pc:sldChg chg="addSp delSp modSp mod">
        <pc:chgData name="ASUS M1403QA" userId="bdabe1d6d02a2328" providerId="LiveId" clId="{559B862E-C40F-4DE0-A2DC-2495D7FFABA4}" dt="2025-05-21T09:35:40.163" v="7373" actId="113"/>
        <pc:sldMkLst>
          <pc:docMk/>
          <pc:sldMk cId="383296963" sldId="300"/>
        </pc:sldMkLst>
        <pc:spChg chg="mod">
          <ac:chgData name="ASUS M1403QA" userId="bdabe1d6d02a2328" providerId="LiveId" clId="{559B862E-C40F-4DE0-A2DC-2495D7FFABA4}" dt="2025-05-21T09:32:47.016" v="7363" actId="1076"/>
          <ac:spMkLst>
            <pc:docMk/>
            <pc:sldMk cId="383296963" sldId="300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5-21T09:33:12.098" v="7367" actId="403"/>
          <ac:spMkLst>
            <pc:docMk/>
            <pc:sldMk cId="383296963" sldId="300"/>
            <ac:spMk id="4" creationId="{83990667-E3AE-7464-20F1-182BF4D3F0DE}"/>
          </ac:spMkLst>
        </pc:spChg>
        <pc:spChg chg="add mod">
          <ac:chgData name="ASUS M1403QA" userId="bdabe1d6d02a2328" providerId="LiveId" clId="{559B862E-C40F-4DE0-A2DC-2495D7FFABA4}" dt="2025-05-21T09:35:40.163" v="7373" actId="113"/>
          <ac:spMkLst>
            <pc:docMk/>
            <pc:sldMk cId="383296963" sldId="300"/>
            <ac:spMk id="6" creationId="{3D3B4A04-5AD1-2463-D85F-B060CCE0DBD2}"/>
          </ac:spMkLst>
        </pc:spChg>
      </pc:sldChg>
      <pc:sldChg chg="addSp delSp modSp mod">
        <pc:chgData name="ASUS M1403QA" userId="bdabe1d6d02a2328" providerId="LiveId" clId="{559B862E-C40F-4DE0-A2DC-2495D7FFABA4}" dt="2025-05-21T09:31:21.372" v="7324" actId="1076"/>
        <pc:sldMkLst>
          <pc:docMk/>
          <pc:sldMk cId="4187567083" sldId="301"/>
        </pc:sldMkLst>
        <pc:spChg chg="mod">
          <ac:chgData name="ASUS M1403QA" userId="bdabe1d6d02a2328" providerId="LiveId" clId="{559B862E-C40F-4DE0-A2DC-2495D7FFABA4}" dt="2025-05-21T09:28:37.606" v="7276" actId="20577"/>
          <ac:spMkLst>
            <pc:docMk/>
            <pc:sldMk cId="4187567083" sldId="301"/>
            <ac:spMk id="3" creationId="{00000000-0000-0000-0000-000000000000}"/>
          </ac:spMkLst>
        </pc:spChg>
        <pc:spChg chg="add mod">
          <ac:chgData name="ASUS M1403QA" userId="bdabe1d6d02a2328" providerId="LiveId" clId="{559B862E-C40F-4DE0-A2DC-2495D7FFABA4}" dt="2025-05-21T09:27:15.990" v="7274" actId="20577"/>
          <ac:spMkLst>
            <pc:docMk/>
            <pc:sldMk cId="4187567083" sldId="301"/>
            <ac:spMk id="4" creationId="{AD81BEEE-9CE7-F63F-3752-6A6C500D4E6B}"/>
          </ac:spMkLst>
        </pc:spChg>
        <pc:spChg chg="add mod">
          <ac:chgData name="ASUS M1403QA" userId="bdabe1d6d02a2328" providerId="LiveId" clId="{559B862E-C40F-4DE0-A2DC-2495D7FFABA4}" dt="2025-05-21T09:31:21.372" v="7324" actId="1076"/>
          <ac:spMkLst>
            <pc:docMk/>
            <pc:sldMk cId="4187567083" sldId="301"/>
            <ac:spMk id="5" creationId="{270EE864-0DE7-81A5-B6EB-1FB8DBB0D543}"/>
          </ac:spMkLst>
        </pc:spChg>
        <pc:spChg chg="add del mod">
          <ac:chgData name="ASUS M1403QA" userId="bdabe1d6d02a2328" providerId="LiveId" clId="{559B862E-C40F-4DE0-A2DC-2495D7FFABA4}" dt="2025-05-21T09:27:05.108" v="7266"/>
          <ac:spMkLst>
            <pc:docMk/>
            <pc:sldMk cId="4187567083" sldId="301"/>
            <ac:spMk id="6" creationId="{2DBA6989-5B23-C013-56DE-73FE76FAA94F}"/>
          </ac:spMkLst>
        </pc:spChg>
      </pc:sldChg>
      <pc:sldChg chg="addSp delSp modSp mod">
        <pc:chgData name="ASUS M1403QA" userId="bdabe1d6d02a2328" providerId="LiveId" clId="{559B862E-C40F-4DE0-A2DC-2495D7FFABA4}" dt="2025-05-21T09:47:46.287" v="7430" actId="123"/>
        <pc:sldMkLst>
          <pc:docMk/>
          <pc:sldMk cId="1353967033" sldId="302"/>
        </pc:sldMkLst>
        <pc:spChg chg="add mod">
          <ac:chgData name="ASUS M1403QA" userId="bdabe1d6d02a2328" providerId="LiveId" clId="{559B862E-C40F-4DE0-A2DC-2495D7FFABA4}" dt="2025-05-21T09:47:46.287" v="7430" actId="123"/>
          <ac:spMkLst>
            <pc:docMk/>
            <pc:sldMk cId="1353967033" sldId="302"/>
            <ac:spMk id="6" creationId="{07D977A3-9D0B-E19A-BB8E-ACEC0A39D564}"/>
          </ac:spMkLst>
        </pc:spChg>
      </pc:sldChg>
      <pc:sldChg chg="addSp delSp modSp mod">
        <pc:chgData name="ASUS M1403QA" userId="bdabe1d6d02a2328" providerId="LiveId" clId="{559B862E-C40F-4DE0-A2DC-2495D7FFABA4}" dt="2025-05-21T10:05:20.270" v="7477" actId="1076"/>
        <pc:sldMkLst>
          <pc:docMk/>
          <pc:sldMk cId="243933569" sldId="303"/>
        </pc:sldMkLst>
        <pc:spChg chg="add mod">
          <ac:chgData name="ASUS M1403QA" userId="bdabe1d6d02a2328" providerId="LiveId" clId="{559B862E-C40F-4DE0-A2DC-2495D7FFABA4}" dt="2025-05-08T01:41:44.120" v="1404" actId="14100"/>
          <ac:spMkLst>
            <pc:docMk/>
            <pc:sldMk cId="243933569" sldId="303"/>
            <ac:spMk id="3" creationId="{B7EAAF3F-5E0C-98C4-785B-15C57E890CF1}"/>
          </ac:spMkLst>
        </pc:spChg>
        <pc:spChg chg="add mod">
          <ac:chgData name="ASUS M1403QA" userId="bdabe1d6d02a2328" providerId="LiveId" clId="{559B862E-C40F-4DE0-A2DC-2495D7FFABA4}" dt="2025-05-21T10:05:20.270" v="7477" actId="1076"/>
          <ac:spMkLst>
            <pc:docMk/>
            <pc:sldMk cId="243933569" sldId="303"/>
            <ac:spMk id="7" creationId="{98ED9BAB-C9B8-A7E5-8418-4AB7C26B5295}"/>
          </ac:spMkLst>
        </pc:spChg>
      </pc:sldChg>
      <pc:sldChg chg="addSp delSp modSp mod">
        <pc:chgData name="ASUS M1403QA" userId="bdabe1d6d02a2328" providerId="LiveId" clId="{559B862E-C40F-4DE0-A2DC-2495D7FFABA4}" dt="2025-05-21T10:04:03.386" v="7476" actId="1076"/>
        <pc:sldMkLst>
          <pc:docMk/>
          <pc:sldMk cId="1870947957" sldId="304"/>
        </pc:sldMkLst>
        <pc:spChg chg="add mod">
          <ac:chgData name="ASUS M1403QA" userId="bdabe1d6d02a2328" providerId="LiveId" clId="{559B862E-C40F-4DE0-A2DC-2495D7FFABA4}" dt="2025-05-21T10:04:03.386" v="7476" actId="1076"/>
          <ac:spMkLst>
            <pc:docMk/>
            <pc:sldMk cId="1870947957" sldId="304"/>
            <ac:spMk id="3" creationId="{F63EF5EC-4F7C-68B7-0EF7-8348DD126432}"/>
          </ac:spMkLst>
        </pc:spChg>
        <pc:spChg chg="add mod">
          <ac:chgData name="ASUS M1403QA" userId="bdabe1d6d02a2328" providerId="LiveId" clId="{559B862E-C40F-4DE0-A2DC-2495D7FFABA4}" dt="2025-05-21T10:03:43.201" v="7474" actId="1076"/>
          <ac:spMkLst>
            <pc:docMk/>
            <pc:sldMk cId="1870947957" sldId="304"/>
            <ac:spMk id="7" creationId="{34795384-300B-AFA6-2FCA-5A43332BB9FE}"/>
          </ac:spMkLst>
        </pc:spChg>
      </pc:sldChg>
      <pc:sldChg chg="addSp modSp del mod">
        <pc:chgData name="ASUS M1403QA" userId="bdabe1d6d02a2328" providerId="LiveId" clId="{559B862E-C40F-4DE0-A2DC-2495D7FFABA4}" dt="2025-05-16T07:55:26.091" v="6993" actId="47"/>
        <pc:sldMkLst>
          <pc:docMk/>
          <pc:sldMk cId="971386161" sldId="305"/>
        </pc:sldMkLst>
      </pc:sldChg>
      <pc:sldChg chg="addSp modSp del mod">
        <pc:chgData name="ASUS M1403QA" userId="bdabe1d6d02a2328" providerId="LiveId" clId="{559B862E-C40F-4DE0-A2DC-2495D7FFABA4}" dt="2025-05-14T11:45:05.517" v="6030" actId="47"/>
        <pc:sldMkLst>
          <pc:docMk/>
          <pc:sldMk cId="3434554273" sldId="306"/>
        </pc:sldMkLst>
      </pc:sldChg>
      <pc:sldChg chg="addSp delSp modSp del mod">
        <pc:chgData name="ASUS M1403QA" userId="bdabe1d6d02a2328" providerId="LiveId" clId="{559B862E-C40F-4DE0-A2DC-2495D7FFABA4}" dt="2025-05-13T05:40:00.699" v="4132" actId="47"/>
        <pc:sldMkLst>
          <pc:docMk/>
          <pc:sldMk cId="849192632" sldId="307"/>
        </pc:sldMkLst>
      </pc:sldChg>
      <pc:sldChg chg="addSp delSp modSp new del mod">
        <pc:chgData name="ASUS M1403QA" userId="bdabe1d6d02a2328" providerId="LiveId" clId="{559B862E-C40F-4DE0-A2DC-2495D7FFABA4}" dt="2025-05-13T05:40:04.675" v="4133" actId="47"/>
        <pc:sldMkLst>
          <pc:docMk/>
          <pc:sldMk cId="29928241" sldId="308"/>
        </pc:sldMkLst>
      </pc:sldChg>
      <pc:sldChg chg="modSp del mod">
        <pc:chgData name="ASUS M1403QA" userId="bdabe1d6d02a2328" providerId="LiveId" clId="{559B862E-C40F-4DE0-A2DC-2495D7FFABA4}" dt="2025-05-08T12:12:19.370" v="2915" actId="47"/>
        <pc:sldMkLst>
          <pc:docMk/>
          <pc:sldMk cId="1818653442" sldId="308"/>
        </pc:sldMkLst>
      </pc:sldChg>
      <pc:sldChg chg="modSp new mod">
        <pc:chgData name="ASUS M1403QA" userId="bdabe1d6d02a2328" providerId="LiveId" clId="{559B862E-C40F-4DE0-A2DC-2495D7FFABA4}" dt="2025-05-08T12:18:07.773" v="3266" actId="1076"/>
        <pc:sldMkLst>
          <pc:docMk/>
          <pc:sldMk cId="1317288660" sldId="309"/>
        </pc:sldMkLst>
        <pc:spChg chg="mod">
          <ac:chgData name="ASUS M1403QA" userId="bdabe1d6d02a2328" providerId="LiveId" clId="{559B862E-C40F-4DE0-A2DC-2495D7FFABA4}" dt="2025-05-08T12:18:07.773" v="3266" actId="1076"/>
          <ac:spMkLst>
            <pc:docMk/>
            <pc:sldMk cId="1317288660" sldId="309"/>
            <ac:spMk id="2" creationId="{67299D0F-6230-B9AF-E2F0-CCE182271F86}"/>
          </ac:spMkLst>
        </pc:spChg>
      </pc:sldChg>
      <pc:sldChg chg="del">
        <pc:chgData name="ASUS M1403QA" userId="bdabe1d6d02a2328" providerId="LiveId" clId="{559B862E-C40F-4DE0-A2DC-2495D7FFABA4}" dt="2025-05-08T12:12:18.740" v="2914" actId="47"/>
        <pc:sldMkLst>
          <pc:docMk/>
          <pc:sldMk cId="3324276359" sldId="309"/>
        </pc:sldMkLst>
      </pc:sldChg>
      <pc:sldChg chg="del">
        <pc:chgData name="ASUS M1403QA" userId="bdabe1d6d02a2328" providerId="LiveId" clId="{559B862E-C40F-4DE0-A2DC-2495D7FFABA4}" dt="2025-05-08T12:12:17.876" v="2913" actId="47"/>
        <pc:sldMkLst>
          <pc:docMk/>
          <pc:sldMk cId="290882536" sldId="310"/>
        </pc:sldMkLst>
      </pc:sldChg>
      <pc:sldChg chg="new del">
        <pc:chgData name="ASUS M1403QA" userId="bdabe1d6d02a2328" providerId="LiveId" clId="{559B862E-C40F-4DE0-A2DC-2495D7FFABA4}" dt="2025-05-21T10:05:43.334" v="7479" actId="47"/>
        <pc:sldMkLst>
          <pc:docMk/>
          <pc:sldMk cId="2127205469" sldId="310"/>
        </pc:sldMkLst>
      </pc:sldChg>
      <pc:sldChg chg="addSp delSp modSp new mod">
        <pc:chgData name="ASUS M1403QA" userId="bdabe1d6d02a2328" providerId="LiveId" clId="{559B862E-C40F-4DE0-A2DC-2495D7FFABA4}" dt="2025-05-21T10:10:32.415" v="7506" actId="403"/>
        <pc:sldMkLst>
          <pc:docMk/>
          <pc:sldMk cId="3467547830" sldId="310"/>
        </pc:sldMkLst>
        <pc:spChg chg="del">
          <ac:chgData name="ASUS M1403QA" userId="bdabe1d6d02a2328" providerId="LiveId" clId="{559B862E-C40F-4DE0-A2DC-2495D7FFABA4}" dt="2025-05-21T10:07:54.190" v="7495" actId="478"/>
          <ac:spMkLst>
            <pc:docMk/>
            <pc:sldMk cId="3467547830" sldId="310"/>
            <ac:spMk id="2" creationId="{4AD9A9EB-80EF-E959-E2BC-92A1632CF823}"/>
          </ac:spMkLst>
        </pc:spChg>
        <pc:spChg chg="add mod">
          <ac:chgData name="ASUS M1403QA" userId="bdabe1d6d02a2328" providerId="LiveId" clId="{559B862E-C40F-4DE0-A2DC-2495D7FFABA4}" dt="2025-05-21T10:10:32.415" v="7506" actId="403"/>
          <ac:spMkLst>
            <pc:docMk/>
            <pc:sldMk cId="3467547830" sldId="310"/>
            <ac:spMk id="4" creationId="{D8F87FC0-D5EF-E1D6-695A-22EC179C521C}"/>
          </ac:spMkLst>
        </pc:spChg>
      </pc:sldChg>
      <pc:sldChg chg="del">
        <pc:chgData name="ASUS M1403QA" userId="bdabe1d6d02a2328" providerId="LiveId" clId="{559B862E-C40F-4DE0-A2DC-2495D7FFABA4}" dt="2025-05-08T12:12:17.421" v="2912" actId="4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559B862E-C40F-4DE0-A2DC-2495D7FFABA4}" dt="2025-05-21T10:14:35.999" v="7523" actId="1076"/>
        <pc:sldMkLst>
          <pc:docMk/>
          <pc:sldMk cId="1856180217" sldId="311"/>
        </pc:sldMkLst>
        <pc:spChg chg="del">
          <ac:chgData name="ASUS M1403QA" userId="bdabe1d6d02a2328" providerId="LiveId" clId="{559B862E-C40F-4DE0-A2DC-2495D7FFABA4}" dt="2025-05-21T10:13:19.098" v="7508" actId="478"/>
          <ac:spMkLst>
            <pc:docMk/>
            <pc:sldMk cId="1856180217" sldId="311"/>
            <ac:spMk id="2" creationId="{662B447B-D530-0273-D8EA-398DE810536A}"/>
          </ac:spMkLst>
        </pc:spChg>
        <pc:spChg chg="add mod">
          <ac:chgData name="ASUS M1403QA" userId="bdabe1d6d02a2328" providerId="LiveId" clId="{559B862E-C40F-4DE0-A2DC-2495D7FFABA4}" dt="2025-05-21T10:14:35.999" v="7523" actId="1076"/>
          <ac:spMkLst>
            <pc:docMk/>
            <pc:sldMk cId="1856180217" sldId="311"/>
            <ac:spMk id="4" creationId="{F5C8A2A1-3868-214D-858E-E19EBC6BE08E}"/>
          </ac:spMkLst>
        </pc:spChg>
      </pc:sldChg>
      <pc:sldChg chg="del">
        <pc:chgData name="ASUS M1403QA" userId="bdabe1d6d02a2328" providerId="LiveId" clId="{559B862E-C40F-4DE0-A2DC-2495D7FFABA4}" dt="2025-05-08T12:12:16.576" v="2911" actId="47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559B862E-C40F-4DE0-A2DC-2495D7FFABA4}" dt="2025-05-21T10:33:22.062" v="7542" actId="1076"/>
        <pc:sldMkLst>
          <pc:docMk/>
          <pc:sldMk cId="3721160312" sldId="312"/>
        </pc:sldMkLst>
        <pc:spChg chg="del">
          <ac:chgData name="ASUS M1403QA" userId="bdabe1d6d02a2328" providerId="LiveId" clId="{559B862E-C40F-4DE0-A2DC-2495D7FFABA4}" dt="2025-05-21T10:15:10.652" v="7525" actId="478"/>
          <ac:spMkLst>
            <pc:docMk/>
            <pc:sldMk cId="3721160312" sldId="312"/>
            <ac:spMk id="2" creationId="{E15856DE-E739-71B8-B58C-086490031F66}"/>
          </ac:spMkLst>
        </pc:spChg>
        <pc:spChg chg="add mod">
          <ac:chgData name="ASUS M1403QA" userId="bdabe1d6d02a2328" providerId="LiveId" clId="{559B862E-C40F-4DE0-A2DC-2495D7FFABA4}" dt="2025-05-21T10:33:22.062" v="7542" actId="1076"/>
          <ac:spMkLst>
            <pc:docMk/>
            <pc:sldMk cId="3721160312" sldId="312"/>
            <ac:spMk id="4" creationId="{94CD05F7-1F91-DB0B-0DCF-FDE042B8AE42}"/>
          </ac:spMkLst>
        </pc:spChg>
      </pc:sldChg>
      <pc:sldChg chg="del">
        <pc:chgData name="ASUS M1403QA" userId="bdabe1d6d02a2328" providerId="LiveId" clId="{559B862E-C40F-4DE0-A2DC-2495D7FFABA4}" dt="2025-05-08T12:12:15.376" v="2910" actId="47"/>
        <pc:sldMkLst>
          <pc:docMk/>
          <pc:sldMk cId="2281936521" sldId="313"/>
        </pc:sldMkLst>
      </pc:sldChg>
      <pc:sldChg chg="addSp delSp modSp new mod">
        <pc:chgData name="ASUS M1403QA" userId="bdabe1d6d02a2328" providerId="LiveId" clId="{559B862E-C40F-4DE0-A2DC-2495D7FFABA4}" dt="2025-05-21T10:38:32.545" v="7583"/>
        <pc:sldMkLst>
          <pc:docMk/>
          <pc:sldMk cId="4014282817" sldId="313"/>
        </pc:sldMkLst>
        <pc:spChg chg="del">
          <ac:chgData name="ASUS M1403QA" userId="bdabe1d6d02a2328" providerId="LiveId" clId="{559B862E-C40F-4DE0-A2DC-2495D7FFABA4}" dt="2025-05-21T10:35:45.004" v="7544" actId="478"/>
          <ac:spMkLst>
            <pc:docMk/>
            <pc:sldMk cId="4014282817" sldId="313"/>
            <ac:spMk id="2" creationId="{60E8A94B-0A52-2049-3BBB-2B258E05F145}"/>
          </ac:spMkLst>
        </pc:spChg>
        <pc:spChg chg="add mod">
          <ac:chgData name="ASUS M1403QA" userId="bdabe1d6d02a2328" providerId="LiveId" clId="{559B862E-C40F-4DE0-A2DC-2495D7FFABA4}" dt="2025-05-21T10:36:43.625" v="7553" actId="1076"/>
          <ac:spMkLst>
            <pc:docMk/>
            <pc:sldMk cId="4014282817" sldId="313"/>
            <ac:spMk id="4" creationId="{5F18CE31-87D6-513A-10FD-37451CC3AA0F}"/>
          </ac:spMkLst>
        </pc:spChg>
        <pc:spChg chg="add mod">
          <ac:chgData name="ASUS M1403QA" userId="bdabe1d6d02a2328" providerId="LiveId" clId="{559B862E-C40F-4DE0-A2DC-2495D7FFABA4}" dt="2025-05-21T10:38:32.545" v="7583"/>
          <ac:spMkLst>
            <pc:docMk/>
            <pc:sldMk cId="4014282817" sldId="313"/>
            <ac:spMk id="6" creationId="{796CB2BC-9F59-C04B-6E72-DA2641D81037}"/>
          </ac:spMkLst>
        </pc:spChg>
      </pc:sldChg>
      <pc:sldChg chg="modSp new del mod">
        <pc:chgData name="ASUS M1403QA" userId="bdabe1d6d02a2328" providerId="LiveId" clId="{559B862E-C40F-4DE0-A2DC-2495D7FFABA4}" dt="2025-05-08T01:08:20.269" v="383" actId="47"/>
        <pc:sldMkLst>
          <pc:docMk/>
          <pc:sldMk cId="2141566716" sldId="314"/>
        </pc:sldMkLst>
      </pc:sldChg>
      <pc:sldChg chg="addSp delSp modSp new mod">
        <pc:chgData name="ASUS M1403QA" userId="bdabe1d6d02a2328" providerId="LiveId" clId="{559B862E-C40F-4DE0-A2DC-2495D7FFABA4}" dt="2025-05-21T10:46:53.805" v="7606"/>
        <pc:sldMkLst>
          <pc:docMk/>
          <pc:sldMk cId="3438209901" sldId="314"/>
        </pc:sldMkLst>
        <pc:spChg chg="del">
          <ac:chgData name="ASUS M1403QA" userId="bdabe1d6d02a2328" providerId="LiveId" clId="{559B862E-C40F-4DE0-A2DC-2495D7FFABA4}" dt="2025-05-21T10:45:15.354" v="7585" actId="478"/>
          <ac:spMkLst>
            <pc:docMk/>
            <pc:sldMk cId="3438209901" sldId="314"/>
            <ac:spMk id="2" creationId="{3E940EF6-36C7-8F34-FF20-638794FC6C47}"/>
          </ac:spMkLst>
        </pc:spChg>
        <pc:spChg chg="add mod">
          <ac:chgData name="ASUS M1403QA" userId="bdabe1d6d02a2328" providerId="LiveId" clId="{559B862E-C40F-4DE0-A2DC-2495D7FFABA4}" dt="2025-05-21T10:46:53.805" v="7606"/>
          <ac:spMkLst>
            <pc:docMk/>
            <pc:sldMk cId="3438209901" sldId="314"/>
            <ac:spMk id="4" creationId="{3D4C436F-85CF-773F-C270-2BD6A9C84C27}"/>
          </ac:spMkLst>
        </pc:spChg>
      </pc:sldChg>
      <pc:sldChg chg="addSp delSp modSp new mod">
        <pc:chgData name="ASUS M1403QA" userId="bdabe1d6d02a2328" providerId="LiveId" clId="{559B862E-C40F-4DE0-A2DC-2495D7FFABA4}" dt="2025-05-21T10:49:16.398" v="7633" actId="403"/>
        <pc:sldMkLst>
          <pc:docMk/>
          <pc:sldMk cId="2561461137" sldId="315"/>
        </pc:sldMkLst>
        <pc:spChg chg="del">
          <ac:chgData name="ASUS M1403QA" userId="bdabe1d6d02a2328" providerId="LiveId" clId="{559B862E-C40F-4DE0-A2DC-2495D7FFABA4}" dt="2025-05-21T10:47:52.712" v="7608" actId="478"/>
          <ac:spMkLst>
            <pc:docMk/>
            <pc:sldMk cId="2561461137" sldId="315"/>
            <ac:spMk id="2" creationId="{66F83386-9C73-0F01-5919-8F6591C3C9C4}"/>
          </ac:spMkLst>
        </pc:spChg>
        <pc:spChg chg="add mod">
          <ac:chgData name="ASUS M1403QA" userId="bdabe1d6d02a2328" providerId="LiveId" clId="{559B862E-C40F-4DE0-A2DC-2495D7FFABA4}" dt="2025-05-21T10:49:16.398" v="7633" actId="403"/>
          <ac:spMkLst>
            <pc:docMk/>
            <pc:sldMk cId="2561461137" sldId="315"/>
            <ac:spMk id="4" creationId="{281A4C37-F2A4-B719-6EFA-62215DC8B363}"/>
          </ac:spMkLst>
        </pc:spChg>
      </pc:sldChg>
      <pc:sldChg chg="addSp delSp modSp new mod">
        <pc:chgData name="ASUS M1403QA" userId="bdabe1d6d02a2328" providerId="LiveId" clId="{559B862E-C40F-4DE0-A2DC-2495D7FFABA4}" dt="2025-05-21T10:50:48.474" v="7684" actId="20577"/>
        <pc:sldMkLst>
          <pc:docMk/>
          <pc:sldMk cId="2922378178" sldId="316"/>
        </pc:sldMkLst>
        <pc:spChg chg="del">
          <ac:chgData name="ASUS M1403QA" userId="bdabe1d6d02a2328" providerId="LiveId" clId="{559B862E-C40F-4DE0-A2DC-2495D7FFABA4}" dt="2025-05-21T10:49:47.394" v="7636" actId="478"/>
          <ac:spMkLst>
            <pc:docMk/>
            <pc:sldMk cId="2922378178" sldId="316"/>
            <ac:spMk id="2" creationId="{80542EB6-18B6-B79E-A2E1-698592058F16}"/>
          </ac:spMkLst>
        </pc:spChg>
        <pc:spChg chg="add mod">
          <ac:chgData name="ASUS M1403QA" userId="bdabe1d6d02a2328" providerId="LiveId" clId="{559B862E-C40F-4DE0-A2DC-2495D7FFABA4}" dt="2025-05-21T10:50:48.474" v="7684" actId="20577"/>
          <ac:spMkLst>
            <pc:docMk/>
            <pc:sldMk cId="2922378178" sldId="316"/>
            <ac:spMk id="4" creationId="{E2FE6D0F-5340-0416-8EC2-0E335068D66E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41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50295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872C46B2-AFE2-27C1-034E-30B9504A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3024" y="2276872"/>
            <a:ext cx="6400800" cy="175260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  <a:latin typeface="Swis721 Blk BT" panose="020B0904030502020204" pitchFamily="34" charset="0"/>
              </a:rPr>
              <a:t>Kekuasaan Kehakiman Dan Kekuasaan Yang Berhubungan Dengan Kekuasaan Kehakiman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CD05F7-1F91-DB0B-0DCF-FDE042B8AE42}"/>
              </a:ext>
            </a:extLst>
          </p:cNvPr>
          <p:cNvSpPr txBox="1"/>
          <p:nvPr/>
        </p:nvSpPr>
        <p:spPr>
          <a:xfrm>
            <a:off x="683568" y="1124744"/>
            <a:ext cx="756084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7. </a:t>
            </a:r>
            <a:r>
              <a:rPr lang="en-ID" sz="2400" b="1" dirty="0" err="1"/>
              <a:t>Struktur</a:t>
            </a:r>
            <a:r>
              <a:rPr lang="en-ID" sz="2400" b="1" dirty="0"/>
              <a:t> yang Jelas</a:t>
            </a:r>
          </a:p>
          <a:p>
            <a:endParaRPr lang="en-ID" dirty="0"/>
          </a:p>
          <a:p>
            <a:r>
              <a:rPr lang="en-ID" sz="2400" dirty="0"/>
              <a:t>Lembaga </a:t>
            </a:r>
            <a:r>
              <a:rPr lang="en-ID" sz="2400" dirty="0" err="1"/>
              <a:t>kehakiman</a:t>
            </a:r>
            <a:r>
              <a:rPr lang="en-ID" sz="2400" dirty="0"/>
              <a:t> di Indonesia </a:t>
            </a:r>
            <a:r>
              <a:rPr lang="en-ID" sz="2400" dirty="0" err="1"/>
              <a:t>terdiri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Mahkamah</a:t>
            </a:r>
            <a:r>
              <a:rPr lang="en-ID" sz="2400" dirty="0"/>
              <a:t> Agung </a:t>
            </a:r>
            <a:r>
              <a:rPr lang="en-ID" sz="2400" dirty="0" err="1"/>
              <a:t>beserta</a:t>
            </a:r>
            <a:r>
              <a:rPr lang="en-ID" sz="2400" dirty="0"/>
              <a:t> badan </a:t>
            </a:r>
            <a:r>
              <a:rPr lang="en-ID" sz="2400" dirty="0" err="1"/>
              <a:t>peradilan</a:t>
            </a:r>
            <a:r>
              <a:rPr lang="en-ID" sz="2400" dirty="0"/>
              <a:t> di </a:t>
            </a:r>
            <a:r>
              <a:rPr lang="en-ID" sz="2400" dirty="0" err="1"/>
              <a:t>bawahnya</a:t>
            </a:r>
            <a:r>
              <a:rPr lang="en-ID" sz="2400" dirty="0"/>
              <a:t> (</a:t>
            </a:r>
            <a:r>
              <a:rPr lang="en-ID" sz="2400" dirty="0" err="1"/>
              <a:t>peradilan</a:t>
            </a:r>
            <a:r>
              <a:rPr lang="en-ID" sz="2400" dirty="0"/>
              <a:t> </a:t>
            </a:r>
            <a:r>
              <a:rPr lang="en-ID" sz="2400" dirty="0" err="1"/>
              <a:t>umum</a:t>
            </a:r>
            <a:r>
              <a:rPr lang="en-ID" sz="2400" dirty="0"/>
              <a:t>, agama, </a:t>
            </a:r>
            <a:r>
              <a:rPr lang="en-ID" sz="2400" dirty="0" err="1"/>
              <a:t>militer</a:t>
            </a:r>
            <a:r>
              <a:rPr lang="en-ID" sz="2400" dirty="0"/>
              <a:t>, tata </a:t>
            </a:r>
            <a:r>
              <a:rPr lang="en-ID" sz="2400" dirty="0" err="1"/>
              <a:t>usaha</a:t>
            </a:r>
            <a:r>
              <a:rPr lang="en-ID" sz="2400" dirty="0"/>
              <a:t> negara)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Mahkamah</a:t>
            </a:r>
            <a:r>
              <a:rPr lang="en-ID" sz="2400" dirty="0"/>
              <a:t> </a:t>
            </a:r>
            <a:r>
              <a:rPr lang="en-ID" sz="2400" dirty="0" err="1"/>
              <a:t>Konstitusi</a:t>
            </a:r>
            <a:r>
              <a:rPr lang="en-ID" sz="2400" dirty="0"/>
              <a:t>,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Komisi</a:t>
            </a:r>
            <a:r>
              <a:rPr lang="en-ID" sz="2400" dirty="0"/>
              <a:t> </a:t>
            </a:r>
            <a:r>
              <a:rPr lang="en-ID" sz="2400" dirty="0" err="1"/>
              <a:t>Yudisial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pengawas</a:t>
            </a:r>
            <a:r>
              <a:rPr lang="en-ID" sz="2400" dirty="0"/>
              <a:t> </a:t>
            </a:r>
            <a:r>
              <a:rPr lang="en-ID" sz="2400" dirty="0" err="1"/>
              <a:t>kehormatan</a:t>
            </a:r>
            <a:r>
              <a:rPr lang="en-ID" sz="2400" dirty="0"/>
              <a:t> hakim.</a:t>
            </a:r>
          </a:p>
        </p:txBody>
      </p:sp>
    </p:spTree>
    <p:extLst>
      <p:ext uri="{BB962C8B-B14F-4D97-AF65-F5344CB8AC3E}">
        <p14:creationId xmlns:p14="http://schemas.microsoft.com/office/powerpoint/2010/main" val="372116031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18CE31-87D6-513A-10FD-37451CC3AA0F}"/>
              </a:ext>
            </a:extLst>
          </p:cNvPr>
          <p:cNvSpPr txBox="1"/>
          <p:nvPr/>
        </p:nvSpPr>
        <p:spPr>
          <a:xfrm>
            <a:off x="692696" y="836712"/>
            <a:ext cx="77586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Wewenang</a:t>
            </a:r>
            <a:r>
              <a:rPr lang="en-ID" sz="2400" b="1" dirty="0"/>
              <a:t> </a:t>
            </a:r>
            <a:r>
              <a:rPr lang="en-ID" sz="2400" b="1" dirty="0" err="1"/>
              <a:t>Pengisian</a:t>
            </a:r>
            <a:r>
              <a:rPr lang="en-ID" sz="2400" b="1" dirty="0"/>
              <a:t> </a:t>
            </a:r>
            <a:r>
              <a:rPr lang="en-ID" sz="2400" b="1" dirty="0" err="1"/>
              <a:t>Jabatan</a:t>
            </a:r>
            <a:r>
              <a:rPr lang="en-ID" sz="2400" b="1" dirty="0"/>
              <a:t> </a:t>
            </a:r>
            <a:r>
              <a:rPr lang="en-ID" sz="2400" b="1" dirty="0" err="1"/>
              <a:t>dalam</a:t>
            </a:r>
            <a:r>
              <a:rPr lang="en-ID" sz="2400" b="1" dirty="0"/>
              <a:t> Lembaga </a:t>
            </a:r>
            <a:r>
              <a:rPr lang="en-ID" sz="2400" b="1" dirty="0" err="1"/>
              <a:t>Kehakiman</a:t>
            </a:r>
            <a:endParaRPr lang="en-ID" sz="2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6CB2BC-9F59-C04B-6E72-DA2641D81037}"/>
              </a:ext>
            </a:extLst>
          </p:cNvPr>
          <p:cNvSpPr txBox="1"/>
          <p:nvPr/>
        </p:nvSpPr>
        <p:spPr>
          <a:xfrm>
            <a:off x="692696" y="1556792"/>
            <a:ext cx="733568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ID" sz="2400" dirty="0" err="1"/>
              <a:t>Pengisian</a:t>
            </a:r>
            <a:r>
              <a:rPr lang="en-ID" sz="2400" dirty="0"/>
              <a:t> </a:t>
            </a:r>
            <a:r>
              <a:rPr lang="en-ID" sz="2400" dirty="0" err="1"/>
              <a:t>Jabatan</a:t>
            </a:r>
            <a:r>
              <a:rPr lang="en-ID" sz="2400" dirty="0"/>
              <a:t> Hakim Agung dan Hakim Ad Hoc di </a:t>
            </a:r>
            <a:r>
              <a:rPr lang="en-ID" sz="2400" dirty="0" err="1"/>
              <a:t>Mahkamah</a:t>
            </a:r>
            <a:r>
              <a:rPr lang="en-ID" sz="2400" dirty="0"/>
              <a:t> Agung</a:t>
            </a:r>
          </a:p>
          <a:p>
            <a:pPr marL="457200" indent="-457200">
              <a:buAutoNum type="arabicPeriod"/>
            </a:pPr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Komisi</a:t>
            </a:r>
            <a:r>
              <a:rPr lang="en-ID" sz="2400" dirty="0"/>
              <a:t> </a:t>
            </a:r>
            <a:r>
              <a:rPr lang="en-ID" sz="2400" dirty="0" err="1"/>
              <a:t>Yudisial</a:t>
            </a:r>
            <a:r>
              <a:rPr lang="en-ID" sz="2400" dirty="0"/>
              <a:t> (KY)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/>
              <a:t>Dewan </a:t>
            </a:r>
            <a:r>
              <a:rPr lang="en-ID" sz="2400" dirty="0" err="1"/>
              <a:t>Perwakilan</a:t>
            </a:r>
            <a:r>
              <a:rPr lang="en-ID" sz="2400" dirty="0"/>
              <a:t> Rakyat (DPR)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D" sz="2400" dirty="0" err="1"/>
              <a:t>Presiden</a:t>
            </a:r>
            <a:endParaRPr lang="en-ID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01428281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4C436F-85CF-773F-C270-2BD6A9C84C27}"/>
              </a:ext>
            </a:extLst>
          </p:cNvPr>
          <p:cNvSpPr txBox="1"/>
          <p:nvPr/>
        </p:nvSpPr>
        <p:spPr>
          <a:xfrm>
            <a:off x="802863" y="980728"/>
            <a:ext cx="753827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 err="1"/>
              <a:t>Wewenang</a:t>
            </a:r>
            <a:r>
              <a:rPr lang="en-ID" sz="2400" b="1" dirty="0"/>
              <a:t> </a:t>
            </a:r>
            <a:r>
              <a:rPr lang="en-ID" sz="2400" b="1" dirty="0" err="1"/>
              <a:t>Pengisian</a:t>
            </a:r>
            <a:r>
              <a:rPr lang="en-ID" sz="2400" b="1" dirty="0"/>
              <a:t> </a:t>
            </a:r>
            <a:r>
              <a:rPr lang="en-ID" sz="2400" b="1" dirty="0" err="1"/>
              <a:t>Jabatan</a:t>
            </a:r>
            <a:r>
              <a:rPr lang="en-ID" sz="2400" b="1" dirty="0"/>
              <a:t> </a:t>
            </a:r>
            <a:r>
              <a:rPr lang="en-ID" sz="2400" b="1" dirty="0" err="1"/>
              <a:t>dalam</a:t>
            </a:r>
            <a:r>
              <a:rPr lang="en-ID" sz="2400" b="1" dirty="0"/>
              <a:t> Lembaga </a:t>
            </a:r>
            <a:r>
              <a:rPr lang="en-ID" sz="2400" b="1" dirty="0" err="1"/>
              <a:t>Kehakiman</a:t>
            </a:r>
            <a:endParaRPr lang="en-ID" sz="2400" b="1" dirty="0"/>
          </a:p>
          <a:p>
            <a:endParaRPr lang="en-ID" sz="2400" b="1" dirty="0"/>
          </a:p>
          <a:p>
            <a:r>
              <a:rPr lang="fi-FI" sz="2400" dirty="0"/>
              <a:t>2. Pengisian Jabatan Hakim Konstitusi di Mahkamah Konstitusi</a:t>
            </a:r>
          </a:p>
          <a:p>
            <a:endParaRPr lang="fi-FI" sz="2400" dirty="0"/>
          </a:p>
          <a:p>
            <a:r>
              <a:rPr lang="en-ID" sz="2400" dirty="0"/>
              <a:t>Hakim </a:t>
            </a:r>
            <a:r>
              <a:rPr lang="en-ID" sz="2400" dirty="0" err="1"/>
              <a:t>Konstitusi</a:t>
            </a:r>
            <a:r>
              <a:rPr lang="en-ID" sz="2400" dirty="0"/>
              <a:t> di </a:t>
            </a:r>
            <a:r>
              <a:rPr lang="en-ID" sz="2400" dirty="0" err="1"/>
              <a:t>Mahkamah</a:t>
            </a:r>
            <a:r>
              <a:rPr lang="en-ID" sz="2400" dirty="0"/>
              <a:t> </a:t>
            </a:r>
            <a:r>
              <a:rPr lang="en-ID" sz="2400" dirty="0" err="1"/>
              <a:t>Konstitusi</a:t>
            </a:r>
            <a:r>
              <a:rPr lang="en-ID" sz="2400" dirty="0"/>
              <a:t> </a:t>
            </a:r>
            <a:r>
              <a:rPr lang="en-ID" sz="2400" dirty="0" err="1"/>
              <a:t>diisi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mekanisme</a:t>
            </a:r>
            <a:r>
              <a:rPr lang="en-ID" sz="2400" dirty="0"/>
              <a:t> yang </a:t>
            </a:r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tiga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berbeda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 DPR, </a:t>
            </a:r>
            <a:r>
              <a:rPr lang="en-ID" sz="2400" dirty="0" err="1"/>
              <a:t>Mahkamah</a:t>
            </a:r>
            <a:r>
              <a:rPr lang="en-ID" sz="2400" dirty="0"/>
              <a:t> Agung, dan </a:t>
            </a:r>
            <a:r>
              <a:rPr lang="en-ID" sz="2400" dirty="0" err="1"/>
              <a:t>Presiden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820990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1A4C37-F2A4-B719-6EFA-62215DC8B363}"/>
              </a:ext>
            </a:extLst>
          </p:cNvPr>
          <p:cNvSpPr txBox="1"/>
          <p:nvPr/>
        </p:nvSpPr>
        <p:spPr>
          <a:xfrm>
            <a:off x="1052736" y="1124744"/>
            <a:ext cx="7038528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b="1" dirty="0"/>
              <a:t>Alur Proses Pengisian Jabatan Hakim Agung</a:t>
            </a:r>
          </a:p>
          <a:p>
            <a:endParaRPr lang="fi-FI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/>
              <a:t>Komisi</a:t>
            </a:r>
            <a:r>
              <a:rPr lang="en-ID" sz="2400" dirty="0"/>
              <a:t> </a:t>
            </a:r>
            <a:r>
              <a:rPr lang="en-ID" sz="2400" dirty="0" err="1"/>
              <a:t>Yudisial</a:t>
            </a:r>
            <a:r>
              <a:rPr lang="en-ID" sz="2400" dirty="0"/>
              <a:t> </a:t>
            </a:r>
            <a:r>
              <a:rPr lang="en-ID" sz="2400" dirty="0" err="1"/>
              <a:t>melakukan</a:t>
            </a:r>
            <a:r>
              <a:rPr lang="en-ID" sz="2400" dirty="0"/>
              <a:t> </a:t>
            </a:r>
            <a:r>
              <a:rPr lang="en-ID" sz="2400" dirty="0" err="1"/>
              <a:t>seleksi</a:t>
            </a:r>
            <a:r>
              <a:rPr lang="en-ID" sz="2400" dirty="0"/>
              <a:t> dan </a:t>
            </a:r>
            <a:r>
              <a:rPr lang="en-ID" sz="2400" dirty="0" err="1"/>
              <a:t>menetapkan</a:t>
            </a:r>
            <a:r>
              <a:rPr lang="en-ID" sz="2400" dirty="0"/>
              <a:t> </a:t>
            </a:r>
            <a:r>
              <a:rPr lang="en-ID" sz="2400" dirty="0" err="1"/>
              <a:t>calon</a:t>
            </a:r>
            <a:r>
              <a:rPr lang="en-ID" sz="2400" dirty="0"/>
              <a:t> Hakim Agung.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/>
              <a:t>KY </a:t>
            </a:r>
            <a:r>
              <a:rPr lang="en-ID" sz="2400" dirty="0" err="1"/>
              <a:t>mengajukan</a:t>
            </a:r>
            <a:r>
              <a:rPr lang="en-ID" sz="2400" dirty="0"/>
              <a:t> nama </a:t>
            </a:r>
            <a:r>
              <a:rPr lang="en-ID" sz="2400" dirty="0" err="1"/>
              <a:t>calon</a:t>
            </a:r>
            <a:r>
              <a:rPr lang="en-ID" sz="2400" dirty="0"/>
              <a:t> Hakim Agung </a:t>
            </a:r>
            <a:r>
              <a:rPr lang="en-ID" sz="2400" dirty="0" err="1"/>
              <a:t>kepada</a:t>
            </a:r>
            <a:r>
              <a:rPr lang="en-ID" sz="2400" dirty="0"/>
              <a:t> DPR.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/>
              <a:t>DPR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persetujuan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penolakan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calon</a:t>
            </a:r>
            <a:r>
              <a:rPr lang="en-ID" sz="2400" dirty="0"/>
              <a:t> yang </a:t>
            </a:r>
            <a:r>
              <a:rPr lang="en-ID" sz="2400" dirty="0" err="1"/>
              <a:t>diusulkan</a:t>
            </a:r>
            <a:r>
              <a:rPr lang="en-ID" sz="2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/>
              <a:t>Jika </a:t>
            </a:r>
            <a:r>
              <a:rPr lang="en-ID" sz="2400" dirty="0" err="1"/>
              <a:t>disetujui</a:t>
            </a:r>
            <a:r>
              <a:rPr lang="en-ID" sz="2400" dirty="0"/>
              <a:t>, </a:t>
            </a:r>
            <a:r>
              <a:rPr lang="en-ID" sz="2400" dirty="0" err="1"/>
              <a:t>Presiden</a:t>
            </a:r>
            <a:r>
              <a:rPr lang="en-ID" sz="2400" dirty="0"/>
              <a:t> </a:t>
            </a:r>
            <a:r>
              <a:rPr lang="en-ID" sz="2400" dirty="0" err="1"/>
              <a:t>mengeluarkan</a:t>
            </a:r>
            <a:r>
              <a:rPr lang="en-ID" sz="2400" dirty="0"/>
              <a:t> Keputusan </a:t>
            </a:r>
            <a:r>
              <a:rPr lang="en-ID" sz="2400" dirty="0" err="1"/>
              <a:t>Presiden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pengangkatan</a:t>
            </a:r>
            <a:r>
              <a:rPr lang="en-ID" sz="2400" dirty="0"/>
              <a:t> Hakim Agung </a:t>
            </a:r>
            <a:r>
              <a:rPr lang="en-ID" sz="2400" dirty="0" err="1"/>
              <a:t>tersebut</a:t>
            </a:r>
            <a:r>
              <a:rPr lang="en-ID" sz="2400" dirty="0"/>
              <a:t>.</a:t>
            </a:r>
          </a:p>
          <a:p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256146113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FE6D0F-5340-0416-8EC2-0E335068D66E}"/>
              </a:ext>
            </a:extLst>
          </p:cNvPr>
          <p:cNvSpPr txBox="1"/>
          <p:nvPr/>
        </p:nvSpPr>
        <p:spPr>
          <a:xfrm>
            <a:off x="971600" y="1052736"/>
            <a:ext cx="7344816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b="1" dirty="0"/>
              <a:t>                                 Tujuan dan </a:t>
            </a:r>
            <a:r>
              <a:rPr lang="en-ID" sz="2400" b="1" dirty="0" err="1"/>
              <a:t>Prinsip</a:t>
            </a:r>
            <a:endParaRPr lang="en-ID" sz="2400" b="1" dirty="0"/>
          </a:p>
          <a:p>
            <a:endParaRPr lang="en-ID" sz="2400" b="1" dirty="0"/>
          </a:p>
          <a:p>
            <a:r>
              <a:rPr lang="en-ID" sz="2400" dirty="0" err="1"/>
              <a:t>Wewenang</a:t>
            </a:r>
            <a:r>
              <a:rPr lang="en-ID" sz="2400" dirty="0"/>
              <a:t> </a:t>
            </a:r>
            <a:r>
              <a:rPr lang="en-ID" sz="2400" dirty="0" err="1"/>
              <a:t>pengisian</a:t>
            </a:r>
            <a:r>
              <a:rPr lang="en-ID" sz="2400" dirty="0"/>
              <a:t> </a:t>
            </a:r>
            <a:r>
              <a:rPr lang="en-ID" sz="2400" dirty="0" err="1"/>
              <a:t>jabatan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, </a:t>
            </a:r>
            <a:r>
              <a:rPr lang="en-ID" sz="2400" dirty="0" err="1"/>
              <a:t>khususnya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Hakim Agung dan Hakim Ad Hoc di </a:t>
            </a:r>
            <a:r>
              <a:rPr lang="en-ID" sz="2400" dirty="0" err="1"/>
              <a:t>Mahkamah</a:t>
            </a:r>
            <a:r>
              <a:rPr lang="en-ID" sz="2400" dirty="0"/>
              <a:t> Agung, </a:t>
            </a:r>
            <a:r>
              <a:rPr lang="en-ID" sz="2400" dirty="0" err="1"/>
              <a:t>melibatkan</a:t>
            </a:r>
            <a:r>
              <a:rPr lang="en-ID" sz="2400" dirty="0"/>
              <a:t> </a:t>
            </a:r>
            <a:r>
              <a:rPr lang="en-ID" sz="2400" dirty="0" err="1"/>
              <a:t>Komisi</a:t>
            </a:r>
            <a:r>
              <a:rPr lang="en-ID" sz="2400" dirty="0"/>
              <a:t> </a:t>
            </a:r>
            <a:r>
              <a:rPr lang="en-ID" sz="2400" dirty="0" err="1"/>
              <a:t>Yudisial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pengusul</a:t>
            </a:r>
            <a:r>
              <a:rPr lang="en-ID" sz="2400" dirty="0"/>
              <a:t>, DPR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pemberi</a:t>
            </a:r>
            <a:r>
              <a:rPr lang="en-ID" sz="2400" dirty="0"/>
              <a:t> </a:t>
            </a:r>
            <a:r>
              <a:rPr lang="en-ID" sz="2400" dirty="0" err="1"/>
              <a:t>persetujuan</a:t>
            </a:r>
            <a:r>
              <a:rPr lang="en-ID" sz="2400" dirty="0"/>
              <a:t>, dan </a:t>
            </a:r>
            <a:r>
              <a:rPr lang="en-ID" sz="2400" dirty="0" err="1"/>
              <a:t>Presiden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yang </a:t>
            </a:r>
            <a:r>
              <a:rPr lang="en-ID" sz="2400" dirty="0" err="1"/>
              <a:t>menetapkan</a:t>
            </a:r>
            <a:r>
              <a:rPr lang="en-ID" sz="2400" dirty="0"/>
              <a:t>. </a:t>
            </a:r>
            <a:r>
              <a:rPr lang="en-ID" sz="2400" dirty="0" err="1"/>
              <a:t>Untuk</a:t>
            </a:r>
            <a:r>
              <a:rPr lang="en-ID" sz="2400" dirty="0"/>
              <a:t> Hakim </a:t>
            </a:r>
            <a:r>
              <a:rPr lang="en-ID" sz="2400" dirty="0" err="1"/>
              <a:t>Konstitusi</a:t>
            </a:r>
            <a:r>
              <a:rPr lang="en-ID" sz="2400" dirty="0"/>
              <a:t> di </a:t>
            </a:r>
            <a:r>
              <a:rPr lang="en-ID" sz="2400" dirty="0" err="1"/>
              <a:t>Mahkamah</a:t>
            </a:r>
            <a:r>
              <a:rPr lang="en-ID" sz="2400" dirty="0"/>
              <a:t> </a:t>
            </a:r>
            <a:r>
              <a:rPr lang="en-ID" sz="2400" dirty="0" err="1"/>
              <a:t>Konstitusi</a:t>
            </a:r>
            <a:r>
              <a:rPr lang="en-ID" sz="2400" dirty="0"/>
              <a:t>, </a:t>
            </a:r>
            <a:r>
              <a:rPr lang="en-ID" sz="2400" dirty="0" err="1"/>
              <a:t>pengusulan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oleh </a:t>
            </a:r>
            <a:r>
              <a:rPr lang="en-ID" sz="2400" dirty="0" err="1"/>
              <a:t>tiga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: DPR, </a:t>
            </a:r>
            <a:r>
              <a:rPr lang="en-ID" sz="2400" dirty="0" err="1"/>
              <a:t>Mahkamah</a:t>
            </a:r>
            <a:r>
              <a:rPr lang="en-ID" sz="2400" dirty="0"/>
              <a:t> Agung, dan </a:t>
            </a:r>
            <a:r>
              <a:rPr lang="en-ID" sz="2400" dirty="0" err="1"/>
              <a:t>Presiden</a:t>
            </a:r>
            <a:r>
              <a:rPr lang="en-ID" sz="2400" dirty="0"/>
              <a:t>.</a:t>
            </a:r>
          </a:p>
          <a:p>
            <a:endParaRPr lang="en-ID" sz="2400" b="1" dirty="0"/>
          </a:p>
          <a:p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292237817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299D0F-6230-B9AF-E2F0-CCE182271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/>
          <a:lstStyle/>
          <a:p>
            <a:r>
              <a:rPr lang="en-US" dirty="0"/>
              <a:t>THE 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728866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53344"/>
            <a:ext cx="8229600" cy="395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CA264-99B9-FC26-309D-35B86A85B927}"/>
              </a:ext>
            </a:extLst>
          </p:cNvPr>
          <p:cNvSpPr txBox="1"/>
          <p:nvPr/>
        </p:nvSpPr>
        <p:spPr>
          <a:xfrm>
            <a:off x="228664" y="620688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400" b="1" dirty="0"/>
              <a:t>                              </a:t>
            </a:r>
            <a:r>
              <a:rPr lang="en-ID" sz="2400" b="1" dirty="0" err="1"/>
              <a:t>Pengertian</a:t>
            </a:r>
            <a:r>
              <a:rPr lang="en-ID" sz="2400" b="1" dirty="0"/>
              <a:t> Lembaga </a:t>
            </a:r>
            <a:r>
              <a:rPr lang="en-ID" sz="2400" b="1" dirty="0" err="1"/>
              <a:t>Kehakiman</a:t>
            </a:r>
            <a:r>
              <a:rPr lang="en-ID" sz="2400" b="1" dirty="0"/>
              <a:t> </a:t>
            </a:r>
          </a:p>
          <a:p>
            <a:endParaRPr lang="en-ID" sz="2400" b="1" dirty="0"/>
          </a:p>
          <a:p>
            <a:pPr algn="just"/>
            <a:r>
              <a:rPr lang="en-ID" sz="2400" dirty="0"/>
              <a:t>Lembaga </a:t>
            </a:r>
            <a:r>
              <a:rPr lang="en-ID" sz="2400" dirty="0" err="1"/>
              <a:t>kehakiman</a:t>
            </a:r>
            <a:r>
              <a:rPr lang="en-ID" sz="2400" dirty="0"/>
              <a:t>, yang juga </a:t>
            </a:r>
            <a:r>
              <a:rPr lang="en-ID" sz="2400" dirty="0" err="1"/>
              <a:t>dikenal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yudikatif</a:t>
            </a:r>
            <a:r>
              <a:rPr lang="en-ID" sz="2400" dirty="0"/>
              <a:t>, </a:t>
            </a:r>
            <a:r>
              <a:rPr lang="en-ID" sz="2400" dirty="0" err="1"/>
              <a:t>adalah</a:t>
            </a:r>
            <a:r>
              <a:rPr lang="en-ID" sz="2400" dirty="0"/>
              <a:t> salah </a:t>
            </a:r>
            <a:r>
              <a:rPr lang="en-ID" sz="2400" dirty="0" err="1"/>
              <a:t>satu</a:t>
            </a:r>
            <a:r>
              <a:rPr lang="en-ID" sz="2400" dirty="0"/>
              <a:t> pilar </a:t>
            </a:r>
            <a:r>
              <a:rPr lang="en-ID" sz="2400" dirty="0" err="1"/>
              <a:t>utama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sistem</a:t>
            </a:r>
            <a:r>
              <a:rPr lang="en-ID" sz="2400" dirty="0"/>
              <a:t> </a:t>
            </a:r>
            <a:r>
              <a:rPr lang="en-ID" sz="2400" dirty="0" err="1"/>
              <a:t>pemerintahan</a:t>
            </a:r>
            <a:r>
              <a:rPr lang="en-ID" sz="2400" dirty="0"/>
              <a:t> yang </a:t>
            </a:r>
            <a:r>
              <a:rPr lang="en-ID" sz="2400" dirty="0" err="1"/>
              <a:t>bertugas</a:t>
            </a:r>
            <a:r>
              <a:rPr lang="en-ID" sz="2400" dirty="0"/>
              <a:t> </a:t>
            </a:r>
            <a:r>
              <a:rPr lang="en-ID" sz="2400" dirty="0" err="1"/>
              <a:t>menyelenggarakan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merdeka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menegakkan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dan </a:t>
            </a:r>
            <a:r>
              <a:rPr lang="en-ID" sz="2400" dirty="0" err="1"/>
              <a:t>keadilan</a:t>
            </a:r>
            <a:r>
              <a:rPr lang="en-ID" sz="2400" dirty="0"/>
              <a:t> di Indonesia. </a:t>
            </a:r>
            <a:r>
              <a:rPr lang="en-ID" sz="2400" dirty="0" err="1"/>
              <a:t>Menurut</a:t>
            </a:r>
            <a:r>
              <a:rPr lang="en-ID" sz="2400" dirty="0"/>
              <a:t> Pasal 24 </a:t>
            </a:r>
            <a:r>
              <a:rPr lang="en-ID" sz="2400" dirty="0" err="1"/>
              <a:t>ayat</a:t>
            </a:r>
            <a:r>
              <a:rPr lang="en-ID" sz="2400" dirty="0"/>
              <a:t> (1) </a:t>
            </a:r>
            <a:r>
              <a:rPr lang="en-ID" sz="2400" dirty="0" err="1"/>
              <a:t>Undang-Undang</a:t>
            </a:r>
            <a:r>
              <a:rPr lang="en-ID" sz="2400" dirty="0"/>
              <a:t> Dasar 1945,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yang </a:t>
            </a:r>
            <a:r>
              <a:rPr lang="en-ID" sz="2400" dirty="0" err="1"/>
              <a:t>merdeka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menyelenggarakan</a:t>
            </a:r>
            <a:r>
              <a:rPr lang="en-ID" sz="2400" dirty="0"/>
              <a:t> </a:t>
            </a:r>
            <a:r>
              <a:rPr lang="en-ID" sz="2400" dirty="0" err="1"/>
              <a:t>peradilan</a:t>
            </a:r>
            <a:r>
              <a:rPr lang="en-ID" sz="2400" dirty="0"/>
              <a:t> guna </a:t>
            </a:r>
            <a:r>
              <a:rPr lang="en-ID" sz="2400" dirty="0" err="1"/>
              <a:t>menegakkan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dan </a:t>
            </a:r>
            <a:r>
              <a:rPr lang="en-ID" sz="2400" dirty="0" err="1"/>
              <a:t>keadilan</a:t>
            </a:r>
            <a:r>
              <a:rPr lang="en-ID" sz="2400" dirty="0"/>
              <a:t>. </a:t>
            </a:r>
            <a:r>
              <a:rPr lang="en-ID" sz="2400" dirty="0" err="1"/>
              <a:t>Pengertian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juga </a:t>
            </a:r>
            <a:r>
              <a:rPr lang="en-ID" sz="2400" dirty="0" err="1"/>
              <a:t>ditegaskan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Undang-Undang</a:t>
            </a:r>
            <a:r>
              <a:rPr lang="en-ID" sz="2400" dirty="0"/>
              <a:t> </a:t>
            </a:r>
            <a:r>
              <a:rPr lang="en-ID" sz="2400" dirty="0" err="1"/>
              <a:t>Nomor</a:t>
            </a:r>
            <a:r>
              <a:rPr lang="en-ID" sz="2400" dirty="0"/>
              <a:t> 48 </a:t>
            </a:r>
            <a:r>
              <a:rPr lang="en-ID" sz="2400" dirty="0" err="1"/>
              <a:t>Tahun</a:t>
            </a:r>
            <a:r>
              <a:rPr lang="en-ID" sz="2400" dirty="0"/>
              <a:t> 2009 </a:t>
            </a:r>
            <a:r>
              <a:rPr lang="en-ID" sz="2400" dirty="0" err="1"/>
              <a:t>tentang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, yang </a:t>
            </a:r>
            <a:r>
              <a:rPr lang="en-ID" sz="2400" dirty="0" err="1"/>
              <a:t>menyatakan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negara yang </a:t>
            </a:r>
            <a:r>
              <a:rPr lang="en-ID" sz="2400" dirty="0" err="1"/>
              <a:t>merdeka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menyelenggarakan</a:t>
            </a:r>
            <a:r>
              <a:rPr lang="en-ID" sz="2400" dirty="0"/>
              <a:t> </a:t>
            </a:r>
            <a:r>
              <a:rPr lang="en-ID" sz="2400" dirty="0" err="1"/>
              <a:t>peradilan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Pancasila dan UUD 1945 demi </a:t>
            </a:r>
            <a:r>
              <a:rPr lang="en-ID" sz="2400" dirty="0" err="1"/>
              <a:t>terselenggaranya</a:t>
            </a:r>
            <a:r>
              <a:rPr lang="en-ID" sz="2400" dirty="0"/>
              <a:t> negara </a:t>
            </a:r>
            <a:r>
              <a:rPr lang="en-ID" sz="2400" dirty="0" err="1"/>
              <a:t>hukum</a:t>
            </a:r>
            <a:r>
              <a:rPr lang="en-ID" sz="2400" dirty="0"/>
              <a:t> Republik Indonesia.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540568" y="908720"/>
            <a:ext cx="6851104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81BEEE-9CE7-F63F-3752-6A6C500D4E6B}"/>
              </a:ext>
            </a:extLst>
          </p:cNvPr>
          <p:cNvSpPr txBox="1"/>
          <p:nvPr/>
        </p:nvSpPr>
        <p:spPr>
          <a:xfrm>
            <a:off x="1873506" y="739699"/>
            <a:ext cx="59960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K</a:t>
            </a:r>
            <a:r>
              <a:rPr lang="en-ID" sz="2400" b="1" dirty="0" err="1"/>
              <a:t>arakteristik</a:t>
            </a:r>
            <a:r>
              <a:rPr lang="en-ID" sz="2400" b="1" dirty="0"/>
              <a:t> Lembaga </a:t>
            </a:r>
            <a:r>
              <a:rPr lang="en-ID" sz="2400" b="1" dirty="0" err="1"/>
              <a:t>Kehakiman</a:t>
            </a:r>
            <a:endParaRPr lang="en-ID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0EE864-0DE7-81A5-B6EB-1FB8DBB0D543}"/>
              </a:ext>
            </a:extLst>
          </p:cNvPr>
          <p:cNvSpPr txBox="1"/>
          <p:nvPr/>
        </p:nvSpPr>
        <p:spPr>
          <a:xfrm>
            <a:off x="1873506" y="1475656"/>
            <a:ext cx="484174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ID" sz="2800" dirty="0" err="1"/>
              <a:t>Independen</a:t>
            </a:r>
            <a:r>
              <a:rPr lang="en-ID" sz="2800" dirty="0"/>
              <a:t> dan Merdeka.</a:t>
            </a:r>
          </a:p>
          <a:p>
            <a:pPr marL="342900" indent="-342900">
              <a:buAutoNum type="arabicPeriod"/>
            </a:pPr>
            <a:r>
              <a:rPr lang="en-ID" sz="2800" dirty="0" err="1"/>
              <a:t>Penegak</a:t>
            </a:r>
            <a:r>
              <a:rPr lang="en-ID" sz="2800" dirty="0"/>
              <a:t> Hukum dan </a:t>
            </a:r>
            <a:r>
              <a:rPr lang="en-ID" sz="2800" dirty="0" err="1"/>
              <a:t>Keadilan</a:t>
            </a:r>
            <a:endParaRPr lang="en-ID" sz="2800" dirty="0"/>
          </a:p>
          <a:p>
            <a:pPr marL="342900" indent="-342900">
              <a:buAutoNum type="arabicPeriod"/>
            </a:pPr>
            <a:r>
              <a:rPr lang="en-ID" sz="2800" dirty="0"/>
              <a:t> </a:t>
            </a:r>
            <a:r>
              <a:rPr lang="en-ID" sz="2800" dirty="0" err="1"/>
              <a:t>Imparsialitas</a:t>
            </a:r>
            <a:endParaRPr lang="en-ID" sz="2800" dirty="0"/>
          </a:p>
          <a:p>
            <a:pPr marL="342900" indent="-342900">
              <a:buAutoNum type="arabicPeriod"/>
            </a:pPr>
            <a:r>
              <a:rPr lang="en-ID" sz="2800" dirty="0"/>
              <a:t>Hakim </a:t>
            </a:r>
            <a:r>
              <a:rPr lang="en-ID" sz="2800" dirty="0" err="1"/>
              <a:t>sebagai</a:t>
            </a:r>
            <a:r>
              <a:rPr lang="en-ID" sz="2800" dirty="0"/>
              <a:t> </a:t>
            </a:r>
            <a:r>
              <a:rPr lang="en-ID" sz="2800" dirty="0" err="1"/>
              <a:t>Pelaku</a:t>
            </a:r>
            <a:r>
              <a:rPr lang="en-ID" sz="2800" dirty="0"/>
              <a:t> Utama</a:t>
            </a:r>
          </a:p>
          <a:p>
            <a:pPr marL="342900" indent="-342900">
              <a:buAutoNum type="arabicPeriod"/>
            </a:pPr>
            <a:r>
              <a:rPr lang="en-ID" sz="2800" dirty="0" err="1"/>
              <a:t>Mandiri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Proses </a:t>
            </a:r>
            <a:r>
              <a:rPr lang="en-ID" sz="2800" dirty="0" err="1"/>
              <a:t>Peradilan</a:t>
            </a:r>
            <a:endParaRPr lang="en-ID" sz="2800" dirty="0"/>
          </a:p>
          <a:p>
            <a:pPr marL="342900" indent="-342900">
              <a:buAutoNum type="arabicPeriod"/>
            </a:pPr>
            <a:r>
              <a:rPr lang="en-ID" sz="2800" dirty="0" err="1"/>
              <a:t>Berlandaskan</a:t>
            </a:r>
            <a:r>
              <a:rPr lang="en-ID" sz="2800" dirty="0"/>
              <a:t> Asas Hukum</a:t>
            </a:r>
          </a:p>
          <a:p>
            <a:pPr marL="342900" indent="-342900">
              <a:buAutoNum type="arabicPeriod"/>
            </a:pPr>
            <a:r>
              <a:rPr lang="en-ID" sz="2800" dirty="0" err="1"/>
              <a:t>Struktur</a:t>
            </a:r>
            <a:r>
              <a:rPr lang="en-ID" sz="2800" dirty="0"/>
              <a:t> yang Jelas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-396552" y="184482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3B4A04-5AD1-2463-D85F-B060CCE0DBD2}"/>
              </a:ext>
            </a:extLst>
          </p:cNvPr>
          <p:cNvSpPr txBox="1"/>
          <p:nvPr/>
        </p:nvSpPr>
        <p:spPr>
          <a:xfrm>
            <a:off x="1907704" y="996691"/>
            <a:ext cx="81369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1</a:t>
            </a:r>
            <a:r>
              <a:rPr lang="en-ID" sz="2000" b="1" dirty="0"/>
              <a:t>. </a:t>
            </a:r>
            <a:r>
              <a:rPr lang="en-ID" sz="2400" b="1" dirty="0" err="1"/>
              <a:t>Independen</a:t>
            </a:r>
            <a:r>
              <a:rPr lang="en-ID" sz="2400" b="1" dirty="0"/>
              <a:t> Dan Merdeka </a:t>
            </a:r>
            <a:endParaRPr lang="fi-FI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990667-E3AE-7464-20F1-182BF4D3F0DE}"/>
              </a:ext>
            </a:extLst>
          </p:cNvPr>
          <p:cNvSpPr txBox="1"/>
          <p:nvPr/>
        </p:nvSpPr>
        <p:spPr>
          <a:xfrm>
            <a:off x="1763688" y="1844824"/>
            <a:ext cx="595840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Lembaga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badan yang </a:t>
            </a:r>
            <a:r>
              <a:rPr lang="en-ID" sz="2400" dirty="0" err="1"/>
              <a:t>independen</a:t>
            </a:r>
            <a:r>
              <a:rPr lang="en-ID" sz="2400" dirty="0"/>
              <a:t> dan </a:t>
            </a:r>
            <a:r>
              <a:rPr lang="en-ID" sz="2400" dirty="0" err="1"/>
              <a:t>merdeka</a:t>
            </a:r>
            <a:r>
              <a:rPr lang="en-ID" sz="2400" dirty="0"/>
              <a:t>, </a:t>
            </a:r>
            <a:r>
              <a:rPr lang="en-ID" sz="2400" dirty="0" err="1"/>
              <a:t>artinya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boleh</a:t>
            </a:r>
            <a:r>
              <a:rPr lang="en-ID" sz="2400" dirty="0"/>
              <a:t> </a:t>
            </a:r>
            <a:r>
              <a:rPr lang="en-ID" sz="2400" dirty="0" err="1"/>
              <a:t>terikat</a:t>
            </a:r>
            <a:r>
              <a:rPr lang="en-ID" sz="2400" dirty="0"/>
              <a:t>, </a:t>
            </a:r>
            <a:r>
              <a:rPr lang="en-ID" sz="2400" dirty="0" err="1"/>
              <a:t>dipengaruhi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diintervensi</a:t>
            </a:r>
            <a:r>
              <a:rPr lang="en-ID" sz="2400" dirty="0"/>
              <a:t> oleh </a:t>
            </a:r>
            <a:r>
              <a:rPr lang="en-ID" sz="2400" dirty="0" err="1"/>
              <a:t>lembaga</a:t>
            </a:r>
            <a:r>
              <a:rPr lang="en-ID" sz="2400" dirty="0"/>
              <a:t> negara lain,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eksekutif</a:t>
            </a:r>
            <a:r>
              <a:rPr lang="en-ID" sz="2400" dirty="0"/>
              <a:t> dan </a:t>
            </a:r>
            <a:r>
              <a:rPr lang="en-ID" sz="2400" dirty="0" err="1"/>
              <a:t>legislatif</a:t>
            </a:r>
            <a:r>
              <a:rPr lang="en-ID" sz="2400" dirty="0"/>
              <a:t>. </a:t>
            </a:r>
            <a:r>
              <a:rPr lang="en-ID" sz="2400" dirty="0" err="1"/>
              <a:t>Prinsip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dijamin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Pasal 24 </a:t>
            </a:r>
            <a:r>
              <a:rPr lang="en-ID" sz="2400" dirty="0" err="1"/>
              <a:t>ayat</a:t>
            </a:r>
            <a:r>
              <a:rPr lang="en-ID" sz="2400" dirty="0"/>
              <a:t> (1) UUD 1945 dan </a:t>
            </a:r>
            <a:r>
              <a:rPr lang="en-ID" sz="2400" dirty="0" err="1"/>
              <a:t>ditegaskan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peraturan</a:t>
            </a:r>
            <a:r>
              <a:rPr lang="en-ID" sz="2400" dirty="0"/>
              <a:t> </a:t>
            </a:r>
            <a:r>
              <a:rPr lang="en-ID" sz="2400" dirty="0" err="1"/>
              <a:t>perundang-undangan</a:t>
            </a:r>
            <a:r>
              <a:rPr lang="en-ID" sz="2400" dirty="0"/>
              <a:t>,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menjalankan</a:t>
            </a:r>
            <a:r>
              <a:rPr lang="en-ID" sz="2400" dirty="0"/>
              <a:t> </a:t>
            </a:r>
            <a:r>
              <a:rPr lang="en-ID" sz="2400" dirty="0" err="1"/>
              <a:t>tugasnya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objektif</a:t>
            </a:r>
            <a:r>
              <a:rPr lang="en-ID" sz="2400" dirty="0"/>
              <a:t> dan </a:t>
            </a:r>
            <a:r>
              <a:rPr lang="en-ID" sz="2400" dirty="0" err="1"/>
              <a:t>adil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7D977A3-9D0B-E19A-BB8E-ACEC0A39D564}"/>
              </a:ext>
            </a:extLst>
          </p:cNvPr>
          <p:cNvSpPr txBox="1"/>
          <p:nvPr/>
        </p:nvSpPr>
        <p:spPr>
          <a:xfrm>
            <a:off x="1259632" y="1340768"/>
            <a:ext cx="676875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400" b="1" dirty="0"/>
              <a:t>2. </a:t>
            </a:r>
            <a:r>
              <a:rPr lang="en-ID" sz="2400" b="1" dirty="0" err="1"/>
              <a:t>Penegak</a:t>
            </a:r>
            <a:r>
              <a:rPr lang="en-ID" sz="2400" b="1" dirty="0"/>
              <a:t> Hukum dan </a:t>
            </a:r>
            <a:r>
              <a:rPr lang="en-ID" sz="2400" b="1" dirty="0" err="1"/>
              <a:t>Keadilan</a:t>
            </a:r>
            <a:endParaRPr lang="en-ID" sz="2400" b="1" dirty="0"/>
          </a:p>
          <a:p>
            <a:endParaRPr lang="en-ID" sz="2400" b="1" dirty="0"/>
          </a:p>
          <a:p>
            <a:pPr algn="just"/>
            <a:r>
              <a:rPr lang="en-ID" sz="2400" dirty="0" err="1"/>
              <a:t>Tugas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menegakkan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dan </a:t>
            </a:r>
            <a:r>
              <a:rPr lang="en-ID" sz="2400" dirty="0" err="1"/>
              <a:t>keadilan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Pancasila dan UUD 1945. Lembaga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benteng</a:t>
            </a:r>
            <a:r>
              <a:rPr lang="en-ID" sz="2400" dirty="0"/>
              <a:t> </a:t>
            </a:r>
            <a:r>
              <a:rPr lang="en-ID" sz="2400" dirty="0" err="1"/>
              <a:t>terakhir</a:t>
            </a:r>
            <a:r>
              <a:rPr lang="en-ID" sz="2400" dirty="0"/>
              <a:t> </a:t>
            </a:r>
            <a:r>
              <a:rPr lang="en-ID" sz="2400" dirty="0" err="1"/>
              <a:t>bagi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mencari</a:t>
            </a:r>
            <a:r>
              <a:rPr lang="en-ID" sz="2400" dirty="0"/>
              <a:t> </a:t>
            </a:r>
            <a:r>
              <a:rPr lang="en-ID" sz="2400" dirty="0" err="1"/>
              <a:t>keadilan</a:t>
            </a:r>
            <a:r>
              <a:rPr lang="en-ID" sz="2400" dirty="0"/>
              <a:t> </a:t>
            </a:r>
            <a:r>
              <a:rPr lang="en-ID" sz="2400" dirty="0" err="1"/>
              <a:t>ketika</a:t>
            </a:r>
            <a:r>
              <a:rPr lang="en-ID" sz="2400" dirty="0"/>
              <a:t> </a:t>
            </a:r>
            <a:r>
              <a:rPr lang="en-ID" sz="2400" dirty="0" err="1"/>
              <a:t>terjadi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pelanggaran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39670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EAAF3F-5E0C-98C4-785B-15C57E890CF1}"/>
              </a:ext>
            </a:extLst>
          </p:cNvPr>
          <p:cNvSpPr txBox="1"/>
          <p:nvPr/>
        </p:nvSpPr>
        <p:spPr>
          <a:xfrm>
            <a:off x="34918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ED9BAB-C9B8-A7E5-8418-4AB7C26B5295}"/>
              </a:ext>
            </a:extLst>
          </p:cNvPr>
          <p:cNvSpPr txBox="1"/>
          <p:nvPr/>
        </p:nvSpPr>
        <p:spPr>
          <a:xfrm>
            <a:off x="1352192" y="1412776"/>
            <a:ext cx="6439616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3. </a:t>
            </a:r>
            <a:r>
              <a:rPr lang="en-US" sz="2400" b="1" dirty="0" err="1"/>
              <a:t>Imparsialitas</a:t>
            </a:r>
            <a:endParaRPr lang="en-US" sz="2400" b="1" dirty="0"/>
          </a:p>
          <a:p>
            <a:endParaRPr lang="en-US" sz="2400" b="1" dirty="0"/>
          </a:p>
          <a:p>
            <a:pPr algn="just"/>
            <a:r>
              <a:rPr lang="en-US" sz="2400" dirty="0"/>
              <a:t>Dalam </a:t>
            </a: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fungsinya</a:t>
            </a:r>
            <a:r>
              <a:rPr lang="en-US" sz="2400" dirty="0"/>
              <a:t>,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kehakiman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bersikap</a:t>
            </a:r>
            <a:r>
              <a:rPr lang="en-US" sz="2400" dirty="0"/>
              <a:t> </a:t>
            </a:r>
            <a:r>
              <a:rPr lang="en-US" sz="2400" dirty="0" err="1"/>
              <a:t>imparsial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memihak</a:t>
            </a:r>
            <a:r>
              <a:rPr lang="en-US" sz="2400" dirty="0"/>
              <a:t> dan </a:t>
            </a:r>
            <a:r>
              <a:rPr lang="en-US" sz="2400" dirty="0" err="1"/>
              <a:t>memperlakukan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di </a:t>
            </a:r>
            <a:r>
              <a:rPr lang="en-US" sz="2400" dirty="0" err="1"/>
              <a:t>depan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. </a:t>
            </a:r>
            <a:r>
              <a:rPr lang="en-US" sz="2400" dirty="0" err="1"/>
              <a:t>Imparsialitas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kepercayaan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peradilan</a:t>
            </a:r>
            <a:r>
              <a:rPr lang="en-US" sz="2400" dirty="0"/>
              <a:t>.</a:t>
            </a:r>
          </a:p>
          <a:p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2439335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3EF5EC-4F7C-68B7-0EF7-8348DD126432}"/>
              </a:ext>
            </a:extLst>
          </p:cNvPr>
          <p:cNvSpPr txBox="1"/>
          <p:nvPr/>
        </p:nvSpPr>
        <p:spPr>
          <a:xfrm>
            <a:off x="251520" y="1628800"/>
            <a:ext cx="84249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D" sz="2400" dirty="0"/>
              <a:t>Hakim dan hakim </a:t>
            </a:r>
            <a:r>
              <a:rPr lang="en-ID" sz="2400" dirty="0" err="1"/>
              <a:t>konstitusi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pejabat</a:t>
            </a:r>
            <a:r>
              <a:rPr lang="en-ID" sz="2400" dirty="0"/>
              <a:t> negara yang </a:t>
            </a:r>
            <a:r>
              <a:rPr lang="en-ID" sz="2400" dirty="0" err="1"/>
              <a:t>menjalankan</a:t>
            </a:r>
            <a:r>
              <a:rPr lang="en-ID" sz="2400" dirty="0"/>
              <a:t> </a:t>
            </a: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langsung</a:t>
            </a:r>
            <a:r>
              <a:rPr lang="en-ID" sz="2400" dirty="0"/>
              <a:t>. Dalam </a:t>
            </a:r>
            <a:r>
              <a:rPr lang="en-ID" sz="2400" dirty="0" err="1"/>
              <a:t>kapasitas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hakim,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hierarki</a:t>
            </a:r>
            <a:r>
              <a:rPr lang="en-ID" sz="2400" dirty="0"/>
              <a:t> di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mereka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hal</a:t>
            </a:r>
            <a:r>
              <a:rPr lang="en-ID" sz="2400" dirty="0"/>
              <a:t> </a:t>
            </a:r>
            <a:r>
              <a:rPr lang="en-ID" sz="2400" dirty="0" err="1"/>
              <a:t>mengadili</a:t>
            </a:r>
            <a:r>
              <a:rPr lang="en-ID" sz="2400" dirty="0"/>
              <a:t>, </a:t>
            </a:r>
            <a:r>
              <a:rPr lang="en-ID" sz="2400" dirty="0" err="1"/>
              <a:t>sehingga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hakim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kedudukan</a:t>
            </a:r>
            <a:r>
              <a:rPr lang="en-ID" sz="2400" dirty="0"/>
              <a:t> yang </a:t>
            </a:r>
            <a:r>
              <a:rPr lang="en-ID" sz="2400" dirty="0" err="1"/>
              <a:t>sama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memutus</a:t>
            </a:r>
            <a:r>
              <a:rPr lang="en-ID" sz="2400" dirty="0"/>
              <a:t> </a:t>
            </a:r>
            <a:r>
              <a:rPr lang="en-ID" sz="2400" dirty="0" err="1"/>
              <a:t>perkara</a:t>
            </a:r>
            <a:r>
              <a:rPr lang="en-ID" sz="24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795384-300B-AFA6-2FCA-5A43332BB9FE}"/>
              </a:ext>
            </a:extLst>
          </p:cNvPr>
          <p:cNvSpPr txBox="1"/>
          <p:nvPr/>
        </p:nvSpPr>
        <p:spPr>
          <a:xfrm>
            <a:off x="251520" y="98072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4. Hakim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Pelaku</a:t>
            </a:r>
            <a:r>
              <a:rPr lang="en-US" sz="2400" b="1" dirty="0"/>
              <a:t> Utama  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18709479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F87FC0-D5EF-E1D6-695A-22EC179C521C}"/>
              </a:ext>
            </a:extLst>
          </p:cNvPr>
          <p:cNvSpPr txBox="1"/>
          <p:nvPr/>
        </p:nvSpPr>
        <p:spPr>
          <a:xfrm>
            <a:off x="611560" y="1340768"/>
            <a:ext cx="7128792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/>
              <a:t>5. Mandiri dalam Proses Peradilan</a:t>
            </a:r>
          </a:p>
          <a:p>
            <a:endParaRPr lang="it-IT" sz="2000" b="1" dirty="0"/>
          </a:p>
          <a:p>
            <a:r>
              <a:rPr lang="en-ID" sz="2400" dirty="0"/>
              <a:t>Proses </a:t>
            </a:r>
            <a:r>
              <a:rPr lang="en-ID" sz="2400" dirty="0" err="1"/>
              <a:t>peradilan</a:t>
            </a:r>
            <a:r>
              <a:rPr lang="en-ID" sz="2400" dirty="0"/>
              <a:t> di </a:t>
            </a:r>
            <a:r>
              <a:rPr lang="en-ID" sz="2400" dirty="0" err="1"/>
              <a:t>lembaga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mandiri</a:t>
            </a:r>
            <a:r>
              <a:rPr lang="en-ID" sz="2400" dirty="0"/>
              <a:t>, </a:t>
            </a:r>
            <a:r>
              <a:rPr lang="en-ID" sz="2400" dirty="0" err="1"/>
              <a:t>sederhana</a:t>
            </a:r>
            <a:r>
              <a:rPr lang="en-ID" sz="2400" dirty="0"/>
              <a:t>, </a:t>
            </a:r>
            <a:r>
              <a:rPr lang="en-ID" sz="2400" dirty="0" err="1"/>
              <a:t>cepat</a:t>
            </a:r>
            <a:r>
              <a:rPr lang="en-ID" sz="2400" dirty="0"/>
              <a:t>, dan </a:t>
            </a:r>
            <a:r>
              <a:rPr lang="en-ID" sz="2400" dirty="0" err="1"/>
              <a:t>biaya</a:t>
            </a:r>
            <a:r>
              <a:rPr lang="en-ID" sz="2400" dirty="0"/>
              <a:t> </a:t>
            </a:r>
            <a:r>
              <a:rPr lang="en-ID" sz="2400" dirty="0" err="1"/>
              <a:t>ringan</a:t>
            </a:r>
            <a:r>
              <a:rPr lang="en-ID" sz="2400" dirty="0"/>
              <a:t>. Hal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bertujuan</a:t>
            </a:r>
            <a:r>
              <a:rPr lang="en-ID" sz="2400" dirty="0"/>
              <a:t> agar </a:t>
            </a:r>
            <a:r>
              <a:rPr lang="en-ID" sz="2400" dirty="0" err="1"/>
              <a:t>akses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keadilan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dinikmati</a:t>
            </a:r>
            <a:r>
              <a:rPr lang="en-ID" sz="2400" dirty="0"/>
              <a:t> </a:t>
            </a:r>
            <a:r>
              <a:rPr lang="en-ID" sz="2400" dirty="0" err="1"/>
              <a:t>seluruh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r>
              <a:rPr lang="en-ID" sz="2400" dirty="0"/>
              <a:t>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hambatan</a:t>
            </a:r>
            <a:r>
              <a:rPr lang="en-ID" sz="2400" dirty="0"/>
              <a:t> </a:t>
            </a:r>
            <a:r>
              <a:rPr lang="en-ID" sz="2400" dirty="0" err="1"/>
              <a:t>administratif</a:t>
            </a:r>
            <a:r>
              <a:rPr lang="en-ID" sz="2400" dirty="0"/>
              <a:t> </a:t>
            </a:r>
            <a:r>
              <a:rPr lang="en-ID" sz="2400" dirty="0" err="1"/>
              <a:t>maupun</a:t>
            </a:r>
            <a:r>
              <a:rPr lang="en-ID" sz="2400" dirty="0"/>
              <a:t> </a:t>
            </a:r>
            <a:r>
              <a:rPr lang="en-ID" sz="2400" dirty="0" err="1"/>
              <a:t>finansial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75478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5C8A2A1-3868-214D-858E-E19EBC6BE08E}"/>
              </a:ext>
            </a:extLst>
          </p:cNvPr>
          <p:cNvSpPr txBox="1"/>
          <p:nvPr/>
        </p:nvSpPr>
        <p:spPr>
          <a:xfrm>
            <a:off x="467544" y="1196752"/>
            <a:ext cx="748883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2400" b="1" dirty="0"/>
              <a:t>6. </a:t>
            </a:r>
            <a:r>
              <a:rPr lang="en-ID" sz="2400" b="1" dirty="0" err="1"/>
              <a:t>Berlandaskan</a:t>
            </a:r>
            <a:r>
              <a:rPr lang="en-ID" sz="2400" b="1" dirty="0"/>
              <a:t> Asas Hukum</a:t>
            </a:r>
          </a:p>
          <a:p>
            <a:pPr algn="just"/>
            <a:endParaRPr lang="en-ID" sz="2400" b="1" dirty="0"/>
          </a:p>
          <a:p>
            <a:pPr algn="just"/>
            <a:r>
              <a:rPr lang="en-ID" sz="2400" dirty="0"/>
              <a:t>Lembaga </a:t>
            </a:r>
            <a:r>
              <a:rPr lang="en-ID" sz="2400" dirty="0" err="1"/>
              <a:t>kehakiman</a:t>
            </a:r>
            <a:r>
              <a:rPr lang="en-ID" sz="2400" dirty="0"/>
              <a:t> </a:t>
            </a:r>
            <a:r>
              <a:rPr lang="en-ID" sz="2400" dirty="0" err="1"/>
              <a:t>berpegang</a:t>
            </a:r>
            <a:r>
              <a:rPr lang="en-ID" sz="2400" dirty="0"/>
              <a:t> pada </a:t>
            </a:r>
            <a:r>
              <a:rPr lang="en-ID" sz="2400" dirty="0" err="1"/>
              <a:t>asas-asas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asas</a:t>
            </a:r>
            <a:r>
              <a:rPr lang="en-ID" sz="2400" dirty="0"/>
              <a:t> </a:t>
            </a:r>
            <a:r>
              <a:rPr lang="en-ID" sz="2400" dirty="0" err="1"/>
              <a:t>legalitas</a:t>
            </a:r>
            <a:r>
              <a:rPr lang="en-ID" sz="2400" dirty="0"/>
              <a:t>, </a:t>
            </a:r>
            <a:r>
              <a:rPr lang="en-ID" sz="2400" dirty="0" err="1"/>
              <a:t>asas</a:t>
            </a:r>
            <a:r>
              <a:rPr lang="en-ID" sz="2400" dirty="0"/>
              <a:t> </a:t>
            </a:r>
            <a:r>
              <a:rPr lang="en-ID" sz="2400" dirty="0" err="1"/>
              <a:t>praduga</a:t>
            </a:r>
            <a:r>
              <a:rPr lang="en-ID" sz="2400" dirty="0"/>
              <a:t> </a:t>
            </a:r>
            <a:r>
              <a:rPr lang="en-ID" sz="2400" dirty="0" err="1"/>
              <a:t>tak</a:t>
            </a:r>
            <a:r>
              <a:rPr lang="en-ID" sz="2400" dirty="0"/>
              <a:t> </a:t>
            </a:r>
            <a:r>
              <a:rPr lang="en-ID" sz="2400" dirty="0" err="1"/>
              <a:t>bersalah</a:t>
            </a:r>
            <a:r>
              <a:rPr lang="en-ID" sz="2400" dirty="0"/>
              <a:t>, </a:t>
            </a:r>
            <a:r>
              <a:rPr lang="en-ID" sz="2400" dirty="0" err="1"/>
              <a:t>asas</a:t>
            </a:r>
            <a:r>
              <a:rPr lang="en-ID" sz="2400" dirty="0"/>
              <a:t> </a:t>
            </a:r>
            <a:r>
              <a:rPr lang="en-ID" sz="2400" dirty="0" err="1"/>
              <a:t>persidangan</a:t>
            </a:r>
            <a:r>
              <a:rPr lang="en-ID" sz="2400" dirty="0"/>
              <a:t> </a:t>
            </a:r>
            <a:r>
              <a:rPr lang="en-ID" sz="2400" dirty="0" err="1"/>
              <a:t>terbuka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umum</a:t>
            </a:r>
            <a:r>
              <a:rPr lang="en-ID" sz="2400" dirty="0"/>
              <a:t>, dan </a:t>
            </a:r>
            <a:r>
              <a:rPr lang="en-ID" sz="2400" dirty="0" err="1"/>
              <a:t>kewajiban</a:t>
            </a:r>
            <a:r>
              <a:rPr lang="en-ID" sz="2400" dirty="0"/>
              <a:t> hakim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menggali</a:t>
            </a:r>
            <a:r>
              <a:rPr lang="en-ID" sz="2400" dirty="0"/>
              <a:t>, </a:t>
            </a:r>
            <a:r>
              <a:rPr lang="en-ID" sz="2400" dirty="0" err="1"/>
              <a:t>mengikuti</a:t>
            </a:r>
            <a:r>
              <a:rPr lang="en-ID" sz="2400" dirty="0"/>
              <a:t>, </a:t>
            </a:r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memahami</a:t>
            </a:r>
            <a:r>
              <a:rPr lang="en-ID" sz="2400" dirty="0"/>
              <a:t> </a:t>
            </a:r>
            <a:r>
              <a:rPr lang="en-ID" sz="2400" dirty="0" err="1"/>
              <a:t>nilai-nilai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dan rasa </a:t>
            </a:r>
            <a:r>
              <a:rPr lang="en-ID" sz="2400" dirty="0" err="1"/>
              <a:t>keadilan</a:t>
            </a:r>
            <a:r>
              <a:rPr lang="en-ID" sz="2400" dirty="0"/>
              <a:t> yang </a:t>
            </a:r>
            <a:r>
              <a:rPr lang="en-ID" sz="2400" dirty="0" err="1"/>
              <a:t>hidup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618021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3727</TotalTime>
  <Words>637</Words>
  <Application>Microsoft Office PowerPoint</Application>
  <PresentationFormat>On-screen Show (4:3)</PresentationFormat>
  <Paragraphs>57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</vt:lpstr>
      <vt:lpstr>Swis721 Blk BT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 M1403QA</cp:lastModifiedBy>
  <cp:revision>446</cp:revision>
  <cp:lastPrinted>2017-08-29T02:54:51Z</cp:lastPrinted>
  <dcterms:created xsi:type="dcterms:W3CDTF">2010-04-18T12:06:30Z</dcterms:created>
  <dcterms:modified xsi:type="dcterms:W3CDTF">2025-05-21T12:07:55Z</dcterms:modified>
</cp:coreProperties>
</file>