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9" r:id="rId3"/>
    <p:sldId id="301" r:id="rId4"/>
    <p:sldId id="300" r:id="rId5"/>
    <p:sldId id="302" r:id="rId6"/>
    <p:sldId id="303" r:id="rId7"/>
    <p:sldId id="304" r:id="rId8"/>
    <p:sldId id="310" r:id="rId9"/>
    <p:sldId id="311" r:id="rId10"/>
    <p:sldId id="312" r:id="rId11"/>
    <p:sldId id="309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36D3B36-0429-4D57-A46F-B5391025BAAC}">
          <p14:sldIdLst>
            <p14:sldId id="256"/>
            <p14:sldId id="299"/>
            <p14:sldId id="301"/>
            <p14:sldId id="300"/>
            <p14:sldId id="302"/>
            <p14:sldId id="303"/>
            <p14:sldId id="304"/>
            <p14:sldId id="310"/>
            <p14:sldId id="311"/>
            <p14:sldId id="312"/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9B862E-C40F-4DE0-A2DC-2495D7FFABA4}" v="17" dt="2025-06-03T15:32:27.4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1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US M1403QA" userId="bdabe1d6d02a2328" providerId="LiveId" clId="{A95B60DB-7C75-4CFD-99EE-7F85A604B753}"/>
    <pc:docChg chg="custSel addSld modSld sldOrd addSection delSection modSection">
      <pc:chgData name="ASUS M1403QA" userId="bdabe1d6d02a2328" providerId="LiveId" clId="{A95B60DB-7C75-4CFD-99EE-7F85A604B753}" dt="2025-03-17T23:58:10.538" v="1459" actId="20577"/>
      <pc:docMkLst>
        <pc:docMk/>
      </pc:docMkLst>
      <pc:sldChg chg="addSp delSp modSp mod chgLayout">
        <pc:chgData name="ASUS M1403QA" userId="bdabe1d6d02a2328" providerId="LiveId" clId="{A95B60DB-7C75-4CFD-99EE-7F85A604B753}" dt="2025-03-17T13:56:44.740" v="104" actId="1076"/>
        <pc:sldMkLst>
          <pc:docMk/>
          <pc:sldMk cId="0" sldId="256"/>
        </pc:sldMkLst>
        <pc:spChg chg="add mod ord">
          <ac:chgData name="ASUS M1403QA" userId="bdabe1d6d02a2328" providerId="LiveId" clId="{A95B60DB-7C75-4CFD-99EE-7F85A604B753}" dt="2025-03-17T13:54:42.981" v="75" actId="207"/>
          <ac:spMkLst>
            <pc:docMk/>
            <pc:sldMk cId="0" sldId="256"/>
            <ac:spMk id="4" creationId="{872C46B2-AFE2-27C1-034E-30B9504A34E4}"/>
          </ac:spMkLst>
        </pc:spChg>
        <pc:spChg chg="mod">
          <ac:chgData name="ASUS M1403QA" userId="bdabe1d6d02a2328" providerId="LiveId" clId="{A95B60DB-7C75-4CFD-99EE-7F85A604B753}" dt="2025-03-17T13:54:26.085" v="72" actId="1076"/>
          <ac:spMkLst>
            <pc:docMk/>
            <pc:sldMk cId="0" sldId="256"/>
            <ac:spMk id="6" creationId="{00000000-0000-0000-0000-000000000000}"/>
          </ac:spMkLst>
        </pc:spChg>
      </pc:sldChg>
      <pc:sldChg chg="addSp delSp modSp mod">
        <pc:chgData name="ASUS M1403QA" userId="bdabe1d6d02a2328" providerId="LiveId" clId="{A95B60DB-7C75-4CFD-99EE-7F85A604B753}" dt="2025-03-17T14:00:12.050" v="158" actId="1076"/>
        <pc:sldMkLst>
          <pc:docMk/>
          <pc:sldMk cId="2691362876" sldId="299"/>
        </pc:sldMkLst>
        <pc:spChg chg="add mod">
          <ac:chgData name="ASUS M1403QA" userId="bdabe1d6d02a2328" providerId="LiveId" clId="{A95B60DB-7C75-4CFD-99EE-7F85A604B753}" dt="2025-03-17T13:58:43.485" v="153" actId="1076"/>
          <ac:spMkLst>
            <pc:docMk/>
            <pc:sldMk cId="2691362876" sldId="299"/>
            <ac:spMk id="2" creationId="{AD9CA264-99B9-FC26-309D-35B86A85B927}"/>
          </ac:spMkLst>
        </pc:spChg>
        <pc:spChg chg="mod">
          <ac:chgData name="ASUS M1403QA" userId="bdabe1d6d02a2328" providerId="LiveId" clId="{A95B60DB-7C75-4CFD-99EE-7F85A604B753}" dt="2025-03-17T13:56:56.295" v="106" actId="27636"/>
          <ac:spMkLst>
            <pc:docMk/>
            <pc:sldMk cId="2691362876" sldId="299"/>
            <ac:spMk id="3" creationId="{00000000-0000-0000-0000-000000000000}"/>
          </ac:spMkLst>
        </pc:spChg>
      </pc:sldChg>
      <pc:sldChg chg="addSp delSp modSp mod">
        <pc:chgData name="ASUS M1403QA" userId="bdabe1d6d02a2328" providerId="LiveId" clId="{A95B60DB-7C75-4CFD-99EE-7F85A604B753}" dt="2025-03-17T14:10:05.725" v="756" actId="20577"/>
        <pc:sldMkLst>
          <pc:docMk/>
          <pc:sldMk cId="383296963" sldId="300"/>
        </pc:sldMkLst>
      </pc:sldChg>
      <pc:sldChg chg="modSp mod">
        <pc:chgData name="ASUS M1403QA" userId="bdabe1d6d02a2328" providerId="LiveId" clId="{A95B60DB-7C75-4CFD-99EE-7F85A604B753}" dt="2025-03-17T14:05:50.384" v="703"/>
        <pc:sldMkLst>
          <pc:docMk/>
          <pc:sldMk cId="4187567083" sldId="301"/>
        </pc:sldMkLst>
      </pc:sldChg>
      <pc:sldChg chg="modSp mod">
        <pc:chgData name="ASUS M1403QA" userId="bdabe1d6d02a2328" providerId="LiveId" clId="{A95B60DB-7C75-4CFD-99EE-7F85A604B753}" dt="2025-03-17T14:13:11.355" v="825" actId="20577"/>
        <pc:sldMkLst>
          <pc:docMk/>
          <pc:sldMk cId="1353967033" sldId="302"/>
        </pc:sldMkLst>
      </pc:sldChg>
      <pc:sldChg chg="delSp modSp mod">
        <pc:chgData name="ASUS M1403QA" userId="bdabe1d6d02a2328" providerId="LiveId" clId="{A95B60DB-7C75-4CFD-99EE-7F85A604B753}" dt="2025-03-17T14:16:10.898" v="880" actId="20577"/>
        <pc:sldMkLst>
          <pc:docMk/>
          <pc:sldMk cId="243933569" sldId="303"/>
        </pc:sldMkLst>
      </pc:sldChg>
      <pc:sldChg chg="modSp mod">
        <pc:chgData name="ASUS M1403QA" userId="bdabe1d6d02a2328" providerId="LiveId" clId="{A95B60DB-7C75-4CFD-99EE-7F85A604B753}" dt="2025-03-17T14:16:56.595" v="893" actId="403"/>
        <pc:sldMkLst>
          <pc:docMk/>
          <pc:sldMk cId="1870947957" sldId="304"/>
        </pc:sldMkLst>
      </pc:sldChg>
      <pc:sldChg chg="modSp mod">
        <pc:chgData name="ASUS M1403QA" userId="bdabe1d6d02a2328" providerId="LiveId" clId="{A95B60DB-7C75-4CFD-99EE-7F85A604B753}" dt="2025-03-17T14:21:32.778" v="1115" actId="20577"/>
        <pc:sldMkLst>
          <pc:docMk/>
          <pc:sldMk cId="971386161" sldId="305"/>
        </pc:sldMkLst>
      </pc:sldChg>
      <pc:sldChg chg="addSp delSp modSp mod ord">
        <pc:chgData name="ASUS M1403QA" userId="bdabe1d6d02a2328" providerId="LiveId" clId="{A95B60DB-7C75-4CFD-99EE-7F85A604B753}" dt="2025-03-17T14:37:42.726" v="1144"/>
        <pc:sldMkLst>
          <pc:docMk/>
          <pc:sldMk cId="3434554273" sldId="306"/>
        </pc:sldMkLst>
      </pc:sldChg>
      <pc:sldChg chg="addSp delSp modSp new mod">
        <pc:chgData name="ASUS M1403QA" userId="bdabe1d6d02a2328" providerId="LiveId" clId="{A95B60DB-7C75-4CFD-99EE-7F85A604B753}" dt="2025-03-17T14:39:35.626" v="1174" actId="20577"/>
        <pc:sldMkLst>
          <pc:docMk/>
          <pc:sldMk cId="849192632" sldId="307"/>
        </pc:sldMkLst>
      </pc:sldChg>
      <pc:sldChg chg="addSp delSp modSp new mod">
        <pc:chgData name="ASUS M1403QA" userId="bdabe1d6d02a2328" providerId="LiveId" clId="{A95B60DB-7C75-4CFD-99EE-7F85A604B753}" dt="2025-03-17T14:41:56.454" v="1275" actId="403"/>
        <pc:sldMkLst>
          <pc:docMk/>
          <pc:sldMk cId="1818653442" sldId="308"/>
        </pc:sldMkLst>
      </pc:sldChg>
      <pc:sldChg chg="addSp delSp modSp new mod">
        <pc:chgData name="ASUS M1403QA" userId="bdabe1d6d02a2328" providerId="LiveId" clId="{A95B60DB-7C75-4CFD-99EE-7F85A604B753}" dt="2025-03-17T14:44:27.713" v="1304" actId="1076"/>
        <pc:sldMkLst>
          <pc:docMk/>
          <pc:sldMk cId="3324276359" sldId="309"/>
        </pc:sldMkLst>
      </pc:sldChg>
      <pc:sldChg chg="addSp delSp modSp new mod">
        <pc:chgData name="ASUS M1403QA" userId="bdabe1d6d02a2328" providerId="LiveId" clId="{A95B60DB-7C75-4CFD-99EE-7F85A604B753}" dt="2025-03-17T14:47:02.474" v="1328"/>
        <pc:sldMkLst>
          <pc:docMk/>
          <pc:sldMk cId="290882536" sldId="310"/>
        </pc:sldMkLst>
      </pc:sldChg>
      <pc:sldChg chg="addSp delSp modSp new mod">
        <pc:chgData name="ASUS M1403QA" userId="bdabe1d6d02a2328" providerId="LiveId" clId="{A95B60DB-7C75-4CFD-99EE-7F85A604B753}" dt="2025-03-17T14:58:54.533" v="1370" actId="20577"/>
        <pc:sldMkLst>
          <pc:docMk/>
          <pc:sldMk cId="820704962" sldId="311"/>
        </pc:sldMkLst>
      </pc:sldChg>
      <pc:sldChg chg="addSp delSp modSp new mod">
        <pc:chgData name="ASUS M1403QA" userId="bdabe1d6d02a2328" providerId="LiveId" clId="{A95B60DB-7C75-4CFD-99EE-7F85A604B753}" dt="2025-03-17T15:00:42.008" v="1420" actId="1076"/>
        <pc:sldMkLst>
          <pc:docMk/>
          <pc:sldMk cId="624185414" sldId="312"/>
        </pc:sldMkLst>
      </pc:sldChg>
      <pc:sldChg chg="addSp delSp modSp new mod">
        <pc:chgData name="ASUS M1403QA" userId="bdabe1d6d02a2328" providerId="LiveId" clId="{A95B60DB-7C75-4CFD-99EE-7F85A604B753}" dt="2025-03-17T23:58:10.538" v="1459" actId="20577"/>
        <pc:sldMkLst>
          <pc:docMk/>
          <pc:sldMk cId="2281936521" sldId="313"/>
        </pc:sldMkLst>
      </pc:sldChg>
    </pc:docChg>
  </pc:docChgLst>
  <pc:docChgLst>
    <pc:chgData name="ASUS M1403QA" userId="bdabe1d6d02a2328" providerId="LiveId" clId="{559B862E-C40F-4DE0-A2DC-2495D7FFABA4}"/>
    <pc:docChg chg="undo custSel addSld delSld modSld sldOrd modSection">
      <pc:chgData name="ASUS M1403QA" userId="bdabe1d6d02a2328" providerId="LiveId" clId="{559B862E-C40F-4DE0-A2DC-2495D7FFABA4}" dt="2025-06-03T15:56:12.497" v="7989" actId="47"/>
      <pc:docMkLst>
        <pc:docMk/>
      </pc:docMkLst>
      <pc:sldChg chg="delSp modSp mod">
        <pc:chgData name="ASUS M1403QA" userId="bdabe1d6d02a2328" providerId="LiveId" clId="{559B862E-C40F-4DE0-A2DC-2495D7FFABA4}" dt="2025-06-03T15:06:43.635" v="7694" actId="14100"/>
        <pc:sldMkLst>
          <pc:docMk/>
          <pc:sldMk cId="0" sldId="256"/>
        </pc:sldMkLst>
        <pc:spChg chg="mod">
          <ac:chgData name="ASUS M1403QA" userId="bdabe1d6d02a2328" providerId="LiveId" clId="{559B862E-C40F-4DE0-A2DC-2495D7FFABA4}" dt="2025-06-03T15:06:43.635" v="7694" actId="14100"/>
          <ac:spMkLst>
            <pc:docMk/>
            <pc:sldMk cId="0" sldId="256"/>
            <ac:spMk id="4" creationId="{872C46B2-AFE2-27C1-034E-30B9504A34E4}"/>
          </ac:spMkLst>
        </pc:spChg>
        <pc:spChg chg="mod">
          <ac:chgData name="ASUS M1403QA" userId="bdabe1d6d02a2328" providerId="LiveId" clId="{559B862E-C40F-4DE0-A2DC-2495D7FFABA4}" dt="2025-06-03T15:05:36.049" v="7691" actId="20577"/>
          <ac:spMkLst>
            <pc:docMk/>
            <pc:sldMk cId="0" sldId="256"/>
            <ac:spMk id="6" creationId="{00000000-0000-0000-0000-000000000000}"/>
          </ac:spMkLst>
        </pc:spChg>
      </pc:sldChg>
      <pc:sldChg chg="delSp modSp mod">
        <pc:chgData name="ASUS M1403QA" userId="bdabe1d6d02a2328" providerId="LiveId" clId="{559B862E-C40F-4DE0-A2DC-2495D7FFABA4}" dt="2025-06-03T15:16:43.038" v="7748" actId="1076"/>
        <pc:sldMkLst>
          <pc:docMk/>
          <pc:sldMk cId="2691362876" sldId="299"/>
        </pc:sldMkLst>
        <pc:spChg chg="mod">
          <ac:chgData name="ASUS M1403QA" userId="bdabe1d6d02a2328" providerId="LiveId" clId="{559B862E-C40F-4DE0-A2DC-2495D7FFABA4}" dt="2025-06-03T15:16:43.038" v="7748" actId="1076"/>
          <ac:spMkLst>
            <pc:docMk/>
            <pc:sldMk cId="2691362876" sldId="299"/>
            <ac:spMk id="2" creationId="{AD9CA264-99B9-FC26-309D-35B86A85B927}"/>
          </ac:spMkLst>
        </pc:spChg>
      </pc:sldChg>
      <pc:sldChg chg="addSp delSp modSp mod">
        <pc:chgData name="ASUS M1403QA" userId="bdabe1d6d02a2328" providerId="LiveId" clId="{559B862E-C40F-4DE0-A2DC-2495D7FFABA4}" dt="2025-06-03T15:17:10.172" v="7774"/>
        <pc:sldMkLst>
          <pc:docMk/>
          <pc:sldMk cId="383296963" sldId="300"/>
        </pc:sldMkLst>
        <pc:spChg chg="mod">
          <ac:chgData name="ASUS M1403QA" userId="bdabe1d6d02a2328" providerId="LiveId" clId="{559B862E-C40F-4DE0-A2DC-2495D7FFABA4}" dt="2025-05-21T09:32:47.016" v="7363" actId="1076"/>
          <ac:spMkLst>
            <pc:docMk/>
            <pc:sldMk cId="383296963" sldId="300"/>
            <ac:spMk id="3" creationId="{00000000-0000-0000-0000-000000000000}"/>
          </ac:spMkLst>
        </pc:spChg>
        <pc:spChg chg="add mod">
          <ac:chgData name="ASUS M1403QA" userId="bdabe1d6d02a2328" providerId="LiveId" clId="{559B862E-C40F-4DE0-A2DC-2495D7FFABA4}" dt="2025-05-21T09:33:12.098" v="7367" actId="403"/>
          <ac:spMkLst>
            <pc:docMk/>
            <pc:sldMk cId="383296963" sldId="300"/>
            <ac:spMk id="4" creationId="{83990667-E3AE-7464-20F1-182BF4D3F0DE}"/>
          </ac:spMkLst>
        </pc:spChg>
        <pc:spChg chg="add mod">
          <ac:chgData name="ASUS M1403QA" userId="bdabe1d6d02a2328" providerId="LiveId" clId="{559B862E-C40F-4DE0-A2DC-2495D7FFABA4}" dt="2025-06-03T15:17:10.172" v="7774"/>
          <ac:spMkLst>
            <pc:docMk/>
            <pc:sldMk cId="383296963" sldId="300"/>
            <ac:spMk id="6" creationId="{3D3B4A04-5AD1-2463-D85F-B060CCE0DBD2}"/>
          </ac:spMkLst>
        </pc:spChg>
      </pc:sldChg>
      <pc:sldChg chg="addSp delSp modSp mod">
        <pc:chgData name="ASUS M1403QA" userId="bdabe1d6d02a2328" providerId="LiveId" clId="{559B862E-C40F-4DE0-A2DC-2495D7FFABA4}" dt="2025-06-03T15:16:36.120" v="7747" actId="1076"/>
        <pc:sldMkLst>
          <pc:docMk/>
          <pc:sldMk cId="4187567083" sldId="301"/>
        </pc:sldMkLst>
        <pc:spChg chg="mod">
          <ac:chgData name="ASUS M1403QA" userId="bdabe1d6d02a2328" providerId="LiveId" clId="{559B862E-C40F-4DE0-A2DC-2495D7FFABA4}" dt="2025-05-21T09:28:37.606" v="7276" actId="20577"/>
          <ac:spMkLst>
            <pc:docMk/>
            <pc:sldMk cId="4187567083" sldId="301"/>
            <ac:spMk id="3" creationId="{00000000-0000-0000-0000-000000000000}"/>
          </ac:spMkLst>
        </pc:spChg>
        <pc:spChg chg="add mod">
          <ac:chgData name="ASUS M1403QA" userId="bdabe1d6d02a2328" providerId="LiveId" clId="{559B862E-C40F-4DE0-A2DC-2495D7FFABA4}" dt="2025-06-03T15:15:51.678" v="7738" actId="1076"/>
          <ac:spMkLst>
            <pc:docMk/>
            <pc:sldMk cId="4187567083" sldId="301"/>
            <ac:spMk id="4" creationId="{AD81BEEE-9CE7-F63F-3752-6A6C500D4E6B}"/>
          </ac:spMkLst>
        </pc:spChg>
        <pc:spChg chg="add mod">
          <ac:chgData name="ASUS M1403QA" userId="bdabe1d6d02a2328" providerId="LiveId" clId="{559B862E-C40F-4DE0-A2DC-2495D7FFABA4}" dt="2025-06-03T15:16:36.120" v="7747" actId="1076"/>
          <ac:spMkLst>
            <pc:docMk/>
            <pc:sldMk cId="4187567083" sldId="301"/>
            <ac:spMk id="5" creationId="{270EE864-0DE7-81A5-B6EB-1FB8DBB0D543}"/>
          </ac:spMkLst>
        </pc:spChg>
      </pc:sldChg>
      <pc:sldChg chg="addSp delSp modSp mod">
        <pc:chgData name="ASUS M1403QA" userId="bdabe1d6d02a2328" providerId="LiveId" clId="{559B862E-C40F-4DE0-A2DC-2495D7FFABA4}" dt="2025-06-03T15:28:58.591" v="7833" actId="1076"/>
        <pc:sldMkLst>
          <pc:docMk/>
          <pc:sldMk cId="1353967033" sldId="302"/>
        </pc:sldMkLst>
        <pc:spChg chg="add mod">
          <ac:chgData name="ASUS M1403QA" userId="bdabe1d6d02a2328" providerId="LiveId" clId="{559B862E-C40F-4DE0-A2DC-2495D7FFABA4}" dt="2025-06-03T15:28:58.591" v="7833" actId="1076"/>
          <ac:spMkLst>
            <pc:docMk/>
            <pc:sldMk cId="1353967033" sldId="302"/>
            <ac:spMk id="6" creationId="{07D977A3-9D0B-E19A-BB8E-ACEC0A39D564}"/>
          </ac:spMkLst>
        </pc:spChg>
      </pc:sldChg>
      <pc:sldChg chg="addSp delSp modSp mod">
        <pc:chgData name="ASUS M1403QA" userId="bdabe1d6d02a2328" providerId="LiveId" clId="{559B862E-C40F-4DE0-A2DC-2495D7FFABA4}" dt="2025-06-03T15:33:31.713" v="7861" actId="1076"/>
        <pc:sldMkLst>
          <pc:docMk/>
          <pc:sldMk cId="243933569" sldId="303"/>
        </pc:sldMkLst>
        <pc:spChg chg="add mod">
          <ac:chgData name="ASUS M1403QA" userId="bdabe1d6d02a2328" providerId="LiveId" clId="{559B862E-C40F-4DE0-A2DC-2495D7FFABA4}" dt="2025-05-08T01:41:44.120" v="1404" actId="14100"/>
          <ac:spMkLst>
            <pc:docMk/>
            <pc:sldMk cId="243933569" sldId="303"/>
            <ac:spMk id="3" creationId="{B7EAAF3F-5E0C-98C4-785B-15C57E890CF1}"/>
          </ac:spMkLst>
        </pc:spChg>
        <pc:spChg chg="add mod">
          <ac:chgData name="ASUS M1403QA" userId="bdabe1d6d02a2328" providerId="LiveId" clId="{559B862E-C40F-4DE0-A2DC-2495D7FFABA4}" dt="2025-06-03T15:33:31.713" v="7861" actId="1076"/>
          <ac:spMkLst>
            <pc:docMk/>
            <pc:sldMk cId="243933569" sldId="303"/>
            <ac:spMk id="7" creationId="{98ED9BAB-C9B8-A7E5-8418-4AB7C26B5295}"/>
          </ac:spMkLst>
        </pc:spChg>
      </pc:sldChg>
      <pc:sldChg chg="addSp delSp modSp mod">
        <pc:chgData name="ASUS M1403QA" userId="bdabe1d6d02a2328" providerId="LiveId" clId="{559B862E-C40F-4DE0-A2DC-2495D7FFABA4}" dt="2025-06-03T15:37:12.155" v="7872" actId="1076"/>
        <pc:sldMkLst>
          <pc:docMk/>
          <pc:sldMk cId="1870947957" sldId="304"/>
        </pc:sldMkLst>
        <pc:spChg chg="add mod">
          <ac:chgData name="ASUS M1403QA" userId="bdabe1d6d02a2328" providerId="LiveId" clId="{559B862E-C40F-4DE0-A2DC-2495D7FFABA4}" dt="2025-06-03T15:37:12.155" v="7872" actId="1076"/>
          <ac:spMkLst>
            <pc:docMk/>
            <pc:sldMk cId="1870947957" sldId="304"/>
            <ac:spMk id="3" creationId="{F63EF5EC-4F7C-68B7-0EF7-8348DD126432}"/>
          </ac:spMkLst>
        </pc:spChg>
        <pc:spChg chg="add mod">
          <ac:chgData name="ASUS M1403QA" userId="bdabe1d6d02a2328" providerId="LiveId" clId="{559B862E-C40F-4DE0-A2DC-2495D7FFABA4}" dt="2025-06-03T15:36:54.703" v="7867" actId="1076"/>
          <ac:spMkLst>
            <pc:docMk/>
            <pc:sldMk cId="1870947957" sldId="304"/>
            <ac:spMk id="7" creationId="{34795384-300B-AFA6-2FCA-5A43332BB9FE}"/>
          </ac:spMkLst>
        </pc:spChg>
      </pc:sldChg>
      <pc:sldChg chg="addSp modSp del mod">
        <pc:chgData name="ASUS M1403QA" userId="bdabe1d6d02a2328" providerId="LiveId" clId="{559B862E-C40F-4DE0-A2DC-2495D7FFABA4}" dt="2025-05-16T07:55:26.091" v="6993" actId="47"/>
        <pc:sldMkLst>
          <pc:docMk/>
          <pc:sldMk cId="971386161" sldId="305"/>
        </pc:sldMkLst>
      </pc:sldChg>
      <pc:sldChg chg="addSp modSp del mod">
        <pc:chgData name="ASUS M1403QA" userId="bdabe1d6d02a2328" providerId="LiveId" clId="{559B862E-C40F-4DE0-A2DC-2495D7FFABA4}" dt="2025-05-14T11:45:05.517" v="6030" actId="47"/>
        <pc:sldMkLst>
          <pc:docMk/>
          <pc:sldMk cId="3434554273" sldId="306"/>
        </pc:sldMkLst>
      </pc:sldChg>
      <pc:sldChg chg="addSp delSp modSp del mod">
        <pc:chgData name="ASUS M1403QA" userId="bdabe1d6d02a2328" providerId="LiveId" clId="{559B862E-C40F-4DE0-A2DC-2495D7FFABA4}" dt="2025-05-13T05:40:00.699" v="4132" actId="47"/>
        <pc:sldMkLst>
          <pc:docMk/>
          <pc:sldMk cId="849192632" sldId="307"/>
        </pc:sldMkLst>
      </pc:sldChg>
      <pc:sldChg chg="addSp delSp modSp new del mod">
        <pc:chgData name="ASUS M1403QA" userId="bdabe1d6d02a2328" providerId="LiveId" clId="{559B862E-C40F-4DE0-A2DC-2495D7FFABA4}" dt="2025-05-13T05:40:04.675" v="4133" actId="47"/>
        <pc:sldMkLst>
          <pc:docMk/>
          <pc:sldMk cId="29928241" sldId="308"/>
        </pc:sldMkLst>
      </pc:sldChg>
      <pc:sldChg chg="modSp del mod">
        <pc:chgData name="ASUS M1403QA" userId="bdabe1d6d02a2328" providerId="LiveId" clId="{559B862E-C40F-4DE0-A2DC-2495D7FFABA4}" dt="2025-05-08T12:12:19.370" v="2915" actId="47"/>
        <pc:sldMkLst>
          <pc:docMk/>
          <pc:sldMk cId="1818653442" sldId="308"/>
        </pc:sldMkLst>
      </pc:sldChg>
      <pc:sldChg chg="modSp new mod">
        <pc:chgData name="ASUS M1403QA" userId="bdabe1d6d02a2328" providerId="LiveId" clId="{559B862E-C40F-4DE0-A2DC-2495D7FFABA4}" dt="2025-05-08T12:18:07.773" v="3266" actId="1076"/>
        <pc:sldMkLst>
          <pc:docMk/>
          <pc:sldMk cId="1317288660" sldId="309"/>
        </pc:sldMkLst>
        <pc:spChg chg="mod">
          <ac:chgData name="ASUS M1403QA" userId="bdabe1d6d02a2328" providerId="LiveId" clId="{559B862E-C40F-4DE0-A2DC-2495D7FFABA4}" dt="2025-05-08T12:18:07.773" v="3266" actId="1076"/>
          <ac:spMkLst>
            <pc:docMk/>
            <pc:sldMk cId="1317288660" sldId="309"/>
            <ac:spMk id="2" creationId="{67299D0F-6230-B9AF-E2F0-CCE182271F86}"/>
          </ac:spMkLst>
        </pc:spChg>
      </pc:sldChg>
      <pc:sldChg chg="del">
        <pc:chgData name="ASUS M1403QA" userId="bdabe1d6d02a2328" providerId="LiveId" clId="{559B862E-C40F-4DE0-A2DC-2495D7FFABA4}" dt="2025-05-08T12:12:18.740" v="2914" actId="47"/>
        <pc:sldMkLst>
          <pc:docMk/>
          <pc:sldMk cId="3324276359" sldId="309"/>
        </pc:sldMkLst>
      </pc:sldChg>
      <pc:sldChg chg="del">
        <pc:chgData name="ASUS M1403QA" userId="bdabe1d6d02a2328" providerId="LiveId" clId="{559B862E-C40F-4DE0-A2DC-2495D7FFABA4}" dt="2025-05-08T12:12:17.876" v="2913" actId="47"/>
        <pc:sldMkLst>
          <pc:docMk/>
          <pc:sldMk cId="290882536" sldId="310"/>
        </pc:sldMkLst>
      </pc:sldChg>
      <pc:sldChg chg="new del">
        <pc:chgData name="ASUS M1403QA" userId="bdabe1d6d02a2328" providerId="LiveId" clId="{559B862E-C40F-4DE0-A2DC-2495D7FFABA4}" dt="2025-05-21T10:05:43.334" v="7479" actId="47"/>
        <pc:sldMkLst>
          <pc:docMk/>
          <pc:sldMk cId="2127205469" sldId="310"/>
        </pc:sldMkLst>
      </pc:sldChg>
      <pc:sldChg chg="addSp delSp modSp new mod ord">
        <pc:chgData name="ASUS M1403QA" userId="bdabe1d6d02a2328" providerId="LiveId" clId="{559B862E-C40F-4DE0-A2DC-2495D7FFABA4}" dt="2025-06-03T15:43:03.970" v="7907" actId="1076"/>
        <pc:sldMkLst>
          <pc:docMk/>
          <pc:sldMk cId="3467547830" sldId="310"/>
        </pc:sldMkLst>
        <pc:spChg chg="add mod">
          <ac:chgData name="ASUS M1403QA" userId="bdabe1d6d02a2328" providerId="LiveId" clId="{559B862E-C40F-4DE0-A2DC-2495D7FFABA4}" dt="2025-06-03T15:43:03.970" v="7907" actId="1076"/>
          <ac:spMkLst>
            <pc:docMk/>
            <pc:sldMk cId="3467547830" sldId="310"/>
            <ac:spMk id="4" creationId="{D8F87FC0-D5EF-E1D6-695A-22EC179C521C}"/>
          </ac:spMkLst>
        </pc:spChg>
      </pc:sldChg>
      <pc:sldChg chg="del">
        <pc:chgData name="ASUS M1403QA" userId="bdabe1d6d02a2328" providerId="LiveId" clId="{559B862E-C40F-4DE0-A2DC-2495D7FFABA4}" dt="2025-05-08T12:12:17.421" v="2912" actId="47"/>
        <pc:sldMkLst>
          <pc:docMk/>
          <pc:sldMk cId="820704962" sldId="311"/>
        </pc:sldMkLst>
      </pc:sldChg>
      <pc:sldChg chg="addSp delSp modSp new mod">
        <pc:chgData name="ASUS M1403QA" userId="bdabe1d6d02a2328" providerId="LiveId" clId="{559B862E-C40F-4DE0-A2DC-2495D7FFABA4}" dt="2025-06-03T15:49:31.191" v="7932" actId="1076"/>
        <pc:sldMkLst>
          <pc:docMk/>
          <pc:sldMk cId="1856180217" sldId="311"/>
        </pc:sldMkLst>
        <pc:spChg chg="add mod">
          <ac:chgData name="ASUS M1403QA" userId="bdabe1d6d02a2328" providerId="LiveId" clId="{559B862E-C40F-4DE0-A2DC-2495D7FFABA4}" dt="2025-06-03T15:49:31.191" v="7932" actId="1076"/>
          <ac:spMkLst>
            <pc:docMk/>
            <pc:sldMk cId="1856180217" sldId="311"/>
            <ac:spMk id="4" creationId="{F5C8A2A1-3868-214D-858E-E19EBC6BE08E}"/>
          </ac:spMkLst>
        </pc:spChg>
      </pc:sldChg>
      <pc:sldChg chg="del">
        <pc:chgData name="ASUS M1403QA" userId="bdabe1d6d02a2328" providerId="LiveId" clId="{559B862E-C40F-4DE0-A2DC-2495D7FFABA4}" dt="2025-05-08T12:12:16.576" v="2911" actId="47"/>
        <pc:sldMkLst>
          <pc:docMk/>
          <pc:sldMk cId="624185414" sldId="312"/>
        </pc:sldMkLst>
      </pc:sldChg>
      <pc:sldChg chg="addSp delSp modSp new mod">
        <pc:chgData name="ASUS M1403QA" userId="bdabe1d6d02a2328" providerId="LiveId" clId="{559B862E-C40F-4DE0-A2DC-2495D7FFABA4}" dt="2025-06-03T15:55:58.647" v="7985" actId="20577"/>
        <pc:sldMkLst>
          <pc:docMk/>
          <pc:sldMk cId="3721160312" sldId="312"/>
        </pc:sldMkLst>
        <pc:spChg chg="add mod">
          <ac:chgData name="ASUS M1403QA" userId="bdabe1d6d02a2328" providerId="LiveId" clId="{559B862E-C40F-4DE0-A2DC-2495D7FFABA4}" dt="2025-06-03T15:55:58.647" v="7985" actId="20577"/>
          <ac:spMkLst>
            <pc:docMk/>
            <pc:sldMk cId="3721160312" sldId="312"/>
            <ac:spMk id="4" creationId="{94CD05F7-1F91-DB0B-0DCF-FDE042B8AE42}"/>
          </ac:spMkLst>
        </pc:spChg>
      </pc:sldChg>
      <pc:sldChg chg="del">
        <pc:chgData name="ASUS M1403QA" userId="bdabe1d6d02a2328" providerId="LiveId" clId="{559B862E-C40F-4DE0-A2DC-2495D7FFABA4}" dt="2025-05-08T12:12:15.376" v="2910" actId="47"/>
        <pc:sldMkLst>
          <pc:docMk/>
          <pc:sldMk cId="2281936521" sldId="313"/>
        </pc:sldMkLst>
      </pc:sldChg>
      <pc:sldChg chg="addSp delSp modSp new del mod">
        <pc:chgData name="ASUS M1403QA" userId="bdabe1d6d02a2328" providerId="LiveId" clId="{559B862E-C40F-4DE0-A2DC-2495D7FFABA4}" dt="2025-06-03T15:56:12.497" v="7989" actId="47"/>
        <pc:sldMkLst>
          <pc:docMk/>
          <pc:sldMk cId="4014282817" sldId="313"/>
        </pc:sldMkLst>
        <pc:spChg chg="add mod">
          <ac:chgData name="ASUS M1403QA" userId="bdabe1d6d02a2328" providerId="LiveId" clId="{559B862E-C40F-4DE0-A2DC-2495D7FFABA4}" dt="2025-05-21T10:36:43.625" v="7553" actId="1076"/>
          <ac:spMkLst>
            <pc:docMk/>
            <pc:sldMk cId="4014282817" sldId="313"/>
            <ac:spMk id="4" creationId="{5F18CE31-87D6-513A-10FD-37451CC3AA0F}"/>
          </ac:spMkLst>
        </pc:spChg>
        <pc:spChg chg="add mod">
          <ac:chgData name="ASUS M1403QA" userId="bdabe1d6d02a2328" providerId="LiveId" clId="{559B862E-C40F-4DE0-A2DC-2495D7FFABA4}" dt="2025-05-21T10:38:32.545" v="7583"/>
          <ac:spMkLst>
            <pc:docMk/>
            <pc:sldMk cId="4014282817" sldId="313"/>
            <ac:spMk id="6" creationId="{796CB2BC-9F59-C04B-6E72-DA2641D81037}"/>
          </ac:spMkLst>
        </pc:spChg>
      </pc:sldChg>
      <pc:sldChg chg="modSp new del mod">
        <pc:chgData name="ASUS M1403QA" userId="bdabe1d6d02a2328" providerId="LiveId" clId="{559B862E-C40F-4DE0-A2DC-2495D7FFABA4}" dt="2025-05-08T01:08:20.269" v="383" actId="47"/>
        <pc:sldMkLst>
          <pc:docMk/>
          <pc:sldMk cId="2141566716" sldId="314"/>
        </pc:sldMkLst>
      </pc:sldChg>
      <pc:sldChg chg="addSp delSp modSp new del mod">
        <pc:chgData name="ASUS M1403QA" userId="bdabe1d6d02a2328" providerId="LiveId" clId="{559B862E-C40F-4DE0-A2DC-2495D7FFABA4}" dt="2025-06-03T15:56:11.047" v="7988" actId="47"/>
        <pc:sldMkLst>
          <pc:docMk/>
          <pc:sldMk cId="3438209901" sldId="314"/>
        </pc:sldMkLst>
        <pc:spChg chg="add mod">
          <ac:chgData name="ASUS M1403QA" userId="bdabe1d6d02a2328" providerId="LiveId" clId="{559B862E-C40F-4DE0-A2DC-2495D7FFABA4}" dt="2025-05-21T10:46:53.805" v="7606"/>
          <ac:spMkLst>
            <pc:docMk/>
            <pc:sldMk cId="3438209901" sldId="314"/>
            <ac:spMk id="4" creationId="{3D4C436F-85CF-773F-C270-2BD6A9C84C27}"/>
          </ac:spMkLst>
        </pc:spChg>
      </pc:sldChg>
      <pc:sldChg chg="addSp delSp modSp new del mod">
        <pc:chgData name="ASUS M1403QA" userId="bdabe1d6d02a2328" providerId="LiveId" clId="{559B862E-C40F-4DE0-A2DC-2495D7FFABA4}" dt="2025-06-03T15:56:09.717" v="7987" actId="47"/>
        <pc:sldMkLst>
          <pc:docMk/>
          <pc:sldMk cId="2561461137" sldId="315"/>
        </pc:sldMkLst>
        <pc:spChg chg="add mod">
          <ac:chgData name="ASUS M1403QA" userId="bdabe1d6d02a2328" providerId="LiveId" clId="{559B862E-C40F-4DE0-A2DC-2495D7FFABA4}" dt="2025-05-21T10:49:16.398" v="7633" actId="403"/>
          <ac:spMkLst>
            <pc:docMk/>
            <pc:sldMk cId="2561461137" sldId="315"/>
            <ac:spMk id="4" creationId="{281A4C37-F2A4-B719-6EFA-62215DC8B363}"/>
          </ac:spMkLst>
        </pc:spChg>
      </pc:sldChg>
      <pc:sldChg chg="addSp delSp modSp new del mod">
        <pc:chgData name="ASUS M1403QA" userId="bdabe1d6d02a2328" providerId="LiveId" clId="{559B862E-C40F-4DE0-A2DC-2495D7FFABA4}" dt="2025-06-03T15:56:07.889" v="7986" actId="47"/>
        <pc:sldMkLst>
          <pc:docMk/>
          <pc:sldMk cId="2922378178" sldId="316"/>
        </pc:sldMkLst>
        <pc:spChg chg="add mod">
          <ac:chgData name="ASUS M1403QA" userId="bdabe1d6d02a2328" providerId="LiveId" clId="{559B862E-C40F-4DE0-A2DC-2495D7FFABA4}" dt="2025-05-21T10:50:48.474" v="7684" actId="20577"/>
          <ac:spMkLst>
            <pc:docMk/>
            <pc:sldMk cId="2922378178" sldId="316"/>
            <ac:spMk id="4" creationId="{E2FE6D0F-5340-0416-8EC2-0E335068D66E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12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41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950295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3">
            <a:extLst>
              <a:ext uri="{FF2B5EF4-FFF2-40B4-BE49-F238E27FC236}">
                <a16:creationId xmlns:a16="http://schemas.microsoft.com/office/drawing/2014/main" id="{872C46B2-AFE2-27C1-034E-30B9504A34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3648" y="2276872"/>
            <a:ext cx="6420176" cy="1280160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chemeClr val="tx1"/>
                </a:solidFill>
                <a:latin typeface="Swis721 Blk BT" panose="020B0904030502020204" pitchFamily="34" charset="0"/>
              </a:rPr>
              <a:t>Sistem Peraturan Perundang-undangan di Indonesia</a:t>
            </a:r>
            <a:endParaRPr lang="fi-FI" dirty="0">
              <a:solidFill>
                <a:schemeClr val="tx1"/>
              </a:solidFill>
              <a:latin typeface="Swis721 Blk BT" panose="020B09040305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CD05F7-1F91-DB0B-0DCF-FDE042B8AE42}"/>
              </a:ext>
            </a:extLst>
          </p:cNvPr>
          <p:cNvSpPr txBox="1"/>
          <p:nvPr/>
        </p:nvSpPr>
        <p:spPr>
          <a:xfrm>
            <a:off x="683568" y="1124744"/>
            <a:ext cx="756084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/>
              <a:t>                                           Kesimpulan</a:t>
            </a:r>
          </a:p>
          <a:p>
            <a:endParaRPr lang="en-ID" sz="2400" dirty="0"/>
          </a:p>
          <a:p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perundang-undangan</a:t>
            </a:r>
            <a:r>
              <a:rPr lang="en-ID" sz="2400" dirty="0"/>
              <a:t> di Indonesia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berjenjang</a:t>
            </a:r>
            <a:r>
              <a:rPr lang="en-ID" sz="2400" dirty="0"/>
              <a:t> yang </a:t>
            </a:r>
            <a:r>
              <a:rPr lang="en-ID" sz="2400" dirty="0" err="1"/>
              <a:t>menempatkan</a:t>
            </a:r>
            <a:r>
              <a:rPr lang="en-ID" sz="2400" dirty="0"/>
              <a:t> UUD 1945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tertinggi</a:t>
            </a:r>
            <a:r>
              <a:rPr lang="en-ID" sz="2400" dirty="0"/>
              <a:t>, </a:t>
            </a:r>
            <a:r>
              <a:rPr lang="en-ID" sz="2400" dirty="0" err="1"/>
              <a:t>diikuti</a:t>
            </a:r>
            <a:r>
              <a:rPr lang="en-ID" sz="2400" dirty="0"/>
              <a:t> oleh </a:t>
            </a:r>
            <a:r>
              <a:rPr lang="en-ID" sz="2400" dirty="0" err="1"/>
              <a:t>peraturan-peraturan</a:t>
            </a:r>
            <a:r>
              <a:rPr lang="en-ID" sz="2400" dirty="0"/>
              <a:t> lain </a:t>
            </a:r>
            <a:r>
              <a:rPr lang="en-ID" sz="2400" dirty="0" err="1"/>
              <a:t>sesuai</a:t>
            </a:r>
            <a:r>
              <a:rPr lang="en-ID" sz="2400" dirty="0"/>
              <a:t> </a:t>
            </a:r>
            <a:r>
              <a:rPr lang="en-ID" sz="2400" dirty="0" err="1"/>
              <a:t>hierarkinya</a:t>
            </a:r>
            <a:r>
              <a:rPr lang="en-ID" sz="2400" dirty="0"/>
              <a:t>. </a:t>
            </a:r>
            <a:r>
              <a:rPr lang="en-ID" sz="2400" dirty="0" err="1"/>
              <a:t>Semua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wajib</a:t>
            </a:r>
            <a:r>
              <a:rPr lang="en-ID" sz="2400" dirty="0"/>
              <a:t> </a:t>
            </a:r>
            <a:r>
              <a:rPr lang="en-ID" sz="2400" dirty="0" err="1"/>
              <a:t>bersumber</a:t>
            </a:r>
            <a:r>
              <a:rPr lang="en-ID" sz="2400" dirty="0"/>
              <a:t> pada Pancasila dan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boleh</a:t>
            </a:r>
            <a:r>
              <a:rPr lang="en-ID" sz="2400" dirty="0"/>
              <a:t> </a:t>
            </a:r>
            <a:r>
              <a:rPr lang="en-ID" sz="2400" dirty="0" err="1"/>
              <a:t>bertentangan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di </a:t>
            </a:r>
            <a:r>
              <a:rPr lang="en-ID" sz="2400" dirty="0" err="1"/>
              <a:t>atasnya</a:t>
            </a:r>
            <a:r>
              <a:rPr lang="en-ID" sz="2400" dirty="0"/>
              <a:t>,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dibentuk</a:t>
            </a:r>
            <a:r>
              <a:rPr lang="en-ID" sz="2400" dirty="0"/>
              <a:t> </a:t>
            </a:r>
            <a:r>
              <a:rPr lang="en-ID" sz="2400" dirty="0" err="1"/>
              <a:t>melalui</a:t>
            </a:r>
            <a:r>
              <a:rPr lang="en-ID" sz="2400" dirty="0"/>
              <a:t> </a:t>
            </a:r>
            <a:r>
              <a:rPr lang="en-ID" sz="2400" dirty="0" err="1"/>
              <a:t>prosedur</a:t>
            </a:r>
            <a:r>
              <a:rPr lang="en-ID" sz="2400" dirty="0"/>
              <a:t> yang </a:t>
            </a:r>
            <a:r>
              <a:rPr lang="en-ID" sz="2400" dirty="0" err="1"/>
              <a:t>telah</a:t>
            </a:r>
            <a:r>
              <a:rPr lang="en-ID" sz="2400" dirty="0"/>
              <a:t> </a:t>
            </a:r>
            <a:r>
              <a:rPr lang="en-ID" sz="2400" dirty="0" err="1"/>
              <a:t>ditetapkan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116031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7299D0F-6230-B9AF-E2F0-CCE182271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1752600"/>
          </a:xfrm>
        </p:spPr>
        <p:txBody>
          <a:bodyPr/>
          <a:lstStyle/>
          <a:p>
            <a:r>
              <a:rPr lang="en-US" dirty="0"/>
              <a:t>THE END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17288660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536" y="1453344"/>
            <a:ext cx="8229600" cy="3951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9CA264-99B9-FC26-309D-35B86A85B927}"/>
              </a:ext>
            </a:extLst>
          </p:cNvPr>
          <p:cNvSpPr txBox="1"/>
          <p:nvPr/>
        </p:nvSpPr>
        <p:spPr>
          <a:xfrm>
            <a:off x="665312" y="980728"/>
            <a:ext cx="78133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/>
              <a:t>                              </a:t>
            </a:r>
            <a:r>
              <a:rPr lang="en-ID" sz="2400" b="1" dirty="0" err="1"/>
              <a:t>Pengertian</a:t>
            </a:r>
            <a:r>
              <a:rPr lang="en-ID" sz="2400" b="1" dirty="0"/>
              <a:t> dan </a:t>
            </a:r>
            <a:r>
              <a:rPr lang="en-ID" sz="2400" b="1" dirty="0" err="1"/>
              <a:t>Prinsip</a:t>
            </a:r>
            <a:r>
              <a:rPr lang="en-ID" sz="2400" b="1" dirty="0"/>
              <a:t> Dasar</a:t>
            </a:r>
          </a:p>
          <a:p>
            <a:endParaRPr lang="en-ID" sz="2400" b="1" dirty="0"/>
          </a:p>
          <a:p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perundang-undangan</a:t>
            </a:r>
            <a:r>
              <a:rPr lang="en-ID" sz="2400" dirty="0"/>
              <a:t> di Indonesia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mengatur</a:t>
            </a:r>
            <a:r>
              <a:rPr lang="en-ID" sz="2400" dirty="0"/>
              <a:t> </a:t>
            </a:r>
            <a:r>
              <a:rPr lang="en-ID" sz="2400" dirty="0" err="1"/>
              <a:t>pembentukan</a:t>
            </a:r>
            <a:r>
              <a:rPr lang="en-ID" sz="2400" dirty="0"/>
              <a:t>, </a:t>
            </a:r>
            <a:r>
              <a:rPr lang="en-ID" sz="2400" dirty="0" err="1"/>
              <a:t>jenis</a:t>
            </a:r>
            <a:r>
              <a:rPr lang="en-ID" sz="2400" dirty="0"/>
              <a:t>, dan tata </a:t>
            </a:r>
            <a:r>
              <a:rPr lang="en-ID" sz="2400" dirty="0" err="1"/>
              <a:t>urutan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tertulis</a:t>
            </a:r>
            <a:r>
              <a:rPr lang="en-ID" sz="2400" dirty="0"/>
              <a:t> yang </a:t>
            </a:r>
            <a:r>
              <a:rPr lang="en-ID" sz="2400" dirty="0" err="1"/>
              <a:t>memuat</a:t>
            </a:r>
            <a:r>
              <a:rPr lang="en-ID" sz="2400" dirty="0"/>
              <a:t> norma </a:t>
            </a:r>
            <a:r>
              <a:rPr lang="en-ID" sz="2400" dirty="0" err="1"/>
              <a:t>hukum</a:t>
            </a:r>
            <a:r>
              <a:rPr lang="en-ID" sz="2400" dirty="0"/>
              <a:t> dan </a:t>
            </a:r>
            <a:r>
              <a:rPr lang="en-ID" sz="2400" dirty="0" err="1"/>
              <a:t>mengikat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umum</a:t>
            </a:r>
            <a:r>
              <a:rPr lang="en-ID" sz="2400" dirty="0"/>
              <a:t>. </a:t>
            </a:r>
            <a:r>
              <a:rPr lang="en-ID" sz="2400" dirty="0" err="1"/>
              <a:t>Semua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dibentuk</a:t>
            </a:r>
            <a:r>
              <a:rPr lang="en-ID" sz="2400" dirty="0"/>
              <a:t> oleh </a:t>
            </a:r>
            <a:r>
              <a:rPr lang="en-ID" sz="2400" dirty="0" err="1"/>
              <a:t>lembaga</a:t>
            </a:r>
            <a:r>
              <a:rPr lang="en-ID" sz="2400" dirty="0"/>
              <a:t> negara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pejabat</a:t>
            </a:r>
            <a:r>
              <a:rPr lang="en-ID" sz="2400" dirty="0"/>
              <a:t> yang </a:t>
            </a:r>
            <a:r>
              <a:rPr lang="en-ID" sz="2400" dirty="0" err="1"/>
              <a:t>berwenang</a:t>
            </a:r>
            <a:r>
              <a:rPr lang="en-ID" sz="2400" dirty="0"/>
              <a:t>, </a:t>
            </a:r>
            <a:r>
              <a:rPr lang="en-ID" sz="2400" dirty="0" err="1"/>
              <a:t>melalui</a:t>
            </a:r>
            <a:r>
              <a:rPr lang="en-ID" sz="2400" dirty="0"/>
              <a:t> </a:t>
            </a:r>
            <a:r>
              <a:rPr lang="en-ID" sz="2400" dirty="0" err="1"/>
              <a:t>prosedur</a:t>
            </a:r>
            <a:r>
              <a:rPr lang="en-ID" sz="2400" dirty="0"/>
              <a:t> yang </a:t>
            </a:r>
            <a:r>
              <a:rPr lang="en-ID" sz="2400" dirty="0" err="1"/>
              <a:t>telah</a:t>
            </a:r>
            <a:r>
              <a:rPr lang="en-ID" sz="2400" dirty="0"/>
              <a:t> </a:t>
            </a:r>
            <a:r>
              <a:rPr lang="en-ID" sz="2400" dirty="0" err="1"/>
              <a:t>ditetapkan</a:t>
            </a:r>
            <a:r>
              <a:rPr lang="en-ID" sz="2400" dirty="0"/>
              <a:t>, dan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dasar</a:t>
            </a:r>
            <a:r>
              <a:rPr lang="en-ID" sz="2400" dirty="0"/>
              <a:t> </a:t>
            </a:r>
            <a:r>
              <a:rPr lang="en-ID" sz="2400" dirty="0" err="1"/>
              <a:t>utama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penyelenggaraan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pemerintahan</a:t>
            </a:r>
            <a:r>
              <a:rPr lang="en-ID" sz="2400" dirty="0"/>
              <a:t> di Indonesia.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540568" y="908720"/>
            <a:ext cx="6851104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81BEEE-9CE7-F63F-3752-6A6C500D4E6B}"/>
              </a:ext>
            </a:extLst>
          </p:cNvPr>
          <p:cNvSpPr txBox="1"/>
          <p:nvPr/>
        </p:nvSpPr>
        <p:spPr>
          <a:xfrm>
            <a:off x="2483768" y="730523"/>
            <a:ext cx="59960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 err="1"/>
              <a:t>Pengertian</a:t>
            </a:r>
            <a:r>
              <a:rPr lang="en-ID" sz="2400" b="1" dirty="0"/>
              <a:t> dan </a:t>
            </a:r>
            <a:r>
              <a:rPr lang="en-ID" sz="2400" b="1" dirty="0" err="1"/>
              <a:t>Prinsip</a:t>
            </a:r>
            <a:r>
              <a:rPr lang="en-ID" sz="2400" b="1" dirty="0"/>
              <a:t> Dasar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0EE864-0DE7-81A5-B6EB-1FB8DBB0D543}"/>
              </a:ext>
            </a:extLst>
          </p:cNvPr>
          <p:cNvSpPr txBox="1"/>
          <p:nvPr/>
        </p:nvSpPr>
        <p:spPr>
          <a:xfrm>
            <a:off x="1475656" y="1475656"/>
            <a:ext cx="673094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 err="1"/>
              <a:t>Prinsip</a:t>
            </a:r>
            <a:r>
              <a:rPr lang="en-ID" sz="2400" dirty="0"/>
              <a:t> </a:t>
            </a:r>
            <a:r>
              <a:rPr lang="en-ID" sz="2400" dirty="0" err="1"/>
              <a:t>utama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bahwa</a:t>
            </a:r>
            <a:r>
              <a:rPr lang="en-ID" sz="2400" dirty="0"/>
              <a:t> Indonesia </a:t>
            </a:r>
            <a:r>
              <a:rPr lang="en-ID" sz="2400" dirty="0" err="1"/>
              <a:t>adalah</a:t>
            </a:r>
            <a:r>
              <a:rPr lang="en-ID" sz="2400" dirty="0"/>
              <a:t> negara </a:t>
            </a:r>
            <a:r>
              <a:rPr lang="en-ID" sz="2400" dirty="0" err="1"/>
              <a:t>hukum</a:t>
            </a:r>
            <a:r>
              <a:rPr lang="en-ID" sz="2400" dirty="0"/>
              <a:t>, </a:t>
            </a:r>
            <a:r>
              <a:rPr lang="en-ID" sz="2400" dirty="0" err="1"/>
              <a:t>sehingga</a:t>
            </a:r>
            <a:r>
              <a:rPr lang="en-ID" sz="2400" dirty="0"/>
              <a:t> </a:t>
            </a:r>
            <a:r>
              <a:rPr lang="en-ID" sz="2400" dirty="0" err="1"/>
              <a:t>setiap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perundang-undangan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bersumber</a:t>
            </a:r>
            <a:r>
              <a:rPr lang="en-ID" sz="2400" dirty="0"/>
              <a:t> dan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boleh</a:t>
            </a:r>
            <a:r>
              <a:rPr lang="en-ID" sz="2400" dirty="0"/>
              <a:t> </a:t>
            </a:r>
            <a:r>
              <a:rPr lang="en-ID" sz="2400" dirty="0" err="1"/>
              <a:t>bertentangan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yang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tinggi</a:t>
            </a:r>
            <a:r>
              <a:rPr lang="en-ID" sz="2400" dirty="0"/>
              <a:t>,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berlandaskan</a:t>
            </a:r>
            <a:r>
              <a:rPr lang="en-ID" sz="2400" dirty="0"/>
              <a:t> pada Pancasila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sumber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segala</a:t>
            </a:r>
            <a:r>
              <a:rPr lang="en-ID" sz="2400" dirty="0"/>
              <a:t> </a:t>
            </a:r>
            <a:r>
              <a:rPr lang="en-ID" sz="2400" dirty="0" err="1"/>
              <a:t>sumber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negara.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-396552" y="184482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3B4A04-5AD1-2463-D85F-B060CCE0DBD2}"/>
              </a:ext>
            </a:extLst>
          </p:cNvPr>
          <p:cNvSpPr txBox="1"/>
          <p:nvPr/>
        </p:nvSpPr>
        <p:spPr>
          <a:xfrm>
            <a:off x="1907704" y="996691"/>
            <a:ext cx="81369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 err="1"/>
              <a:t>Hierarki</a:t>
            </a:r>
            <a:r>
              <a:rPr lang="en-ID" sz="2400" b="1" dirty="0"/>
              <a:t> </a:t>
            </a:r>
            <a:r>
              <a:rPr lang="en-ID" sz="2400" b="1" dirty="0" err="1"/>
              <a:t>Peraturan</a:t>
            </a:r>
            <a:r>
              <a:rPr lang="en-ID" sz="2400" b="1" dirty="0"/>
              <a:t> </a:t>
            </a:r>
            <a:r>
              <a:rPr lang="en-ID" sz="2400" b="1" dirty="0" err="1"/>
              <a:t>Perundang-undangan</a:t>
            </a:r>
            <a:endParaRPr lang="fi-FI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990667-E3AE-7464-20F1-182BF4D3F0DE}"/>
              </a:ext>
            </a:extLst>
          </p:cNvPr>
          <p:cNvSpPr txBox="1"/>
          <p:nvPr/>
        </p:nvSpPr>
        <p:spPr>
          <a:xfrm>
            <a:off x="1763688" y="1844824"/>
            <a:ext cx="595840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/>
              <a:t>Lembaga </a:t>
            </a:r>
            <a:r>
              <a:rPr lang="en-ID" sz="2400" dirty="0" err="1"/>
              <a:t>kehakiman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badan yang </a:t>
            </a:r>
            <a:r>
              <a:rPr lang="en-ID" sz="2400" dirty="0" err="1"/>
              <a:t>independen</a:t>
            </a:r>
            <a:r>
              <a:rPr lang="en-ID" sz="2400" dirty="0"/>
              <a:t> dan </a:t>
            </a:r>
            <a:r>
              <a:rPr lang="en-ID" sz="2400" dirty="0" err="1"/>
              <a:t>merdeka</a:t>
            </a:r>
            <a:r>
              <a:rPr lang="en-ID" sz="2400" dirty="0"/>
              <a:t>, </a:t>
            </a:r>
            <a:r>
              <a:rPr lang="en-ID" sz="2400" dirty="0" err="1"/>
              <a:t>artinya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boleh</a:t>
            </a:r>
            <a:r>
              <a:rPr lang="en-ID" sz="2400" dirty="0"/>
              <a:t> </a:t>
            </a:r>
            <a:r>
              <a:rPr lang="en-ID" sz="2400" dirty="0" err="1"/>
              <a:t>terikat</a:t>
            </a:r>
            <a:r>
              <a:rPr lang="en-ID" sz="2400" dirty="0"/>
              <a:t>, </a:t>
            </a:r>
            <a:r>
              <a:rPr lang="en-ID" sz="2400" dirty="0" err="1"/>
              <a:t>dipengaruhi</a:t>
            </a:r>
            <a:r>
              <a:rPr lang="en-ID" sz="2400" dirty="0"/>
              <a:t>,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diintervensi</a:t>
            </a:r>
            <a:r>
              <a:rPr lang="en-ID" sz="2400" dirty="0"/>
              <a:t> oleh </a:t>
            </a:r>
            <a:r>
              <a:rPr lang="en-ID" sz="2400" dirty="0" err="1"/>
              <a:t>lembaga</a:t>
            </a:r>
            <a:r>
              <a:rPr lang="en-ID" sz="2400" dirty="0"/>
              <a:t> negara lain, </a:t>
            </a:r>
            <a:r>
              <a:rPr lang="en-ID" sz="2400" dirty="0" err="1"/>
              <a:t>termasuk</a:t>
            </a:r>
            <a:r>
              <a:rPr lang="en-ID" sz="2400" dirty="0"/>
              <a:t> </a:t>
            </a:r>
            <a:r>
              <a:rPr lang="en-ID" sz="2400" dirty="0" err="1"/>
              <a:t>lembaga</a:t>
            </a:r>
            <a:r>
              <a:rPr lang="en-ID" sz="2400" dirty="0"/>
              <a:t> </a:t>
            </a:r>
            <a:r>
              <a:rPr lang="en-ID" sz="2400" dirty="0" err="1"/>
              <a:t>eksekutif</a:t>
            </a:r>
            <a:r>
              <a:rPr lang="en-ID" sz="2400" dirty="0"/>
              <a:t> dan </a:t>
            </a:r>
            <a:r>
              <a:rPr lang="en-ID" sz="2400" dirty="0" err="1"/>
              <a:t>legislatif</a:t>
            </a:r>
            <a:r>
              <a:rPr lang="en-ID" sz="2400" dirty="0"/>
              <a:t>. </a:t>
            </a:r>
            <a:r>
              <a:rPr lang="en-ID" sz="2400" dirty="0" err="1"/>
              <a:t>Prinsip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dijamin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Pasal 24 </a:t>
            </a:r>
            <a:r>
              <a:rPr lang="en-ID" sz="2400" dirty="0" err="1"/>
              <a:t>ayat</a:t>
            </a:r>
            <a:r>
              <a:rPr lang="en-ID" sz="2400" dirty="0"/>
              <a:t> (1) UUD 1945 dan </a:t>
            </a:r>
            <a:r>
              <a:rPr lang="en-ID" sz="2400" dirty="0" err="1"/>
              <a:t>ditegaskan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berbagai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perundang-undangan</a:t>
            </a:r>
            <a:r>
              <a:rPr lang="en-ID" sz="2400" dirty="0"/>
              <a:t>, </a:t>
            </a:r>
            <a:r>
              <a:rPr lang="en-ID" sz="2400" dirty="0" err="1"/>
              <a:t>sehingga</a:t>
            </a:r>
            <a:r>
              <a:rPr lang="en-ID" sz="2400" dirty="0"/>
              <a:t> </a:t>
            </a:r>
            <a:r>
              <a:rPr lang="en-ID" sz="2400" dirty="0" err="1"/>
              <a:t>lembaga</a:t>
            </a:r>
            <a:r>
              <a:rPr lang="en-ID" sz="2400" dirty="0"/>
              <a:t> </a:t>
            </a:r>
            <a:r>
              <a:rPr lang="en-ID" sz="2400" dirty="0" err="1"/>
              <a:t>kehakiman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menjalankan</a:t>
            </a:r>
            <a:r>
              <a:rPr lang="en-ID" sz="2400" dirty="0"/>
              <a:t> </a:t>
            </a:r>
            <a:r>
              <a:rPr lang="en-ID" sz="2400" dirty="0" err="1"/>
              <a:t>tugasnya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objektif</a:t>
            </a:r>
            <a:r>
              <a:rPr lang="en-ID" sz="2400" dirty="0"/>
              <a:t> dan </a:t>
            </a:r>
            <a:r>
              <a:rPr lang="en-ID" sz="2400" dirty="0" err="1"/>
              <a:t>adil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7D977A3-9D0B-E19A-BB8E-ACEC0A39D564}"/>
              </a:ext>
            </a:extLst>
          </p:cNvPr>
          <p:cNvSpPr txBox="1"/>
          <p:nvPr/>
        </p:nvSpPr>
        <p:spPr>
          <a:xfrm>
            <a:off x="359532" y="908720"/>
            <a:ext cx="8424936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400" b="1" dirty="0"/>
              <a:t>                       </a:t>
            </a:r>
            <a:r>
              <a:rPr lang="en-ID" sz="2400" b="1" dirty="0" err="1"/>
              <a:t>Hierarki</a:t>
            </a:r>
            <a:r>
              <a:rPr lang="en-ID" sz="2400" b="1" dirty="0"/>
              <a:t> </a:t>
            </a:r>
            <a:r>
              <a:rPr lang="en-ID" sz="2400" b="1" dirty="0" err="1"/>
              <a:t>Peraturan</a:t>
            </a:r>
            <a:r>
              <a:rPr lang="en-ID" sz="2400" b="1" dirty="0"/>
              <a:t> </a:t>
            </a:r>
            <a:r>
              <a:rPr lang="en-ID" sz="2400" b="1" dirty="0" err="1"/>
              <a:t>Perundang-undangan</a:t>
            </a:r>
            <a:endParaRPr lang="en-ID" sz="2400" b="1" dirty="0"/>
          </a:p>
          <a:p>
            <a:endParaRPr lang="en-ID" sz="2400" b="1" dirty="0"/>
          </a:p>
          <a:p>
            <a:r>
              <a:rPr lang="en-ID" sz="2400" dirty="0" err="1"/>
              <a:t>Berikut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hierarki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perundang-undangan</a:t>
            </a:r>
            <a:r>
              <a:rPr lang="en-ID" sz="2400" dirty="0"/>
              <a:t> di Indonesia </a:t>
            </a:r>
            <a:r>
              <a:rPr lang="en-ID" sz="2400" dirty="0" err="1"/>
              <a:t>menurut</a:t>
            </a:r>
            <a:r>
              <a:rPr lang="en-ID" sz="2400" dirty="0"/>
              <a:t> UU No. 12 </a:t>
            </a:r>
            <a:r>
              <a:rPr lang="en-ID" sz="2400" dirty="0" err="1"/>
              <a:t>Tahun</a:t>
            </a:r>
            <a:r>
              <a:rPr lang="en-ID" sz="2400" dirty="0"/>
              <a:t> 2011:</a:t>
            </a:r>
          </a:p>
          <a:p>
            <a:endParaRPr lang="en-ID" sz="2400" dirty="0"/>
          </a:p>
          <a:p>
            <a:r>
              <a:rPr lang="en-ID" sz="2400" dirty="0"/>
              <a:t>1. </a:t>
            </a:r>
            <a:r>
              <a:rPr lang="en-ID" sz="2400" dirty="0" err="1"/>
              <a:t>Undang-Undang</a:t>
            </a:r>
            <a:r>
              <a:rPr lang="en-ID" sz="2400" dirty="0"/>
              <a:t> Dasar Negara Republik Indonesia </a:t>
            </a:r>
            <a:r>
              <a:rPr lang="en-ID" sz="2400" dirty="0" err="1"/>
              <a:t>Tahun</a:t>
            </a:r>
            <a:r>
              <a:rPr lang="en-ID" sz="2400" dirty="0"/>
              <a:t> 1945 (UUD 1945)</a:t>
            </a:r>
          </a:p>
          <a:p>
            <a:r>
              <a:rPr lang="en-ID" sz="2400" dirty="0"/>
              <a:t>2. </a:t>
            </a:r>
            <a:r>
              <a:rPr lang="en-ID" sz="2400" dirty="0" err="1"/>
              <a:t>Ketetapan</a:t>
            </a:r>
            <a:r>
              <a:rPr lang="en-ID" sz="2400" dirty="0"/>
              <a:t> </a:t>
            </a:r>
            <a:r>
              <a:rPr lang="en-ID" sz="2400" dirty="0" err="1"/>
              <a:t>Majelis</a:t>
            </a:r>
            <a:r>
              <a:rPr lang="en-ID" sz="2400" dirty="0"/>
              <a:t> </a:t>
            </a:r>
            <a:r>
              <a:rPr lang="en-ID" sz="2400" dirty="0" err="1"/>
              <a:t>Permusyawaratan</a:t>
            </a:r>
            <a:r>
              <a:rPr lang="en-ID" sz="2400" dirty="0"/>
              <a:t> Rakyat (Tap MPR)</a:t>
            </a:r>
          </a:p>
          <a:p>
            <a:r>
              <a:rPr lang="en-ID" sz="2400" dirty="0"/>
              <a:t>3. </a:t>
            </a:r>
            <a:r>
              <a:rPr lang="en-ID" sz="2400" dirty="0" err="1"/>
              <a:t>Undang-Undang</a:t>
            </a:r>
            <a:r>
              <a:rPr lang="en-ID" sz="2400" dirty="0"/>
              <a:t> (UU) /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Pemerintah</a:t>
            </a:r>
            <a:r>
              <a:rPr lang="en-ID" sz="2400" dirty="0"/>
              <a:t> </a:t>
            </a:r>
            <a:r>
              <a:rPr lang="en-ID" sz="2400" dirty="0" err="1"/>
              <a:t>Pengganti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(</a:t>
            </a:r>
            <a:r>
              <a:rPr lang="en-ID" sz="2400" dirty="0" err="1"/>
              <a:t>Perppu</a:t>
            </a:r>
            <a:r>
              <a:rPr lang="en-ID" sz="2400" dirty="0"/>
              <a:t>)</a:t>
            </a:r>
          </a:p>
          <a:p>
            <a:r>
              <a:rPr lang="en-ID" sz="2400" dirty="0"/>
              <a:t>4.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Pemerintah</a:t>
            </a:r>
            <a:r>
              <a:rPr lang="en-ID" sz="2400" dirty="0"/>
              <a:t> (PP)</a:t>
            </a:r>
          </a:p>
          <a:p>
            <a:r>
              <a:rPr lang="en-ID" sz="2400" dirty="0"/>
              <a:t>5.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Presiden</a:t>
            </a:r>
            <a:r>
              <a:rPr lang="en-ID" sz="2400" dirty="0"/>
              <a:t> (</a:t>
            </a:r>
            <a:r>
              <a:rPr lang="en-ID" sz="2400" dirty="0" err="1"/>
              <a:t>Perpres</a:t>
            </a:r>
            <a:r>
              <a:rPr lang="en-ID" sz="2400" dirty="0"/>
              <a:t>)</a:t>
            </a:r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35396703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EAAF3F-5E0C-98C4-785B-15C57E890CF1}"/>
              </a:ext>
            </a:extLst>
          </p:cNvPr>
          <p:cNvSpPr txBox="1"/>
          <p:nvPr/>
        </p:nvSpPr>
        <p:spPr>
          <a:xfrm>
            <a:off x="3491880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D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ED9BAB-C9B8-A7E5-8418-4AB7C26B5295}"/>
              </a:ext>
            </a:extLst>
          </p:cNvPr>
          <p:cNvSpPr txBox="1"/>
          <p:nvPr/>
        </p:nvSpPr>
        <p:spPr>
          <a:xfrm>
            <a:off x="1763688" y="1871826"/>
            <a:ext cx="6439616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Hierarki</a:t>
            </a:r>
            <a:r>
              <a:rPr lang="en-US" sz="2400" b="1" dirty="0"/>
              <a:t> </a:t>
            </a:r>
            <a:r>
              <a:rPr lang="en-US" sz="2400" b="1" dirty="0" err="1"/>
              <a:t>Peraturan</a:t>
            </a:r>
            <a:r>
              <a:rPr lang="en-US" sz="2400" b="1" dirty="0"/>
              <a:t> </a:t>
            </a:r>
            <a:r>
              <a:rPr lang="en-US" sz="2400" b="1" dirty="0" err="1"/>
              <a:t>Perundang-undangan</a:t>
            </a:r>
            <a:endParaRPr lang="en-US" sz="2400" b="1" dirty="0"/>
          </a:p>
          <a:p>
            <a:endParaRPr lang="en-US" sz="2800" b="1" dirty="0"/>
          </a:p>
          <a:p>
            <a:r>
              <a:rPr lang="en-ID" sz="2400" dirty="0"/>
              <a:t>6. </a:t>
            </a:r>
            <a:r>
              <a:rPr lang="en-ID" sz="2400" dirty="0" err="1"/>
              <a:t>Peraturan</a:t>
            </a:r>
            <a:r>
              <a:rPr lang="en-ID" sz="2400" dirty="0"/>
              <a:t> Daerah </a:t>
            </a:r>
            <a:r>
              <a:rPr lang="en-ID" sz="2400" dirty="0" err="1"/>
              <a:t>Provinsi</a:t>
            </a:r>
            <a:endParaRPr lang="en-ID" sz="2400" dirty="0"/>
          </a:p>
          <a:p>
            <a:r>
              <a:rPr lang="en-ID" sz="2400" dirty="0"/>
              <a:t>7. </a:t>
            </a:r>
            <a:r>
              <a:rPr lang="en-ID" sz="2400" dirty="0" err="1"/>
              <a:t>Peraturan</a:t>
            </a:r>
            <a:r>
              <a:rPr lang="en-ID" sz="2400" dirty="0"/>
              <a:t> Daerah </a:t>
            </a:r>
            <a:r>
              <a:rPr lang="en-ID" sz="2400" dirty="0" err="1"/>
              <a:t>Kabupaten</a:t>
            </a:r>
            <a:r>
              <a:rPr lang="en-ID" sz="2400" dirty="0"/>
              <a:t>/Kota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24393356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63EF5EC-4F7C-68B7-0EF7-8348DD126432}"/>
              </a:ext>
            </a:extLst>
          </p:cNvPr>
          <p:cNvSpPr txBox="1"/>
          <p:nvPr/>
        </p:nvSpPr>
        <p:spPr>
          <a:xfrm>
            <a:off x="359532" y="1536174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perundang-undangan</a:t>
            </a:r>
            <a:r>
              <a:rPr lang="en-ID" sz="2400" dirty="0"/>
              <a:t> </a:t>
            </a:r>
            <a:r>
              <a:rPr lang="en-ID" sz="2400" dirty="0" err="1"/>
              <a:t>terdiri</a:t>
            </a:r>
            <a:r>
              <a:rPr lang="en-ID" sz="2400" dirty="0"/>
              <a:t> </a:t>
            </a:r>
            <a:r>
              <a:rPr lang="en-ID" sz="2400" dirty="0" err="1"/>
              <a:t>atas</a:t>
            </a:r>
            <a:r>
              <a:rPr lang="en-ID" sz="2400" dirty="0"/>
              <a:t> </a:t>
            </a:r>
            <a:r>
              <a:rPr lang="en-ID" sz="2400" dirty="0" err="1"/>
              <a:t>beberapa</a:t>
            </a:r>
            <a:r>
              <a:rPr lang="en-ID" sz="2400" dirty="0"/>
              <a:t> </a:t>
            </a:r>
            <a:r>
              <a:rPr lang="en-ID" sz="2400" dirty="0" err="1"/>
              <a:t>jenis</a:t>
            </a:r>
            <a:r>
              <a:rPr lang="en-ID" sz="2400" dirty="0"/>
              <a:t>, di </a:t>
            </a:r>
            <a:r>
              <a:rPr lang="en-ID" sz="2400" dirty="0" err="1"/>
              <a:t>antaranya</a:t>
            </a:r>
            <a:r>
              <a:rPr lang="en-ID" sz="2400" dirty="0"/>
              <a:t>:</a:t>
            </a:r>
          </a:p>
          <a:p>
            <a:pPr algn="just"/>
            <a:endParaRPr lang="en-ID" sz="2400" dirty="0"/>
          </a:p>
          <a:p>
            <a:pPr algn="just"/>
            <a:r>
              <a:rPr lang="en-ID" sz="2400" dirty="0" err="1"/>
              <a:t>Undang-Undang</a:t>
            </a:r>
            <a:r>
              <a:rPr lang="en-ID" sz="2400" dirty="0"/>
              <a:t> Dasar 1945: </a:t>
            </a:r>
            <a:r>
              <a:rPr lang="en-ID" sz="2400" dirty="0" err="1"/>
              <a:t>Konstitusi</a:t>
            </a:r>
            <a:r>
              <a:rPr lang="en-ID" sz="2400" dirty="0"/>
              <a:t> </a:t>
            </a:r>
            <a:r>
              <a:rPr lang="en-ID" sz="2400" dirty="0" err="1"/>
              <a:t>tertinggi</a:t>
            </a:r>
            <a:r>
              <a:rPr lang="en-ID" sz="2400" dirty="0"/>
              <a:t> dan </a:t>
            </a:r>
            <a:r>
              <a:rPr lang="en-ID" sz="2400" dirty="0" err="1"/>
              <a:t>sumber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utama</a:t>
            </a:r>
            <a:r>
              <a:rPr lang="en-ID" sz="2400" dirty="0"/>
              <a:t>.</a:t>
            </a:r>
          </a:p>
          <a:p>
            <a:pPr algn="just"/>
            <a:endParaRPr lang="en-ID" sz="2400" dirty="0"/>
          </a:p>
          <a:p>
            <a:pPr algn="just"/>
            <a:r>
              <a:rPr lang="en-ID" sz="2400" dirty="0" err="1"/>
              <a:t>Ketetapan</a:t>
            </a:r>
            <a:r>
              <a:rPr lang="en-ID" sz="2400" dirty="0"/>
              <a:t> MPR: Keputusan MPR yang </a:t>
            </a:r>
            <a:r>
              <a:rPr lang="en-ID" sz="2400" dirty="0" err="1"/>
              <a:t>bersifat</a:t>
            </a:r>
            <a:r>
              <a:rPr lang="en-ID" sz="2400" dirty="0"/>
              <a:t> </a:t>
            </a:r>
            <a:r>
              <a:rPr lang="en-ID" sz="2400" dirty="0" err="1"/>
              <a:t>mengikat</a:t>
            </a:r>
            <a:r>
              <a:rPr lang="en-ID" sz="2400" dirty="0"/>
              <a:t>.</a:t>
            </a:r>
          </a:p>
          <a:p>
            <a:pPr algn="just"/>
            <a:endParaRPr lang="en-ID" sz="2400" dirty="0"/>
          </a:p>
          <a:p>
            <a:pPr algn="just"/>
            <a:r>
              <a:rPr lang="en-ID" sz="2400" dirty="0" err="1"/>
              <a:t>Undang-Undang</a:t>
            </a:r>
            <a:r>
              <a:rPr lang="en-ID" sz="2400" dirty="0"/>
              <a:t>/</a:t>
            </a:r>
            <a:r>
              <a:rPr lang="en-ID" sz="2400" dirty="0" err="1"/>
              <a:t>Perppu</a:t>
            </a:r>
            <a:r>
              <a:rPr lang="en-ID" sz="2400" dirty="0"/>
              <a:t>: </a:t>
            </a:r>
            <a:r>
              <a:rPr lang="en-ID" sz="2400" dirty="0" err="1"/>
              <a:t>Dibentuk</a:t>
            </a:r>
            <a:r>
              <a:rPr lang="en-ID" sz="2400" dirty="0"/>
              <a:t> oleh DPR </a:t>
            </a:r>
            <a:r>
              <a:rPr lang="en-ID" sz="2400" dirty="0" err="1"/>
              <a:t>bersama</a:t>
            </a:r>
            <a:r>
              <a:rPr lang="en-ID" sz="2400" dirty="0"/>
              <a:t> </a:t>
            </a:r>
            <a:r>
              <a:rPr lang="en-ID" sz="2400" dirty="0" err="1"/>
              <a:t>Presiden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oleh </a:t>
            </a:r>
            <a:r>
              <a:rPr lang="en-ID" sz="2400" dirty="0" err="1"/>
              <a:t>Presiden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keadaan</a:t>
            </a:r>
            <a:r>
              <a:rPr lang="en-ID" sz="2400" dirty="0"/>
              <a:t> </a:t>
            </a:r>
            <a:r>
              <a:rPr lang="en-ID" sz="2400" dirty="0" err="1"/>
              <a:t>genting</a:t>
            </a:r>
            <a:r>
              <a:rPr lang="en-ID" sz="24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795384-300B-AFA6-2FCA-5A43332BB9FE}"/>
              </a:ext>
            </a:extLst>
          </p:cNvPr>
          <p:cNvSpPr txBox="1"/>
          <p:nvPr/>
        </p:nvSpPr>
        <p:spPr>
          <a:xfrm>
            <a:off x="2286000" y="836712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/>
              <a:t>Jenis dan </a:t>
            </a:r>
            <a:r>
              <a:rPr lang="en-ID" sz="2400" b="1" dirty="0" err="1"/>
              <a:t>Prosedur</a:t>
            </a:r>
            <a:r>
              <a:rPr lang="en-ID" sz="2400" b="1" dirty="0"/>
              <a:t> </a:t>
            </a:r>
            <a:r>
              <a:rPr lang="en-ID" sz="2400" b="1" dirty="0" err="1"/>
              <a:t>Pembentukan</a:t>
            </a:r>
            <a:endParaRPr lang="en-ID" sz="2400" b="1" dirty="0"/>
          </a:p>
        </p:txBody>
      </p:sp>
    </p:spTree>
    <p:extLst>
      <p:ext uri="{BB962C8B-B14F-4D97-AF65-F5344CB8AC3E}">
        <p14:creationId xmlns:p14="http://schemas.microsoft.com/office/powerpoint/2010/main" val="187094795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F87FC0-D5EF-E1D6-695A-22EC179C521C}"/>
              </a:ext>
            </a:extLst>
          </p:cNvPr>
          <p:cNvSpPr txBox="1"/>
          <p:nvPr/>
        </p:nvSpPr>
        <p:spPr>
          <a:xfrm>
            <a:off x="1835696" y="1268760"/>
            <a:ext cx="6120680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/>
              <a:t>Jenis dan Prosedur Pembentukan</a:t>
            </a:r>
          </a:p>
          <a:p>
            <a:endParaRPr lang="it-IT" sz="2000" b="1" dirty="0"/>
          </a:p>
          <a:p>
            <a:r>
              <a:rPr lang="it-IT" sz="2400" dirty="0"/>
              <a:t>Proses pembentukan peraturan perundang-undangan meliputi lima tahapan: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Perencanaan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Penyusunan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Pembahasan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Pengesahan atau penetapan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Pengundangan</a:t>
            </a:r>
          </a:p>
        </p:txBody>
      </p:sp>
    </p:spTree>
    <p:extLst>
      <p:ext uri="{BB962C8B-B14F-4D97-AF65-F5344CB8AC3E}">
        <p14:creationId xmlns:p14="http://schemas.microsoft.com/office/powerpoint/2010/main" val="346754783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5C8A2A1-3868-214D-858E-E19EBC6BE08E}"/>
              </a:ext>
            </a:extLst>
          </p:cNvPr>
          <p:cNvSpPr txBox="1"/>
          <p:nvPr/>
        </p:nvSpPr>
        <p:spPr>
          <a:xfrm>
            <a:off x="827584" y="1536174"/>
            <a:ext cx="748883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400" b="1" dirty="0"/>
              <a:t>Asas-</a:t>
            </a:r>
            <a:r>
              <a:rPr lang="en-ID" sz="2400" b="1" dirty="0" err="1"/>
              <a:t>asas</a:t>
            </a:r>
            <a:r>
              <a:rPr lang="en-ID" sz="2400" b="1" dirty="0"/>
              <a:t> </a:t>
            </a:r>
            <a:r>
              <a:rPr lang="en-ID" sz="2400" b="1" dirty="0" err="1"/>
              <a:t>Peraturan</a:t>
            </a:r>
            <a:r>
              <a:rPr lang="en-ID" sz="2400" b="1" dirty="0"/>
              <a:t> </a:t>
            </a:r>
            <a:r>
              <a:rPr lang="en-ID" sz="2400" b="1" dirty="0" err="1"/>
              <a:t>Perundang-undangan</a:t>
            </a:r>
            <a:endParaRPr lang="en-ID" sz="2400" b="1" dirty="0"/>
          </a:p>
          <a:p>
            <a:pPr algn="just"/>
            <a:endParaRPr lang="en-ID" sz="2400" b="1" dirty="0"/>
          </a:p>
          <a:p>
            <a:pPr algn="just"/>
            <a:r>
              <a:rPr lang="en-ID" sz="2400" dirty="0" err="1"/>
              <a:t>Beberapa</a:t>
            </a:r>
            <a:r>
              <a:rPr lang="en-ID" sz="2400" dirty="0"/>
              <a:t> </a:t>
            </a:r>
            <a:r>
              <a:rPr lang="en-ID" sz="2400" dirty="0" err="1"/>
              <a:t>asas</a:t>
            </a:r>
            <a:r>
              <a:rPr lang="en-ID" sz="2400" dirty="0"/>
              <a:t> </a:t>
            </a:r>
            <a:r>
              <a:rPr lang="en-ID" sz="2400" dirty="0" err="1"/>
              <a:t>penting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perundang-undangan</a:t>
            </a:r>
            <a:r>
              <a:rPr lang="en-ID" sz="2400" dirty="0"/>
              <a:t> di Indonesia </a:t>
            </a:r>
            <a:r>
              <a:rPr lang="en-ID" sz="2400" dirty="0" err="1"/>
              <a:t>meliputi</a:t>
            </a:r>
            <a:r>
              <a:rPr lang="en-ID" sz="2400" dirty="0"/>
              <a:t>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sz="2400" dirty="0"/>
              <a:t>Lex superior </a:t>
            </a:r>
            <a:r>
              <a:rPr lang="en-ID" sz="2400" dirty="0" err="1"/>
              <a:t>derogat</a:t>
            </a:r>
            <a:r>
              <a:rPr lang="en-ID" sz="2400" dirty="0"/>
              <a:t> </a:t>
            </a:r>
            <a:r>
              <a:rPr lang="en-ID" sz="2400" dirty="0" err="1"/>
              <a:t>legi</a:t>
            </a:r>
            <a:r>
              <a:rPr lang="en-ID" sz="2400" dirty="0"/>
              <a:t> </a:t>
            </a:r>
            <a:r>
              <a:rPr lang="en-ID" sz="2400" dirty="0" err="1"/>
              <a:t>inferiori</a:t>
            </a:r>
            <a:r>
              <a:rPr lang="en-ID" sz="2400" dirty="0"/>
              <a:t>: </a:t>
            </a:r>
            <a:r>
              <a:rPr lang="en-ID" sz="2400" dirty="0" err="1"/>
              <a:t>Peraturan</a:t>
            </a:r>
            <a:r>
              <a:rPr lang="en-ID" sz="2400" dirty="0"/>
              <a:t> yang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tinggi</a:t>
            </a:r>
            <a:r>
              <a:rPr lang="en-ID" sz="2400" dirty="0"/>
              <a:t> </a:t>
            </a:r>
            <a:r>
              <a:rPr lang="en-ID" sz="2400" dirty="0" err="1"/>
              <a:t>mengesampingkan</a:t>
            </a:r>
            <a:r>
              <a:rPr lang="en-ID" sz="2400" dirty="0"/>
              <a:t> yang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rendah</a:t>
            </a:r>
            <a:r>
              <a:rPr lang="en-ID" sz="2400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sz="2400" dirty="0"/>
              <a:t>Lex </a:t>
            </a:r>
            <a:r>
              <a:rPr lang="en-ID" sz="2400" dirty="0" err="1"/>
              <a:t>specialis</a:t>
            </a:r>
            <a:r>
              <a:rPr lang="en-ID" sz="2400" dirty="0"/>
              <a:t> </a:t>
            </a:r>
            <a:r>
              <a:rPr lang="en-ID" sz="2400" dirty="0" err="1"/>
              <a:t>derogat</a:t>
            </a:r>
            <a:r>
              <a:rPr lang="en-ID" sz="2400" dirty="0"/>
              <a:t> </a:t>
            </a:r>
            <a:r>
              <a:rPr lang="en-ID" sz="2400" dirty="0" err="1"/>
              <a:t>legi</a:t>
            </a:r>
            <a:r>
              <a:rPr lang="en-ID" sz="2400" dirty="0"/>
              <a:t> </a:t>
            </a:r>
            <a:r>
              <a:rPr lang="en-ID" sz="2400" dirty="0" err="1"/>
              <a:t>generali</a:t>
            </a:r>
            <a:r>
              <a:rPr lang="en-ID" sz="2400" dirty="0"/>
              <a:t>: </a:t>
            </a:r>
            <a:r>
              <a:rPr lang="en-ID" sz="2400" dirty="0" err="1"/>
              <a:t>Peraturan</a:t>
            </a:r>
            <a:r>
              <a:rPr lang="en-ID" sz="2400" dirty="0"/>
              <a:t> yang </a:t>
            </a:r>
            <a:r>
              <a:rPr lang="en-ID" sz="2400" dirty="0" err="1"/>
              <a:t>bersifat</a:t>
            </a:r>
            <a:r>
              <a:rPr lang="en-ID" sz="2400" dirty="0"/>
              <a:t> </a:t>
            </a:r>
            <a:r>
              <a:rPr lang="en-ID" sz="2400" dirty="0" err="1"/>
              <a:t>khusus</a:t>
            </a:r>
            <a:r>
              <a:rPr lang="en-ID" sz="2400" dirty="0"/>
              <a:t> </a:t>
            </a:r>
            <a:r>
              <a:rPr lang="en-ID" sz="2400" dirty="0" err="1"/>
              <a:t>mengesampingkan</a:t>
            </a:r>
            <a:r>
              <a:rPr lang="en-ID" sz="2400" dirty="0"/>
              <a:t> yang </a:t>
            </a:r>
            <a:r>
              <a:rPr lang="en-ID" sz="2400" dirty="0" err="1"/>
              <a:t>umum</a:t>
            </a:r>
            <a:r>
              <a:rPr lang="en-ID" sz="2400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sz="2400" dirty="0"/>
              <a:t>Lex posterior </a:t>
            </a:r>
            <a:r>
              <a:rPr lang="en-ID" sz="2400" dirty="0" err="1"/>
              <a:t>derogat</a:t>
            </a:r>
            <a:r>
              <a:rPr lang="en-ID" sz="2400" dirty="0"/>
              <a:t> </a:t>
            </a:r>
            <a:r>
              <a:rPr lang="en-ID" sz="2400" dirty="0" err="1"/>
              <a:t>legi</a:t>
            </a:r>
            <a:r>
              <a:rPr lang="en-ID" sz="2400" dirty="0"/>
              <a:t> priori: </a:t>
            </a:r>
            <a:r>
              <a:rPr lang="en-ID" sz="2400" dirty="0" err="1"/>
              <a:t>Peraturan</a:t>
            </a:r>
            <a:r>
              <a:rPr lang="en-ID" sz="2400" dirty="0"/>
              <a:t> yang </a:t>
            </a:r>
            <a:r>
              <a:rPr lang="en-ID" sz="2400" dirty="0" err="1"/>
              <a:t>baru</a:t>
            </a:r>
            <a:r>
              <a:rPr lang="en-ID" sz="2400" dirty="0"/>
              <a:t> </a:t>
            </a:r>
            <a:r>
              <a:rPr lang="en-ID" sz="2400" dirty="0" err="1"/>
              <a:t>mengesampingkan</a:t>
            </a:r>
            <a:r>
              <a:rPr lang="en-ID" sz="2400" dirty="0"/>
              <a:t> yang lama.</a:t>
            </a:r>
          </a:p>
        </p:txBody>
      </p:sp>
    </p:spTree>
    <p:extLst>
      <p:ext uri="{BB962C8B-B14F-4D97-AF65-F5344CB8AC3E}">
        <p14:creationId xmlns:p14="http://schemas.microsoft.com/office/powerpoint/2010/main" val="185618021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3777</TotalTime>
  <Words>442</Words>
  <Application>Microsoft Office PowerPoint</Application>
  <PresentationFormat>On-screen Show (4:3)</PresentationFormat>
  <Paragraphs>50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</vt:lpstr>
      <vt:lpstr>Swis721 Blk BT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ASUS M1403QA</cp:lastModifiedBy>
  <cp:revision>446</cp:revision>
  <cp:lastPrinted>2017-08-29T02:54:51Z</cp:lastPrinted>
  <dcterms:created xsi:type="dcterms:W3CDTF">2010-04-18T12:06:30Z</dcterms:created>
  <dcterms:modified xsi:type="dcterms:W3CDTF">2025-06-03T15:56:18Z</dcterms:modified>
</cp:coreProperties>
</file>