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10" r:id="rId9"/>
    <p:sldId id="312" r:id="rId10"/>
    <p:sldId id="313" r:id="rId11"/>
    <p:sldId id="309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36D3B36-0429-4D57-A46F-B5391025BAAC}">
          <p14:sldIdLst>
            <p14:sldId id="256"/>
            <p14:sldId id="299"/>
            <p14:sldId id="301"/>
            <p14:sldId id="300"/>
            <p14:sldId id="302"/>
            <p14:sldId id="303"/>
            <p14:sldId id="304"/>
            <p14:sldId id="310"/>
            <p14:sldId id="312"/>
            <p14:sldId id="313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B862E-C40F-4DE0-A2DC-2495D7FFABA4}" v="18" dt="2025-06-10T15:15:56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A95B60DB-7C75-4CFD-99EE-7F85A604B753}"/>
    <pc:docChg chg="custSel addSld modSld sldOrd addSection delSection modSection">
      <pc:chgData name="ASUS M1403QA" userId="bdabe1d6d02a2328" providerId="LiveId" clId="{A95B60DB-7C75-4CFD-99EE-7F85A604B753}" dt="2025-03-17T23:58:10.538" v="1459" actId="20577"/>
      <pc:docMkLst>
        <pc:docMk/>
      </pc:docMkLst>
      <pc:sldChg chg="addSp delSp modSp mod chgLayout">
        <pc:chgData name="ASUS M1403QA" userId="bdabe1d6d02a2328" providerId="LiveId" clId="{A95B60DB-7C75-4CFD-99EE-7F85A604B753}" dt="2025-03-17T13:56:44.740" v="104" actId="1076"/>
        <pc:sldMkLst>
          <pc:docMk/>
          <pc:sldMk cId="0" sldId="256"/>
        </pc:sldMkLst>
        <pc:spChg chg="add mod ord">
          <ac:chgData name="ASUS M1403QA" userId="bdabe1d6d02a2328" providerId="LiveId" clId="{A95B60DB-7C75-4CFD-99EE-7F85A604B753}" dt="2025-03-17T13:54:42.981" v="75" actId="20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A95B60DB-7C75-4CFD-99EE-7F85A604B753}" dt="2025-03-17T13:54:26.085" v="72" actId="1076"/>
          <ac:spMkLst>
            <pc:docMk/>
            <pc:sldMk cId="0" sldId="256"/>
            <ac:spMk id="6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00:12.050" v="158" actId="1076"/>
        <pc:sldMkLst>
          <pc:docMk/>
          <pc:sldMk cId="2691362876" sldId="299"/>
        </pc:sldMkLst>
        <pc:spChg chg="add mod">
          <ac:chgData name="ASUS M1403QA" userId="bdabe1d6d02a2328" providerId="LiveId" clId="{A95B60DB-7C75-4CFD-99EE-7F85A604B753}" dt="2025-03-17T13:58:43.485" v="153" actId="1076"/>
          <ac:spMkLst>
            <pc:docMk/>
            <pc:sldMk cId="2691362876" sldId="299"/>
            <ac:spMk id="2" creationId="{AD9CA264-99B9-FC26-309D-35B86A85B927}"/>
          </ac:spMkLst>
        </pc:spChg>
        <pc:spChg chg="mod">
          <ac:chgData name="ASUS M1403QA" userId="bdabe1d6d02a2328" providerId="LiveId" clId="{A95B60DB-7C75-4CFD-99EE-7F85A604B753}" dt="2025-03-17T13:56:56.295" v="106" actId="27636"/>
          <ac:spMkLst>
            <pc:docMk/>
            <pc:sldMk cId="2691362876" sldId="299"/>
            <ac:spMk id="3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10:05.725" v="756" actId="20577"/>
        <pc:sldMkLst>
          <pc:docMk/>
          <pc:sldMk cId="383296963" sldId="300"/>
        </pc:sldMkLst>
      </pc:sldChg>
      <pc:sldChg chg="modSp mod">
        <pc:chgData name="ASUS M1403QA" userId="bdabe1d6d02a2328" providerId="LiveId" clId="{A95B60DB-7C75-4CFD-99EE-7F85A604B753}" dt="2025-03-17T14:05:50.384" v="703"/>
        <pc:sldMkLst>
          <pc:docMk/>
          <pc:sldMk cId="4187567083" sldId="301"/>
        </pc:sldMkLst>
      </pc:sldChg>
      <pc:sldChg chg="modSp mod">
        <pc:chgData name="ASUS M1403QA" userId="bdabe1d6d02a2328" providerId="LiveId" clId="{A95B60DB-7C75-4CFD-99EE-7F85A604B753}" dt="2025-03-17T14:13:11.355" v="825" actId="20577"/>
        <pc:sldMkLst>
          <pc:docMk/>
          <pc:sldMk cId="1353967033" sldId="302"/>
        </pc:sldMkLst>
      </pc:sldChg>
      <pc:sldChg chg="delSp modSp mod">
        <pc:chgData name="ASUS M1403QA" userId="bdabe1d6d02a2328" providerId="LiveId" clId="{A95B60DB-7C75-4CFD-99EE-7F85A604B753}" dt="2025-03-17T14:16:10.898" v="880" actId="20577"/>
        <pc:sldMkLst>
          <pc:docMk/>
          <pc:sldMk cId="243933569" sldId="303"/>
        </pc:sldMkLst>
      </pc:sldChg>
      <pc:sldChg chg="modSp mod">
        <pc:chgData name="ASUS M1403QA" userId="bdabe1d6d02a2328" providerId="LiveId" clId="{A95B60DB-7C75-4CFD-99EE-7F85A604B753}" dt="2025-03-17T14:16:56.595" v="893" actId="403"/>
        <pc:sldMkLst>
          <pc:docMk/>
          <pc:sldMk cId="1870947957" sldId="304"/>
        </pc:sldMkLst>
      </pc:sldChg>
      <pc:sldChg chg="modSp mod">
        <pc:chgData name="ASUS M1403QA" userId="bdabe1d6d02a2328" providerId="LiveId" clId="{A95B60DB-7C75-4CFD-99EE-7F85A604B753}" dt="2025-03-17T14:21:32.778" v="1115" actId="20577"/>
        <pc:sldMkLst>
          <pc:docMk/>
          <pc:sldMk cId="971386161" sldId="305"/>
        </pc:sldMkLst>
      </pc:sldChg>
      <pc:sldChg chg="addSp delSp modSp mod ord">
        <pc:chgData name="ASUS M1403QA" userId="bdabe1d6d02a2328" providerId="LiveId" clId="{A95B60DB-7C75-4CFD-99EE-7F85A604B753}" dt="2025-03-17T14:37:42.726" v="1144"/>
        <pc:sldMkLst>
          <pc:docMk/>
          <pc:sldMk cId="3434554273" sldId="306"/>
        </pc:sldMkLst>
      </pc:sldChg>
      <pc:sldChg chg="addSp delSp modSp new mod">
        <pc:chgData name="ASUS M1403QA" userId="bdabe1d6d02a2328" providerId="LiveId" clId="{A95B60DB-7C75-4CFD-99EE-7F85A604B753}" dt="2025-03-17T14:39:35.626" v="1174" actId="20577"/>
        <pc:sldMkLst>
          <pc:docMk/>
          <pc:sldMk cId="849192632" sldId="307"/>
        </pc:sldMkLst>
      </pc:sldChg>
      <pc:sldChg chg="addSp delSp modSp new mod">
        <pc:chgData name="ASUS M1403QA" userId="bdabe1d6d02a2328" providerId="LiveId" clId="{A95B60DB-7C75-4CFD-99EE-7F85A604B753}" dt="2025-03-17T14:41:56.454" v="1275" actId="403"/>
        <pc:sldMkLst>
          <pc:docMk/>
          <pc:sldMk cId="1818653442" sldId="308"/>
        </pc:sldMkLst>
      </pc:sldChg>
      <pc:sldChg chg="addSp delSp modSp new mod">
        <pc:chgData name="ASUS M1403QA" userId="bdabe1d6d02a2328" providerId="LiveId" clId="{A95B60DB-7C75-4CFD-99EE-7F85A604B753}" dt="2025-03-17T14:44:27.713" v="1304" actId="1076"/>
        <pc:sldMkLst>
          <pc:docMk/>
          <pc:sldMk cId="3324276359" sldId="309"/>
        </pc:sldMkLst>
      </pc:sldChg>
      <pc:sldChg chg="addSp delSp modSp new mod">
        <pc:chgData name="ASUS M1403QA" userId="bdabe1d6d02a2328" providerId="LiveId" clId="{A95B60DB-7C75-4CFD-99EE-7F85A604B753}" dt="2025-03-17T14:47:02.474" v="1328"/>
        <pc:sldMkLst>
          <pc:docMk/>
          <pc:sldMk cId="290882536" sldId="310"/>
        </pc:sldMkLst>
      </pc:sldChg>
      <pc:sldChg chg="addSp delSp modSp new mod">
        <pc:chgData name="ASUS M1403QA" userId="bdabe1d6d02a2328" providerId="LiveId" clId="{A95B60DB-7C75-4CFD-99EE-7F85A604B753}" dt="2025-03-17T14:58:54.533" v="1370" actId="2057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A95B60DB-7C75-4CFD-99EE-7F85A604B753}" dt="2025-03-17T15:00:42.008" v="1420" actId="1076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A95B60DB-7C75-4CFD-99EE-7F85A604B753}" dt="2025-03-17T23:58:10.538" v="1459" actId="20577"/>
        <pc:sldMkLst>
          <pc:docMk/>
          <pc:sldMk cId="2281936521" sldId="313"/>
        </pc:sldMkLst>
      </pc:sldChg>
    </pc:docChg>
  </pc:docChgLst>
  <pc:docChgLst>
    <pc:chgData name="ASUS M1403QA" userId="bdabe1d6d02a2328" providerId="LiveId" clId="{559B862E-C40F-4DE0-A2DC-2495D7FFABA4}"/>
    <pc:docChg chg="undo custSel addSld delSld modSld sldOrd modSection">
      <pc:chgData name="ASUS M1403QA" userId="bdabe1d6d02a2328" providerId="LiveId" clId="{559B862E-C40F-4DE0-A2DC-2495D7FFABA4}" dt="2025-06-10T15:19:37.596" v="8632" actId="1076"/>
      <pc:docMkLst>
        <pc:docMk/>
      </pc:docMkLst>
      <pc:sldChg chg="delSp modSp mod">
        <pc:chgData name="ASUS M1403QA" userId="bdabe1d6d02a2328" providerId="LiveId" clId="{559B862E-C40F-4DE0-A2DC-2495D7FFABA4}" dt="2025-06-10T12:57:25.333" v="8097" actId="20577"/>
        <pc:sldMkLst>
          <pc:docMk/>
          <pc:sldMk cId="0" sldId="256"/>
        </pc:sldMkLst>
        <pc:spChg chg="mod">
          <ac:chgData name="ASUS M1403QA" userId="bdabe1d6d02a2328" providerId="LiveId" clId="{559B862E-C40F-4DE0-A2DC-2495D7FFABA4}" dt="2025-06-10T12:57:25.333" v="8097" actId="2057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559B862E-C40F-4DE0-A2DC-2495D7FFABA4}" dt="2025-06-10T12:54:22.584" v="7991" actId="20577"/>
          <ac:spMkLst>
            <pc:docMk/>
            <pc:sldMk cId="0" sldId="256"/>
            <ac:spMk id="6" creationId="{00000000-0000-0000-0000-000000000000}"/>
          </ac:spMkLst>
        </pc:spChg>
      </pc:sldChg>
      <pc:sldChg chg="delSp modSp mod">
        <pc:chgData name="ASUS M1403QA" userId="bdabe1d6d02a2328" providerId="LiveId" clId="{559B862E-C40F-4DE0-A2DC-2495D7FFABA4}" dt="2025-06-10T13:27:31.948" v="8139" actId="20577"/>
        <pc:sldMkLst>
          <pc:docMk/>
          <pc:sldMk cId="2691362876" sldId="299"/>
        </pc:sldMkLst>
        <pc:spChg chg="mod">
          <ac:chgData name="ASUS M1403QA" userId="bdabe1d6d02a2328" providerId="LiveId" clId="{559B862E-C40F-4DE0-A2DC-2495D7FFABA4}" dt="2025-06-10T13:27:31.948" v="8139" actId="20577"/>
          <ac:spMkLst>
            <pc:docMk/>
            <pc:sldMk cId="2691362876" sldId="299"/>
            <ac:spMk id="2" creationId="{AD9CA264-99B9-FC26-309D-35B86A85B927}"/>
          </ac:spMkLst>
        </pc:spChg>
      </pc:sldChg>
      <pc:sldChg chg="addSp delSp modSp mod">
        <pc:chgData name="ASUS M1403QA" userId="bdabe1d6d02a2328" providerId="LiveId" clId="{559B862E-C40F-4DE0-A2DC-2495D7FFABA4}" dt="2025-06-10T13:57:05.092" v="8152" actId="1076"/>
        <pc:sldMkLst>
          <pc:docMk/>
          <pc:sldMk cId="383296963" sldId="300"/>
        </pc:sldMkLst>
        <pc:spChg chg="mod">
          <ac:chgData name="ASUS M1403QA" userId="bdabe1d6d02a2328" providerId="LiveId" clId="{559B862E-C40F-4DE0-A2DC-2495D7FFABA4}" dt="2025-05-21T09:32:47.016" v="7363" actId="1076"/>
          <ac:spMkLst>
            <pc:docMk/>
            <pc:sldMk cId="383296963" sldId="300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6-10T13:57:05.092" v="8152" actId="1076"/>
          <ac:spMkLst>
            <pc:docMk/>
            <pc:sldMk cId="383296963" sldId="300"/>
            <ac:spMk id="4" creationId="{83990667-E3AE-7464-20F1-182BF4D3F0DE}"/>
          </ac:spMkLst>
        </pc:spChg>
        <pc:spChg chg="add del mod">
          <ac:chgData name="ASUS M1403QA" userId="bdabe1d6d02a2328" providerId="LiveId" clId="{559B862E-C40F-4DE0-A2DC-2495D7FFABA4}" dt="2025-06-10T13:57:00.763" v="8151" actId="478"/>
          <ac:spMkLst>
            <pc:docMk/>
            <pc:sldMk cId="383296963" sldId="300"/>
            <ac:spMk id="6" creationId="{3D3B4A04-5AD1-2463-D85F-B060CCE0DBD2}"/>
          </ac:spMkLst>
        </pc:spChg>
      </pc:sldChg>
      <pc:sldChg chg="addSp delSp modSp mod">
        <pc:chgData name="ASUS M1403QA" userId="bdabe1d6d02a2328" providerId="LiveId" clId="{559B862E-C40F-4DE0-A2DC-2495D7FFABA4}" dt="2025-06-10T13:41:14.627" v="8147"/>
        <pc:sldMkLst>
          <pc:docMk/>
          <pc:sldMk cId="4187567083" sldId="301"/>
        </pc:sldMkLst>
        <pc:spChg chg="mod">
          <ac:chgData name="ASUS M1403QA" userId="bdabe1d6d02a2328" providerId="LiveId" clId="{559B862E-C40F-4DE0-A2DC-2495D7FFABA4}" dt="2025-05-21T09:28:37.606" v="7276" actId="20577"/>
          <ac:spMkLst>
            <pc:docMk/>
            <pc:sldMk cId="4187567083" sldId="301"/>
            <ac:spMk id="3" creationId="{00000000-0000-0000-0000-000000000000}"/>
          </ac:spMkLst>
        </pc:spChg>
        <pc:spChg chg="add del mod">
          <ac:chgData name="ASUS M1403QA" userId="bdabe1d6d02a2328" providerId="LiveId" clId="{559B862E-C40F-4DE0-A2DC-2495D7FFABA4}" dt="2025-06-10T13:41:14.627" v="8147"/>
          <ac:spMkLst>
            <pc:docMk/>
            <pc:sldMk cId="4187567083" sldId="301"/>
            <ac:spMk id="4" creationId="{AD81BEEE-9CE7-F63F-3752-6A6C500D4E6B}"/>
          </ac:spMkLst>
        </pc:spChg>
        <pc:spChg chg="add mod">
          <ac:chgData name="ASUS M1403QA" userId="bdabe1d6d02a2328" providerId="LiveId" clId="{559B862E-C40F-4DE0-A2DC-2495D7FFABA4}" dt="2025-06-10T13:41:13.761" v="8145" actId="1076"/>
          <ac:spMkLst>
            <pc:docMk/>
            <pc:sldMk cId="4187567083" sldId="301"/>
            <ac:spMk id="5" creationId="{270EE864-0DE7-81A5-B6EB-1FB8DBB0D543}"/>
          </ac:spMkLst>
        </pc:spChg>
      </pc:sldChg>
      <pc:sldChg chg="addSp delSp modSp mod">
        <pc:chgData name="ASUS M1403QA" userId="bdabe1d6d02a2328" providerId="LiveId" clId="{559B862E-C40F-4DE0-A2DC-2495D7FFABA4}" dt="2025-06-10T14:21:23.042" v="8344" actId="20577"/>
        <pc:sldMkLst>
          <pc:docMk/>
          <pc:sldMk cId="1353967033" sldId="302"/>
        </pc:sldMkLst>
        <pc:spChg chg="add mod">
          <ac:chgData name="ASUS M1403QA" userId="bdabe1d6d02a2328" providerId="LiveId" clId="{559B862E-C40F-4DE0-A2DC-2495D7FFABA4}" dt="2025-06-10T14:21:23.042" v="8344" actId="20577"/>
          <ac:spMkLst>
            <pc:docMk/>
            <pc:sldMk cId="1353967033" sldId="302"/>
            <ac:spMk id="6" creationId="{07D977A3-9D0B-E19A-BB8E-ACEC0A39D564}"/>
          </ac:spMkLst>
        </pc:spChg>
      </pc:sldChg>
      <pc:sldChg chg="addSp delSp modSp mod">
        <pc:chgData name="ASUS M1403QA" userId="bdabe1d6d02a2328" providerId="LiveId" clId="{559B862E-C40F-4DE0-A2DC-2495D7FFABA4}" dt="2025-06-10T14:34:52" v="8452" actId="113"/>
        <pc:sldMkLst>
          <pc:docMk/>
          <pc:sldMk cId="243933569" sldId="303"/>
        </pc:sldMkLst>
        <pc:spChg chg="add mod">
          <ac:chgData name="ASUS M1403QA" userId="bdabe1d6d02a2328" providerId="LiveId" clId="{559B862E-C40F-4DE0-A2DC-2495D7FFABA4}" dt="2025-05-08T01:41:44.120" v="1404" actId="14100"/>
          <ac:spMkLst>
            <pc:docMk/>
            <pc:sldMk cId="243933569" sldId="303"/>
            <ac:spMk id="3" creationId="{B7EAAF3F-5E0C-98C4-785B-15C57E890CF1}"/>
          </ac:spMkLst>
        </pc:spChg>
        <pc:spChg chg="add mod">
          <ac:chgData name="ASUS M1403QA" userId="bdabe1d6d02a2328" providerId="LiveId" clId="{559B862E-C40F-4DE0-A2DC-2495D7FFABA4}" dt="2025-06-10T14:34:52" v="8452" actId="113"/>
          <ac:spMkLst>
            <pc:docMk/>
            <pc:sldMk cId="243933569" sldId="303"/>
            <ac:spMk id="4" creationId="{79C030C5-56CB-BB50-84A6-266912533521}"/>
          </ac:spMkLst>
        </pc:spChg>
        <pc:spChg chg="add del mod">
          <ac:chgData name="ASUS M1403QA" userId="bdabe1d6d02a2328" providerId="LiveId" clId="{559B862E-C40F-4DE0-A2DC-2495D7FFABA4}" dt="2025-06-10T14:33:10.801" v="8345" actId="478"/>
          <ac:spMkLst>
            <pc:docMk/>
            <pc:sldMk cId="243933569" sldId="303"/>
            <ac:spMk id="7" creationId="{98ED9BAB-C9B8-A7E5-8418-4AB7C26B5295}"/>
          </ac:spMkLst>
        </pc:spChg>
      </pc:sldChg>
      <pc:sldChg chg="addSp delSp modSp mod">
        <pc:chgData name="ASUS M1403QA" userId="bdabe1d6d02a2328" providerId="LiveId" clId="{559B862E-C40F-4DE0-A2DC-2495D7FFABA4}" dt="2025-06-10T14:49:48.095" v="8507" actId="20577"/>
        <pc:sldMkLst>
          <pc:docMk/>
          <pc:sldMk cId="1870947957" sldId="304"/>
        </pc:sldMkLst>
        <pc:spChg chg="add mod">
          <ac:chgData name="ASUS M1403QA" userId="bdabe1d6d02a2328" providerId="LiveId" clId="{559B862E-C40F-4DE0-A2DC-2495D7FFABA4}" dt="2025-06-10T14:49:37.234" v="8500"/>
          <ac:spMkLst>
            <pc:docMk/>
            <pc:sldMk cId="1870947957" sldId="304"/>
            <ac:spMk id="3" creationId="{F63EF5EC-4F7C-68B7-0EF7-8348DD126432}"/>
          </ac:spMkLst>
        </pc:spChg>
        <pc:spChg chg="add mod">
          <ac:chgData name="ASUS M1403QA" userId="bdabe1d6d02a2328" providerId="LiveId" clId="{559B862E-C40F-4DE0-A2DC-2495D7FFABA4}" dt="2025-06-10T14:49:48.095" v="8507" actId="20577"/>
          <ac:spMkLst>
            <pc:docMk/>
            <pc:sldMk cId="1870947957" sldId="304"/>
            <ac:spMk id="7" creationId="{34795384-300B-AFA6-2FCA-5A43332BB9FE}"/>
          </ac:spMkLst>
        </pc:spChg>
      </pc:sldChg>
      <pc:sldChg chg="addSp modSp del mod">
        <pc:chgData name="ASUS M1403QA" userId="bdabe1d6d02a2328" providerId="LiveId" clId="{559B862E-C40F-4DE0-A2DC-2495D7FFABA4}" dt="2025-05-16T07:55:26.091" v="6993" actId="47"/>
        <pc:sldMkLst>
          <pc:docMk/>
          <pc:sldMk cId="971386161" sldId="305"/>
        </pc:sldMkLst>
      </pc:sldChg>
      <pc:sldChg chg="addSp modSp del mod">
        <pc:chgData name="ASUS M1403QA" userId="bdabe1d6d02a2328" providerId="LiveId" clId="{559B862E-C40F-4DE0-A2DC-2495D7FFABA4}" dt="2025-05-14T11:45:05.517" v="6030" actId="47"/>
        <pc:sldMkLst>
          <pc:docMk/>
          <pc:sldMk cId="3434554273" sldId="306"/>
        </pc:sldMkLst>
      </pc:sldChg>
      <pc:sldChg chg="addSp delSp modSp del mod">
        <pc:chgData name="ASUS M1403QA" userId="bdabe1d6d02a2328" providerId="LiveId" clId="{559B862E-C40F-4DE0-A2DC-2495D7FFABA4}" dt="2025-05-13T05:40:00.699" v="4132" actId="47"/>
        <pc:sldMkLst>
          <pc:docMk/>
          <pc:sldMk cId="849192632" sldId="307"/>
        </pc:sldMkLst>
      </pc:sldChg>
      <pc:sldChg chg="addSp delSp modSp new del mod">
        <pc:chgData name="ASUS M1403QA" userId="bdabe1d6d02a2328" providerId="LiveId" clId="{559B862E-C40F-4DE0-A2DC-2495D7FFABA4}" dt="2025-05-13T05:40:04.675" v="4133" actId="47"/>
        <pc:sldMkLst>
          <pc:docMk/>
          <pc:sldMk cId="29928241" sldId="308"/>
        </pc:sldMkLst>
      </pc:sldChg>
      <pc:sldChg chg="modSp del mod">
        <pc:chgData name="ASUS M1403QA" userId="bdabe1d6d02a2328" providerId="LiveId" clId="{559B862E-C40F-4DE0-A2DC-2495D7FFABA4}" dt="2025-05-08T12:12:19.370" v="2915" actId="47"/>
        <pc:sldMkLst>
          <pc:docMk/>
          <pc:sldMk cId="1818653442" sldId="308"/>
        </pc:sldMkLst>
      </pc:sldChg>
      <pc:sldChg chg="modSp new mod">
        <pc:chgData name="ASUS M1403QA" userId="bdabe1d6d02a2328" providerId="LiveId" clId="{559B862E-C40F-4DE0-A2DC-2495D7FFABA4}" dt="2025-05-08T12:18:07.773" v="3266" actId="1076"/>
        <pc:sldMkLst>
          <pc:docMk/>
          <pc:sldMk cId="1317288660" sldId="309"/>
        </pc:sldMkLst>
        <pc:spChg chg="mod">
          <ac:chgData name="ASUS M1403QA" userId="bdabe1d6d02a2328" providerId="LiveId" clId="{559B862E-C40F-4DE0-A2DC-2495D7FFABA4}" dt="2025-05-08T12:18:07.773" v="3266" actId="1076"/>
          <ac:spMkLst>
            <pc:docMk/>
            <pc:sldMk cId="1317288660" sldId="309"/>
            <ac:spMk id="2" creationId="{67299D0F-6230-B9AF-E2F0-CCE182271F86}"/>
          </ac:spMkLst>
        </pc:spChg>
      </pc:sldChg>
      <pc:sldChg chg="del">
        <pc:chgData name="ASUS M1403QA" userId="bdabe1d6d02a2328" providerId="LiveId" clId="{559B862E-C40F-4DE0-A2DC-2495D7FFABA4}" dt="2025-05-08T12:12:18.740" v="2914" actId="47"/>
        <pc:sldMkLst>
          <pc:docMk/>
          <pc:sldMk cId="3324276359" sldId="309"/>
        </pc:sldMkLst>
      </pc:sldChg>
      <pc:sldChg chg="del">
        <pc:chgData name="ASUS M1403QA" userId="bdabe1d6d02a2328" providerId="LiveId" clId="{559B862E-C40F-4DE0-A2DC-2495D7FFABA4}" dt="2025-05-08T12:12:17.876" v="2913" actId="47"/>
        <pc:sldMkLst>
          <pc:docMk/>
          <pc:sldMk cId="290882536" sldId="310"/>
        </pc:sldMkLst>
      </pc:sldChg>
      <pc:sldChg chg="new del">
        <pc:chgData name="ASUS M1403QA" userId="bdabe1d6d02a2328" providerId="LiveId" clId="{559B862E-C40F-4DE0-A2DC-2495D7FFABA4}" dt="2025-05-21T10:05:43.334" v="7479" actId="47"/>
        <pc:sldMkLst>
          <pc:docMk/>
          <pc:sldMk cId="2127205469" sldId="310"/>
        </pc:sldMkLst>
      </pc:sldChg>
      <pc:sldChg chg="addSp delSp modSp new mod ord">
        <pc:chgData name="ASUS M1403QA" userId="bdabe1d6d02a2328" providerId="LiveId" clId="{559B862E-C40F-4DE0-A2DC-2495D7FFABA4}" dt="2025-06-10T15:08:40.258" v="8577" actId="20577"/>
        <pc:sldMkLst>
          <pc:docMk/>
          <pc:sldMk cId="3467547830" sldId="310"/>
        </pc:sldMkLst>
        <pc:spChg chg="add mod">
          <ac:chgData name="ASUS M1403QA" userId="bdabe1d6d02a2328" providerId="LiveId" clId="{559B862E-C40F-4DE0-A2DC-2495D7FFABA4}" dt="2025-06-10T15:08:40.258" v="8577" actId="20577"/>
          <ac:spMkLst>
            <pc:docMk/>
            <pc:sldMk cId="3467547830" sldId="310"/>
            <ac:spMk id="4" creationId="{D8F87FC0-D5EF-E1D6-695A-22EC179C521C}"/>
          </ac:spMkLst>
        </pc:spChg>
      </pc:sldChg>
      <pc:sldChg chg="del">
        <pc:chgData name="ASUS M1403QA" userId="bdabe1d6d02a2328" providerId="LiveId" clId="{559B862E-C40F-4DE0-A2DC-2495D7FFABA4}" dt="2025-05-08T12:12:17.421" v="2912" actId="47"/>
        <pc:sldMkLst>
          <pc:docMk/>
          <pc:sldMk cId="820704962" sldId="311"/>
        </pc:sldMkLst>
      </pc:sldChg>
      <pc:sldChg chg="addSp delSp modSp new del mod">
        <pc:chgData name="ASUS M1403QA" userId="bdabe1d6d02a2328" providerId="LiveId" clId="{559B862E-C40F-4DE0-A2DC-2495D7FFABA4}" dt="2025-06-10T15:08:55.282" v="8578" actId="47"/>
        <pc:sldMkLst>
          <pc:docMk/>
          <pc:sldMk cId="1856180217" sldId="311"/>
        </pc:sldMkLst>
      </pc:sldChg>
      <pc:sldChg chg="del">
        <pc:chgData name="ASUS M1403QA" userId="bdabe1d6d02a2328" providerId="LiveId" clId="{559B862E-C40F-4DE0-A2DC-2495D7FFABA4}" dt="2025-05-08T12:12:16.576" v="2911" actId="47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559B862E-C40F-4DE0-A2DC-2495D7FFABA4}" dt="2025-06-10T15:16:33.081" v="8605" actId="20577"/>
        <pc:sldMkLst>
          <pc:docMk/>
          <pc:sldMk cId="3721160312" sldId="312"/>
        </pc:sldMkLst>
        <pc:spChg chg="add mod">
          <ac:chgData name="ASUS M1403QA" userId="bdabe1d6d02a2328" providerId="LiveId" clId="{559B862E-C40F-4DE0-A2DC-2495D7FFABA4}" dt="2025-06-10T15:16:33.081" v="8605" actId="20577"/>
          <ac:spMkLst>
            <pc:docMk/>
            <pc:sldMk cId="3721160312" sldId="312"/>
            <ac:spMk id="4" creationId="{94CD05F7-1F91-DB0B-0DCF-FDE042B8AE42}"/>
          </ac:spMkLst>
        </pc:spChg>
      </pc:sldChg>
      <pc:sldChg chg="del">
        <pc:chgData name="ASUS M1403QA" userId="bdabe1d6d02a2328" providerId="LiveId" clId="{559B862E-C40F-4DE0-A2DC-2495D7FFABA4}" dt="2025-05-08T12:12:15.376" v="2910" actId="47"/>
        <pc:sldMkLst>
          <pc:docMk/>
          <pc:sldMk cId="2281936521" sldId="313"/>
        </pc:sldMkLst>
      </pc:sldChg>
      <pc:sldChg chg="addSp delSp modSp new mod">
        <pc:chgData name="ASUS M1403QA" userId="bdabe1d6d02a2328" providerId="LiveId" clId="{559B862E-C40F-4DE0-A2DC-2495D7FFABA4}" dt="2025-06-10T15:19:37.596" v="8632" actId="1076"/>
        <pc:sldMkLst>
          <pc:docMk/>
          <pc:sldMk cId="3086255662" sldId="313"/>
        </pc:sldMkLst>
        <pc:spChg chg="del mod">
          <ac:chgData name="ASUS M1403QA" userId="bdabe1d6d02a2328" providerId="LiveId" clId="{559B862E-C40F-4DE0-A2DC-2495D7FFABA4}" dt="2025-06-10T15:17:35.418" v="8612" actId="478"/>
          <ac:spMkLst>
            <pc:docMk/>
            <pc:sldMk cId="3086255662" sldId="313"/>
            <ac:spMk id="2" creationId="{CEAFE004-BFEA-2646-04DF-9A7A04732656}"/>
          </ac:spMkLst>
        </pc:spChg>
        <pc:spChg chg="add del mod">
          <ac:chgData name="ASUS M1403QA" userId="bdabe1d6d02a2328" providerId="LiveId" clId="{559B862E-C40F-4DE0-A2DC-2495D7FFABA4}" dt="2025-06-10T15:17:37.466" v="8613" actId="478"/>
          <ac:spMkLst>
            <pc:docMk/>
            <pc:sldMk cId="3086255662" sldId="313"/>
            <ac:spMk id="4" creationId="{4AD0D226-7BF5-C912-4609-188BA2F0A689}"/>
          </ac:spMkLst>
        </pc:spChg>
        <pc:spChg chg="add mod">
          <ac:chgData name="ASUS M1403QA" userId="bdabe1d6d02a2328" providerId="LiveId" clId="{559B862E-C40F-4DE0-A2DC-2495D7FFABA4}" dt="2025-06-10T15:19:37.596" v="8632" actId="1076"/>
          <ac:spMkLst>
            <pc:docMk/>
            <pc:sldMk cId="3086255662" sldId="313"/>
            <ac:spMk id="6" creationId="{D5674F4A-203D-33D5-EDC3-D3214AE0DB21}"/>
          </ac:spMkLst>
        </pc:spChg>
      </pc:sldChg>
      <pc:sldChg chg="addSp delSp modSp new del mod">
        <pc:chgData name="ASUS M1403QA" userId="bdabe1d6d02a2328" providerId="LiveId" clId="{559B862E-C40F-4DE0-A2DC-2495D7FFABA4}" dt="2025-06-03T15:56:12.497" v="7989" actId="47"/>
        <pc:sldMkLst>
          <pc:docMk/>
          <pc:sldMk cId="4014282817" sldId="313"/>
        </pc:sldMkLst>
      </pc:sldChg>
      <pc:sldChg chg="modSp new del mod">
        <pc:chgData name="ASUS M1403QA" userId="bdabe1d6d02a2328" providerId="LiveId" clId="{559B862E-C40F-4DE0-A2DC-2495D7FFABA4}" dt="2025-05-08T01:08:20.269" v="383" actId="47"/>
        <pc:sldMkLst>
          <pc:docMk/>
          <pc:sldMk cId="2141566716" sldId="314"/>
        </pc:sldMkLst>
      </pc:sldChg>
      <pc:sldChg chg="addSp delSp modSp new del mod">
        <pc:chgData name="ASUS M1403QA" userId="bdabe1d6d02a2328" providerId="LiveId" clId="{559B862E-C40F-4DE0-A2DC-2495D7FFABA4}" dt="2025-06-03T15:56:11.047" v="7988" actId="47"/>
        <pc:sldMkLst>
          <pc:docMk/>
          <pc:sldMk cId="3438209901" sldId="314"/>
        </pc:sldMkLst>
      </pc:sldChg>
      <pc:sldChg chg="addSp delSp modSp new del mod">
        <pc:chgData name="ASUS M1403QA" userId="bdabe1d6d02a2328" providerId="LiveId" clId="{559B862E-C40F-4DE0-A2DC-2495D7FFABA4}" dt="2025-06-03T15:56:09.717" v="7987" actId="47"/>
        <pc:sldMkLst>
          <pc:docMk/>
          <pc:sldMk cId="2561461137" sldId="315"/>
        </pc:sldMkLst>
      </pc:sldChg>
      <pc:sldChg chg="addSp delSp modSp new del mod">
        <pc:chgData name="ASUS M1403QA" userId="bdabe1d6d02a2328" providerId="LiveId" clId="{559B862E-C40F-4DE0-A2DC-2495D7FFABA4}" dt="2025-06-03T15:56:07.889" v="7986" actId="47"/>
        <pc:sldMkLst>
          <pc:docMk/>
          <pc:sldMk cId="2922378178" sldId="316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4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50295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872C46B2-AFE2-27C1-034E-30B9504A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20176" cy="1280160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tx1"/>
                </a:solidFill>
                <a:latin typeface="Swis721 Blk BT" panose="020B0904030502020204" pitchFamily="34" charset="0"/>
              </a:rPr>
              <a:t>Pengujian Undang-Undang Sebagai Bentuk Kontrol Norma</a:t>
            </a:r>
            <a:endParaRPr lang="fi-FI" dirty="0">
              <a:solidFill>
                <a:schemeClr val="tx1"/>
              </a:solidFill>
              <a:latin typeface="Swis721 Blk BT" panose="020B09040305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5674F4A-203D-33D5-EDC3-D3214AE0DB21}"/>
              </a:ext>
            </a:extLst>
          </p:cNvPr>
          <p:cNvSpPr txBox="1"/>
          <p:nvPr/>
        </p:nvSpPr>
        <p:spPr>
          <a:xfrm>
            <a:off x="827584" y="764704"/>
            <a:ext cx="7488832" cy="5539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Terdapat</a:t>
            </a:r>
            <a:r>
              <a:rPr lang="en-ID" sz="2400" dirty="0"/>
              <a:t> </a:t>
            </a:r>
            <a:r>
              <a:rPr lang="en-ID" sz="2400" dirty="0" err="1"/>
              <a:t>tiga</a:t>
            </a:r>
            <a:r>
              <a:rPr lang="en-ID" sz="2400" dirty="0"/>
              <a:t> </a:t>
            </a:r>
            <a:r>
              <a:rPr lang="en-ID" sz="2400" dirty="0" err="1"/>
              <a:t>bentuk</a:t>
            </a:r>
            <a:r>
              <a:rPr lang="en-ID" sz="2400" dirty="0"/>
              <a:t> norma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pengujian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 norma yang </a:t>
            </a:r>
            <a:r>
              <a:rPr lang="en-ID" sz="2400" dirty="0" err="1"/>
              <a:t>bersifat</a:t>
            </a:r>
            <a:r>
              <a:rPr lang="en-ID" sz="2400" dirty="0"/>
              <a:t> </a:t>
            </a:r>
            <a:r>
              <a:rPr lang="en-ID" sz="2400" dirty="0" err="1"/>
              <a:t>mengatur</a:t>
            </a:r>
            <a:r>
              <a:rPr lang="en-ID" sz="2400" dirty="0"/>
              <a:t> (</a:t>
            </a:r>
            <a:r>
              <a:rPr lang="en-ID" sz="2400" dirty="0" err="1"/>
              <a:t>regeling</a:t>
            </a:r>
            <a:r>
              <a:rPr lang="en-ID" sz="2400" dirty="0"/>
              <a:t>), norma </a:t>
            </a:r>
            <a:r>
              <a:rPr lang="en-ID" sz="2400" dirty="0" err="1"/>
              <a:t>administratif</a:t>
            </a:r>
            <a:r>
              <a:rPr lang="en-ID" sz="2400" dirty="0"/>
              <a:t> (</a:t>
            </a:r>
            <a:r>
              <a:rPr lang="en-ID" sz="2400" dirty="0" err="1"/>
              <a:t>beschikking</a:t>
            </a:r>
            <a:r>
              <a:rPr lang="en-ID" sz="2400" dirty="0"/>
              <a:t>), dan norma </a:t>
            </a:r>
            <a:r>
              <a:rPr lang="en-ID" sz="2400" dirty="0" err="1"/>
              <a:t>penghakiman</a:t>
            </a:r>
            <a:r>
              <a:rPr lang="en-ID" sz="2400" dirty="0"/>
              <a:t> (judgement/</a:t>
            </a:r>
            <a:r>
              <a:rPr lang="en-ID" sz="2400" dirty="0" err="1"/>
              <a:t>vonis</a:t>
            </a:r>
            <a:r>
              <a:rPr lang="en-ID" sz="2400" dirty="0"/>
              <a:t>). </a:t>
            </a:r>
            <a:r>
              <a:rPr lang="en-ID" sz="2400" dirty="0" err="1"/>
              <a:t>Pengujian</a:t>
            </a:r>
            <a:r>
              <a:rPr lang="en-ID" sz="2400" dirty="0"/>
              <a:t> norma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UUD 1945 oleh </a:t>
            </a:r>
            <a:r>
              <a:rPr lang="en-ID" sz="2400" dirty="0" err="1"/>
              <a:t>Mahkamah</a:t>
            </a:r>
            <a:r>
              <a:rPr lang="en-ID" sz="2400" dirty="0"/>
              <a:t> </a:t>
            </a:r>
            <a:r>
              <a:rPr lang="en-ID" sz="2400" dirty="0" err="1"/>
              <a:t>Konstitusi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norma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UUD 1945 </a:t>
            </a:r>
            <a:r>
              <a:rPr lang="en-ID" sz="2400" dirty="0" err="1"/>
              <a:t>sebagai</a:t>
            </a:r>
            <a:r>
              <a:rPr lang="en-ID" sz="2400" dirty="0"/>
              <a:t> parameter </a:t>
            </a:r>
            <a:r>
              <a:rPr lang="en-ID" sz="2400" dirty="0" err="1"/>
              <a:t>uji.Secara</a:t>
            </a:r>
            <a:r>
              <a:rPr lang="en-ID" sz="2400" dirty="0"/>
              <a:t> </a:t>
            </a:r>
            <a:r>
              <a:rPr lang="en-ID" sz="2400" dirty="0" err="1"/>
              <a:t>umum</a:t>
            </a:r>
            <a:r>
              <a:rPr lang="en-ID" sz="2400" dirty="0"/>
              <a:t>, </a:t>
            </a:r>
            <a:r>
              <a:rPr lang="en-ID" sz="2400" dirty="0" err="1"/>
              <a:t>terdapat</a:t>
            </a:r>
            <a:r>
              <a:rPr lang="en-ID" sz="2400" dirty="0"/>
              <a:t> </a:t>
            </a:r>
            <a:r>
              <a:rPr lang="en-ID" sz="2400" dirty="0" err="1"/>
              <a:t>tiga</a:t>
            </a:r>
            <a:r>
              <a:rPr lang="en-ID" sz="2400" dirty="0"/>
              <a:t> </a:t>
            </a:r>
            <a:r>
              <a:rPr lang="en-ID" sz="2400" dirty="0" err="1"/>
              <a:t>jenis</a:t>
            </a:r>
            <a:r>
              <a:rPr lang="en-ID" sz="2400" dirty="0"/>
              <a:t> </a:t>
            </a:r>
            <a:r>
              <a:rPr lang="en-ID" sz="2400" dirty="0" err="1"/>
              <a:t>pengujian</a:t>
            </a:r>
            <a:r>
              <a:rPr lang="en-ID" sz="2400" dirty="0"/>
              <a:t> norma </a:t>
            </a:r>
            <a:r>
              <a:rPr lang="en-ID" sz="2400" dirty="0" err="1"/>
              <a:t>hukum</a:t>
            </a:r>
            <a:r>
              <a:rPr lang="en-ID" sz="2400" dirty="0"/>
              <a:t>:</a:t>
            </a:r>
          </a:p>
          <a:p>
            <a:r>
              <a:rPr lang="en-ID" sz="2400" dirty="0"/>
              <a:t>Judicial Review,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pengawasan</a:t>
            </a:r>
            <a:r>
              <a:rPr lang="en-ID" sz="2400" dirty="0"/>
              <a:t> oleh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yang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disahkan</a:t>
            </a:r>
            <a:r>
              <a:rPr lang="en-ID" sz="2400" dirty="0"/>
              <a:t>.</a:t>
            </a:r>
          </a:p>
          <a:p>
            <a:r>
              <a:rPr lang="en-ID" sz="2400" dirty="0"/>
              <a:t>Political Review,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pengawasan</a:t>
            </a:r>
            <a:r>
              <a:rPr lang="en-ID" sz="2400" dirty="0"/>
              <a:t> oleh badan </a:t>
            </a:r>
            <a:r>
              <a:rPr lang="en-ID" sz="2400" dirty="0" err="1"/>
              <a:t>politik</a:t>
            </a:r>
            <a:r>
              <a:rPr lang="en-ID" sz="2400" dirty="0"/>
              <a:t> </a:t>
            </a:r>
            <a:r>
              <a:rPr lang="en-ID" sz="2400" dirty="0" err="1"/>
              <a:t>sebelum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diundangkan</a:t>
            </a:r>
            <a:r>
              <a:rPr lang="en-ID" sz="2400" dirty="0"/>
              <a:t>. </a:t>
            </a:r>
          </a:p>
          <a:p>
            <a:r>
              <a:rPr lang="en-ID" sz="2400" dirty="0"/>
              <a:t>Executive Review,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pengendalian</a:t>
            </a:r>
            <a:r>
              <a:rPr lang="en-ID" sz="2400" dirty="0"/>
              <a:t> </a:t>
            </a:r>
            <a:r>
              <a:rPr lang="en-ID" sz="2400" dirty="0" err="1"/>
              <a:t>administratif</a:t>
            </a:r>
            <a:r>
              <a:rPr lang="en-ID" sz="2400" dirty="0"/>
              <a:t> oleh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eksekutif</a:t>
            </a:r>
            <a:r>
              <a:rPr lang="en-ID" sz="2400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8625566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299D0F-6230-B9AF-E2F0-CCE182271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/>
          <a:lstStyle/>
          <a:p>
            <a:r>
              <a:rPr lang="en-US" dirty="0"/>
              <a:t>THE 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728866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53344"/>
            <a:ext cx="8229600" cy="395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CA264-99B9-FC26-309D-35B86A85B927}"/>
              </a:ext>
            </a:extLst>
          </p:cNvPr>
          <p:cNvSpPr txBox="1"/>
          <p:nvPr/>
        </p:nvSpPr>
        <p:spPr>
          <a:xfrm>
            <a:off x="665312" y="980728"/>
            <a:ext cx="78133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                              </a:t>
            </a:r>
            <a:r>
              <a:rPr lang="en-ID" sz="2400" b="1" dirty="0" err="1"/>
              <a:t>Pengertian</a:t>
            </a:r>
            <a:r>
              <a:rPr lang="en-ID" sz="2400" b="1" dirty="0"/>
              <a:t> </a:t>
            </a:r>
            <a:r>
              <a:rPr lang="en-ID" sz="2400" b="1" dirty="0" err="1"/>
              <a:t>Undang-Undang</a:t>
            </a:r>
            <a:endParaRPr lang="en-ID" sz="2400" b="1" dirty="0"/>
          </a:p>
          <a:p>
            <a:endParaRPr lang="en-ID" sz="2400" b="1" dirty="0"/>
          </a:p>
          <a:p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bagian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yang </a:t>
            </a:r>
            <a:r>
              <a:rPr lang="en-ID" sz="2400" dirty="0" err="1"/>
              <a:t>diciptakan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</a:t>
            </a:r>
            <a:r>
              <a:rPr lang="en-ID" sz="2400" dirty="0" err="1"/>
              <a:t>konstitusionalisme</a:t>
            </a:r>
            <a:r>
              <a:rPr lang="en-ID" sz="2400" dirty="0"/>
              <a:t>. </a:t>
            </a:r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mekanisme</a:t>
            </a:r>
            <a:r>
              <a:rPr lang="en-ID" sz="2400" dirty="0"/>
              <a:t> </a:t>
            </a:r>
            <a:r>
              <a:rPr lang="en-ID" sz="2400" dirty="0" err="1"/>
              <a:t>kontrol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.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adanya</a:t>
            </a:r>
            <a:r>
              <a:rPr lang="en-ID" sz="2400" dirty="0"/>
              <a:t> </a:t>
            </a:r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, </a:t>
            </a:r>
            <a:r>
              <a:rPr lang="en-ID" sz="2400" dirty="0" err="1"/>
              <a:t>semua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berupa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lepas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kontrol</a:t>
            </a:r>
            <a:r>
              <a:rPr lang="en-ID" sz="2400" dirty="0"/>
              <a:t> oleh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yudikatif</a:t>
            </a:r>
            <a:r>
              <a:rPr lang="en-ID" sz="2400" dirty="0"/>
              <a:t>,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substansi</a:t>
            </a:r>
            <a:r>
              <a:rPr lang="en-ID" sz="2400" dirty="0"/>
              <a:t>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prosedur</a:t>
            </a:r>
            <a:r>
              <a:rPr lang="en-ID" sz="2400" dirty="0"/>
              <a:t> </a:t>
            </a:r>
            <a:r>
              <a:rPr lang="en-ID" sz="2400" dirty="0" err="1"/>
              <a:t>pembuatannya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dipertanggungjawabkan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aspek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, dan </a:t>
            </a:r>
            <a:r>
              <a:rPr lang="en-ID" sz="2400" dirty="0" err="1"/>
              <a:t>bukan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merepresentasikan</a:t>
            </a:r>
            <a:r>
              <a:rPr lang="en-ID" sz="2400" dirty="0"/>
              <a:t> </a:t>
            </a:r>
            <a:r>
              <a:rPr lang="en-ID" sz="2400" dirty="0" err="1"/>
              <a:t>kepentingan</a:t>
            </a:r>
            <a:r>
              <a:rPr lang="en-ID" sz="2400" dirty="0"/>
              <a:t> </a:t>
            </a:r>
            <a:r>
              <a:rPr lang="en-ID" sz="2400" dirty="0" err="1"/>
              <a:t>politik</a:t>
            </a:r>
            <a:r>
              <a:rPr lang="en-ID" sz="2400" dirty="0"/>
              <a:t> </a:t>
            </a:r>
            <a:r>
              <a:rPr lang="en-ID" sz="2400" dirty="0" err="1"/>
              <a:t>semata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540568" y="908720"/>
            <a:ext cx="6851104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0EE864-0DE7-81A5-B6EB-1FB8DBB0D543}"/>
              </a:ext>
            </a:extLst>
          </p:cNvPr>
          <p:cNvSpPr txBox="1"/>
          <p:nvPr/>
        </p:nvSpPr>
        <p:spPr>
          <a:xfrm>
            <a:off x="1206529" y="1370385"/>
            <a:ext cx="67309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Terdapat</a:t>
            </a:r>
            <a:r>
              <a:rPr lang="en-ID" sz="2400" dirty="0"/>
              <a:t> </a:t>
            </a:r>
            <a:r>
              <a:rPr lang="en-ID" sz="2400" dirty="0" err="1"/>
              <a:t>tiga</a:t>
            </a:r>
            <a:r>
              <a:rPr lang="en-ID" sz="2400" dirty="0"/>
              <a:t> norma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dikenal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pengujian</a:t>
            </a:r>
            <a:r>
              <a:rPr lang="en-ID" sz="2400" dirty="0"/>
              <a:t> norma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keputusan</a:t>
            </a:r>
            <a:r>
              <a:rPr lang="en-ID" sz="2400" dirty="0"/>
              <a:t> </a:t>
            </a:r>
            <a:r>
              <a:rPr lang="en-ID" sz="2400" dirty="0" err="1"/>
              <a:t>normatif</a:t>
            </a:r>
            <a:r>
              <a:rPr lang="en-ID" sz="2400" dirty="0"/>
              <a:t> yang </a:t>
            </a:r>
            <a:r>
              <a:rPr lang="en-ID" sz="2400" dirty="0" err="1"/>
              <a:t>mengatur</a:t>
            </a:r>
            <a:r>
              <a:rPr lang="en-ID" sz="2400" dirty="0"/>
              <a:t> (</a:t>
            </a:r>
            <a:r>
              <a:rPr lang="en-ID" sz="2400" dirty="0" err="1"/>
              <a:t>regeling</a:t>
            </a:r>
            <a:r>
              <a:rPr lang="en-ID" sz="2400" dirty="0"/>
              <a:t>) dan </a:t>
            </a:r>
            <a:r>
              <a:rPr lang="en-ID" sz="2400" dirty="0" err="1"/>
              <a:t>bersifat</a:t>
            </a:r>
            <a:r>
              <a:rPr lang="en-ID" sz="2400" dirty="0"/>
              <a:t> </a:t>
            </a:r>
            <a:r>
              <a:rPr lang="en-ID" sz="2400" dirty="0" err="1"/>
              <a:t>umum</a:t>
            </a:r>
            <a:r>
              <a:rPr lang="en-ID" sz="2400" dirty="0"/>
              <a:t> dan </a:t>
            </a:r>
            <a:r>
              <a:rPr lang="en-ID" sz="2400" dirty="0" err="1"/>
              <a:t>abstrak</a:t>
            </a:r>
            <a:r>
              <a:rPr lang="en-ID" sz="2400" dirty="0"/>
              <a:t>, </a:t>
            </a:r>
            <a:r>
              <a:rPr lang="en-ID" sz="2400" dirty="0" err="1"/>
              <a:t>keputusan</a:t>
            </a:r>
            <a:r>
              <a:rPr lang="en-ID" sz="2400" dirty="0"/>
              <a:t> </a:t>
            </a:r>
            <a:r>
              <a:rPr lang="en-ID" sz="2400" dirty="0" err="1"/>
              <a:t>normatif</a:t>
            </a:r>
            <a:r>
              <a:rPr lang="en-ID" sz="2400" dirty="0"/>
              <a:t> yang </a:t>
            </a:r>
            <a:r>
              <a:rPr lang="en-ID" sz="2400" dirty="0" err="1"/>
              <a:t>mengandung</a:t>
            </a:r>
            <a:r>
              <a:rPr lang="en-ID" sz="2400" dirty="0"/>
              <a:t> </a:t>
            </a:r>
            <a:r>
              <a:rPr lang="en-ID" sz="2400" dirty="0" err="1"/>
              <a:t>penetapan</a:t>
            </a:r>
            <a:r>
              <a:rPr lang="en-ID" sz="2400" dirty="0"/>
              <a:t> </a:t>
            </a:r>
            <a:r>
              <a:rPr lang="en-ID" sz="2400" dirty="0" err="1"/>
              <a:t>administratif</a:t>
            </a:r>
            <a:r>
              <a:rPr lang="en-ID" sz="2400" dirty="0"/>
              <a:t> (</a:t>
            </a:r>
            <a:r>
              <a:rPr lang="en-ID" sz="2400" dirty="0" err="1"/>
              <a:t>beschikking</a:t>
            </a:r>
            <a:r>
              <a:rPr lang="en-ID" sz="2400" dirty="0"/>
              <a:t>) </a:t>
            </a:r>
            <a:r>
              <a:rPr lang="en-ID" sz="2400" dirty="0" err="1"/>
              <a:t>bersifat</a:t>
            </a:r>
            <a:r>
              <a:rPr lang="en-ID" sz="2400" dirty="0"/>
              <a:t> individual dan norma </a:t>
            </a:r>
            <a:r>
              <a:rPr lang="en-ID" sz="2400" dirty="0" err="1"/>
              <a:t>konkret</a:t>
            </a:r>
            <a:r>
              <a:rPr lang="en-ID" sz="2400" dirty="0"/>
              <a:t>, </a:t>
            </a:r>
            <a:r>
              <a:rPr lang="en-ID" sz="2400" dirty="0" err="1"/>
              <a:t>keputusan</a:t>
            </a:r>
            <a:r>
              <a:rPr lang="en-ID" sz="2400" dirty="0"/>
              <a:t> </a:t>
            </a:r>
            <a:r>
              <a:rPr lang="en-ID" sz="2400" dirty="0" err="1"/>
              <a:t>normatif</a:t>
            </a:r>
            <a:r>
              <a:rPr lang="en-ID" sz="2400" dirty="0"/>
              <a:t> yang </a:t>
            </a:r>
            <a:r>
              <a:rPr lang="en-ID" sz="2400" dirty="0" err="1"/>
              <a:t>bersifat</a:t>
            </a:r>
            <a:r>
              <a:rPr lang="en-ID" sz="2400" dirty="0"/>
              <a:t> </a:t>
            </a:r>
            <a:r>
              <a:rPr lang="en-ID" sz="2400" dirty="0" err="1"/>
              <a:t>penghakiman</a:t>
            </a:r>
            <a:r>
              <a:rPr lang="en-ID" sz="2400" dirty="0"/>
              <a:t> (judgement) </a:t>
            </a:r>
            <a:r>
              <a:rPr lang="en-ID" sz="2400" dirty="0" err="1"/>
              <a:t>merupakan</a:t>
            </a:r>
            <a:r>
              <a:rPr lang="en-ID" sz="2400" dirty="0"/>
              <a:t> norma </a:t>
            </a:r>
            <a:r>
              <a:rPr lang="en-ID" sz="2400" dirty="0" err="1"/>
              <a:t>umum</a:t>
            </a:r>
            <a:r>
              <a:rPr lang="en-ID" sz="2400" dirty="0"/>
              <a:t> dan </a:t>
            </a:r>
            <a:r>
              <a:rPr lang="en-ID" sz="2400" dirty="0" err="1"/>
              <a:t>abstrak</a:t>
            </a:r>
            <a:r>
              <a:rPr lang="en-ID" sz="2400" dirty="0"/>
              <a:t> </a:t>
            </a:r>
            <a:r>
              <a:rPr lang="en-ID" sz="2400" dirty="0" err="1"/>
              <a:t>disebut</a:t>
            </a:r>
            <a:r>
              <a:rPr lang="en-ID" sz="2400" dirty="0"/>
              <a:t> </a:t>
            </a:r>
            <a:r>
              <a:rPr lang="en-ID" sz="2400" dirty="0" err="1"/>
              <a:t>vonis</a:t>
            </a:r>
            <a:r>
              <a:rPr lang="en-ID" sz="2400" dirty="0"/>
              <a:t>.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-396552" y="184482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990667-E3AE-7464-20F1-182BF4D3F0DE}"/>
              </a:ext>
            </a:extLst>
          </p:cNvPr>
          <p:cNvSpPr txBox="1"/>
          <p:nvPr/>
        </p:nvSpPr>
        <p:spPr>
          <a:xfrm>
            <a:off x="1592796" y="1124744"/>
            <a:ext cx="595840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Dasar 1945 (UUD 1945) yang </a:t>
            </a:r>
            <a:r>
              <a:rPr lang="en-ID" sz="2400" dirty="0" err="1"/>
              <a:t>diajukan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Mahkamah</a:t>
            </a:r>
            <a:r>
              <a:rPr lang="en-ID" sz="2400" dirty="0"/>
              <a:t> </a:t>
            </a:r>
            <a:r>
              <a:rPr lang="en-ID" sz="2400" dirty="0" err="1"/>
              <a:t>Konstitusi</a:t>
            </a:r>
            <a:r>
              <a:rPr lang="en-ID" sz="2400" dirty="0"/>
              <a:t> (MK)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menilai</a:t>
            </a:r>
            <a:r>
              <a:rPr lang="en-ID" sz="2400" dirty="0"/>
              <a:t> </a:t>
            </a:r>
            <a:r>
              <a:rPr lang="en-ID" sz="2400" dirty="0" err="1"/>
              <a:t>kesesuaian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yakni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UUD 1945 yang </a:t>
            </a:r>
            <a:r>
              <a:rPr lang="en-ID" sz="2400" dirty="0" err="1"/>
              <a:t>didasarkan</a:t>
            </a:r>
            <a:r>
              <a:rPr lang="en-ID" sz="2400" dirty="0"/>
              <a:t> pada norma-norma yang </a:t>
            </a:r>
            <a:r>
              <a:rPr lang="en-ID" sz="2400" dirty="0" err="1"/>
              <a:t>tertulis</a:t>
            </a:r>
            <a:r>
              <a:rPr lang="en-ID" sz="2400" dirty="0"/>
              <a:t> di </a:t>
            </a:r>
            <a:r>
              <a:rPr lang="en-ID" sz="2400" dirty="0" err="1"/>
              <a:t>dalamnya</a:t>
            </a:r>
            <a:r>
              <a:rPr lang="en-ID" sz="2400" dirty="0"/>
              <a:t>. Dalam </a:t>
            </a:r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materiil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, norma yang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dasar</a:t>
            </a:r>
            <a:r>
              <a:rPr lang="en-ID" sz="2400" dirty="0"/>
              <a:t> </a:t>
            </a:r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parameter uji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dibatasi</a:t>
            </a:r>
            <a:r>
              <a:rPr lang="en-ID" sz="2400" dirty="0"/>
              <a:t>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norma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UUD.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D977A3-9D0B-E19A-BB8E-ACEC0A39D564}"/>
              </a:ext>
            </a:extLst>
          </p:cNvPr>
          <p:cNvSpPr txBox="1"/>
          <p:nvPr/>
        </p:nvSpPr>
        <p:spPr>
          <a:xfrm>
            <a:off x="359532" y="908720"/>
            <a:ext cx="84249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b="1" dirty="0"/>
              <a:t>Jenis-Jenis </a:t>
            </a:r>
            <a:r>
              <a:rPr lang="en-ID" sz="2400" b="1" dirty="0" err="1"/>
              <a:t>Pengujian</a:t>
            </a:r>
            <a:r>
              <a:rPr lang="en-ID" sz="2400" b="1" dirty="0"/>
              <a:t> </a:t>
            </a:r>
            <a:r>
              <a:rPr lang="en-ID" sz="2400" b="1" dirty="0" err="1"/>
              <a:t>Undang-Undang</a:t>
            </a:r>
            <a:r>
              <a:rPr lang="en-ID" sz="2400" b="1" dirty="0"/>
              <a:t> </a:t>
            </a:r>
            <a:r>
              <a:rPr lang="en-ID" sz="2400" b="1" dirty="0" err="1"/>
              <a:t>Sebagai</a:t>
            </a:r>
            <a:r>
              <a:rPr lang="en-ID" sz="2400" b="1" dirty="0"/>
              <a:t> </a:t>
            </a:r>
            <a:r>
              <a:rPr lang="en-ID" sz="2400" b="1" dirty="0" err="1"/>
              <a:t>Kontrol</a:t>
            </a:r>
            <a:r>
              <a:rPr lang="en-ID" sz="2400" b="1" dirty="0"/>
              <a:t> Norma</a:t>
            </a:r>
          </a:p>
          <a:p>
            <a:pPr algn="ctr"/>
            <a:endParaRPr lang="en-ID" sz="2400" b="1" dirty="0"/>
          </a:p>
          <a:p>
            <a:r>
              <a:rPr lang="en-ID" sz="2400" dirty="0" err="1"/>
              <a:t>Secara</a:t>
            </a:r>
            <a:r>
              <a:rPr lang="en-ID" sz="2400" dirty="0"/>
              <a:t> garis </a:t>
            </a:r>
            <a:r>
              <a:rPr lang="en-ID" sz="2400" dirty="0" err="1"/>
              <a:t>besar</a:t>
            </a:r>
            <a:r>
              <a:rPr lang="en-ID" sz="2400" dirty="0"/>
              <a:t>, </a:t>
            </a:r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kontrol</a:t>
            </a:r>
            <a:r>
              <a:rPr lang="en-ID" sz="2400" dirty="0"/>
              <a:t> norma </a:t>
            </a:r>
            <a:r>
              <a:rPr lang="en-ID" sz="2400" dirty="0" err="1"/>
              <a:t>terdiri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:</a:t>
            </a:r>
          </a:p>
          <a:p>
            <a:pPr marL="457200" indent="-457200">
              <a:buAutoNum type="arabicPeriod"/>
            </a:pPr>
            <a:r>
              <a:rPr lang="en-ID" sz="2400" dirty="0"/>
              <a:t>Judicial Review</a:t>
            </a:r>
          </a:p>
          <a:p>
            <a:pPr marL="457200" indent="-457200">
              <a:buAutoNum type="arabicPeriod"/>
            </a:pPr>
            <a:r>
              <a:rPr lang="en-ID" sz="2400" dirty="0"/>
              <a:t>Political Review</a:t>
            </a:r>
          </a:p>
          <a:p>
            <a:pPr marL="457200" indent="-457200">
              <a:buAutoNum type="arabicPeriod"/>
            </a:pPr>
            <a:r>
              <a:rPr lang="en-ID" sz="2400" dirty="0"/>
              <a:t>Executive Review</a:t>
            </a:r>
          </a:p>
          <a:p>
            <a:endParaRPr lang="en-ID" sz="2400" dirty="0"/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3539670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EAAF3F-5E0C-98C4-785B-15C57E890CF1}"/>
              </a:ext>
            </a:extLst>
          </p:cNvPr>
          <p:cNvSpPr txBox="1"/>
          <p:nvPr/>
        </p:nvSpPr>
        <p:spPr>
          <a:xfrm>
            <a:off x="34918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C030C5-56CB-BB50-84A6-266912533521}"/>
              </a:ext>
            </a:extLst>
          </p:cNvPr>
          <p:cNvSpPr txBox="1"/>
          <p:nvPr/>
        </p:nvSpPr>
        <p:spPr>
          <a:xfrm>
            <a:off x="899592" y="1052736"/>
            <a:ext cx="694826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		        Judicial Review</a:t>
            </a:r>
          </a:p>
          <a:p>
            <a:endParaRPr lang="en-ID" sz="2400" b="1" dirty="0"/>
          </a:p>
          <a:p>
            <a:r>
              <a:rPr lang="en-ID" sz="2400" dirty="0" err="1"/>
              <a:t>Pengawasan</a:t>
            </a:r>
            <a:r>
              <a:rPr lang="en-ID" sz="2400" dirty="0"/>
              <a:t> norma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pengadilan</a:t>
            </a:r>
            <a:r>
              <a:rPr lang="en-ID" sz="2400" dirty="0"/>
              <a:t> </a:t>
            </a:r>
            <a:r>
              <a:rPr lang="en-ID" sz="2400" dirty="0" err="1"/>
              <a:t>khususnya</a:t>
            </a:r>
            <a:r>
              <a:rPr lang="en-ID" sz="2400" dirty="0"/>
              <a:t> norma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yang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disahkan</a:t>
            </a:r>
            <a:r>
              <a:rPr lang="en-ID" sz="2400" dirty="0"/>
              <a:t> dan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diundangkan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resmi</a:t>
            </a:r>
            <a:r>
              <a:rPr lang="en-ID" sz="2400" dirty="0"/>
              <a:t>,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atasnya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disebut</a:t>
            </a:r>
            <a:r>
              <a:rPr lang="en-ID" sz="2400" dirty="0"/>
              <a:t> judicial review. Hal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pengawasan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legislatif</a:t>
            </a:r>
            <a:r>
              <a:rPr lang="en-ID" sz="2400" dirty="0"/>
              <a:t> dan </a:t>
            </a:r>
            <a:r>
              <a:rPr lang="en-ID" sz="2400" dirty="0" err="1"/>
              <a:t>eksekutif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menjamin</a:t>
            </a:r>
            <a:r>
              <a:rPr lang="en-ID" sz="2400" dirty="0"/>
              <a:t> </a:t>
            </a:r>
            <a:r>
              <a:rPr lang="en-ID" sz="2400" dirty="0" err="1"/>
              <a:t>tindakan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legislatif</a:t>
            </a:r>
            <a:r>
              <a:rPr lang="en-ID" sz="2400" dirty="0"/>
              <a:t> dan </a:t>
            </a:r>
            <a:r>
              <a:rPr lang="en-ID" sz="2400" dirty="0" err="1"/>
              <a:t>eksekutif</a:t>
            </a:r>
            <a:r>
              <a:rPr lang="en-ID" sz="2400" dirty="0"/>
              <a:t> </a:t>
            </a:r>
            <a:r>
              <a:rPr lang="en-ID" sz="2400" dirty="0" err="1"/>
              <a:t>selaras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tertinggi</a:t>
            </a:r>
            <a:r>
              <a:rPr lang="en-ID" sz="2400" dirty="0"/>
              <a:t>.</a:t>
            </a:r>
          </a:p>
          <a:p>
            <a:endParaRPr lang="en-ID" sz="2400" dirty="0"/>
          </a:p>
          <a:p>
            <a:r>
              <a:rPr lang="en-ID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9335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3EF5EC-4F7C-68B7-0EF7-8348DD126432}"/>
              </a:ext>
            </a:extLst>
          </p:cNvPr>
          <p:cNvSpPr txBox="1"/>
          <p:nvPr/>
        </p:nvSpPr>
        <p:spPr>
          <a:xfrm>
            <a:off x="359532" y="1536174"/>
            <a:ext cx="84249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2400"/>
              <a:t>Kontrol atau pengawasan terhadap norma hukum yang dilakukan oleh badan politik. Pengujian secara politik (political review/legislative review) lebih bersifat preventif, yaitu pengujian dilakukan sebelum suatu undang-undang diundangkan (promulgation).</a:t>
            </a:r>
            <a:endParaRPr lang="en-ID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795384-300B-AFA6-2FCA-5A43332BB9FE}"/>
              </a:ext>
            </a:extLst>
          </p:cNvPr>
          <p:cNvSpPr txBox="1"/>
          <p:nvPr/>
        </p:nvSpPr>
        <p:spPr>
          <a:xfrm>
            <a:off x="2286000" y="836712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                  Political Review</a:t>
            </a:r>
          </a:p>
        </p:txBody>
      </p:sp>
    </p:spTree>
    <p:extLst>
      <p:ext uri="{BB962C8B-B14F-4D97-AF65-F5344CB8AC3E}">
        <p14:creationId xmlns:p14="http://schemas.microsoft.com/office/powerpoint/2010/main" val="18709479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F87FC0-D5EF-E1D6-695A-22EC179C521C}"/>
              </a:ext>
            </a:extLst>
          </p:cNvPr>
          <p:cNvSpPr txBox="1"/>
          <p:nvPr/>
        </p:nvSpPr>
        <p:spPr>
          <a:xfrm>
            <a:off x="1511660" y="1268760"/>
            <a:ext cx="6120680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/>
              <a:t>                          Executive Review</a:t>
            </a:r>
          </a:p>
          <a:p>
            <a:endParaRPr lang="it-IT" sz="2400" b="1" dirty="0"/>
          </a:p>
          <a:p>
            <a:r>
              <a:rPr lang="it-IT" sz="2400" dirty="0"/>
              <a:t>Pengendalian administratif yang dilakukan oleh lembaga eksekutif.</a:t>
            </a:r>
          </a:p>
          <a:p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34675478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CD05F7-1F91-DB0B-0DCF-FDE042B8AE42}"/>
              </a:ext>
            </a:extLst>
          </p:cNvPr>
          <p:cNvSpPr txBox="1"/>
          <p:nvPr/>
        </p:nvSpPr>
        <p:spPr>
          <a:xfrm>
            <a:off x="683568" y="1124744"/>
            <a:ext cx="756084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                                           Kesimpulan</a:t>
            </a:r>
            <a:endParaRPr lang="en-ID" sz="2400" dirty="0"/>
          </a:p>
          <a:p>
            <a:endParaRPr lang="en-ID" sz="2400" dirty="0"/>
          </a:p>
          <a:p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instrumen</a:t>
            </a:r>
            <a:r>
              <a:rPr lang="en-ID" sz="2400" dirty="0"/>
              <a:t> </a:t>
            </a:r>
            <a:r>
              <a:rPr lang="en-ID" sz="2400" dirty="0" err="1"/>
              <a:t>penting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ketatanegaraan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mewujudkan</a:t>
            </a:r>
            <a:r>
              <a:rPr lang="en-ID" sz="2400" dirty="0"/>
              <a:t> </a:t>
            </a:r>
            <a:r>
              <a:rPr lang="en-ID" sz="2400" dirty="0" err="1"/>
              <a:t>prinsip</a:t>
            </a:r>
            <a:r>
              <a:rPr lang="en-ID" sz="2400" dirty="0"/>
              <a:t> </a:t>
            </a:r>
            <a:r>
              <a:rPr lang="en-ID" sz="2400" dirty="0" err="1"/>
              <a:t>konstitusionalisme</a:t>
            </a:r>
            <a:r>
              <a:rPr lang="en-ID" sz="2400" dirty="0"/>
              <a:t>.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utamanya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mekanisme</a:t>
            </a:r>
            <a:r>
              <a:rPr lang="en-ID" sz="2400" dirty="0"/>
              <a:t> </a:t>
            </a:r>
            <a:r>
              <a:rPr lang="en-ID" sz="2400" dirty="0" err="1"/>
              <a:t>kontrol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 agar </a:t>
            </a:r>
            <a:r>
              <a:rPr lang="en-ID" sz="2400" dirty="0" err="1"/>
              <a:t>selaras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Dasar 1945 (UUD 1945).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pengujian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,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mencerminkan</a:t>
            </a:r>
            <a:r>
              <a:rPr lang="en-ID" sz="2400" dirty="0"/>
              <a:t> </a:t>
            </a:r>
            <a:r>
              <a:rPr lang="en-ID" sz="2400" dirty="0" err="1"/>
              <a:t>kepentingan</a:t>
            </a:r>
            <a:r>
              <a:rPr lang="en-ID" sz="2400" dirty="0"/>
              <a:t> </a:t>
            </a:r>
            <a:r>
              <a:rPr lang="en-ID" sz="2400" dirty="0" err="1"/>
              <a:t>politik</a:t>
            </a:r>
            <a:r>
              <a:rPr lang="en-ID" sz="2400" dirty="0"/>
              <a:t> </a:t>
            </a:r>
            <a:r>
              <a:rPr lang="en-ID" sz="2400" dirty="0" err="1"/>
              <a:t>semata</a:t>
            </a:r>
            <a:r>
              <a:rPr lang="en-ID" sz="2400" dirty="0"/>
              <a:t>, </a:t>
            </a:r>
            <a:r>
              <a:rPr lang="en-ID" sz="2400" dirty="0" err="1"/>
              <a:t>tetapi</a:t>
            </a:r>
            <a:r>
              <a:rPr lang="en-ID" sz="2400" dirty="0"/>
              <a:t> juga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dipertanggungjawabkan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.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72116031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3922</TotalTime>
  <Words>475</Words>
  <Application>Microsoft Office PowerPoint</Application>
  <PresentationFormat>On-screen Show (4:3)</PresentationFormat>
  <Paragraphs>33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Swis721 Blk BT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 M1403QA</cp:lastModifiedBy>
  <cp:revision>446</cp:revision>
  <cp:lastPrinted>2017-08-29T02:54:51Z</cp:lastPrinted>
  <dcterms:created xsi:type="dcterms:W3CDTF">2010-04-18T12:06:30Z</dcterms:created>
  <dcterms:modified xsi:type="dcterms:W3CDTF">2025-06-10T15:19:37Z</dcterms:modified>
</cp:coreProperties>
</file>