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10" r:id="rId9"/>
    <p:sldId id="312" r:id="rId10"/>
    <p:sldId id="309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36D3B36-0429-4D57-A46F-B5391025BAAC}">
          <p14:sldIdLst>
            <p14:sldId id="256"/>
            <p14:sldId id="299"/>
            <p14:sldId id="301"/>
            <p14:sldId id="300"/>
            <p14:sldId id="302"/>
            <p14:sldId id="303"/>
            <p14:sldId id="304"/>
            <p14:sldId id="310"/>
            <p14:sldId id="312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B862E-C40F-4DE0-A2DC-2495D7FFABA4}" v="18" dt="2025-06-10T15:15:56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A95B60DB-7C75-4CFD-99EE-7F85A604B753}"/>
    <pc:docChg chg="custSel addSld modSld sldOrd addSection delSection modSection">
      <pc:chgData name="ASUS M1403QA" userId="bdabe1d6d02a2328" providerId="LiveId" clId="{A95B60DB-7C75-4CFD-99EE-7F85A604B753}" dt="2025-03-17T23:58:10.538" v="1459" actId="20577"/>
      <pc:docMkLst>
        <pc:docMk/>
      </pc:docMkLst>
      <pc:sldChg chg="addSp delSp modSp mod chgLayout">
        <pc:chgData name="ASUS M1403QA" userId="bdabe1d6d02a2328" providerId="LiveId" clId="{A95B60DB-7C75-4CFD-99EE-7F85A604B753}" dt="2025-03-17T13:56:44.740" v="104" actId="1076"/>
        <pc:sldMkLst>
          <pc:docMk/>
          <pc:sldMk cId="0" sldId="256"/>
        </pc:sldMkLst>
      </pc:sldChg>
      <pc:sldChg chg="addSp delSp modSp mod">
        <pc:chgData name="ASUS M1403QA" userId="bdabe1d6d02a2328" providerId="LiveId" clId="{A95B60DB-7C75-4CFD-99EE-7F85A604B753}" dt="2025-03-17T14:00:12.050" v="158" actId="1076"/>
        <pc:sldMkLst>
          <pc:docMk/>
          <pc:sldMk cId="2691362876" sldId="299"/>
        </pc:sldMkLst>
      </pc:sldChg>
      <pc:sldChg chg="addSp delSp modSp mod">
        <pc:chgData name="ASUS M1403QA" userId="bdabe1d6d02a2328" providerId="LiveId" clId="{A95B60DB-7C75-4CFD-99EE-7F85A604B753}" dt="2025-03-17T14:10:05.725" v="756" actId="20577"/>
        <pc:sldMkLst>
          <pc:docMk/>
          <pc:sldMk cId="383296963" sldId="300"/>
        </pc:sldMkLst>
      </pc:sldChg>
      <pc:sldChg chg="modSp mod">
        <pc:chgData name="ASUS M1403QA" userId="bdabe1d6d02a2328" providerId="LiveId" clId="{A95B60DB-7C75-4CFD-99EE-7F85A604B753}" dt="2025-03-17T14:05:50.384" v="703"/>
        <pc:sldMkLst>
          <pc:docMk/>
          <pc:sldMk cId="4187567083" sldId="301"/>
        </pc:sldMkLst>
      </pc:sldChg>
      <pc:sldChg chg="modSp mod">
        <pc:chgData name="ASUS M1403QA" userId="bdabe1d6d02a2328" providerId="LiveId" clId="{A95B60DB-7C75-4CFD-99EE-7F85A604B753}" dt="2025-03-17T14:13:11.355" v="825" actId="20577"/>
        <pc:sldMkLst>
          <pc:docMk/>
          <pc:sldMk cId="1353967033" sldId="302"/>
        </pc:sldMkLst>
      </pc:sldChg>
      <pc:sldChg chg="delSp modSp mod">
        <pc:chgData name="ASUS M1403QA" userId="bdabe1d6d02a2328" providerId="LiveId" clId="{A95B60DB-7C75-4CFD-99EE-7F85A604B753}" dt="2025-03-17T14:16:10.898" v="880" actId="20577"/>
        <pc:sldMkLst>
          <pc:docMk/>
          <pc:sldMk cId="243933569" sldId="303"/>
        </pc:sldMkLst>
      </pc:sldChg>
      <pc:sldChg chg="modSp mod">
        <pc:chgData name="ASUS M1403QA" userId="bdabe1d6d02a2328" providerId="LiveId" clId="{A95B60DB-7C75-4CFD-99EE-7F85A604B753}" dt="2025-03-17T14:16:56.595" v="893" actId="403"/>
        <pc:sldMkLst>
          <pc:docMk/>
          <pc:sldMk cId="1870947957" sldId="304"/>
        </pc:sldMkLst>
      </pc:sldChg>
      <pc:sldChg chg="modSp mod">
        <pc:chgData name="ASUS M1403QA" userId="bdabe1d6d02a2328" providerId="LiveId" clId="{A95B60DB-7C75-4CFD-99EE-7F85A604B753}" dt="2025-03-17T14:21:32.778" v="1115" actId="20577"/>
        <pc:sldMkLst>
          <pc:docMk/>
          <pc:sldMk cId="971386161" sldId="305"/>
        </pc:sldMkLst>
      </pc:sldChg>
      <pc:sldChg chg="addSp delSp modSp mod ord">
        <pc:chgData name="ASUS M1403QA" userId="bdabe1d6d02a2328" providerId="LiveId" clId="{A95B60DB-7C75-4CFD-99EE-7F85A604B753}" dt="2025-03-17T14:37:42.726" v="1144"/>
        <pc:sldMkLst>
          <pc:docMk/>
          <pc:sldMk cId="3434554273" sldId="306"/>
        </pc:sldMkLst>
      </pc:sldChg>
      <pc:sldChg chg="addSp delSp modSp new mod">
        <pc:chgData name="ASUS M1403QA" userId="bdabe1d6d02a2328" providerId="LiveId" clId="{A95B60DB-7C75-4CFD-99EE-7F85A604B753}" dt="2025-03-17T14:39:35.626" v="1174" actId="20577"/>
        <pc:sldMkLst>
          <pc:docMk/>
          <pc:sldMk cId="849192632" sldId="307"/>
        </pc:sldMkLst>
      </pc:sldChg>
      <pc:sldChg chg="addSp delSp modSp new mod">
        <pc:chgData name="ASUS M1403QA" userId="bdabe1d6d02a2328" providerId="LiveId" clId="{A95B60DB-7C75-4CFD-99EE-7F85A604B753}" dt="2025-03-17T14:41:56.454" v="1275" actId="403"/>
        <pc:sldMkLst>
          <pc:docMk/>
          <pc:sldMk cId="1818653442" sldId="308"/>
        </pc:sldMkLst>
      </pc:sldChg>
      <pc:sldChg chg="addSp delSp modSp new mod">
        <pc:chgData name="ASUS M1403QA" userId="bdabe1d6d02a2328" providerId="LiveId" clId="{A95B60DB-7C75-4CFD-99EE-7F85A604B753}" dt="2025-03-17T14:44:27.713" v="1304" actId="1076"/>
        <pc:sldMkLst>
          <pc:docMk/>
          <pc:sldMk cId="3324276359" sldId="309"/>
        </pc:sldMkLst>
      </pc:sldChg>
      <pc:sldChg chg="addSp delSp modSp new mod">
        <pc:chgData name="ASUS M1403QA" userId="bdabe1d6d02a2328" providerId="LiveId" clId="{A95B60DB-7C75-4CFD-99EE-7F85A604B753}" dt="2025-03-17T14:47:02.474" v="1328"/>
        <pc:sldMkLst>
          <pc:docMk/>
          <pc:sldMk cId="290882536" sldId="310"/>
        </pc:sldMkLst>
      </pc:sldChg>
      <pc:sldChg chg="addSp delSp modSp new mod">
        <pc:chgData name="ASUS M1403QA" userId="bdabe1d6d02a2328" providerId="LiveId" clId="{A95B60DB-7C75-4CFD-99EE-7F85A604B753}" dt="2025-03-17T14:58:54.533" v="1370" actId="2057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A95B60DB-7C75-4CFD-99EE-7F85A604B753}" dt="2025-03-17T15:00:42.008" v="1420" actId="1076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A95B60DB-7C75-4CFD-99EE-7F85A604B753}" dt="2025-03-17T23:58:10.538" v="1459" actId="20577"/>
        <pc:sldMkLst>
          <pc:docMk/>
          <pc:sldMk cId="2281936521" sldId="313"/>
        </pc:sldMkLst>
      </pc:sldChg>
    </pc:docChg>
  </pc:docChgLst>
  <pc:docChgLst>
    <pc:chgData name="ASUS M1403QA" userId="bdabe1d6d02a2328" providerId="LiveId" clId="{559B862E-C40F-4DE0-A2DC-2495D7FFABA4}"/>
    <pc:docChg chg="undo custSel addSld delSld modSld sldOrd modSection">
      <pc:chgData name="ASUS M1403QA" userId="bdabe1d6d02a2328" providerId="LiveId" clId="{559B862E-C40F-4DE0-A2DC-2495D7FFABA4}" dt="2025-06-17T13:08:00.763" v="9219" actId="47"/>
      <pc:docMkLst>
        <pc:docMk/>
      </pc:docMkLst>
      <pc:sldChg chg="delSp modSp mod">
        <pc:chgData name="ASUS M1403QA" userId="bdabe1d6d02a2328" providerId="LiveId" clId="{559B862E-C40F-4DE0-A2DC-2495D7FFABA4}" dt="2025-06-17T12:47:34.914" v="8775" actId="20577"/>
        <pc:sldMkLst>
          <pc:docMk/>
          <pc:sldMk cId="0" sldId="256"/>
        </pc:sldMkLst>
        <pc:spChg chg="mod">
          <ac:chgData name="ASUS M1403QA" userId="bdabe1d6d02a2328" providerId="LiveId" clId="{559B862E-C40F-4DE0-A2DC-2495D7FFABA4}" dt="2025-06-17T12:47:34.914" v="8775" actId="2057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559B862E-C40F-4DE0-A2DC-2495D7FFABA4}" dt="2025-06-17T12:45:20.726" v="8634" actId="20577"/>
          <ac:spMkLst>
            <pc:docMk/>
            <pc:sldMk cId="0" sldId="256"/>
            <ac:spMk id="6" creationId="{00000000-0000-0000-0000-000000000000}"/>
          </ac:spMkLst>
        </pc:spChg>
      </pc:sldChg>
      <pc:sldChg chg="addSp delSp modSp mod">
        <pc:chgData name="ASUS M1403QA" userId="bdabe1d6d02a2328" providerId="LiveId" clId="{559B862E-C40F-4DE0-A2DC-2495D7FFABA4}" dt="2025-06-17T12:54:46.107" v="8906"/>
        <pc:sldMkLst>
          <pc:docMk/>
          <pc:sldMk cId="2691362876" sldId="299"/>
        </pc:sldMkLst>
        <pc:spChg chg="del mod">
          <ac:chgData name="ASUS M1403QA" userId="bdabe1d6d02a2328" providerId="LiveId" clId="{559B862E-C40F-4DE0-A2DC-2495D7FFABA4}" dt="2025-06-17T12:52:10.416" v="8837" actId="478"/>
          <ac:spMkLst>
            <pc:docMk/>
            <pc:sldMk cId="2691362876" sldId="299"/>
            <ac:spMk id="2" creationId="{AD9CA264-99B9-FC26-309D-35B86A85B927}"/>
          </ac:spMkLst>
        </pc:spChg>
        <pc:spChg chg="add mod">
          <ac:chgData name="ASUS M1403QA" userId="bdabe1d6d02a2328" providerId="LiveId" clId="{559B862E-C40F-4DE0-A2DC-2495D7FFABA4}" dt="2025-06-17T12:54:46.107" v="8906"/>
          <ac:spMkLst>
            <pc:docMk/>
            <pc:sldMk cId="2691362876" sldId="299"/>
            <ac:spMk id="6" creationId="{3F2F1401-5D77-6EF1-39E6-869190C46B4E}"/>
          </ac:spMkLst>
        </pc:spChg>
      </pc:sldChg>
      <pc:sldChg chg="addSp delSp modSp mod">
        <pc:chgData name="ASUS M1403QA" userId="bdabe1d6d02a2328" providerId="LiveId" clId="{559B862E-C40F-4DE0-A2DC-2495D7FFABA4}" dt="2025-06-17T12:58:29.568" v="8955" actId="1076"/>
        <pc:sldMkLst>
          <pc:docMk/>
          <pc:sldMk cId="383296963" sldId="300"/>
        </pc:sldMkLst>
        <pc:spChg chg="mod">
          <ac:chgData name="ASUS M1403QA" userId="bdabe1d6d02a2328" providerId="LiveId" clId="{559B862E-C40F-4DE0-A2DC-2495D7FFABA4}" dt="2025-05-21T09:32:47.016" v="7363" actId="1076"/>
          <ac:spMkLst>
            <pc:docMk/>
            <pc:sldMk cId="383296963" sldId="300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6-17T12:58:29.568" v="8955" actId="1076"/>
          <ac:spMkLst>
            <pc:docMk/>
            <pc:sldMk cId="383296963" sldId="300"/>
            <ac:spMk id="4" creationId="{83990667-E3AE-7464-20F1-182BF4D3F0DE}"/>
          </ac:spMkLst>
        </pc:spChg>
      </pc:sldChg>
      <pc:sldChg chg="addSp delSp modSp mod">
        <pc:chgData name="ASUS M1403QA" userId="bdabe1d6d02a2328" providerId="LiveId" clId="{559B862E-C40F-4DE0-A2DC-2495D7FFABA4}" dt="2025-06-17T12:56:52.127" v="8932" actId="20577"/>
        <pc:sldMkLst>
          <pc:docMk/>
          <pc:sldMk cId="4187567083" sldId="301"/>
        </pc:sldMkLst>
        <pc:spChg chg="mod">
          <ac:chgData name="ASUS M1403QA" userId="bdabe1d6d02a2328" providerId="LiveId" clId="{559B862E-C40F-4DE0-A2DC-2495D7FFABA4}" dt="2025-05-21T09:28:37.606" v="7276" actId="20577"/>
          <ac:spMkLst>
            <pc:docMk/>
            <pc:sldMk cId="4187567083" sldId="301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6-17T12:56:52.127" v="8932" actId="20577"/>
          <ac:spMkLst>
            <pc:docMk/>
            <pc:sldMk cId="4187567083" sldId="301"/>
            <ac:spMk id="5" creationId="{270EE864-0DE7-81A5-B6EB-1FB8DBB0D543}"/>
          </ac:spMkLst>
        </pc:spChg>
      </pc:sldChg>
      <pc:sldChg chg="addSp delSp modSp mod">
        <pc:chgData name="ASUS M1403QA" userId="bdabe1d6d02a2328" providerId="LiveId" clId="{559B862E-C40F-4DE0-A2DC-2495D7FFABA4}" dt="2025-06-17T13:00:14.609" v="9026" actId="1076"/>
        <pc:sldMkLst>
          <pc:docMk/>
          <pc:sldMk cId="1353967033" sldId="302"/>
        </pc:sldMkLst>
        <pc:spChg chg="add mod">
          <ac:chgData name="ASUS M1403QA" userId="bdabe1d6d02a2328" providerId="LiveId" clId="{559B862E-C40F-4DE0-A2DC-2495D7FFABA4}" dt="2025-06-17T13:00:14.609" v="9026" actId="1076"/>
          <ac:spMkLst>
            <pc:docMk/>
            <pc:sldMk cId="1353967033" sldId="302"/>
            <ac:spMk id="6" creationId="{07D977A3-9D0B-E19A-BB8E-ACEC0A39D564}"/>
          </ac:spMkLst>
        </pc:spChg>
      </pc:sldChg>
      <pc:sldChg chg="addSp delSp modSp mod">
        <pc:chgData name="ASUS M1403QA" userId="bdabe1d6d02a2328" providerId="LiveId" clId="{559B862E-C40F-4DE0-A2DC-2495D7FFABA4}" dt="2025-06-17T13:02:15.818" v="9067" actId="5793"/>
        <pc:sldMkLst>
          <pc:docMk/>
          <pc:sldMk cId="243933569" sldId="303"/>
        </pc:sldMkLst>
        <pc:spChg chg="add mod">
          <ac:chgData name="ASUS M1403QA" userId="bdabe1d6d02a2328" providerId="LiveId" clId="{559B862E-C40F-4DE0-A2DC-2495D7FFABA4}" dt="2025-05-08T01:41:44.120" v="1404" actId="14100"/>
          <ac:spMkLst>
            <pc:docMk/>
            <pc:sldMk cId="243933569" sldId="303"/>
            <ac:spMk id="3" creationId="{B7EAAF3F-5E0C-98C4-785B-15C57E890CF1}"/>
          </ac:spMkLst>
        </pc:spChg>
        <pc:spChg chg="add mod">
          <ac:chgData name="ASUS M1403QA" userId="bdabe1d6d02a2328" providerId="LiveId" clId="{559B862E-C40F-4DE0-A2DC-2495D7FFABA4}" dt="2025-06-17T13:02:15.818" v="9067" actId="5793"/>
          <ac:spMkLst>
            <pc:docMk/>
            <pc:sldMk cId="243933569" sldId="303"/>
            <ac:spMk id="4" creationId="{79C030C5-56CB-BB50-84A6-266912533521}"/>
          </ac:spMkLst>
        </pc:spChg>
      </pc:sldChg>
      <pc:sldChg chg="addSp delSp modSp mod">
        <pc:chgData name="ASUS M1403QA" userId="bdabe1d6d02a2328" providerId="LiveId" clId="{559B862E-C40F-4DE0-A2DC-2495D7FFABA4}" dt="2025-06-17T13:04:58.706" v="9126" actId="1076"/>
        <pc:sldMkLst>
          <pc:docMk/>
          <pc:sldMk cId="1870947957" sldId="304"/>
        </pc:sldMkLst>
        <pc:spChg chg="add mod">
          <ac:chgData name="ASUS M1403QA" userId="bdabe1d6d02a2328" providerId="LiveId" clId="{559B862E-C40F-4DE0-A2DC-2495D7FFABA4}" dt="2025-06-17T13:04:50.078" v="9125" actId="1076"/>
          <ac:spMkLst>
            <pc:docMk/>
            <pc:sldMk cId="1870947957" sldId="304"/>
            <ac:spMk id="3" creationId="{F63EF5EC-4F7C-68B7-0EF7-8348DD126432}"/>
          </ac:spMkLst>
        </pc:spChg>
        <pc:spChg chg="add mod">
          <ac:chgData name="ASUS M1403QA" userId="bdabe1d6d02a2328" providerId="LiveId" clId="{559B862E-C40F-4DE0-A2DC-2495D7FFABA4}" dt="2025-06-17T13:04:58.706" v="9126" actId="1076"/>
          <ac:spMkLst>
            <pc:docMk/>
            <pc:sldMk cId="1870947957" sldId="304"/>
            <ac:spMk id="7" creationId="{34795384-300B-AFA6-2FCA-5A43332BB9FE}"/>
          </ac:spMkLst>
        </pc:spChg>
      </pc:sldChg>
      <pc:sldChg chg="addSp modSp del mod">
        <pc:chgData name="ASUS M1403QA" userId="bdabe1d6d02a2328" providerId="LiveId" clId="{559B862E-C40F-4DE0-A2DC-2495D7FFABA4}" dt="2025-05-16T07:55:26.091" v="6993" actId="47"/>
        <pc:sldMkLst>
          <pc:docMk/>
          <pc:sldMk cId="971386161" sldId="305"/>
        </pc:sldMkLst>
      </pc:sldChg>
      <pc:sldChg chg="addSp modSp del mod">
        <pc:chgData name="ASUS M1403QA" userId="bdabe1d6d02a2328" providerId="LiveId" clId="{559B862E-C40F-4DE0-A2DC-2495D7FFABA4}" dt="2025-05-14T11:45:05.517" v="6030" actId="47"/>
        <pc:sldMkLst>
          <pc:docMk/>
          <pc:sldMk cId="3434554273" sldId="306"/>
        </pc:sldMkLst>
      </pc:sldChg>
      <pc:sldChg chg="addSp delSp modSp del mod">
        <pc:chgData name="ASUS M1403QA" userId="bdabe1d6d02a2328" providerId="LiveId" clId="{559B862E-C40F-4DE0-A2DC-2495D7FFABA4}" dt="2025-05-13T05:40:00.699" v="4132" actId="47"/>
        <pc:sldMkLst>
          <pc:docMk/>
          <pc:sldMk cId="849192632" sldId="307"/>
        </pc:sldMkLst>
      </pc:sldChg>
      <pc:sldChg chg="addSp delSp modSp new del mod">
        <pc:chgData name="ASUS M1403QA" userId="bdabe1d6d02a2328" providerId="LiveId" clId="{559B862E-C40F-4DE0-A2DC-2495D7FFABA4}" dt="2025-05-13T05:40:04.675" v="4133" actId="47"/>
        <pc:sldMkLst>
          <pc:docMk/>
          <pc:sldMk cId="29928241" sldId="308"/>
        </pc:sldMkLst>
      </pc:sldChg>
      <pc:sldChg chg="modSp del mod">
        <pc:chgData name="ASUS M1403QA" userId="bdabe1d6d02a2328" providerId="LiveId" clId="{559B862E-C40F-4DE0-A2DC-2495D7FFABA4}" dt="2025-05-08T12:12:19.370" v="2915" actId="47"/>
        <pc:sldMkLst>
          <pc:docMk/>
          <pc:sldMk cId="1818653442" sldId="308"/>
        </pc:sldMkLst>
      </pc:sldChg>
      <pc:sldChg chg="modSp new mod">
        <pc:chgData name="ASUS M1403QA" userId="bdabe1d6d02a2328" providerId="LiveId" clId="{559B862E-C40F-4DE0-A2DC-2495D7FFABA4}" dt="2025-05-08T12:18:07.773" v="3266" actId="1076"/>
        <pc:sldMkLst>
          <pc:docMk/>
          <pc:sldMk cId="1317288660" sldId="309"/>
        </pc:sldMkLst>
        <pc:spChg chg="mod">
          <ac:chgData name="ASUS M1403QA" userId="bdabe1d6d02a2328" providerId="LiveId" clId="{559B862E-C40F-4DE0-A2DC-2495D7FFABA4}" dt="2025-05-08T12:18:07.773" v="3266" actId="1076"/>
          <ac:spMkLst>
            <pc:docMk/>
            <pc:sldMk cId="1317288660" sldId="309"/>
            <ac:spMk id="2" creationId="{67299D0F-6230-B9AF-E2F0-CCE182271F86}"/>
          </ac:spMkLst>
        </pc:spChg>
      </pc:sldChg>
      <pc:sldChg chg="del">
        <pc:chgData name="ASUS M1403QA" userId="bdabe1d6d02a2328" providerId="LiveId" clId="{559B862E-C40F-4DE0-A2DC-2495D7FFABA4}" dt="2025-05-08T12:12:18.740" v="2914" actId="47"/>
        <pc:sldMkLst>
          <pc:docMk/>
          <pc:sldMk cId="3324276359" sldId="309"/>
        </pc:sldMkLst>
      </pc:sldChg>
      <pc:sldChg chg="del">
        <pc:chgData name="ASUS M1403QA" userId="bdabe1d6d02a2328" providerId="LiveId" clId="{559B862E-C40F-4DE0-A2DC-2495D7FFABA4}" dt="2025-05-08T12:12:17.876" v="2913" actId="47"/>
        <pc:sldMkLst>
          <pc:docMk/>
          <pc:sldMk cId="290882536" sldId="310"/>
        </pc:sldMkLst>
      </pc:sldChg>
      <pc:sldChg chg="new del">
        <pc:chgData name="ASUS M1403QA" userId="bdabe1d6d02a2328" providerId="LiveId" clId="{559B862E-C40F-4DE0-A2DC-2495D7FFABA4}" dt="2025-05-21T10:05:43.334" v="7479" actId="47"/>
        <pc:sldMkLst>
          <pc:docMk/>
          <pc:sldMk cId="2127205469" sldId="310"/>
        </pc:sldMkLst>
      </pc:sldChg>
      <pc:sldChg chg="addSp delSp modSp new mod ord">
        <pc:chgData name="ASUS M1403QA" userId="bdabe1d6d02a2328" providerId="LiveId" clId="{559B862E-C40F-4DE0-A2DC-2495D7FFABA4}" dt="2025-06-17T13:07:24.671" v="9216" actId="1076"/>
        <pc:sldMkLst>
          <pc:docMk/>
          <pc:sldMk cId="3467547830" sldId="310"/>
        </pc:sldMkLst>
        <pc:spChg chg="add mod">
          <ac:chgData name="ASUS M1403QA" userId="bdabe1d6d02a2328" providerId="LiveId" clId="{559B862E-C40F-4DE0-A2DC-2495D7FFABA4}" dt="2025-06-17T13:07:24.671" v="9216" actId="1076"/>
          <ac:spMkLst>
            <pc:docMk/>
            <pc:sldMk cId="3467547830" sldId="310"/>
            <ac:spMk id="4" creationId="{D8F87FC0-D5EF-E1D6-695A-22EC179C521C}"/>
          </ac:spMkLst>
        </pc:spChg>
      </pc:sldChg>
      <pc:sldChg chg="del">
        <pc:chgData name="ASUS M1403QA" userId="bdabe1d6d02a2328" providerId="LiveId" clId="{559B862E-C40F-4DE0-A2DC-2495D7FFABA4}" dt="2025-05-08T12:12:17.421" v="2912" actId="47"/>
        <pc:sldMkLst>
          <pc:docMk/>
          <pc:sldMk cId="820704962" sldId="311"/>
        </pc:sldMkLst>
      </pc:sldChg>
      <pc:sldChg chg="addSp delSp modSp new del mod">
        <pc:chgData name="ASUS M1403QA" userId="bdabe1d6d02a2328" providerId="LiveId" clId="{559B862E-C40F-4DE0-A2DC-2495D7FFABA4}" dt="2025-06-10T15:08:55.282" v="8578" actId="47"/>
        <pc:sldMkLst>
          <pc:docMk/>
          <pc:sldMk cId="1856180217" sldId="311"/>
        </pc:sldMkLst>
      </pc:sldChg>
      <pc:sldChg chg="del">
        <pc:chgData name="ASUS M1403QA" userId="bdabe1d6d02a2328" providerId="LiveId" clId="{559B862E-C40F-4DE0-A2DC-2495D7FFABA4}" dt="2025-05-08T12:12:16.576" v="2911" actId="47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559B862E-C40F-4DE0-A2DC-2495D7FFABA4}" dt="2025-06-17T13:07:46.862" v="9218"/>
        <pc:sldMkLst>
          <pc:docMk/>
          <pc:sldMk cId="3721160312" sldId="312"/>
        </pc:sldMkLst>
        <pc:spChg chg="add mod">
          <ac:chgData name="ASUS M1403QA" userId="bdabe1d6d02a2328" providerId="LiveId" clId="{559B862E-C40F-4DE0-A2DC-2495D7FFABA4}" dt="2025-06-17T13:07:46.862" v="9218"/>
          <ac:spMkLst>
            <pc:docMk/>
            <pc:sldMk cId="3721160312" sldId="312"/>
            <ac:spMk id="4" creationId="{94CD05F7-1F91-DB0B-0DCF-FDE042B8AE42}"/>
          </ac:spMkLst>
        </pc:spChg>
      </pc:sldChg>
      <pc:sldChg chg="del">
        <pc:chgData name="ASUS M1403QA" userId="bdabe1d6d02a2328" providerId="LiveId" clId="{559B862E-C40F-4DE0-A2DC-2495D7FFABA4}" dt="2025-05-08T12:12:15.376" v="2910" actId="47"/>
        <pc:sldMkLst>
          <pc:docMk/>
          <pc:sldMk cId="2281936521" sldId="313"/>
        </pc:sldMkLst>
      </pc:sldChg>
      <pc:sldChg chg="addSp delSp modSp new del mod">
        <pc:chgData name="ASUS M1403QA" userId="bdabe1d6d02a2328" providerId="LiveId" clId="{559B862E-C40F-4DE0-A2DC-2495D7FFABA4}" dt="2025-06-17T13:08:00.763" v="9219" actId="47"/>
        <pc:sldMkLst>
          <pc:docMk/>
          <pc:sldMk cId="3086255662" sldId="313"/>
        </pc:sldMkLst>
        <pc:spChg chg="add mod">
          <ac:chgData name="ASUS M1403QA" userId="bdabe1d6d02a2328" providerId="LiveId" clId="{559B862E-C40F-4DE0-A2DC-2495D7FFABA4}" dt="2025-06-10T15:19:37.596" v="8632" actId="1076"/>
          <ac:spMkLst>
            <pc:docMk/>
            <pc:sldMk cId="3086255662" sldId="313"/>
            <ac:spMk id="6" creationId="{D5674F4A-203D-33D5-EDC3-D3214AE0DB21}"/>
          </ac:spMkLst>
        </pc:spChg>
      </pc:sldChg>
      <pc:sldChg chg="addSp delSp modSp new del mod">
        <pc:chgData name="ASUS M1403QA" userId="bdabe1d6d02a2328" providerId="LiveId" clId="{559B862E-C40F-4DE0-A2DC-2495D7FFABA4}" dt="2025-06-03T15:56:12.497" v="7989" actId="47"/>
        <pc:sldMkLst>
          <pc:docMk/>
          <pc:sldMk cId="4014282817" sldId="313"/>
        </pc:sldMkLst>
      </pc:sldChg>
      <pc:sldChg chg="modSp new del mod">
        <pc:chgData name="ASUS M1403QA" userId="bdabe1d6d02a2328" providerId="LiveId" clId="{559B862E-C40F-4DE0-A2DC-2495D7FFABA4}" dt="2025-05-08T01:08:20.269" v="383" actId="47"/>
        <pc:sldMkLst>
          <pc:docMk/>
          <pc:sldMk cId="2141566716" sldId="314"/>
        </pc:sldMkLst>
      </pc:sldChg>
      <pc:sldChg chg="addSp delSp modSp new del mod">
        <pc:chgData name="ASUS M1403QA" userId="bdabe1d6d02a2328" providerId="LiveId" clId="{559B862E-C40F-4DE0-A2DC-2495D7FFABA4}" dt="2025-06-03T15:56:11.047" v="7988" actId="47"/>
        <pc:sldMkLst>
          <pc:docMk/>
          <pc:sldMk cId="3438209901" sldId="314"/>
        </pc:sldMkLst>
      </pc:sldChg>
      <pc:sldChg chg="addSp delSp modSp new del mod">
        <pc:chgData name="ASUS M1403QA" userId="bdabe1d6d02a2328" providerId="LiveId" clId="{559B862E-C40F-4DE0-A2DC-2495D7FFABA4}" dt="2025-06-03T15:56:09.717" v="7987" actId="47"/>
        <pc:sldMkLst>
          <pc:docMk/>
          <pc:sldMk cId="2561461137" sldId="315"/>
        </pc:sldMkLst>
      </pc:sldChg>
      <pc:sldChg chg="addSp delSp modSp new del mod">
        <pc:chgData name="ASUS M1403QA" userId="bdabe1d6d02a2328" providerId="LiveId" clId="{559B862E-C40F-4DE0-A2DC-2495D7FFABA4}" dt="2025-06-03T15:56:07.889" v="7986" actId="47"/>
        <pc:sldMkLst>
          <pc:docMk/>
          <pc:sldMk cId="2922378178" sldId="316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4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50295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872C46B2-AFE2-27C1-034E-30B9504A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20176" cy="1280160"/>
          </a:xfrm>
        </p:spPr>
        <p:txBody>
          <a:bodyPr>
            <a:normAutofit lnSpcReduction="10000"/>
          </a:bodyPr>
          <a:lstStyle/>
          <a:p>
            <a:r>
              <a:rPr lang="it-IT" dirty="0">
                <a:solidFill>
                  <a:schemeClr val="tx1"/>
                </a:solidFill>
                <a:latin typeface="Swis721 Blk BT" panose="020B0904030502020204" pitchFamily="34" charset="0"/>
              </a:rPr>
              <a:t>Prinsip Pelaksanaan dan Penyelesaian Sengketa Pemilihan Umum</a:t>
            </a:r>
            <a:endParaRPr lang="fi-FI" dirty="0">
              <a:solidFill>
                <a:schemeClr val="tx1"/>
              </a:solidFill>
              <a:latin typeface="Swis721 Blk BT" panose="020B09040305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299D0F-6230-B9AF-E2F0-CCE182271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/>
          <a:lstStyle/>
          <a:p>
            <a:r>
              <a:rPr lang="en-US" dirty="0"/>
              <a:t>THE 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728866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53344"/>
            <a:ext cx="8229600" cy="395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2F1401-5D77-6EF1-39E6-869190C46B4E}"/>
              </a:ext>
            </a:extLst>
          </p:cNvPr>
          <p:cNvSpPr txBox="1"/>
          <p:nvPr/>
        </p:nvSpPr>
        <p:spPr>
          <a:xfrm>
            <a:off x="251520" y="753589"/>
            <a:ext cx="856895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                         </a:t>
            </a:r>
            <a:r>
              <a:rPr lang="en-ID" sz="2400" b="1" dirty="0" err="1"/>
              <a:t>Prinsip</a:t>
            </a:r>
            <a:r>
              <a:rPr lang="en-ID" sz="2400" b="1" dirty="0"/>
              <a:t> </a:t>
            </a:r>
            <a:r>
              <a:rPr lang="en-ID" sz="2400" b="1" dirty="0" err="1"/>
              <a:t>Pelaksanaan</a:t>
            </a:r>
            <a:r>
              <a:rPr lang="en-ID" sz="2400" b="1" dirty="0"/>
              <a:t> </a:t>
            </a:r>
            <a:r>
              <a:rPr lang="en-ID" sz="2400" b="1" dirty="0" err="1"/>
              <a:t>Pemilihan</a:t>
            </a:r>
            <a:r>
              <a:rPr lang="en-ID" sz="2400" b="1" dirty="0"/>
              <a:t> Umum</a:t>
            </a:r>
          </a:p>
          <a:p>
            <a:endParaRPr lang="en-ID" sz="2400" b="1" dirty="0"/>
          </a:p>
          <a:p>
            <a:r>
              <a:rPr lang="en-ID" sz="2400" dirty="0" err="1"/>
              <a:t>Pelaksanaan</a:t>
            </a:r>
            <a:r>
              <a:rPr lang="en-ID" sz="2400" dirty="0"/>
              <a:t> </a:t>
            </a:r>
            <a:r>
              <a:rPr lang="en-ID" sz="2400" dirty="0" err="1"/>
              <a:t>pemilihan</a:t>
            </a:r>
            <a:r>
              <a:rPr lang="en-ID" sz="2400" dirty="0"/>
              <a:t> </a:t>
            </a:r>
            <a:r>
              <a:rPr lang="en-ID" sz="2400" dirty="0" err="1"/>
              <a:t>umum</a:t>
            </a:r>
            <a:r>
              <a:rPr lang="en-ID" sz="2400" dirty="0"/>
              <a:t> (</a:t>
            </a:r>
            <a:r>
              <a:rPr lang="en-ID" sz="2400" dirty="0" err="1"/>
              <a:t>pemilu</a:t>
            </a:r>
            <a:r>
              <a:rPr lang="en-ID" sz="2400" dirty="0"/>
              <a:t>) di Indonesia </a:t>
            </a:r>
            <a:r>
              <a:rPr lang="en-ID" sz="2400" dirty="0" err="1"/>
              <a:t>didasarkan</a:t>
            </a:r>
            <a:r>
              <a:rPr lang="en-ID" sz="2400" dirty="0"/>
              <a:t> pada </a:t>
            </a:r>
            <a:r>
              <a:rPr lang="en-ID" sz="2400" dirty="0" err="1"/>
              <a:t>prinsip-prinsip</a:t>
            </a:r>
            <a:r>
              <a:rPr lang="en-ID" sz="2400" dirty="0"/>
              <a:t> </a:t>
            </a:r>
            <a:r>
              <a:rPr lang="en-ID" sz="2400" dirty="0" err="1"/>
              <a:t>konstitusional</a:t>
            </a:r>
            <a:r>
              <a:rPr lang="en-ID" sz="2400" dirty="0"/>
              <a:t> yang </a:t>
            </a:r>
            <a:r>
              <a:rPr lang="en-ID" sz="2400" dirty="0" err="1"/>
              <a:t>diatur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Pasal 22E </a:t>
            </a:r>
            <a:r>
              <a:rPr lang="en-ID" sz="2400" dirty="0" err="1"/>
              <a:t>ayat</a:t>
            </a:r>
            <a:r>
              <a:rPr lang="en-ID" sz="2400" dirty="0"/>
              <a:t> (1) UUD 1945, </a:t>
            </a:r>
            <a:r>
              <a:rPr lang="en-ID" sz="2400" dirty="0" err="1"/>
              <a:t>yaitu</a:t>
            </a:r>
            <a:r>
              <a:rPr lang="en-ID" sz="2400" dirty="0"/>
              <a:t>:</a:t>
            </a:r>
          </a:p>
          <a:p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Langsung</a:t>
            </a:r>
            <a:r>
              <a:rPr lang="en-ID" sz="2400" dirty="0"/>
              <a:t>: </a:t>
            </a:r>
            <a:r>
              <a:rPr lang="en-ID" sz="2400" dirty="0" err="1"/>
              <a:t>Pemilih</a:t>
            </a:r>
            <a:r>
              <a:rPr lang="en-ID" sz="2400" dirty="0"/>
              <a:t>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suara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langsung</a:t>
            </a:r>
            <a:r>
              <a:rPr lang="en-ID" sz="2400" dirty="0"/>
              <a:t>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perantara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/>
              <a:t>Umum: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warga</a:t>
            </a:r>
            <a:r>
              <a:rPr lang="en-ID" sz="2400" dirty="0"/>
              <a:t> negara yang </a:t>
            </a:r>
            <a:r>
              <a:rPr lang="en-ID" sz="2400" dirty="0" err="1"/>
              <a:t>memenuhi</a:t>
            </a:r>
            <a:r>
              <a:rPr lang="en-ID" sz="2400" dirty="0"/>
              <a:t> </a:t>
            </a:r>
            <a:r>
              <a:rPr lang="en-ID" sz="2400" dirty="0" err="1"/>
              <a:t>syarat</a:t>
            </a:r>
            <a:r>
              <a:rPr lang="en-ID" sz="2400" dirty="0"/>
              <a:t> </a:t>
            </a:r>
            <a:r>
              <a:rPr lang="en-ID" sz="2400" dirty="0" err="1"/>
              <a:t>berhak</a:t>
            </a:r>
            <a:r>
              <a:rPr lang="en-ID" sz="2400" dirty="0"/>
              <a:t> </a:t>
            </a:r>
            <a:r>
              <a:rPr lang="en-ID" sz="2400" dirty="0" err="1"/>
              <a:t>memilih</a:t>
            </a:r>
            <a:r>
              <a:rPr lang="en-ID" sz="2400" dirty="0"/>
              <a:t> dan </a:t>
            </a:r>
            <a:r>
              <a:rPr lang="en-ID" sz="2400" dirty="0" err="1"/>
              <a:t>dipilih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Bebas</a:t>
            </a:r>
            <a:r>
              <a:rPr lang="en-ID" sz="2400" dirty="0"/>
              <a:t>: </a:t>
            </a:r>
            <a:r>
              <a:rPr lang="en-ID" sz="2400" dirty="0" err="1"/>
              <a:t>Pemilih</a:t>
            </a:r>
            <a:r>
              <a:rPr lang="en-ID" sz="2400" dirty="0"/>
              <a:t> </a:t>
            </a:r>
            <a:r>
              <a:rPr lang="en-ID" sz="2400" dirty="0" err="1"/>
              <a:t>bebas</a:t>
            </a:r>
            <a:r>
              <a:rPr lang="en-ID" sz="2400" dirty="0"/>
              <a:t> </a:t>
            </a:r>
            <a:r>
              <a:rPr lang="en-ID" sz="2400" dirty="0" err="1"/>
              <a:t>menentukan</a:t>
            </a:r>
            <a:r>
              <a:rPr lang="en-ID" sz="2400" dirty="0"/>
              <a:t> </a:t>
            </a:r>
            <a:r>
              <a:rPr lang="en-ID" sz="2400" dirty="0" err="1"/>
              <a:t>pilihannya</a:t>
            </a:r>
            <a:r>
              <a:rPr lang="en-ID" sz="2400" dirty="0"/>
              <a:t>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tekanan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Rahasia: Pilihan pemilih dijamin kerahasiaannya.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Jujur dan Adil: Penyelenggaraan pemilu dilakukan secara jujur dan adil di setiap tahapannya.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540568" y="908720"/>
            <a:ext cx="6851104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0EE864-0DE7-81A5-B6EB-1FB8DBB0D543}"/>
              </a:ext>
            </a:extLst>
          </p:cNvPr>
          <p:cNvSpPr txBox="1"/>
          <p:nvPr/>
        </p:nvSpPr>
        <p:spPr>
          <a:xfrm>
            <a:off x="1259632" y="612844"/>
            <a:ext cx="673094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Prinsip</a:t>
            </a:r>
            <a:r>
              <a:rPr lang="en-ID" sz="2400" b="1" dirty="0"/>
              <a:t> </a:t>
            </a:r>
            <a:r>
              <a:rPr lang="en-ID" sz="2400" b="1" dirty="0" err="1"/>
              <a:t>Penyelesaian</a:t>
            </a:r>
            <a:r>
              <a:rPr lang="en-ID" sz="2400" b="1" dirty="0"/>
              <a:t> </a:t>
            </a:r>
            <a:r>
              <a:rPr lang="en-ID" sz="2400" b="1" dirty="0" err="1"/>
              <a:t>Sengketa</a:t>
            </a:r>
            <a:r>
              <a:rPr lang="en-ID" sz="2400" b="1" dirty="0"/>
              <a:t> </a:t>
            </a:r>
            <a:r>
              <a:rPr lang="en-ID" sz="2400" b="1" dirty="0" err="1"/>
              <a:t>Pemilihan</a:t>
            </a:r>
            <a:r>
              <a:rPr lang="en-ID" sz="2400" b="1" dirty="0"/>
              <a:t> Umum</a:t>
            </a:r>
          </a:p>
          <a:p>
            <a:endParaRPr lang="en-ID" sz="2400" b="1" dirty="0"/>
          </a:p>
          <a:p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pemilu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bagian</a:t>
            </a:r>
            <a:r>
              <a:rPr lang="en-ID" sz="2400" dirty="0"/>
              <a:t> </a:t>
            </a:r>
            <a:r>
              <a:rPr lang="en-ID" sz="2400" dirty="0" err="1"/>
              <a:t>penting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demokrasi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menjaga</a:t>
            </a:r>
            <a:r>
              <a:rPr lang="en-ID" sz="2400" dirty="0"/>
              <a:t> </a:t>
            </a:r>
            <a:r>
              <a:rPr lang="en-ID" sz="2400" dirty="0" err="1"/>
              <a:t>keadilan</a:t>
            </a:r>
            <a:r>
              <a:rPr lang="en-ID" sz="2400" dirty="0"/>
              <a:t> dan </a:t>
            </a:r>
            <a:r>
              <a:rPr lang="en-ID" sz="2400" dirty="0" err="1"/>
              <a:t>legitimasi</a:t>
            </a:r>
            <a:r>
              <a:rPr lang="en-ID" sz="2400" dirty="0"/>
              <a:t> </a:t>
            </a:r>
            <a:r>
              <a:rPr lang="en-ID" sz="2400" dirty="0" err="1"/>
              <a:t>hasil</a:t>
            </a:r>
            <a:r>
              <a:rPr lang="en-ID" sz="2400" dirty="0"/>
              <a:t> </a:t>
            </a:r>
            <a:r>
              <a:rPr lang="en-ID" sz="2400" dirty="0" err="1"/>
              <a:t>pemilu</a:t>
            </a:r>
            <a:r>
              <a:rPr lang="en-ID" sz="2400" dirty="0"/>
              <a:t>. </a:t>
            </a:r>
            <a:r>
              <a:rPr lang="en-ID" sz="2400" dirty="0" err="1"/>
              <a:t>Prinsip-prinsip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pemilu</a:t>
            </a:r>
            <a:r>
              <a:rPr lang="en-ID" sz="2400" dirty="0"/>
              <a:t> </a:t>
            </a:r>
            <a:r>
              <a:rPr lang="en-ID" sz="2400" dirty="0" err="1"/>
              <a:t>meliputi</a:t>
            </a:r>
            <a:r>
              <a:rPr lang="en-ID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Independensi</a:t>
            </a:r>
            <a:r>
              <a:rPr lang="en-ID" sz="2400" dirty="0"/>
              <a:t>: Lembaga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bebas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intervensi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</a:t>
            </a:r>
            <a:r>
              <a:rPr lang="en-ID" sz="2400" dirty="0" err="1"/>
              <a:t>manapun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Aksesibilitas</a:t>
            </a:r>
            <a:r>
              <a:rPr lang="en-ID" sz="2400" dirty="0"/>
              <a:t>: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yang </a:t>
            </a:r>
            <a:r>
              <a:rPr lang="en-ID" sz="2400" dirty="0" err="1"/>
              <a:t>merasa</a:t>
            </a:r>
            <a:r>
              <a:rPr lang="en-ID" sz="2400" dirty="0"/>
              <a:t> </a:t>
            </a:r>
            <a:r>
              <a:rPr lang="en-ID" sz="2400" dirty="0" err="1"/>
              <a:t>dirugikan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mengajukan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mudah</a:t>
            </a:r>
            <a:r>
              <a:rPr lang="en-ID" sz="2400" dirty="0"/>
              <a:t> dan </a:t>
            </a:r>
            <a:r>
              <a:rPr lang="en-ID" sz="2400" dirty="0" err="1"/>
              <a:t>cepat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Transparansi</a:t>
            </a:r>
            <a:r>
              <a:rPr lang="en-ID" sz="2400" dirty="0"/>
              <a:t>: Proses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terbuka</a:t>
            </a:r>
            <a:r>
              <a:rPr lang="en-ID" sz="2400" dirty="0"/>
              <a:t> dan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dipertanggungjawabkan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-396552" y="184482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990667-E3AE-7464-20F1-182BF4D3F0DE}"/>
              </a:ext>
            </a:extLst>
          </p:cNvPr>
          <p:cNvSpPr txBox="1"/>
          <p:nvPr/>
        </p:nvSpPr>
        <p:spPr>
          <a:xfrm>
            <a:off x="1310952" y="1430149"/>
            <a:ext cx="650759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Prinsip</a:t>
            </a:r>
            <a:r>
              <a:rPr lang="en-ID" sz="2400" b="1" dirty="0"/>
              <a:t> </a:t>
            </a:r>
            <a:r>
              <a:rPr lang="en-ID" sz="2400" b="1" dirty="0" err="1"/>
              <a:t>Penyelesaian</a:t>
            </a:r>
            <a:r>
              <a:rPr lang="en-ID" sz="2400" b="1" dirty="0"/>
              <a:t> </a:t>
            </a:r>
            <a:r>
              <a:rPr lang="en-ID" sz="2400" b="1" dirty="0" err="1"/>
              <a:t>Sengketa</a:t>
            </a:r>
            <a:r>
              <a:rPr lang="en-ID" sz="2400" b="1" dirty="0"/>
              <a:t> </a:t>
            </a:r>
            <a:r>
              <a:rPr lang="en-ID" sz="2400" b="1" dirty="0" err="1"/>
              <a:t>Pemilihan</a:t>
            </a:r>
            <a:r>
              <a:rPr lang="en-ID" sz="2400" b="1" dirty="0"/>
              <a:t> Umum</a:t>
            </a:r>
          </a:p>
          <a:p>
            <a:endParaRPr lang="en-ID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Efektivitas</a:t>
            </a:r>
            <a:r>
              <a:rPr lang="en-ID" sz="2400" dirty="0"/>
              <a:t>: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waktu</a:t>
            </a:r>
            <a:r>
              <a:rPr lang="en-ID" sz="2400" dirty="0"/>
              <a:t> yang </a:t>
            </a:r>
            <a:r>
              <a:rPr lang="en-ID" sz="2400" dirty="0" err="1"/>
              <a:t>singkat</a:t>
            </a:r>
            <a:r>
              <a:rPr lang="en-ID" sz="2400" dirty="0"/>
              <a:t> dan </a:t>
            </a:r>
            <a:r>
              <a:rPr lang="en-ID" sz="2400" dirty="0" err="1"/>
              <a:t>hasilnya</a:t>
            </a:r>
            <a:r>
              <a:rPr lang="en-ID" sz="2400" dirty="0"/>
              <a:t> </a:t>
            </a:r>
            <a:r>
              <a:rPr lang="en-ID" sz="2400" dirty="0" err="1"/>
              <a:t>mengikat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Keadilan</a:t>
            </a:r>
            <a:r>
              <a:rPr lang="en-ID" sz="2400" dirty="0"/>
              <a:t>: </a:t>
            </a:r>
            <a:r>
              <a:rPr lang="en-ID" sz="2400" dirty="0" err="1"/>
              <a:t>Putusan</a:t>
            </a:r>
            <a:r>
              <a:rPr lang="en-ID" sz="2400" dirty="0"/>
              <a:t> yang </a:t>
            </a:r>
            <a:r>
              <a:rPr lang="en-ID" sz="2400" dirty="0" err="1"/>
              <a:t>dihasilkan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adil</a:t>
            </a:r>
            <a:r>
              <a:rPr lang="en-ID" sz="2400" dirty="0"/>
              <a:t> dan </a:t>
            </a:r>
            <a:r>
              <a:rPr lang="en-ID" sz="2400" dirty="0" err="1"/>
              <a:t>mempertimbangkan</a:t>
            </a:r>
            <a:r>
              <a:rPr lang="en-ID" sz="2400" dirty="0"/>
              <a:t> </a:t>
            </a:r>
            <a:r>
              <a:rPr lang="en-ID" sz="2400" dirty="0" err="1"/>
              <a:t>seluruh</a:t>
            </a:r>
            <a:r>
              <a:rPr lang="en-ID" sz="2400" dirty="0"/>
              <a:t> </a:t>
            </a:r>
            <a:r>
              <a:rPr lang="en-ID" sz="2400" dirty="0" err="1"/>
              <a:t>fakta</a:t>
            </a:r>
            <a:r>
              <a:rPr lang="en-ID" sz="2400" dirty="0"/>
              <a:t>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bukti</a:t>
            </a:r>
            <a:r>
              <a:rPr lang="en-ID" sz="2400" dirty="0"/>
              <a:t> yang </a:t>
            </a:r>
            <a:r>
              <a:rPr lang="en-ID" sz="2400" dirty="0" err="1"/>
              <a:t>ada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D977A3-9D0B-E19A-BB8E-ACEC0A39D564}"/>
              </a:ext>
            </a:extLst>
          </p:cNvPr>
          <p:cNvSpPr txBox="1"/>
          <p:nvPr/>
        </p:nvSpPr>
        <p:spPr>
          <a:xfrm>
            <a:off x="359532" y="836712"/>
            <a:ext cx="842493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 dirty="0"/>
              <a:t>Mekanisme </a:t>
            </a:r>
            <a:r>
              <a:rPr lang="en-ID" sz="2400" b="1" dirty="0" err="1"/>
              <a:t>Penyelesaian</a:t>
            </a:r>
            <a:r>
              <a:rPr lang="en-ID" sz="2400" b="1" dirty="0"/>
              <a:t> </a:t>
            </a:r>
            <a:r>
              <a:rPr lang="en-ID" sz="2400" b="1" dirty="0" err="1"/>
              <a:t>Sengketa</a:t>
            </a:r>
            <a:r>
              <a:rPr lang="en-ID" sz="2400" b="1" dirty="0"/>
              <a:t> </a:t>
            </a:r>
            <a:r>
              <a:rPr lang="en-ID" sz="2400" b="1" dirty="0" err="1"/>
              <a:t>Pemilu</a:t>
            </a:r>
            <a:endParaRPr lang="en-ID" sz="2400" b="1" dirty="0"/>
          </a:p>
          <a:p>
            <a:pPr algn="ctr"/>
            <a:endParaRPr lang="en-ID" sz="2400" b="1" dirty="0"/>
          </a:p>
          <a:p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pemilu</a:t>
            </a:r>
            <a:r>
              <a:rPr lang="en-ID" sz="2400" dirty="0"/>
              <a:t> di Indonesia </a:t>
            </a:r>
            <a:r>
              <a:rPr lang="en-ID" sz="2400" dirty="0" err="1"/>
              <a:t>dibedakan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jenis</a:t>
            </a:r>
            <a:r>
              <a:rPr lang="en-ID" sz="2400" dirty="0"/>
              <a:t> dan </a:t>
            </a:r>
            <a:r>
              <a:rPr lang="en-ID" sz="2400" dirty="0" err="1"/>
              <a:t>mekanisme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:</a:t>
            </a:r>
          </a:p>
          <a:p>
            <a:endParaRPr lang="en-ID" sz="2400" dirty="0"/>
          </a:p>
          <a:p>
            <a:r>
              <a:rPr lang="en-ID" sz="2400" dirty="0"/>
              <a:t>1. </a:t>
            </a:r>
            <a:r>
              <a:rPr lang="en-ID" sz="2400" dirty="0" err="1"/>
              <a:t>Sengketa</a:t>
            </a:r>
            <a:r>
              <a:rPr lang="en-ID" sz="2400" dirty="0"/>
              <a:t> Proses </a:t>
            </a:r>
            <a:r>
              <a:rPr lang="en-ID" sz="2400" dirty="0" err="1"/>
              <a:t>Pemilu</a:t>
            </a:r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/>
              <a:t>Antar </a:t>
            </a:r>
            <a:r>
              <a:rPr lang="en-ID" sz="2400" dirty="0" err="1"/>
              <a:t>Peserta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Peserta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Penyelenggara</a:t>
            </a:r>
            <a:r>
              <a:rPr lang="en-ID" sz="2400" dirty="0"/>
              <a:t>: </a:t>
            </a:r>
            <a:r>
              <a:rPr lang="en-ID" sz="2400" dirty="0" err="1"/>
              <a:t>Diselesaikan</a:t>
            </a:r>
            <a:r>
              <a:rPr lang="en-ID" sz="2400" dirty="0"/>
              <a:t> oleh Badan </a:t>
            </a:r>
            <a:r>
              <a:rPr lang="en-ID" sz="2400" dirty="0" err="1"/>
              <a:t>Pengawas</a:t>
            </a:r>
            <a:r>
              <a:rPr lang="en-ID" sz="2400" dirty="0"/>
              <a:t> </a:t>
            </a:r>
            <a:r>
              <a:rPr lang="en-ID" sz="2400" dirty="0" err="1"/>
              <a:t>Pemilu</a:t>
            </a:r>
            <a:r>
              <a:rPr lang="en-ID" sz="2400" dirty="0"/>
              <a:t> (</a:t>
            </a:r>
            <a:r>
              <a:rPr lang="en-ID" sz="2400" dirty="0" err="1"/>
              <a:t>Bawaslu</a:t>
            </a:r>
            <a:r>
              <a:rPr lang="en-ID" sz="2400" dirty="0"/>
              <a:t>), </a:t>
            </a:r>
            <a:r>
              <a:rPr lang="en-ID" sz="2400" dirty="0" err="1"/>
              <a:t>Bawaslu</a:t>
            </a:r>
            <a:r>
              <a:rPr lang="en-ID" sz="2400" dirty="0"/>
              <a:t> </a:t>
            </a:r>
            <a:r>
              <a:rPr lang="en-ID" sz="2400" dirty="0" err="1"/>
              <a:t>Provinsi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Bawaslu</a:t>
            </a:r>
            <a:r>
              <a:rPr lang="en-ID" sz="2400" dirty="0"/>
              <a:t> </a:t>
            </a:r>
            <a:r>
              <a:rPr lang="en-ID" sz="2400" dirty="0" err="1"/>
              <a:t>Kabupaten</a:t>
            </a:r>
            <a:r>
              <a:rPr lang="en-ID" sz="2400" dirty="0"/>
              <a:t>/Kota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mediasi</a:t>
            </a:r>
            <a:r>
              <a:rPr lang="en-ID" sz="2400" dirty="0"/>
              <a:t>, </a:t>
            </a:r>
            <a:r>
              <a:rPr lang="en-ID" sz="2400" dirty="0" err="1"/>
              <a:t>musyawarah</a:t>
            </a:r>
            <a:r>
              <a:rPr lang="en-ID" sz="2400" dirty="0"/>
              <a:t>, dan </a:t>
            </a:r>
            <a:r>
              <a:rPr lang="en-ID" sz="2400" dirty="0" err="1"/>
              <a:t>ajudikasi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Tahapan</a:t>
            </a:r>
            <a:r>
              <a:rPr lang="en-ID" sz="2400" dirty="0"/>
              <a:t>: </a:t>
            </a:r>
            <a:r>
              <a:rPr lang="en-ID" sz="2400" dirty="0" err="1"/>
              <a:t>Setelah</a:t>
            </a:r>
            <a:r>
              <a:rPr lang="en-ID" sz="2400" dirty="0"/>
              <a:t> </a:t>
            </a:r>
            <a:r>
              <a:rPr lang="en-ID" sz="2400" dirty="0" err="1"/>
              <a:t>permohonan</a:t>
            </a:r>
            <a:r>
              <a:rPr lang="en-ID" sz="2400" dirty="0"/>
              <a:t> </a:t>
            </a:r>
            <a:r>
              <a:rPr lang="en-ID" sz="2400" dirty="0" err="1"/>
              <a:t>diterima</a:t>
            </a:r>
            <a:r>
              <a:rPr lang="en-ID" sz="2400" dirty="0"/>
              <a:t>, </a:t>
            </a:r>
            <a:r>
              <a:rPr lang="en-ID" sz="2400" dirty="0" err="1"/>
              <a:t>Bawaslu</a:t>
            </a:r>
            <a:r>
              <a:rPr lang="en-ID" sz="2400" dirty="0"/>
              <a:t> </a:t>
            </a:r>
            <a:r>
              <a:rPr lang="en-ID" sz="2400" dirty="0" err="1"/>
              <a:t>melakukan</a:t>
            </a:r>
            <a:r>
              <a:rPr lang="en-ID" sz="2400" dirty="0"/>
              <a:t> </a:t>
            </a:r>
            <a:r>
              <a:rPr lang="en-ID" sz="2400" dirty="0" err="1"/>
              <a:t>verifikasi</a:t>
            </a:r>
            <a:r>
              <a:rPr lang="en-ID" sz="2400" dirty="0"/>
              <a:t>, </a:t>
            </a:r>
            <a:r>
              <a:rPr lang="en-ID" sz="2400" dirty="0" err="1"/>
              <a:t>mediasi</a:t>
            </a:r>
            <a:r>
              <a:rPr lang="en-ID" sz="2400" dirty="0"/>
              <a:t>, dan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tercapai</a:t>
            </a:r>
            <a:r>
              <a:rPr lang="en-ID" sz="2400" dirty="0"/>
              <a:t> </a:t>
            </a:r>
            <a:r>
              <a:rPr lang="en-ID" sz="2400" dirty="0" err="1"/>
              <a:t>kesepakatan</a:t>
            </a:r>
            <a:r>
              <a:rPr lang="en-ID" sz="2400" dirty="0"/>
              <a:t>, </a:t>
            </a:r>
            <a:r>
              <a:rPr lang="en-ID" sz="2400" dirty="0" err="1"/>
              <a:t>dilanjutkan</a:t>
            </a:r>
            <a:r>
              <a:rPr lang="en-ID" sz="2400" dirty="0"/>
              <a:t> </a:t>
            </a:r>
            <a:r>
              <a:rPr lang="en-ID" sz="2400" dirty="0" err="1"/>
              <a:t>ke</a:t>
            </a:r>
            <a:r>
              <a:rPr lang="en-ID" sz="2400" dirty="0"/>
              <a:t> </a:t>
            </a:r>
            <a:r>
              <a:rPr lang="en-ID" sz="2400" dirty="0" err="1"/>
              <a:t>ajudikasi</a:t>
            </a:r>
            <a:r>
              <a:rPr lang="en-ID" sz="2400" dirty="0"/>
              <a:t>.</a:t>
            </a:r>
          </a:p>
          <a:p>
            <a:endParaRPr lang="en-ID" sz="2400" dirty="0"/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3539670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EAAF3F-5E0C-98C4-785B-15C57E890CF1}"/>
              </a:ext>
            </a:extLst>
          </p:cNvPr>
          <p:cNvSpPr txBox="1"/>
          <p:nvPr/>
        </p:nvSpPr>
        <p:spPr>
          <a:xfrm>
            <a:off x="34918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C030C5-56CB-BB50-84A6-266912533521}"/>
              </a:ext>
            </a:extLst>
          </p:cNvPr>
          <p:cNvSpPr txBox="1"/>
          <p:nvPr/>
        </p:nvSpPr>
        <p:spPr>
          <a:xfrm>
            <a:off x="899592" y="1052736"/>
            <a:ext cx="694826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        Mekanisme </a:t>
            </a:r>
            <a:r>
              <a:rPr lang="en-ID" sz="2400" b="1" dirty="0" err="1"/>
              <a:t>Penyelesaian</a:t>
            </a:r>
            <a:r>
              <a:rPr lang="en-ID" sz="2400" b="1" dirty="0"/>
              <a:t> </a:t>
            </a:r>
            <a:r>
              <a:rPr lang="en-ID" sz="2400" b="1" dirty="0" err="1"/>
              <a:t>Sengketa</a:t>
            </a:r>
            <a:r>
              <a:rPr lang="en-ID" sz="2400" b="1" dirty="0"/>
              <a:t> </a:t>
            </a:r>
            <a:r>
              <a:rPr lang="en-ID" sz="2400" b="1" dirty="0" err="1"/>
              <a:t>Pemilu</a:t>
            </a:r>
            <a:endParaRPr lang="en-ID" sz="2400" b="1" dirty="0"/>
          </a:p>
          <a:p>
            <a:endParaRPr lang="en-ID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/>
              <a:t>Waktu </a:t>
            </a:r>
            <a:r>
              <a:rPr lang="en-ID" sz="2400" dirty="0" err="1"/>
              <a:t>Penyelesaian</a:t>
            </a:r>
            <a:r>
              <a:rPr lang="en-ID" sz="2400" dirty="0"/>
              <a:t>: </a:t>
            </a:r>
            <a:r>
              <a:rPr lang="en-ID" sz="2400" dirty="0" err="1"/>
              <a:t>Maksimal</a:t>
            </a:r>
            <a:r>
              <a:rPr lang="en-ID" sz="2400" dirty="0"/>
              <a:t> 12 </a:t>
            </a:r>
            <a:r>
              <a:rPr lang="en-ID" sz="2400" dirty="0" err="1"/>
              <a:t>hari</a:t>
            </a:r>
            <a:r>
              <a:rPr lang="en-ID" sz="2400" dirty="0"/>
              <a:t> </a:t>
            </a:r>
            <a:r>
              <a:rPr lang="en-ID" sz="2400" dirty="0" err="1"/>
              <a:t>sejak</a:t>
            </a:r>
            <a:r>
              <a:rPr lang="en-ID" sz="2400" dirty="0"/>
              <a:t> </a:t>
            </a:r>
            <a:r>
              <a:rPr lang="en-ID" sz="2400" dirty="0" err="1"/>
              <a:t>permohonan</a:t>
            </a:r>
            <a:r>
              <a:rPr lang="en-ID" sz="2400" dirty="0"/>
              <a:t> </a:t>
            </a:r>
            <a:r>
              <a:rPr lang="en-ID" sz="2400" dirty="0" err="1"/>
              <a:t>diterima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/>
              <a:t>Keputusan: </a:t>
            </a:r>
            <a:r>
              <a:rPr lang="en-ID" sz="2400" dirty="0" err="1"/>
              <a:t>Putusan</a:t>
            </a:r>
            <a:r>
              <a:rPr lang="en-ID" sz="2400" dirty="0"/>
              <a:t> </a:t>
            </a:r>
            <a:r>
              <a:rPr lang="en-ID" sz="2400" dirty="0" err="1"/>
              <a:t>Bawaslu</a:t>
            </a:r>
            <a:r>
              <a:rPr lang="en-ID" sz="2400" dirty="0"/>
              <a:t> </a:t>
            </a:r>
            <a:r>
              <a:rPr lang="en-ID" sz="2400" dirty="0" err="1"/>
              <a:t>bersifat</a:t>
            </a:r>
            <a:r>
              <a:rPr lang="en-ID" sz="2400" dirty="0"/>
              <a:t> </a:t>
            </a:r>
            <a:r>
              <a:rPr lang="en-ID" sz="2400" dirty="0" err="1"/>
              <a:t>mengikat</a:t>
            </a:r>
            <a:r>
              <a:rPr lang="en-ID" sz="2400" dirty="0"/>
              <a:t> dan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diajukan</a:t>
            </a:r>
            <a:r>
              <a:rPr lang="en-ID" sz="2400" dirty="0"/>
              <a:t> banding </a:t>
            </a:r>
            <a:r>
              <a:rPr lang="en-ID" sz="2400" dirty="0" err="1"/>
              <a:t>ke</a:t>
            </a:r>
            <a:r>
              <a:rPr lang="en-ID" sz="2400" dirty="0"/>
              <a:t> </a:t>
            </a:r>
            <a:r>
              <a:rPr lang="en-ID" sz="2400" dirty="0" err="1"/>
              <a:t>Pengadilan</a:t>
            </a:r>
            <a:r>
              <a:rPr lang="en-ID" sz="2400" dirty="0"/>
              <a:t> Tata Usaha Negara (PTUN)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</a:t>
            </a:r>
            <a:r>
              <a:rPr lang="en-ID" sz="2400" dirty="0" err="1"/>
              <a:t>tertentu</a:t>
            </a:r>
            <a:r>
              <a:rPr lang="en-ID" sz="2400" dirty="0"/>
              <a:t>.</a:t>
            </a:r>
          </a:p>
          <a:p>
            <a:endParaRPr lang="en-ID" sz="2400" b="1" dirty="0"/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439335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3EF5EC-4F7C-68B7-0EF7-8348DD126432}"/>
              </a:ext>
            </a:extLst>
          </p:cNvPr>
          <p:cNvSpPr txBox="1"/>
          <p:nvPr/>
        </p:nvSpPr>
        <p:spPr>
          <a:xfrm>
            <a:off x="359532" y="1556792"/>
            <a:ext cx="84249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 2. </a:t>
            </a:r>
            <a:r>
              <a:rPr lang="en-US" sz="2400" dirty="0" err="1"/>
              <a:t>Sengketa</a:t>
            </a:r>
            <a:r>
              <a:rPr lang="en-US" sz="2400" dirty="0"/>
              <a:t> </a:t>
            </a:r>
            <a:r>
              <a:rPr lang="en-US" sz="2400" dirty="0" err="1"/>
              <a:t>Administrasi</a:t>
            </a:r>
            <a:r>
              <a:rPr lang="en-US" sz="2400" dirty="0"/>
              <a:t> </a:t>
            </a:r>
            <a:r>
              <a:rPr lang="en-US" sz="2400" dirty="0" err="1"/>
              <a:t>Pemilu</a:t>
            </a:r>
            <a:endParaRPr lang="en-US" sz="2400" dirty="0"/>
          </a:p>
          <a:p>
            <a:pPr algn="just"/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sz="2400" dirty="0" err="1"/>
              <a:t>Pelanggaran</a:t>
            </a:r>
            <a:r>
              <a:rPr lang="en-ID" sz="2400" dirty="0"/>
              <a:t> </a:t>
            </a:r>
            <a:r>
              <a:rPr lang="en-ID" sz="2400" dirty="0" err="1"/>
              <a:t>Administrasi</a:t>
            </a:r>
            <a:r>
              <a:rPr lang="en-ID" sz="2400" dirty="0"/>
              <a:t>: </a:t>
            </a:r>
            <a:r>
              <a:rPr lang="en-ID" sz="2400" dirty="0" err="1"/>
              <a:t>Diselesaikan</a:t>
            </a:r>
            <a:r>
              <a:rPr lang="en-ID" sz="2400" dirty="0"/>
              <a:t> oleh </a:t>
            </a:r>
            <a:r>
              <a:rPr lang="en-ID" sz="2400" dirty="0" err="1"/>
              <a:t>Bawaslu</a:t>
            </a:r>
            <a:r>
              <a:rPr lang="en-ID" sz="2400" dirty="0"/>
              <a:t> dan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diajukan</a:t>
            </a:r>
            <a:r>
              <a:rPr lang="en-ID" sz="2400" dirty="0"/>
              <a:t> </a:t>
            </a:r>
            <a:r>
              <a:rPr lang="en-ID" sz="2400" dirty="0" err="1"/>
              <a:t>ke</a:t>
            </a:r>
            <a:r>
              <a:rPr lang="en-ID" sz="2400" dirty="0"/>
              <a:t> PTUN </a:t>
            </a:r>
            <a:r>
              <a:rPr lang="en-ID" sz="2400" dirty="0" err="1"/>
              <a:t>hingga</a:t>
            </a:r>
            <a:r>
              <a:rPr lang="en-ID" sz="2400" dirty="0"/>
              <a:t> </a:t>
            </a:r>
            <a:r>
              <a:rPr lang="en-ID" sz="2400" dirty="0" err="1"/>
              <a:t>Mahkamah</a:t>
            </a:r>
            <a:r>
              <a:rPr lang="en-ID" sz="2400" dirty="0"/>
              <a:t> Agung (MA)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keputusan</a:t>
            </a:r>
            <a:r>
              <a:rPr lang="en-ID" sz="2400" dirty="0"/>
              <a:t> </a:t>
            </a:r>
            <a:r>
              <a:rPr lang="en-ID" sz="2400" dirty="0" err="1"/>
              <a:t>verifikasi</a:t>
            </a:r>
            <a:r>
              <a:rPr lang="en-ID" sz="2400" dirty="0"/>
              <a:t> </a:t>
            </a:r>
            <a:r>
              <a:rPr lang="en-ID" sz="2400" dirty="0" err="1"/>
              <a:t>partai</a:t>
            </a:r>
            <a:r>
              <a:rPr lang="en-ID" sz="2400" dirty="0"/>
              <a:t> </a:t>
            </a:r>
            <a:r>
              <a:rPr lang="en-ID" sz="2400" dirty="0" err="1"/>
              <a:t>politik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daftar </a:t>
            </a:r>
            <a:r>
              <a:rPr lang="en-ID" sz="2400" dirty="0" err="1"/>
              <a:t>calon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ID" sz="2400" dirty="0"/>
          </a:p>
          <a:p>
            <a:pPr algn="just"/>
            <a:r>
              <a:rPr lang="en-ID" sz="2400" dirty="0"/>
              <a:t>3. </a:t>
            </a:r>
            <a:r>
              <a:rPr lang="en-ID" sz="2400" dirty="0" err="1"/>
              <a:t>Perselisihan</a:t>
            </a:r>
            <a:r>
              <a:rPr lang="en-ID" sz="2400" dirty="0"/>
              <a:t> Hasil </a:t>
            </a:r>
            <a:r>
              <a:rPr lang="en-ID" sz="2400" dirty="0" err="1"/>
              <a:t>Pemilu</a:t>
            </a:r>
            <a:endParaRPr lang="en-ID" sz="2400" dirty="0"/>
          </a:p>
          <a:p>
            <a:pPr algn="just"/>
            <a:endParaRPr lang="en-ID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sz="2400" dirty="0"/>
              <a:t>Hasil </a:t>
            </a:r>
            <a:r>
              <a:rPr lang="en-ID" sz="2400" dirty="0" err="1"/>
              <a:t>Penghitungan</a:t>
            </a:r>
            <a:r>
              <a:rPr lang="en-ID" sz="2400" dirty="0"/>
              <a:t> Suara: </a:t>
            </a:r>
            <a:r>
              <a:rPr lang="en-ID" sz="2400" dirty="0" err="1"/>
              <a:t>Perselisihan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peserta</a:t>
            </a:r>
            <a:r>
              <a:rPr lang="en-ID" sz="2400" dirty="0"/>
              <a:t> </a:t>
            </a:r>
            <a:r>
              <a:rPr lang="en-ID" sz="2400" dirty="0" err="1"/>
              <a:t>pemilu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Komisi</a:t>
            </a:r>
            <a:r>
              <a:rPr lang="en-ID" sz="2400" dirty="0"/>
              <a:t> </a:t>
            </a:r>
            <a:r>
              <a:rPr lang="en-ID" sz="2400" dirty="0" err="1"/>
              <a:t>Pemilihan</a:t>
            </a:r>
            <a:r>
              <a:rPr lang="en-ID" sz="2400" dirty="0"/>
              <a:t> Umum (KPU) </a:t>
            </a: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hasil</a:t>
            </a:r>
            <a:r>
              <a:rPr lang="en-ID" sz="2400" dirty="0"/>
              <a:t> </a:t>
            </a:r>
            <a:r>
              <a:rPr lang="en-ID" sz="2400" dirty="0" err="1"/>
              <a:t>suara</a:t>
            </a:r>
            <a:r>
              <a:rPr lang="en-ID" sz="2400" dirty="0"/>
              <a:t> </a:t>
            </a:r>
            <a:r>
              <a:rPr lang="en-ID" sz="2400" dirty="0" err="1"/>
              <a:t>nasional</a:t>
            </a:r>
            <a:r>
              <a:rPr lang="en-ID" sz="2400" dirty="0"/>
              <a:t> </a:t>
            </a:r>
            <a:r>
              <a:rPr lang="en-ID" sz="2400" dirty="0" err="1"/>
              <a:t>diselesaikan</a:t>
            </a:r>
            <a:r>
              <a:rPr lang="en-ID" sz="2400" dirty="0"/>
              <a:t> oleh </a:t>
            </a:r>
            <a:r>
              <a:rPr lang="en-ID" sz="2400" dirty="0" err="1"/>
              <a:t>Mahkamah</a:t>
            </a:r>
            <a:r>
              <a:rPr lang="en-ID" sz="2400" dirty="0"/>
              <a:t> </a:t>
            </a:r>
            <a:r>
              <a:rPr lang="en-ID" sz="2400" dirty="0" err="1"/>
              <a:t>Konstitusi</a:t>
            </a:r>
            <a:r>
              <a:rPr lang="en-ID" sz="2400" dirty="0"/>
              <a:t> (MK).</a:t>
            </a:r>
          </a:p>
          <a:p>
            <a:pPr algn="just"/>
            <a:endParaRPr lang="en-ID" sz="2400" dirty="0"/>
          </a:p>
          <a:p>
            <a:pPr algn="just"/>
            <a:endParaRPr lang="en-ID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795384-300B-AFA6-2FCA-5A43332BB9FE}"/>
              </a:ext>
            </a:extLst>
          </p:cNvPr>
          <p:cNvSpPr txBox="1"/>
          <p:nvPr/>
        </p:nvSpPr>
        <p:spPr>
          <a:xfrm>
            <a:off x="1619672" y="836712"/>
            <a:ext cx="56703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Mekanisme </a:t>
            </a:r>
            <a:r>
              <a:rPr lang="en-ID" sz="2400" b="1" dirty="0" err="1"/>
              <a:t>Penyelesaian</a:t>
            </a:r>
            <a:r>
              <a:rPr lang="en-ID" sz="2400" b="1" dirty="0"/>
              <a:t> </a:t>
            </a:r>
            <a:r>
              <a:rPr lang="en-ID" sz="2400" b="1" dirty="0" err="1"/>
              <a:t>Sengketa</a:t>
            </a:r>
            <a:r>
              <a:rPr lang="en-ID" sz="2400" b="1" dirty="0"/>
              <a:t> </a:t>
            </a:r>
            <a:r>
              <a:rPr lang="en-ID" sz="2400" b="1" dirty="0" err="1"/>
              <a:t>Pemilu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18709479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F87FC0-D5EF-E1D6-695A-22EC179C521C}"/>
              </a:ext>
            </a:extLst>
          </p:cNvPr>
          <p:cNvSpPr txBox="1"/>
          <p:nvPr/>
        </p:nvSpPr>
        <p:spPr>
          <a:xfrm>
            <a:off x="323528" y="980728"/>
            <a:ext cx="849694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/>
              <a:t>                   Mekanisme Penyelesaian Sengketa Pemilu</a:t>
            </a:r>
          </a:p>
          <a:p>
            <a:endParaRPr lang="it-IT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Waktu Penyelesaian: Untuk sengketa Pilpres, putusan MK harus keluar maksimal 14 hari kerja, sedangkan untuk DPR, DPD, dan DPRD maksimal 30 hari kerja.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Putusan MK: Bersifat final dan mengikat, serta tidak dapat diajukan banding.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4675478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CD05F7-1F91-DB0B-0DCF-FDE042B8AE42}"/>
              </a:ext>
            </a:extLst>
          </p:cNvPr>
          <p:cNvSpPr txBox="1"/>
          <p:nvPr/>
        </p:nvSpPr>
        <p:spPr>
          <a:xfrm>
            <a:off x="683568" y="1124744"/>
            <a:ext cx="756084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                                           Kesimpulan</a:t>
            </a:r>
            <a:endParaRPr lang="en-ID" sz="2400" dirty="0"/>
          </a:p>
          <a:p>
            <a:endParaRPr lang="en-ID" sz="2400" dirty="0"/>
          </a:p>
          <a:p>
            <a:r>
              <a:rPr lang="en-ID" sz="2400" dirty="0" err="1"/>
              <a:t>Prinsip</a:t>
            </a:r>
            <a:r>
              <a:rPr lang="en-ID" sz="2400" dirty="0"/>
              <a:t> </a:t>
            </a:r>
            <a:r>
              <a:rPr lang="en-ID" sz="2400" dirty="0" err="1"/>
              <a:t>pelaksanaan</a:t>
            </a:r>
            <a:r>
              <a:rPr lang="en-ID" sz="2400" dirty="0"/>
              <a:t> dan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pemilu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kenegaraan</a:t>
            </a:r>
            <a:r>
              <a:rPr lang="en-ID" sz="2400" dirty="0"/>
              <a:t> Indonesia </a:t>
            </a:r>
            <a:r>
              <a:rPr lang="en-ID" sz="2400" dirty="0" err="1"/>
              <a:t>menekankan</a:t>
            </a:r>
            <a:r>
              <a:rPr lang="en-ID" sz="2400" dirty="0"/>
              <a:t> pada </a:t>
            </a:r>
            <a:r>
              <a:rPr lang="en-ID" sz="2400" dirty="0" err="1"/>
              <a:t>keadilan</a:t>
            </a:r>
            <a:r>
              <a:rPr lang="en-ID" sz="2400" dirty="0"/>
              <a:t>, </a:t>
            </a:r>
            <a:r>
              <a:rPr lang="en-ID" sz="2400" dirty="0" err="1"/>
              <a:t>transparansi</a:t>
            </a:r>
            <a:r>
              <a:rPr lang="en-ID" sz="2400" dirty="0"/>
              <a:t>, </a:t>
            </a:r>
            <a:r>
              <a:rPr lang="en-ID" sz="2400" dirty="0" err="1"/>
              <a:t>aksesibilitas</a:t>
            </a:r>
            <a:r>
              <a:rPr lang="en-ID" sz="2400" dirty="0"/>
              <a:t>, dan </a:t>
            </a:r>
            <a:r>
              <a:rPr lang="en-ID" sz="2400" dirty="0" err="1"/>
              <a:t>efektivitas</a:t>
            </a:r>
            <a:r>
              <a:rPr lang="en-ID" sz="2400" dirty="0"/>
              <a:t>. Mekanisme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Bawaslu</a:t>
            </a:r>
            <a:r>
              <a:rPr lang="en-ID" sz="2400" dirty="0"/>
              <a:t>, PTUN, MA, dan MK,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tahapan</a:t>
            </a:r>
            <a:r>
              <a:rPr lang="en-ID" sz="2400" dirty="0"/>
              <a:t> dan </a:t>
            </a:r>
            <a:r>
              <a:rPr lang="en-ID" sz="2400" dirty="0" err="1"/>
              <a:t>waktu</a:t>
            </a:r>
            <a:r>
              <a:rPr lang="en-ID" sz="2400" dirty="0"/>
              <a:t> </a:t>
            </a:r>
            <a:r>
              <a:rPr lang="en-ID" sz="2400" dirty="0" err="1"/>
              <a:t>penyelesaian</a:t>
            </a:r>
            <a:r>
              <a:rPr lang="en-ID" sz="2400" dirty="0"/>
              <a:t> yang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diatur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tegas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menjaga</a:t>
            </a:r>
            <a:r>
              <a:rPr lang="en-ID" sz="2400" dirty="0"/>
              <a:t> </a:t>
            </a:r>
            <a:r>
              <a:rPr lang="en-ID" sz="2400" dirty="0" err="1"/>
              <a:t>legitimasi</a:t>
            </a:r>
            <a:r>
              <a:rPr lang="en-ID" sz="2400" dirty="0"/>
              <a:t> dan </a:t>
            </a:r>
            <a:r>
              <a:rPr lang="en-ID" sz="2400" dirty="0" err="1"/>
              <a:t>stabilitas</a:t>
            </a:r>
            <a:r>
              <a:rPr lang="en-ID" sz="2400" dirty="0"/>
              <a:t> </a:t>
            </a:r>
            <a:r>
              <a:rPr lang="en-ID" sz="2400" dirty="0" err="1"/>
              <a:t>politik</a:t>
            </a:r>
            <a:r>
              <a:rPr lang="en-ID" sz="2400" dirty="0"/>
              <a:t> </a:t>
            </a:r>
            <a:r>
              <a:rPr lang="en-ID" sz="2400" dirty="0" err="1"/>
              <a:t>nasional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116031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3944</TotalTime>
  <Words>486</Words>
  <Application>Microsoft Office PowerPoint</Application>
  <PresentationFormat>On-screen Show (4:3)</PresentationFormat>
  <Paragraphs>50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Swis721 Blk BT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 M1403QA</cp:lastModifiedBy>
  <cp:revision>446</cp:revision>
  <cp:lastPrinted>2017-08-29T02:54:51Z</cp:lastPrinted>
  <dcterms:created xsi:type="dcterms:W3CDTF">2010-04-18T12:06:30Z</dcterms:created>
  <dcterms:modified xsi:type="dcterms:W3CDTF">2025-06-17T13:08:04Z</dcterms:modified>
</cp:coreProperties>
</file>