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6" r:id="rId1"/>
  </p:sldMasterIdLst>
  <p:sldIdLst>
    <p:sldId id="256" r:id="rId2"/>
    <p:sldId id="257" r:id="rId3"/>
    <p:sldId id="258" r:id="rId4"/>
    <p:sldId id="260" r:id="rId5"/>
    <p:sldId id="259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39E3965E-AC41-4711-9D10-E25ABB132D86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90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645152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1"/>
                </a:solidFill>
                <a:latin typeface="+mn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1F5DC8C3-BA5F-4EED-BB9A-A14272BD82A1}"/>
              </a:ext>
            </a:extLst>
          </p:cNvPr>
          <p:cNvCxnSpPr/>
          <p:nvPr/>
        </p:nvCxnSpPr>
        <p:spPr>
          <a:xfrm>
            <a:off x="1207658" y="4474741"/>
            <a:ext cx="987552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25CCF1-92C0-4AF3-BFAF-4921631915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84DA70-C731-4C70-880D-CCD4705E623C}" type="datetime1">
              <a:rPr lang="en-US" smtClean="0"/>
              <a:t>1/11/2021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1A78A9-3DFF-4937-A9F2-5D8CF495F3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AEB271-5CC0-4759-BC6E-8BE53AB227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04990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D5506EE-1026-4F35-9ACC-BD05BE0F9B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2A279-0833-481D-8C56-F67FD0AC6C50}" type="datetime1">
              <a:rPr lang="en-US" smtClean="0"/>
              <a:t>1/11/2021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7696E5F-8D95-4450-AE52-5438E6EDE2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99B2253-74CC-409E-BEB0-F8EFCFCB56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51413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E1B68A5B-D9FA-424B-A4EB-30E7223836B3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F33D6B0-F070-45C4-A472-19F432BE39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7DA83-5663-4C9C-B9AA-0B40A3DAFF81}" type="datetime1">
              <a:rPr lang="en-US" smtClean="0"/>
              <a:t>1/11/2021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975399F-DAB2-410D-967F-ED17E6F796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F762A46F-6BE5-4D12-9412-5CA7672EA8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41181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54D8B55-9EA8-4B81-8E84-9B93B0A275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E1D723-8F53-4F53-90B0-1982A396982E}" type="datetime1">
              <a:rPr lang="en-US" smtClean="0"/>
              <a:t>1/11/2021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62CA021-2578-47CB-822C-BDDFF7223B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4AAB51D-4141-4682-9375-DAFD5FB9DD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19899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A585C21A-8B93-4657-B5DF-7EAEAD3BE127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90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663440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1"/>
                </a:solidFill>
                <a:latin typeface="+mn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459DE2C1-4C52-40A3-8959-27B2C1BEBFF6}"/>
              </a:ext>
            </a:extLst>
          </p:cNvPr>
          <p:cNvCxnSpPr/>
          <p:nvPr/>
        </p:nvCxnSpPr>
        <p:spPr>
          <a:xfrm>
            <a:off x="1207658" y="4485132"/>
            <a:ext cx="987552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AF2E137-EC28-48F8-9198-1F02539029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69AF7-7BEB-44E4-9852-375E34362B5B}" type="datetime1">
              <a:rPr lang="en-US" smtClean="0"/>
              <a:t>1/11/2021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89422CD-6F62-4DD6-89EF-07A60B42D2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69C6AFF8-42B4-4D05-969B-9F5FB33555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29261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2120900"/>
            <a:ext cx="4639736" cy="374819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15944" y="2120900"/>
            <a:ext cx="4639736" cy="374819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782D47D-B0DC-4C40-BCC6-BBBA32584A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AC38D-0552-4C82-B593-E6124DFADBE2}" type="datetime1">
              <a:rPr lang="en-US" smtClean="0"/>
              <a:t>1/11/2021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4690D34E-7EBD-44B2-83CA-4C126A18D7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2AC511A1-9BBD-42DE-92FB-2AF44F8E97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94808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2057400"/>
            <a:ext cx="4639736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958274"/>
            <a:ext cx="4639736" cy="291082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15944" y="2057400"/>
            <a:ext cx="4639736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15944" y="2958273"/>
            <a:ext cx="4639736" cy="291082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AF8A515-AA94-45D1-9223-5C2272618D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DF0F1C-5577-4ACB-BB62-DF8F3C494C7E}" type="datetime1">
              <a:rPr lang="en-US" smtClean="0"/>
              <a:t>1/11/2021</a:t>
            </a:fld>
            <a:endParaRPr lang="en-US" dirty="0"/>
          </a:p>
        </p:txBody>
      </p:sp>
      <p:sp>
        <p:nvSpPr>
          <p:cNvPr id="11" name="Footer Placeholder 10">
            <a:extLst>
              <a:ext uri="{FF2B5EF4-FFF2-40B4-BE49-F238E27FC236}">
                <a16:creationId xmlns:a16="http://schemas.microsoft.com/office/drawing/2014/main" id="{D052F5BC-98E0-4D60-AD67-9547738B7D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A38552DC-952E-41EA-AAAF-C2187523C0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58048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7392073F-158F-44A3-8913-917AFFC1BC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75B394-D9F9-4F0C-B15D-605F45CB9E9F}" type="datetime1">
              <a:rPr lang="en-US" smtClean="0"/>
              <a:t>1/11/2021</a:t>
            </a:fld>
            <a:endParaRPr lang="en-US" dirty="0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EED72207-24CA-42B7-A975-2F8E41CBA9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D01080F2-251A-4B88-9A62-16F46D724F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82289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A8E9C91B-7EAD-4562-AB0E-DFB9663AECE3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4E9223F-721F-47BF-9FD5-0F8D12FF0D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67345-2558-425A-8533-9BFDBCE15005}" type="datetime1">
              <a:rPr lang="en-US" smtClean="0"/>
              <a:t>1/11/2021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5915714-6BBA-4593-8591-4E26F7D58D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E06F857-D2E1-44DD-ABDD-EBB739645B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36931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16D90D66-BCB9-4229-A829-628874352AC0}"/>
              </a:ext>
            </a:extLst>
          </p:cNvPr>
          <p:cNvSpPr/>
          <p:nvPr/>
        </p:nvSpPr>
        <p:spPr>
          <a:xfrm>
            <a:off x="16" y="0"/>
            <a:ext cx="4654296" cy="68580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3466" y="786383"/>
            <a:ext cx="3517567" cy="2093975"/>
          </a:xfrm>
        </p:spPr>
        <p:txBody>
          <a:bodyPr anchor="b">
            <a:normAutofit/>
          </a:bodyPr>
          <a:lstStyle>
            <a:lvl1pPr>
              <a:lnSpc>
                <a:spcPct val="90000"/>
              </a:lnSpc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58984" y="812799"/>
            <a:ext cx="5928344" cy="52947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3465" y="3043050"/>
            <a:ext cx="3517567" cy="3064505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43464" y="6446520"/>
            <a:ext cx="3517568" cy="365125"/>
          </a:xfrm>
        </p:spPr>
        <p:txBody>
          <a:bodyPr/>
          <a:lstStyle>
            <a:lvl1pPr algn="l">
              <a:defRPr/>
            </a:lvl1pPr>
          </a:lstStyle>
          <a:p>
            <a:fld id="{92BEA474-078D-4E9B-9B14-09A87B19DC46}" type="datetime1">
              <a:rPr lang="en-US" smtClean="0"/>
              <a:t>1/11/2021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458983" y="6446520"/>
            <a:ext cx="5334019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A98EE3D-8CD1-4C3F-BD1C-C98C9596463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85395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DA134939-39C0-4522-A125-A13DFDA66490}"/>
              </a:ext>
            </a:extLst>
          </p:cNvPr>
          <p:cNvSpPr/>
          <p:nvPr/>
        </p:nvSpPr>
        <p:spPr>
          <a:xfrm>
            <a:off x="0" y="4578350"/>
            <a:ext cx="12188825" cy="227965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578350"/>
          </a:xfrm>
          <a:solidFill>
            <a:schemeClr val="bg1">
              <a:lumMod val="85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79" y="4799362"/>
            <a:ext cx="10113645" cy="743682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79" y="5715000"/>
            <a:ext cx="10113264" cy="60960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907D986-8816-4272-A432-0437A28A9828}" type="datetime1">
              <a:rPr lang="en-US" smtClean="0"/>
              <a:t>1/11/2021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097279" y="6446838"/>
            <a:ext cx="6818262" cy="365125"/>
          </a:xfrm>
        </p:spPr>
        <p:txBody>
          <a:bodyPr/>
          <a:lstStyle/>
          <a:p>
            <a:pPr algn="l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35287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416A0E3C-60E6-4F39-BC55-5F7C224E1F7C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2108201"/>
            <a:ext cx="10058400" cy="3760891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18426" y="6446838"/>
            <a:ext cx="2584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rgbClr val="FFFFFF"/>
                </a:solidFill>
              </a:defRPr>
            </a:lvl1pPr>
          </a:lstStyle>
          <a:p>
            <a:fld id="{62D6E202-B606-4609-B914-27C9371A1F6D}" type="datetime1">
              <a:rPr lang="en-US" smtClean="0"/>
              <a:t>1/11/2021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97279" y="6446838"/>
            <a:ext cx="68182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93582" y="6446838"/>
            <a:ext cx="7800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C5025DAC-8B93-4160-B017-3A274A5828C0}"/>
              </a:ext>
            </a:extLst>
          </p:cNvPr>
          <p:cNvCxnSpPr/>
          <p:nvPr/>
        </p:nvCxnSpPr>
        <p:spPr>
          <a:xfrm>
            <a:off x="1193532" y="1897380"/>
            <a:ext cx="996696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240029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  <p:sldLayoutId id="2147483682" r:id="rId2"/>
    <p:sldLayoutId id="2147483683" r:id="rId3"/>
    <p:sldLayoutId id="2147483684" r:id="rId4"/>
    <p:sldLayoutId id="2147483685" r:id="rId5"/>
    <p:sldLayoutId id="2147483679" r:id="rId6"/>
    <p:sldLayoutId id="2147483675" r:id="rId7"/>
    <p:sldLayoutId id="2147483676" r:id="rId8"/>
    <p:sldLayoutId id="2147483677" r:id="rId9"/>
    <p:sldLayoutId id="2147483678" r:id="rId10"/>
    <p:sldLayoutId id="2147483680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6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11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11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11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11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11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DA8A4A09-9928-4475-96DA-49164D87A510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b="15730"/>
          <a:stretch/>
        </p:blipFill>
        <p:spPr>
          <a:xfrm>
            <a:off x="-1" y="10"/>
            <a:ext cx="12191999" cy="6857990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7319A1DD-F557-4EC6-8A8C-F7617B4CD6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3118982"/>
            <a:ext cx="7537704" cy="2462668"/>
          </a:xfrm>
          <a:prstGeom prst="rect">
            <a:avLst/>
          </a:prstGeom>
          <a:solidFill>
            <a:schemeClr val="bg1">
              <a:alpha val="9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AAC5846-BC23-46D4-8DC7-31AF47D56DE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35791" y="1749291"/>
            <a:ext cx="6470692" cy="2811459"/>
          </a:xfrm>
        </p:spPr>
        <p:txBody>
          <a:bodyPr>
            <a:normAutofit/>
          </a:bodyPr>
          <a:lstStyle/>
          <a:p>
            <a:r>
              <a:rPr lang="en-US" sz="4000" dirty="0">
                <a:solidFill>
                  <a:schemeClr val="tx1"/>
                </a:solidFill>
              </a:rPr>
              <a:t>SARAN, KESIMPULAN, DAN </a:t>
            </a:r>
            <a:br>
              <a:rPr lang="en-US" sz="4000" dirty="0">
                <a:solidFill>
                  <a:schemeClr val="tx1"/>
                </a:solidFill>
              </a:rPr>
            </a:br>
            <a:r>
              <a:rPr lang="en-US" sz="4000" dirty="0">
                <a:solidFill>
                  <a:schemeClr val="tx1"/>
                </a:solidFill>
              </a:rPr>
              <a:t>IMPLIKASI PENELITIAN </a:t>
            </a:r>
            <a:endParaRPr lang="en-ID" sz="4000" dirty="0">
              <a:solidFill>
                <a:schemeClr val="tx1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EBC2AB2-0590-48FA-A89A-D0C81CCA879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35791" y="4735799"/>
            <a:ext cx="6470693" cy="605256"/>
          </a:xfrm>
        </p:spPr>
        <p:txBody>
          <a:bodyPr>
            <a:normAutofit/>
          </a:bodyPr>
          <a:lstStyle/>
          <a:p>
            <a:r>
              <a:rPr lang="en-US" dirty="0" err="1"/>
              <a:t>Faurani</a:t>
            </a:r>
            <a:r>
              <a:rPr lang="en-US" dirty="0"/>
              <a:t> Santi </a:t>
            </a:r>
            <a:r>
              <a:rPr lang="en-US" dirty="0" err="1"/>
              <a:t>Singagerda</a:t>
            </a:r>
            <a:endParaRPr lang="en-ID" dirty="0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D28A9C89-B313-458F-9C85-515930A51A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772429" y="4641183"/>
            <a:ext cx="630936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  <a:alpha val="9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>
            <a:extLst>
              <a:ext uri="{FF2B5EF4-FFF2-40B4-BE49-F238E27FC236}">
                <a16:creationId xmlns:a16="http://schemas.microsoft.com/office/drawing/2014/main" id="{C390A367-0330-4E03-9D5F-40308A7975C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rgbClr val="262626">
              <a:alpha val="9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09174053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43CBBD-C059-492D-9769-DE4B1C0D24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9C8DE3-5F64-4EB1-B778-DCDF09DD91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D"/>
          </a:p>
        </p:txBody>
      </p:sp>
      <p:pic>
        <p:nvPicPr>
          <p:cNvPr id="9218" name="Picture 2" descr="https://player.slideplayer.info/95/16177505/slides/slide_11.jpg">
            <a:extLst>
              <a:ext uri="{FF2B5EF4-FFF2-40B4-BE49-F238E27FC236}">
                <a16:creationId xmlns:a16="http://schemas.microsoft.com/office/drawing/2014/main" id="{572CC9F2-740A-49E3-887D-7B7C9A8A676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0" cy="65713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7652873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ACAA21-5E23-40BE-807C-C1EEEB94B5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BA07F3-C3EC-4E2B-AE5B-6E477FE712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D"/>
          </a:p>
        </p:txBody>
      </p:sp>
      <p:pic>
        <p:nvPicPr>
          <p:cNvPr id="10242" name="Picture 2" descr="https://player.slideplayer.info/95/16177505/slides/slide_12.jpg">
            <a:extLst>
              <a:ext uri="{FF2B5EF4-FFF2-40B4-BE49-F238E27FC236}">
                <a16:creationId xmlns:a16="http://schemas.microsoft.com/office/drawing/2014/main" id="{986449A2-769B-4724-99B6-5BFD00C4DAA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400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26529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3F6321-78FC-4EC4-B04D-5DC2AD0B75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84A73E-EF94-4E67-B7A8-B83427BC7CD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D"/>
          </a:p>
        </p:txBody>
      </p:sp>
      <p:pic>
        <p:nvPicPr>
          <p:cNvPr id="1028" name="Picture 4" descr="https://player.slideplayer.info/95/16177505/slides/slide_2.jpg">
            <a:extLst>
              <a:ext uri="{FF2B5EF4-FFF2-40B4-BE49-F238E27FC236}">
                <a16:creationId xmlns:a16="http://schemas.microsoft.com/office/drawing/2014/main" id="{A70C4C08-E143-4075-AC1A-5F67AE6A0C4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4140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947236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E709D9-655B-4569-87F5-2FB2CB1694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916576-A14B-4C88-8A1C-61AB99EEAB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D"/>
          </a:p>
        </p:txBody>
      </p:sp>
      <p:pic>
        <p:nvPicPr>
          <p:cNvPr id="2052" name="Picture 4" descr="https://player.slideplayer.info/95/16177505/slides/slide_4.jpg">
            <a:extLst>
              <a:ext uri="{FF2B5EF4-FFF2-40B4-BE49-F238E27FC236}">
                <a16:creationId xmlns:a16="http://schemas.microsoft.com/office/drawing/2014/main" id="{74195625-647D-4B61-8789-1F1968F0ED9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7055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501474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9B834B-9DA1-4604-BE21-213CBF96D9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C520A2-9073-44D3-9950-698D1254B47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D"/>
          </a:p>
        </p:txBody>
      </p:sp>
      <p:pic>
        <p:nvPicPr>
          <p:cNvPr id="3074" name="Picture 2" descr="https://player.slideplayer.info/95/16177505/slides/slide_5.jpg">
            <a:extLst>
              <a:ext uri="{FF2B5EF4-FFF2-40B4-BE49-F238E27FC236}">
                <a16:creationId xmlns:a16="http://schemas.microsoft.com/office/drawing/2014/main" id="{0B786C0C-6EF5-4E54-A25E-0DFCCB26F9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3742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74447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AC2CFC-D942-44DE-84A1-A7A82E3ED0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51E661-C1C0-4950-AE5C-4EEE34E7BA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D"/>
          </a:p>
        </p:txBody>
      </p:sp>
      <p:pic>
        <p:nvPicPr>
          <p:cNvPr id="4098" name="Picture 2" descr="https://player.slideplayer.info/95/16177505/slides/slide_6.jpg">
            <a:extLst>
              <a:ext uri="{FF2B5EF4-FFF2-40B4-BE49-F238E27FC236}">
                <a16:creationId xmlns:a16="http://schemas.microsoft.com/office/drawing/2014/main" id="{2C9B8E83-7B7F-4D7B-8DB3-FA4E8B2D324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400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743527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E710F3-C489-4366-B582-05D1A085A0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A24A46-2CAF-4A78-AB23-919EA173955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D"/>
          </a:p>
        </p:txBody>
      </p:sp>
      <p:pic>
        <p:nvPicPr>
          <p:cNvPr id="5122" name="Picture 2" descr="https://player.slideplayer.info/95/16177505/slides/slide_7.jpg">
            <a:extLst>
              <a:ext uri="{FF2B5EF4-FFF2-40B4-BE49-F238E27FC236}">
                <a16:creationId xmlns:a16="http://schemas.microsoft.com/office/drawing/2014/main" id="{29C873EB-D67E-48FE-ABBB-DE0386422A1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3742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888959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E90C72-070D-425F-BE2C-35279301DC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A0E4E8-83CA-45EB-A40A-651AC25699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D"/>
          </a:p>
        </p:txBody>
      </p:sp>
      <p:pic>
        <p:nvPicPr>
          <p:cNvPr id="6146" name="Picture 2" descr="https://player.slideplayer.info/95/16177505/slides/slide_8.jpg">
            <a:extLst>
              <a:ext uri="{FF2B5EF4-FFF2-40B4-BE49-F238E27FC236}">
                <a16:creationId xmlns:a16="http://schemas.microsoft.com/office/drawing/2014/main" id="{810C08DA-A6A0-4180-9650-9759640A3D2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4140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090735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A675CC-8985-45D6-B0F3-A42FB24B5E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9504FB-4E0A-4638-B255-B4CE45555B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D"/>
          </a:p>
        </p:txBody>
      </p:sp>
      <p:pic>
        <p:nvPicPr>
          <p:cNvPr id="7170" name="Picture 2" descr="https://player.slideplayer.info/95/16177505/slides/slide_9.jpg">
            <a:extLst>
              <a:ext uri="{FF2B5EF4-FFF2-40B4-BE49-F238E27FC236}">
                <a16:creationId xmlns:a16="http://schemas.microsoft.com/office/drawing/2014/main" id="{9694A214-10D1-4A3E-99ED-5C4422A261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0" cy="65713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6281449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42A501-C179-47CD-ABBF-55C5D24E6D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7F2C11-7904-44C6-9CAD-B37AD7F6FE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D"/>
          </a:p>
        </p:txBody>
      </p:sp>
      <p:pic>
        <p:nvPicPr>
          <p:cNvPr id="8194" name="Picture 2" descr="https://player.slideplayer.info/95/16177505/slides/slide_10.jpg">
            <a:extLst>
              <a:ext uri="{FF2B5EF4-FFF2-40B4-BE49-F238E27FC236}">
                <a16:creationId xmlns:a16="http://schemas.microsoft.com/office/drawing/2014/main" id="{DB70DBC8-59C1-4EE9-9043-D5C190678A9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4140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96137309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VTI">
  <a:themeElements>
    <a:clrScheme name="AnalogousFromDarkSeedLeftStep">
      <a:dk1>
        <a:srgbClr val="000000"/>
      </a:dk1>
      <a:lt1>
        <a:srgbClr val="FFFFFF"/>
      </a:lt1>
      <a:dk2>
        <a:srgbClr val="36291F"/>
      </a:dk2>
      <a:lt2>
        <a:srgbClr val="E6E2E8"/>
      </a:lt2>
      <a:accent1>
        <a:srgbClr val="68B345"/>
      </a:accent1>
      <a:accent2>
        <a:srgbClr val="8EAD38"/>
      </a:accent2>
      <a:accent3>
        <a:srgbClr val="B1A145"/>
      </a:accent3>
      <a:accent4>
        <a:srgbClr val="B26E3A"/>
      </a:accent4>
      <a:accent5>
        <a:srgbClr val="C44E4C"/>
      </a:accent5>
      <a:accent6>
        <a:srgbClr val="B23A6A"/>
      </a:accent6>
      <a:hlink>
        <a:srgbClr val="BF573F"/>
      </a:hlink>
      <a:folHlink>
        <a:srgbClr val="7F7F7F"/>
      </a:folHlink>
    </a:clrScheme>
    <a:fontScheme name="Retrospect">
      <a:majorFont>
        <a:latin typeface="Georgia Pro Cond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Speak Pro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VTI" id="{ABE3C30C-0FC0-4450-828E-52DE70F1BCCB}" vid="{A6E2497D-935A-4CFD-B9FD-6DCB15FA68B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49</TotalTime>
  <Words>8</Words>
  <Application>Microsoft Office PowerPoint</Application>
  <PresentationFormat>Widescreen</PresentationFormat>
  <Paragraphs>2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Calibri</vt:lpstr>
      <vt:lpstr>Georgia Pro Cond Light</vt:lpstr>
      <vt:lpstr>Speak Pro</vt:lpstr>
      <vt:lpstr>RetrospectVTI</vt:lpstr>
      <vt:lpstr>SARAN, KESIMPULAN, DAN  IMPLIKASI PENELITIAN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IMPLIKASI PENELITIAN</dc:title>
  <dc:creator>USER</dc:creator>
  <cp:lastModifiedBy>USER</cp:lastModifiedBy>
  <cp:revision>4</cp:revision>
  <dcterms:created xsi:type="dcterms:W3CDTF">2021-01-11T03:59:37Z</dcterms:created>
  <dcterms:modified xsi:type="dcterms:W3CDTF">2021-01-11T04:49:05Z</dcterms:modified>
</cp:coreProperties>
</file>