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1" r:id="rId3"/>
    <p:sldId id="371" r:id="rId4"/>
    <p:sldId id="377" r:id="rId5"/>
    <p:sldId id="375" r:id="rId6"/>
    <p:sldId id="376" r:id="rId7"/>
    <p:sldId id="303" r:id="rId8"/>
  </p:sldIdLst>
  <p:sldSz cx="9144000" cy="6858000" type="screen4x3"/>
  <p:notesSz cx="6761163" cy="99425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6600"/>
    <a:srgbClr val="9E0602"/>
    <a:srgbClr val="0033CC"/>
    <a:srgbClr val="07F9A8"/>
    <a:srgbClr val="660033"/>
    <a:srgbClr val="FFFF99"/>
    <a:srgbClr val="1C1C1C"/>
    <a:srgbClr val="19F3F3"/>
    <a:srgbClr val="08E823"/>
    <a:srgbClr val="33CC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UDAYA ORGANISASI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95801"/>
          </a:xfrm>
        </p:spPr>
        <p:txBody>
          <a:bodyPr>
            <a:noAutofit/>
          </a:bodyPr>
          <a:lstStyle/>
          <a:p>
            <a:endParaRPr lang="id-ID" dirty="0" smtClean="0">
              <a:latin typeface="+mj-lt"/>
              <a:cs typeface="Arial" pitchFamily="34" charset="0"/>
            </a:endParaRPr>
          </a:p>
          <a:p>
            <a:endParaRPr lang="id-ID" dirty="0" smtClean="0">
              <a:latin typeface="+mj-lt"/>
              <a:cs typeface="Arial" pitchFamily="34" charset="0"/>
            </a:endParaRPr>
          </a:p>
          <a:p>
            <a:r>
              <a:rPr lang="id-ID" dirty="0" smtClean="0">
                <a:latin typeface="+mj-lt"/>
                <a:cs typeface="Arial" pitchFamily="34" charset="0"/>
              </a:rPr>
              <a:t>Definisi </a:t>
            </a:r>
            <a:r>
              <a:rPr lang="id-ID" dirty="0" smtClean="0">
                <a:latin typeface="+mj-lt"/>
                <a:cs typeface="Arial" pitchFamily="34" charset="0"/>
              </a:rPr>
              <a:t>budaya</a:t>
            </a:r>
          </a:p>
          <a:p>
            <a:r>
              <a:rPr lang="id-ID" dirty="0" smtClean="0">
                <a:latin typeface="+mj-lt"/>
                <a:cs typeface="Arial" pitchFamily="34" charset="0"/>
              </a:rPr>
              <a:t>Peran budaya dalam organisasi</a:t>
            </a:r>
          </a:p>
          <a:p>
            <a:r>
              <a:rPr lang="id-ID" dirty="0" smtClean="0">
                <a:latin typeface="+mj-lt"/>
                <a:cs typeface="Arial" pitchFamily="34" charset="0"/>
              </a:rPr>
              <a:t>Menciptakan dan mempertahankan budaya</a:t>
            </a:r>
          </a:p>
          <a:p>
            <a:r>
              <a:rPr lang="id-ID" dirty="0" smtClean="0">
                <a:latin typeface="+mj-lt"/>
                <a:cs typeface="Arial" pitchFamily="34" charset="0"/>
              </a:rPr>
              <a:t>Mempelajari budaya</a:t>
            </a:r>
          </a:p>
          <a:p>
            <a:endParaRPr lang="en-US" dirty="0" smtClean="0">
              <a:latin typeface="+mj-lt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Budaya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447800"/>
            <a:ext cx="8610600" cy="487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dirty="0" smtClean="0">
                <a:solidFill>
                  <a:schemeClr val="tx1"/>
                </a:solidFill>
              </a:rPr>
              <a:t>Suatu sistem berbagi arti </a:t>
            </a:r>
          </a:p>
          <a:p>
            <a:pPr algn="ctr"/>
            <a:r>
              <a:rPr lang="id-ID" sz="3600" dirty="0" smtClean="0">
                <a:solidFill>
                  <a:schemeClr val="tx1"/>
                </a:solidFill>
              </a:rPr>
              <a:t>yang dilakukan oleh para anggota yang membedakan suatu organisasi dari organisasi lainnya</a:t>
            </a: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Peran Budaya dalam Organisasi</a:t>
            </a:r>
            <a:endParaRPr lang="id-ID" sz="3200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447800"/>
            <a:ext cx="8610600" cy="487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Budaya menciptakan iklim	 iklim 	organisasional</a:t>
            </a: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Iklim kerja yang beretika </a:t>
            </a:r>
            <a:r>
              <a:rPr lang="id-ID" sz="3200" i="1" dirty="0" smtClean="0">
                <a:solidFill>
                  <a:schemeClr val="tx1"/>
                </a:solidFill>
              </a:rPr>
              <a:t>(Ethical work climate)</a:t>
            </a:r>
          </a:p>
          <a:p>
            <a:pPr>
              <a:buFont typeface="Wingdings" pitchFamily="2" charset="2"/>
              <a:buChar char="q"/>
            </a:pPr>
            <a:r>
              <a:rPr lang="id-ID" sz="3200" i="1" dirty="0" smtClean="0">
                <a:solidFill>
                  <a:schemeClr val="tx1"/>
                </a:solidFill>
              </a:rPr>
              <a:t> </a:t>
            </a:r>
            <a:r>
              <a:rPr lang="id-ID" sz="3200" dirty="0" smtClean="0">
                <a:solidFill>
                  <a:schemeClr val="tx1"/>
                </a:solidFill>
              </a:rPr>
              <a:t>Budaya dan inovasi</a:t>
            </a: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Budaya sebbagai suatu aset</a:t>
            </a: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Budaya sebagai suatu kewajiban   	   	institusionalisasi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5257800" y="2286000"/>
            <a:ext cx="609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ight Arrow 10"/>
          <p:cNvSpPr/>
          <p:nvPr/>
        </p:nvSpPr>
        <p:spPr>
          <a:xfrm>
            <a:off x="6324600" y="4724400"/>
            <a:ext cx="609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Menciptakan dan Mempertahankan Budaya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447800"/>
            <a:ext cx="8610600" cy="487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Pemilihan</a:t>
            </a:r>
          </a:p>
          <a:p>
            <a:pPr>
              <a:buFont typeface="Wingdings" pitchFamily="2" charset="2"/>
              <a:buChar char="q"/>
            </a:pPr>
            <a:endParaRPr lang="id-ID" sz="32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Manajemen puncak</a:t>
            </a:r>
          </a:p>
          <a:p>
            <a:pPr>
              <a:buFont typeface="Wingdings" pitchFamily="2" charset="2"/>
              <a:buChar char="q"/>
            </a:pPr>
            <a:endParaRPr lang="id-ID" sz="32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Sosialisasi</a:t>
            </a: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Mempelajari Budaya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447800"/>
            <a:ext cx="8610600" cy="487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Cerita</a:t>
            </a:r>
          </a:p>
          <a:p>
            <a:pPr>
              <a:buFont typeface="Wingdings" pitchFamily="2" charset="2"/>
              <a:buChar char="q"/>
            </a:pPr>
            <a:endParaRPr lang="id-ID" sz="32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Ritual</a:t>
            </a:r>
          </a:p>
          <a:p>
            <a:pPr>
              <a:buFont typeface="Wingdings" pitchFamily="2" charset="2"/>
              <a:buChar char="q"/>
            </a:pPr>
            <a:endParaRPr lang="id-ID" sz="32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Simbol</a:t>
            </a:r>
          </a:p>
          <a:p>
            <a:pPr>
              <a:buFont typeface="Wingdings" pitchFamily="2" charset="2"/>
              <a:buChar char="q"/>
            </a:pPr>
            <a:endParaRPr lang="id-ID" sz="32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id-ID" sz="3200" dirty="0" smtClean="0">
                <a:solidFill>
                  <a:schemeClr val="tx1"/>
                </a:solidFill>
              </a:rPr>
              <a:t> Bahasa	</a:t>
            </a: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15737</TotalTime>
  <Words>181</Words>
  <Application>Microsoft Office PowerPoint</Application>
  <PresentationFormat>On-screen Show (4:3)</PresentationFormat>
  <Paragraphs>56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Pokok Bahasan</vt:lpstr>
      <vt:lpstr>Budaya</vt:lpstr>
      <vt:lpstr>Peran Budaya dalam Organisasi</vt:lpstr>
      <vt:lpstr>Menciptakan dan Mempertahankan Budaya</vt:lpstr>
      <vt:lpstr>Mempelajari Budaya</vt:lpstr>
      <vt:lpstr>Slide 7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701</cp:revision>
  <cp:lastPrinted>2015-09-17T08:41:14Z</cp:lastPrinted>
  <dcterms:created xsi:type="dcterms:W3CDTF">2010-04-18T12:06:30Z</dcterms:created>
  <dcterms:modified xsi:type="dcterms:W3CDTF">2017-09-04T09:41:31Z</dcterms:modified>
</cp:coreProperties>
</file>