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99" r:id="rId3"/>
    <p:sldId id="301" r:id="rId4"/>
    <p:sldId id="302" r:id="rId5"/>
    <p:sldId id="303" r:id="rId6"/>
    <p:sldId id="304" r:id="rId7"/>
    <p:sldId id="305" r:id="rId8"/>
    <p:sldId id="307" r:id="rId9"/>
    <p:sldId id="259" r:id="rId10"/>
    <p:sldId id="262" r:id="rId11"/>
    <p:sldId id="306" r:id="rId12"/>
    <p:sldId id="308" r:id="rId13"/>
    <p:sldId id="309" r:id="rId14"/>
    <p:sldId id="310" r:id="rId15"/>
    <p:sldId id="311" r:id="rId16"/>
    <p:sldId id="312" r:id="rId17"/>
    <p:sldId id="313" r:id="rId18"/>
    <p:sldId id="300" r:id="rId19"/>
  </p:sldIdLst>
  <p:sldSz cx="9144000" cy="6858000" type="screen4x3"/>
  <p:notesSz cx="7045325" cy="9345613"/>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5" autoAdjust="0"/>
    <p:restoredTop sz="94648" autoAdjust="0"/>
  </p:normalViewPr>
  <p:slideViewPr>
    <p:cSldViewPr>
      <p:cViewPr varScale="1">
        <p:scale>
          <a:sx n="121" d="100"/>
          <a:sy n="121" d="100"/>
        </p:scale>
        <p:origin x="143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70EF2-8B8A-2C4B-B47E-AC3DB9098A77}"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id-ID"/>
        </a:p>
      </dgm:t>
    </dgm:pt>
    <dgm:pt modelId="{B0F6C507-B3D2-7040-A68D-AF4D9F15A6B8}">
      <dgm:prSet phldrT="[Teks]"/>
      <dgm:spPr/>
      <dgm:t>
        <a:bodyPr/>
        <a:lstStyle/>
        <a:p>
          <a:r>
            <a:rPr lang="id-ID" dirty="0"/>
            <a:t>Tindak pidana berat terhadap HAM (Pasal 598-Pasal 599)</a:t>
          </a:r>
        </a:p>
      </dgm:t>
    </dgm:pt>
    <dgm:pt modelId="{7F1183EA-E219-BE49-9C40-3BA3810D7097}" type="parTrans" cxnId="{376C28CC-990E-2440-94CD-7D5DAEA335CE}">
      <dgm:prSet/>
      <dgm:spPr/>
      <dgm:t>
        <a:bodyPr/>
        <a:lstStyle/>
        <a:p>
          <a:endParaRPr lang="id-ID"/>
        </a:p>
      </dgm:t>
    </dgm:pt>
    <dgm:pt modelId="{36F599A3-AA59-614C-AF14-E27761F8A586}" type="sibTrans" cxnId="{376C28CC-990E-2440-94CD-7D5DAEA335CE}">
      <dgm:prSet/>
      <dgm:spPr/>
      <dgm:t>
        <a:bodyPr/>
        <a:lstStyle/>
        <a:p>
          <a:endParaRPr lang="id-ID"/>
        </a:p>
      </dgm:t>
    </dgm:pt>
    <dgm:pt modelId="{3F27A2A9-59EF-ED4E-99BB-EE9532275130}">
      <dgm:prSet phldrT="[Teks]"/>
      <dgm:spPr/>
      <dgm:t>
        <a:bodyPr/>
        <a:lstStyle/>
        <a:p>
          <a:r>
            <a:rPr lang="id-ID" dirty="0"/>
            <a:t>Tindak pidana terorisme (Pasal 600-Pasal 602)</a:t>
          </a:r>
        </a:p>
      </dgm:t>
    </dgm:pt>
    <dgm:pt modelId="{1108F1CB-CFB8-1840-B2CD-C9756623BB62}" type="parTrans" cxnId="{E6FB58F0-6269-FB4D-B5DB-5137B378A6D3}">
      <dgm:prSet/>
      <dgm:spPr/>
      <dgm:t>
        <a:bodyPr/>
        <a:lstStyle/>
        <a:p>
          <a:endParaRPr lang="id-ID"/>
        </a:p>
      </dgm:t>
    </dgm:pt>
    <dgm:pt modelId="{727267CE-E351-E143-9B75-2DC9E87DDB83}" type="sibTrans" cxnId="{E6FB58F0-6269-FB4D-B5DB-5137B378A6D3}">
      <dgm:prSet/>
      <dgm:spPr/>
      <dgm:t>
        <a:bodyPr/>
        <a:lstStyle/>
        <a:p>
          <a:endParaRPr lang="id-ID"/>
        </a:p>
      </dgm:t>
    </dgm:pt>
    <dgm:pt modelId="{1A0533D3-65EC-3940-BE43-527E87D3D36B}">
      <dgm:prSet phldrT="[Teks]"/>
      <dgm:spPr/>
      <dgm:t>
        <a:bodyPr/>
        <a:lstStyle/>
        <a:p>
          <a:r>
            <a:rPr lang="id-ID" dirty="0"/>
            <a:t>Tindak pidana korupsi (Pasal 603-Pasal 606)</a:t>
          </a:r>
        </a:p>
      </dgm:t>
    </dgm:pt>
    <dgm:pt modelId="{0EEEC809-F767-3148-AD4B-3DA79E2D350B}" type="parTrans" cxnId="{13A1F932-2C8F-4D45-9542-4B9861566FD6}">
      <dgm:prSet/>
      <dgm:spPr/>
      <dgm:t>
        <a:bodyPr/>
        <a:lstStyle/>
        <a:p>
          <a:endParaRPr lang="id-ID"/>
        </a:p>
      </dgm:t>
    </dgm:pt>
    <dgm:pt modelId="{5C605193-FE25-CD49-9088-1503F7A95702}" type="sibTrans" cxnId="{13A1F932-2C8F-4D45-9542-4B9861566FD6}">
      <dgm:prSet/>
      <dgm:spPr/>
      <dgm:t>
        <a:bodyPr/>
        <a:lstStyle/>
        <a:p>
          <a:endParaRPr lang="id-ID"/>
        </a:p>
      </dgm:t>
    </dgm:pt>
    <dgm:pt modelId="{4E82BF62-3F45-3249-8CA8-811375D48194}">
      <dgm:prSet phldrT="[Teks]"/>
      <dgm:spPr/>
      <dgm:t>
        <a:bodyPr/>
        <a:lstStyle/>
        <a:p>
          <a:r>
            <a:rPr lang="id-ID" dirty="0"/>
            <a:t>Tindak pidana pencucian uang (Pasal 607-Pasal 608)</a:t>
          </a:r>
        </a:p>
      </dgm:t>
    </dgm:pt>
    <dgm:pt modelId="{B02FFACE-2B4D-3C4D-95F2-D34D30176256}" type="parTrans" cxnId="{5CAD3CBC-7A9D-6144-9F66-8AAD1CA90B4B}">
      <dgm:prSet/>
      <dgm:spPr/>
      <dgm:t>
        <a:bodyPr/>
        <a:lstStyle/>
        <a:p>
          <a:endParaRPr lang="id-ID"/>
        </a:p>
      </dgm:t>
    </dgm:pt>
    <dgm:pt modelId="{9D0BE08E-751A-BC41-9792-80D905973B6C}" type="sibTrans" cxnId="{5CAD3CBC-7A9D-6144-9F66-8AAD1CA90B4B}">
      <dgm:prSet/>
      <dgm:spPr/>
      <dgm:t>
        <a:bodyPr/>
        <a:lstStyle/>
        <a:p>
          <a:endParaRPr lang="id-ID"/>
        </a:p>
      </dgm:t>
    </dgm:pt>
    <dgm:pt modelId="{3363E966-B957-8A41-8AF9-1084B6C5B668}">
      <dgm:prSet phldrT="[Teks]"/>
      <dgm:spPr/>
      <dgm:t>
        <a:bodyPr/>
        <a:lstStyle/>
        <a:p>
          <a:r>
            <a:rPr lang="id-ID" dirty="0"/>
            <a:t>Tindak pidana narkotika (Pasal 609-Pasal 611)</a:t>
          </a:r>
        </a:p>
      </dgm:t>
    </dgm:pt>
    <dgm:pt modelId="{67F5E3EE-AE21-4C43-8EB7-B13930A73834}" type="parTrans" cxnId="{6BA0C43C-D2F2-B445-A623-8159506BCFE8}">
      <dgm:prSet/>
      <dgm:spPr/>
      <dgm:t>
        <a:bodyPr/>
        <a:lstStyle/>
        <a:p>
          <a:endParaRPr lang="id-ID"/>
        </a:p>
      </dgm:t>
    </dgm:pt>
    <dgm:pt modelId="{8C98E874-8C23-7F41-86E4-7D2E65F5F757}" type="sibTrans" cxnId="{6BA0C43C-D2F2-B445-A623-8159506BCFE8}">
      <dgm:prSet/>
      <dgm:spPr/>
      <dgm:t>
        <a:bodyPr/>
        <a:lstStyle/>
        <a:p>
          <a:endParaRPr lang="id-ID"/>
        </a:p>
      </dgm:t>
    </dgm:pt>
    <dgm:pt modelId="{3D7AE0BE-B460-4D48-B4AD-6C4BF9A99D91}">
      <dgm:prSet phldrT="[Teks]"/>
      <dgm:spPr/>
      <dgm:t>
        <a:bodyPr/>
        <a:lstStyle/>
        <a:p>
          <a:r>
            <a:rPr lang="id-ID" dirty="0"/>
            <a:t>Tindak pidana permufakatan jahat, persiapan, percobaan, dan pembantuan tindak pidana khusus (Pasal 612)</a:t>
          </a:r>
        </a:p>
      </dgm:t>
    </dgm:pt>
    <dgm:pt modelId="{CF59A535-4912-024F-A671-281298568F40}" type="parTrans" cxnId="{5F17033F-1991-EB42-A834-57F26D100AF3}">
      <dgm:prSet/>
      <dgm:spPr/>
      <dgm:t>
        <a:bodyPr/>
        <a:lstStyle/>
        <a:p>
          <a:endParaRPr lang="id-ID"/>
        </a:p>
      </dgm:t>
    </dgm:pt>
    <dgm:pt modelId="{4306A934-C231-5349-8B10-55E91DD43DA2}" type="sibTrans" cxnId="{5F17033F-1991-EB42-A834-57F26D100AF3}">
      <dgm:prSet/>
      <dgm:spPr/>
      <dgm:t>
        <a:bodyPr/>
        <a:lstStyle/>
        <a:p>
          <a:endParaRPr lang="id-ID"/>
        </a:p>
      </dgm:t>
    </dgm:pt>
    <dgm:pt modelId="{41C84330-258B-CE40-B0C7-2670A48C45F8}" type="pres">
      <dgm:prSet presAssocID="{13770EF2-8B8A-2C4B-B47E-AC3DB9098A77}" presName="Name0" presStyleCnt="0">
        <dgm:presLayoutVars>
          <dgm:chMax val="7"/>
          <dgm:chPref val="7"/>
          <dgm:dir/>
        </dgm:presLayoutVars>
      </dgm:prSet>
      <dgm:spPr/>
    </dgm:pt>
    <dgm:pt modelId="{5A201653-5C33-7843-9554-B74D3F67B957}" type="pres">
      <dgm:prSet presAssocID="{13770EF2-8B8A-2C4B-B47E-AC3DB9098A77}" presName="Name1" presStyleCnt="0"/>
      <dgm:spPr/>
    </dgm:pt>
    <dgm:pt modelId="{BA1863CE-D080-3A41-BB20-F540A3D58BFC}" type="pres">
      <dgm:prSet presAssocID="{13770EF2-8B8A-2C4B-B47E-AC3DB9098A77}" presName="cycle" presStyleCnt="0"/>
      <dgm:spPr/>
    </dgm:pt>
    <dgm:pt modelId="{4DF6917F-2827-8540-80F1-080AD04A079F}" type="pres">
      <dgm:prSet presAssocID="{13770EF2-8B8A-2C4B-B47E-AC3DB9098A77}" presName="srcNode" presStyleLbl="node1" presStyleIdx="0" presStyleCnt="6"/>
      <dgm:spPr/>
    </dgm:pt>
    <dgm:pt modelId="{62DA8303-AA8F-4E4C-A86C-2508E1009570}" type="pres">
      <dgm:prSet presAssocID="{13770EF2-8B8A-2C4B-B47E-AC3DB9098A77}" presName="conn" presStyleLbl="parChTrans1D2" presStyleIdx="0" presStyleCnt="1"/>
      <dgm:spPr/>
    </dgm:pt>
    <dgm:pt modelId="{CFA5A61C-D38B-0F40-9067-3B7E66D84C2A}" type="pres">
      <dgm:prSet presAssocID="{13770EF2-8B8A-2C4B-B47E-AC3DB9098A77}" presName="extraNode" presStyleLbl="node1" presStyleIdx="0" presStyleCnt="6"/>
      <dgm:spPr/>
    </dgm:pt>
    <dgm:pt modelId="{42063369-401C-4048-9690-84E19F741C0D}" type="pres">
      <dgm:prSet presAssocID="{13770EF2-8B8A-2C4B-B47E-AC3DB9098A77}" presName="dstNode" presStyleLbl="node1" presStyleIdx="0" presStyleCnt="6"/>
      <dgm:spPr/>
    </dgm:pt>
    <dgm:pt modelId="{8AB69205-D9B4-E34B-80C4-11A26BAD1374}" type="pres">
      <dgm:prSet presAssocID="{B0F6C507-B3D2-7040-A68D-AF4D9F15A6B8}" presName="text_1" presStyleLbl="node1" presStyleIdx="0" presStyleCnt="6">
        <dgm:presLayoutVars>
          <dgm:bulletEnabled val="1"/>
        </dgm:presLayoutVars>
      </dgm:prSet>
      <dgm:spPr/>
    </dgm:pt>
    <dgm:pt modelId="{8DDE0A04-8DA2-264F-AD3A-CF6B5305DFCC}" type="pres">
      <dgm:prSet presAssocID="{B0F6C507-B3D2-7040-A68D-AF4D9F15A6B8}" presName="accent_1" presStyleCnt="0"/>
      <dgm:spPr/>
    </dgm:pt>
    <dgm:pt modelId="{1F26D210-B019-AD4E-A0BB-15EB04B8B782}" type="pres">
      <dgm:prSet presAssocID="{B0F6C507-B3D2-7040-A68D-AF4D9F15A6B8}" presName="accentRepeatNode" presStyleLbl="solidFgAcc1" presStyleIdx="0" presStyleCnt="6"/>
      <dgm:spPr/>
    </dgm:pt>
    <dgm:pt modelId="{A9951A85-6213-9B49-903E-97FE3AA6E71F}" type="pres">
      <dgm:prSet presAssocID="{3F27A2A9-59EF-ED4E-99BB-EE9532275130}" presName="text_2" presStyleLbl="node1" presStyleIdx="1" presStyleCnt="6">
        <dgm:presLayoutVars>
          <dgm:bulletEnabled val="1"/>
        </dgm:presLayoutVars>
      </dgm:prSet>
      <dgm:spPr/>
    </dgm:pt>
    <dgm:pt modelId="{5EBA4C16-BA77-DD4B-8981-7FA9C8397A38}" type="pres">
      <dgm:prSet presAssocID="{3F27A2A9-59EF-ED4E-99BB-EE9532275130}" presName="accent_2" presStyleCnt="0"/>
      <dgm:spPr/>
    </dgm:pt>
    <dgm:pt modelId="{D0AB85C4-EB94-DC4C-B488-026FD3FD310B}" type="pres">
      <dgm:prSet presAssocID="{3F27A2A9-59EF-ED4E-99BB-EE9532275130}" presName="accentRepeatNode" presStyleLbl="solidFgAcc1" presStyleIdx="1" presStyleCnt="6"/>
      <dgm:spPr/>
    </dgm:pt>
    <dgm:pt modelId="{14686C1B-C0AE-0744-8CFA-4C7F8EE2E463}" type="pres">
      <dgm:prSet presAssocID="{1A0533D3-65EC-3940-BE43-527E87D3D36B}" presName="text_3" presStyleLbl="node1" presStyleIdx="2" presStyleCnt="6">
        <dgm:presLayoutVars>
          <dgm:bulletEnabled val="1"/>
        </dgm:presLayoutVars>
      </dgm:prSet>
      <dgm:spPr/>
    </dgm:pt>
    <dgm:pt modelId="{94DFDD71-841E-4343-9EF6-2327596922A5}" type="pres">
      <dgm:prSet presAssocID="{1A0533D3-65EC-3940-BE43-527E87D3D36B}" presName="accent_3" presStyleCnt="0"/>
      <dgm:spPr/>
    </dgm:pt>
    <dgm:pt modelId="{9044C431-D40B-D64D-A737-5F2B905C406B}" type="pres">
      <dgm:prSet presAssocID="{1A0533D3-65EC-3940-BE43-527E87D3D36B}" presName="accentRepeatNode" presStyleLbl="solidFgAcc1" presStyleIdx="2" presStyleCnt="6"/>
      <dgm:spPr/>
    </dgm:pt>
    <dgm:pt modelId="{BD80F64D-5751-6745-936C-19EDFB9750A7}" type="pres">
      <dgm:prSet presAssocID="{4E82BF62-3F45-3249-8CA8-811375D48194}" presName="text_4" presStyleLbl="node1" presStyleIdx="3" presStyleCnt="6">
        <dgm:presLayoutVars>
          <dgm:bulletEnabled val="1"/>
        </dgm:presLayoutVars>
      </dgm:prSet>
      <dgm:spPr/>
    </dgm:pt>
    <dgm:pt modelId="{DA784E46-44F8-B841-93AE-CB0541067D41}" type="pres">
      <dgm:prSet presAssocID="{4E82BF62-3F45-3249-8CA8-811375D48194}" presName="accent_4" presStyleCnt="0"/>
      <dgm:spPr/>
    </dgm:pt>
    <dgm:pt modelId="{E9A265C2-611F-5D44-9F95-22A1BC7D9AA3}" type="pres">
      <dgm:prSet presAssocID="{4E82BF62-3F45-3249-8CA8-811375D48194}" presName="accentRepeatNode" presStyleLbl="solidFgAcc1" presStyleIdx="3" presStyleCnt="6"/>
      <dgm:spPr/>
    </dgm:pt>
    <dgm:pt modelId="{5C5D2746-AEC7-B449-96C5-F7C2F5ACBEE2}" type="pres">
      <dgm:prSet presAssocID="{3363E966-B957-8A41-8AF9-1084B6C5B668}" presName="text_5" presStyleLbl="node1" presStyleIdx="4" presStyleCnt="6">
        <dgm:presLayoutVars>
          <dgm:bulletEnabled val="1"/>
        </dgm:presLayoutVars>
      </dgm:prSet>
      <dgm:spPr/>
    </dgm:pt>
    <dgm:pt modelId="{2A6BE2BC-880F-8C40-90B3-66739107AFBB}" type="pres">
      <dgm:prSet presAssocID="{3363E966-B957-8A41-8AF9-1084B6C5B668}" presName="accent_5" presStyleCnt="0"/>
      <dgm:spPr/>
    </dgm:pt>
    <dgm:pt modelId="{7CDEE935-9515-D347-A6F3-806FDD895801}" type="pres">
      <dgm:prSet presAssocID="{3363E966-B957-8A41-8AF9-1084B6C5B668}" presName="accentRepeatNode" presStyleLbl="solidFgAcc1" presStyleIdx="4" presStyleCnt="6"/>
      <dgm:spPr/>
    </dgm:pt>
    <dgm:pt modelId="{171EE967-FEF0-B74E-9371-31E7EF1E7146}" type="pres">
      <dgm:prSet presAssocID="{3D7AE0BE-B460-4D48-B4AD-6C4BF9A99D91}" presName="text_6" presStyleLbl="node1" presStyleIdx="5" presStyleCnt="6">
        <dgm:presLayoutVars>
          <dgm:bulletEnabled val="1"/>
        </dgm:presLayoutVars>
      </dgm:prSet>
      <dgm:spPr/>
    </dgm:pt>
    <dgm:pt modelId="{62DD7AA5-EE35-8D45-96C6-A133849DD781}" type="pres">
      <dgm:prSet presAssocID="{3D7AE0BE-B460-4D48-B4AD-6C4BF9A99D91}" presName="accent_6" presStyleCnt="0"/>
      <dgm:spPr/>
    </dgm:pt>
    <dgm:pt modelId="{47E383F8-790A-5446-8E88-F2D75A370F2C}" type="pres">
      <dgm:prSet presAssocID="{3D7AE0BE-B460-4D48-B4AD-6C4BF9A99D91}" presName="accentRepeatNode" presStyleLbl="solidFgAcc1" presStyleIdx="5" presStyleCnt="6"/>
      <dgm:spPr/>
    </dgm:pt>
  </dgm:ptLst>
  <dgm:cxnLst>
    <dgm:cxn modelId="{13A1F932-2C8F-4D45-9542-4B9861566FD6}" srcId="{13770EF2-8B8A-2C4B-B47E-AC3DB9098A77}" destId="{1A0533D3-65EC-3940-BE43-527E87D3D36B}" srcOrd="2" destOrd="0" parTransId="{0EEEC809-F767-3148-AD4B-3DA79E2D350B}" sibTransId="{5C605193-FE25-CD49-9088-1503F7A95702}"/>
    <dgm:cxn modelId="{24433636-62D5-4243-BF32-09BA83D9F83D}" type="presOf" srcId="{36F599A3-AA59-614C-AF14-E27761F8A586}" destId="{62DA8303-AA8F-4E4C-A86C-2508E1009570}" srcOrd="0" destOrd="0" presId="urn:microsoft.com/office/officeart/2008/layout/VerticalCurvedList"/>
    <dgm:cxn modelId="{6BA0C43C-D2F2-B445-A623-8159506BCFE8}" srcId="{13770EF2-8B8A-2C4B-B47E-AC3DB9098A77}" destId="{3363E966-B957-8A41-8AF9-1084B6C5B668}" srcOrd="4" destOrd="0" parTransId="{67F5E3EE-AE21-4C43-8EB7-B13930A73834}" sibTransId="{8C98E874-8C23-7F41-86E4-7D2E65F5F757}"/>
    <dgm:cxn modelId="{5F17033F-1991-EB42-A834-57F26D100AF3}" srcId="{13770EF2-8B8A-2C4B-B47E-AC3DB9098A77}" destId="{3D7AE0BE-B460-4D48-B4AD-6C4BF9A99D91}" srcOrd="5" destOrd="0" parTransId="{CF59A535-4912-024F-A671-281298568F40}" sibTransId="{4306A934-C231-5349-8B10-55E91DD43DA2}"/>
    <dgm:cxn modelId="{120EC552-3CD2-C14A-AF6A-722E736EC3D2}" type="presOf" srcId="{1A0533D3-65EC-3940-BE43-527E87D3D36B}" destId="{14686C1B-C0AE-0744-8CFA-4C7F8EE2E463}" srcOrd="0" destOrd="0" presId="urn:microsoft.com/office/officeart/2008/layout/VerticalCurvedList"/>
    <dgm:cxn modelId="{4DBC5D92-FEB1-444E-828C-DCF62DD0C56E}" type="presOf" srcId="{3363E966-B957-8A41-8AF9-1084B6C5B668}" destId="{5C5D2746-AEC7-B449-96C5-F7C2F5ACBEE2}" srcOrd="0" destOrd="0" presId="urn:microsoft.com/office/officeart/2008/layout/VerticalCurvedList"/>
    <dgm:cxn modelId="{DE989E93-4453-1E43-A25E-D124A95C38AC}" type="presOf" srcId="{B0F6C507-B3D2-7040-A68D-AF4D9F15A6B8}" destId="{8AB69205-D9B4-E34B-80C4-11A26BAD1374}" srcOrd="0" destOrd="0" presId="urn:microsoft.com/office/officeart/2008/layout/VerticalCurvedList"/>
    <dgm:cxn modelId="{A8843C9F-45DF-2D4F-A13D-BF058039E853}" type="presOf" srcId="{3F27A2A9-59EF-ED4E-99BB-EE9532275130}" destId="{A9951A85-6213-9B49-903E-97FE3AA6E71F}" srcOrd="0" destOrd="0" presId="urn:microsoft.com/office/officeart/2008/layout/VerticalCurvedList"/>
    <dgm:cxn modelId="{5CAD3CBC-7A9D-6144-9F66-8AAD1CA90B4B}" srcId="{13770EF2-8B8A-2C4B-B47E-AC3DB9098A77}" destId="{4E82BF62-3F45-3249-8CA8-811375D48194}" srcOrd="3" destOrd="0" parTransId="{B02FFACE-2B4D-3C4D-95F2-D34D30176256}" sibTransId="{9D0BE08E-751A-BC41-9792-80D905973B6C}"/>
    <dgm:cxn modelId="{376C28CC-990E-2440-94CD-7D5DAEA335CE}" srcId="{13770EF2-8B8A-2C4B-B47E-AC3DB9098A77}" destId="{B0F6C507-B3D2-7040-A68D-AF4D9F15A6B8}" srcOrd="0" destOrd="0" parTransId="{7F1183EA-E219-BE49-9C40-3BA3810D7097}" sibTransId="{36F599A3-AA59-614C-AF14-E27761F8A586}"/>
    <dgm:cxn modelId="{72D02DD4-BCA0-814E-9159-8E8DFBA1A638}" type="presOf" srcId="{13770EF2-8B8A-2C4B-B47E-AC3DB9098A77}" destId="{41C84330-258B-CE40-B0C7-2670A48C45F8}" srcOrd="0" destOrd="0" presId="urn:microsoft.com/office/officeart/2008/layout/VerticalCurvedList"/>
    <dgm:cxn modelId="{5A8A24EE-61FB-0D49-85A8-932227C3E3C2}" type="presOf" srcId="{3D7AE0BE-B460-4D48-B4AD-6C4BF9A99D91}" destId="{171EE967-FEF0-B74E-9371-31E7EF1E7146}" srcOrd="0" destOrd="0" presId="urn:microsoft.com/office/officeart/2008/layout/VerticalCurvedList"/>
    <dgm:cxn modelId="{E6FB58F0-6269-FB4D-B5DB-5137B378A6D3}" srcId="{13770EF2-8B8A-2C4B-B47E-AC3DB9098A77}" destId="{3F27A2A9-59EF-ED4E-99BB-EE9532275130}" srcOrd="1" destOrd="0" parTransId="{1108F1CB-CFB8-1840-B2CD-C9756623BB62}" sibTransId="{727267CE-E351-E143-9B75-2DC9E87DDB83}"/>
    <dgm:cxn modelId="{755112F9-D183-6646-9D36-ACCD05D8296E}" type="presOf" srcId="{4E82BF62-3F45-3249-8CA8-811375D48194}" destId="{BD80F64D-5751-6745-936C-19EDFB9750A7}" srcOrd="0" destOrd="0" presId="urn:microsoft.com/office/officeart/2008/layout/VerticalCurvedList"/>
    <dgm:cxn modelId="{97050891-9C8B-9040-8AAB-A7D412508E5A}" type="presParOf" srcId="{41C84330-258B-CE40-B0C7-2670A48C45F8}" destId="{5A201653-5C33-7843-9554-B74D3F67B957}" srcOrd="0" destOrd="0" presId="urn:microsoft.com/office/officeart/2008/layout/VerticalCurvedList"/>
    <dgm:cxn modelId="{62F677D7-6D96-EB4C-A0EC-E64C1CB4A34D}" type="presParOf" srcId="{5A201653-5C33-7843-9554-B74D3F67B957}" destId="{BA1863CE-D080-3A41-BB20-F540A3D58BFC}" srcOrd="0" destOrd="0" presId="urn:microsoft.com/office/officeart/2008/layout/VerticalCurvedList"/>
    <dgm:cxn modelId="{B848F432-5922-034D-AC25-E6127FFCB734}" type="presParOf" srcId="{BA1863CE-D080-3A41-BB20-F540A3D58BFC}" destId="{4DF6917F-2827-8540-80F1-080AD04A079F}" srcOrd="0" destOrd="0" presId="urn:microsoft.com/office/officeart/2008/layout/VerticalCurvedList"/>
    <dgm:cxn modelId="{6EB1EFBE-BA43-A840-8035-6B3E0D32E096}" type="presParOf" srcId="{BA1863CE-D080-3A41-BB20-F540A3D58BFC}" destId="{62DA8303-AA8F-4E4C-A86C-2508E1009570}" srcOrd="1" destOrd="0" presId="urn:microsoft.com/office/officeart/2008/layout/VerticalCurvedList"/>
    <dgm:cxn modelId="{2FD6E715-ED8C-0946-8D41-D3802202C1B5}" type="presParOf" srcId="{BA1863CE-D080-3A41-BB20-F540A3D58BFC}" destId="{CFA5A61C-D38B-0F40-9067-3B7E66D84C2A}" srcOrd="2" destOrd="0" presId="urn:microsoft.com/office/officeart/2008/layout/VerticalCurvedList"/>
    <dgm:cxn modelId="{156C3D8C-EF78-264D-AEFD-50AAA409C599}" type="presParOf" srcId="{BA1863CE-D080-3A41-BB20-F540A3D58BFC}" destId="{42063369-401C-4048-9690-84E19F741C0D}" srcOrd="3" destOrd="0" presId="urn:microsoft.com/office/officeart/2008/layout/VerticalCurvedList"/>
    <dgm:cxn modelId="{232979FB-3A83-9D4F-AD08-F0994515C524}" type="presParOf" srcId="{5A201653-5C33-7843-9554-B74D3F67B957}" destId="{8AB69205-D9B4-E34B-80C4-11A26BAD1374}" srcOrd="1" destOrd="0" presId="urn:microsoft.com/office/officeart/2008/layout/VerticalCurvedList"/>
    <dgm:cxn modelId="{BB8780F3-36B2-6F4C-AF29-3609126ED6A2}" type="presParOf" srcId="{5A201653-5C33-7843-9554-B74D3F67B957}" destId="{8DDE0A04-8DA2-264F-AD3A-CF6B5305DFCC}" srcOrd="2" destOrd="0" presId="urn:microsoft.com/office/officeart/2008/layout/VerticalCurvedList"/>
    <dgm:cxn modelId="{F4E1407A-6F98-4F40-A3FD-86AFEE701F4B}" type="presParOf" srcId="{8DDE0A04-8DA2-264F-AD3A-CF6B5305DFCC}" destId="{1F26D210-B019-AD4E-A0BB-15EB04B8B782}" srcOrd="0" destOrd="0" presId="urn:microsoft.com/office/officeart/2008/layout/VerticalCurvedList"/>
    <dgm:cxn modelId="{099F57CB-A0C7-5846-A1E9-E8C92B9934D3}" type="presParOf" srcId="{5A201653-5C33-7843-9554-B74D3F67B957}" destId="{A9951A85-6213-9B49-903E-97FE3AA6E71F}" srcOrd="3" destOrd="0" presId="urn:microsoft.com/office/officeart/2008/layout/VerticalCurvedList"/>
    <dgm:cxn modelId="{661E6BB3-8909-C34B-A3BB-1452459FC6CD}" type="presParOf" srcId="{5A201653-5C33-7843-9554-B74D3F67B957}" destId="{5EBA4C16-BA77-DD4B-8981-7FA9C8397A38}" srcOrd="4" destOrd="0" presId="urn:microsoft.com/office/officeart/2008/layout/VerticalCurvedList"/>
    <dgm:cxn modelId="{12A94167-7945-BB44-9361-72E58640982F}" type="presParOf" srcId="{5EBA4C16-BA77-DD4B-8981-7FA9C8397A38}" destId="{D0AB85C4-EB94-DC4C-B488-026FD3FD310B}" srcOrd="0" destOrd="0" presId="urn:microsoft.com/office/officeart/2008/layout/VerticalCurvedList"/>
    <dgm:cxn modelId="{47424578-4635-CE48-A0AD-4C8CE2D48F5B}" type="presParOf" srcId="{5A201653-5C33-7843-9554-B74D3F67B957}" destId="{14686C1B-C0AE-0744-8CFA-4C7F8EE2E463}" srcOrd="5" destOrd="0" presId="urn:microsoft.com/office/officeart/2008/layout/VerticalCurvedList"/>
    <dgm:cxn modelId="{6E6439F9-DFCF-3740-A1C9-95F0E05D4FC3}" type="presParOf" srcId="{5A201653-5C33-7843-9554-B74D3F67B957}" destId="{94DFDD71-841E-4343-9EF6-2327596922A5}" srcOrd="6" destOrd="0" presId="urn:microsoft.com/office/officeart/2008/layout/VerticalCurvedList"/>
    <dgm:cxn modelId="{1F7813B9-E1FD-0343-9AD4-125A045E5777}" type="presParOf" srcId="{94DFDD71-841E-4343-9EF6-2327596922A5}" destId="{9044C431-D40B-D64D-A737-5F2B905C406B}" srcOrd="0" destOrd="0" presId="urn:microsoft.com/office/officeart/2008/layout/VerticalCurvedList"/>
    <dgm:cxn modelId="{D55D2AF5-3258-8744-8447-BDD5B5BEC19A}" type="presParOf" srcId="{5A201653-5C33-7843-9554-B74D3F67B957}" destId="{BD80F64D-5751-6745-936C-19EDFB9750A7}" srcOrd="7" destOrd="0" presId="urn:microsoft.com/office/officeart/2008/layout/VerticalCurvedList"/>
    <dgm:cxn modelId="{CB232E62-9847-5C4B-8247-B7C734477051}" type="presParOf" srcId="{5A201653-5C33-7843-9554-B74D3F67B957}" destId="{DA784E46-44F8-B841-93AE-CB0541067D41}" srcOrd="8" destOrd="0" presId="urn:microsoft.com/office/officeart/2008/layout/VerticalCurvedList"/>
    <dgm:cxn modelId="{E6039580-ACF6-A147-9619-F51FE11DBA70}" type="presParOf" srcId="{DA784E46-44F8-B841-93AE-CB0541067D41}" destId="{E9A265C2-611F-5D44-9F95-22A1BC7D9AA3}" srcOrd="0" destOrd="0" presId="urn:microsoft.com/office/officeart/2008/layout/VerticalCurvedList"/>
    <dgm:cxn modelId="{34A2C25F-FFE2-0543-BF04-6D38B208210F}" type="presParOf" srcId="{5A201653-5C33-7843-9554-B74D3F67B957}" destId="{5C5D2746-AEC7-B449-96C5-F7C2F5ACBEE2}" srcOrd="9" destOrd="0" presId="urn:microsoft.com/office/officeart/2008/layout/VerticalCurvedList"/>
    <dgm:cxn modelId="{D15FF95F-5C63-CA44-AA94-1D93E0E9E59A}" type="presParOf" srcId="{5A201653-5C33-7843-9554-B74D3F67B957}" destId="{2A6BE2BC-880F-8C40-90B3-66739107AFBB}" srcOrd="10" destOrd="0" presId="urn:microsoft.com/office/officeart/2008/layout/VerticalCurvedList"/>
    <dgm:cxn modelId="{5517AE8A-AB5F-554E-8F6A-44BDCE0D9F7E}" type="presParOf" srcId="{2A6BE2BC-880F-8C40-90B3-66739107AFBB}" destId="{7CDEE935-9515-D347-A6F3-806FDD895801}" srcOrd="0" destOrd="0" presId="urn:microsoft.com/office/officeart/2008/layout/VerticalCurvedList"/>
    <dgm:cxn modelId="{E9D8FA6A-496C-8844-B41F-663383C0E431}" type="presParOf" srcId="{5A201653-5C33-7843-9554-B74D3F67B957}" destId="{171EE967-FEF0-B74E-9371-31E7EF1E7146}" srcOrd="11" destOrd="0" presId="urn:microsoft.com/office/officeart/2008/layout/VerticalCurvedList"/>
    <dgm:cxn modelId="{E669D50C-4D04-CD40-9D54-CA3B55201F38}" type="presParOf" srcId="{5A201653-5C33-7843-9554-B74D3F67B957}" destId="{62DD7AA5-EE35-8D45-96C6-A133849DD781}" srcOrd="12" destOrd="0" presId="urn:microsoft.com/office/officeart/2008/layout/VerticalCurvedList"/>
    <dgm:cxn modelId="{1D8428A5-0E02-1E4F-AC07-EA661BD05506}" type="presParOf" srcId="{62DD7AA5-EE35-8D45-96C6-A133849DD781}" destId="{47E383F8-790A-5446-8E88-F2D75A370F2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8A69A5-CD16-EF4A-90C9-3F14C110EDB8}"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id-ID"/>
        </a:p>
      </dgm:t>
    </dgm:pt>
    <dgm:pt modelId="{A326EF20-FA1E-D347-94A1-FF6EC6390705}">
      <dgm:prSet phldrT="[Teks]"/>
      <dgm:spPr/>
      <dgm:t>
        <a:bodyPr/>
        <a:lstStyle/>
        <a:p>
          <a:r>
            <a:rPr lang="id-ID" dirty="0"/>
            <a:t>Merugikan KN/PN</a:t>
          </a:r>
        </a:p>
      </dgm:t>
    </dgm:pt>
    <dgm:pt modelId="{190ADB02-0C0C-9148-89C5-6CB6CEB5BEF0}" type="parTrans" cxnId="{91D35EC5-F49F-1A44-8686-C137513D9113}">
      <dgm:prSet/>
      <dgm:spPr/>
      <dgm:t>
        <a:bodyPr/>
        <a:lstStyle/>
        <a:p>
          <a:endParaRPr lang="id-ID"/>
        </a:p>
      </dgm:t>
    </dgm:pt>
    <dgm:pt modelId="{D107FEBF-EB15-D144-8B17-56AB93313EAA}" type="sibTrans" cxnId="{91D35EC5-F49F-1A44-8686-C137513D9113}">
      <dgm:prSet/>
      <dgm:spPr/>
      <dgm:t>
        <a:bodyPr/>
        <a:lstStyle/>
        <a:p>
          <a:endParaRPr lang="id-ID"/>
        </a:p>
      </dgm:t>
    </dgm:pt>
    <dgm:pt modelId="{3C1610F4-8577-C749-8E4D-B1B7862F4E7D}">
      <dgm:prSet phldrT="[Teks]" custT="1"/>
      <dgm:spPr/>
      <dgm:t>
        <a:bodyPr/>
        <a:lstStyle/>
        <a:p>
          <a:r>
            <a:rPr lang="id-ID" sz="1400" dirty="0"/>
            <a:t>Memperkaya diri sendiri, orang lain, atau korporasi secara melawan hukum</a:t>
          </a:r>
        </a:p>
      </dgm:t>
    </dgm:pt>
    <dgm:pt modelId="{7D7EFEF9-6DCF-B341-B6F9-AF08B58DD724}" type="parTrans" cxnId="{1919B7F3-C9B8-1E4C-A638-41C412191030}">
      <dgm:prSet/>
      <dgm:spPr/>
      <dgm:t>
        <a:bodyPr/>
        <a:lstStyle/>
        <a:p>
          <a:endParaRPr lang="id-ID"/>
        </a:p>
      </dgm:t>
    </dgm:pt>
    <dgm:pt modelId="{9BEA5E48-51AB-904B-9159-D2D85FA6B64C}" type="sibTrans" cxnId="{1919B7F3-C9B8-1E4C-A638-41C412191030}">
      <dgm:prSet/>
      <dgm:spPr/>
      <dgm:t>
        <a:bodyPr/>
        <a:lstStyle/>
        <a:p>
          <a:endParaRPr lang="id-ID"/>
        </a:p>
      </dgm:t>
    </dgm:pt>
    <dgm:pt modelId="{2DE88DA5-2DB9-1346-8826-B6A75BA5663C}">
      <dgm:prSet phldrT="[Teks]"/>
      <dgm:spPr/>
      <dgm:t>
        <a:bodyPr/>
        <a:lstStyle/>
        <a:p>
          <a:r>
            <a:rPr lang="id-ID" dirty="0"/>
            <a:t>Suap</a:t>
          </a:r>
        </a:p>
      </dgm:t>
    </dgm:pt>
    <dgm:pt modelId="{E275DF2D-D229-C141-8159-2F3F9FE91230}" type="parTrans" cxnId="{16F7CF99-CD2C-8547-B5F8-6D2D417C3F4E}">
      <dgm:prSet/>
      <dgm:spPr/>
      <dgm:t>
        <a:bodyPr/>
        <a:lstStyle/>
        <a:p>
          <a:endParaRPr lang="id-ID"/>
        </a:p>
      </dgm:t>
    </dgm:pt>
    <dgm:pt modelId="{B98136C4-2893-5C42-A55D-839CBC3389CC}" type="sibTrans" cxnId="{16F7CF99-CD2C-8547-B5F8-6D2D417C3F4E}">
      <dgm:prSet/>
      <dgm:spPr/>
      <dgm:t>
        <a:bodyPr/>
        <a:lstStyle/>
        <a:p>
          <a:endParaRPr lang="id-ID"/>
        </a:p>
      </dgm:t>
    </dgm:pt>
    <dgm:pt modelId="{73451900-11DC-A24A-8347-277BC43F6146}">
      <dgm:prSet phldrT="[Teks]" custT="1"/>
      <dgm:spPr/>
      <dgm:t>
        <a:bodyPr/>
        <a:lstStyle/>
        <a:p>
          <a:r>
            <a:rPr lang="id-ID" sz="1400" dirty="0"/>
            <a:t>Dapat berupa janji, ada maksud untuk mempengaruhi pejabat publik dalam pengambilan kebijakan maupun keputusannya.</a:t>
          </a:r>
        </a:p>
      </dgm:t>
    </dgm:pt>
    <dgm:pt modelId="{CB6CEB23-E0D7-0B40-90B0-736B33AB3C6A}" type="parTrans" cxnId="{0A33379B-A14B-204C-8EDF-5AF4A65E7176}">
      <dgm:prSet/>
      <dgm:spPr/>
      <dgm:t>
        <a:bodyPr/>
        <a:lstStyle/>
        <a:p>
          <a:endParaRPr lang="id-ID"/>
        </a:p>
      </dgm:t>
    </dgm:pt>
    <dgm:pt modelId="{64F810D3-963E-3048-AB35-4C954B08C0B3}" type="sibTrans" cxnId="{0A33379B-A14B-204C-8EDF-5AF4A65E7176}">
      <dgm:prSet/>
      <dgm:spPr/>
      <dgm:t>
        <a:bodyPr/>
        <a:lstStyle/>
        <a:p>
          <a:endParaRPr lang="id-ID"/>
        </a:p>
      </dgm:t>
    </dgm:pt>
    <dgm:pt modelId="{71D4C82E-90A6-6443-8EEE-16AE78F7965D}">
      <dgm:prSet phldrT="[Teks]"/>
      <dgm:spPr/>
      <dgm:t>
        <a:bodyPr/>
        <a:lstStyle/>
        <a:p>
          <a:r>
            <a:rPr lang="id-ID" dirty="0"/>
            <a:t>Gratifikasi</a:t>
          </a:r>
        </a:p>
      </dgm:t>
    </dgm:pt>
    <dgm:pt modelId="{1FD73EAE-00D7-5249-B552-A7E504913895}" type="parTrans" cxnId="{F7852D32-7539-694C-AA7D-F71EFD881CC5}">
      <dgm:prSet/>
      <dgm:spPr/>
      <dgm:t>
        <a:bodyPr/>
        <a:lstStyle/>
        <a:p>
          <a:endParaRPr lang="id-ID"/>
        </a:p>
      </dgm:t>
    </dgm:pt>
    <dgm:pt modelId="{EDCA2B2C-F2B4-2A41-857E-9F50AF5D2CE2}" type="sibTrans" cxnId="{F7852D32-7539-694C-AA7D-F71EFD881CC5}">
      <dgm:prSet/>
      <dgm:spPr/>
      <dgm:t>
        <a:bodyPr/>
        <a:lstStyle/>
        <a:p>
          <a:endParaRPr lang="id-ID"/>
        </a:p>
      </dgm:t>
    </dgm:pt>
    <dgm:pt modelId="{983AEB7C-AE38-EA4B-8800-0CA2B67EB9A9}">
      <dgm:prSet phldrT="[Teks]" custT="1"/>
      <dgm:spPr/>
      <dgm:t>
        <a:bodyPr/>
        <a:lstStyle/>
        <a:p>
          <a:r>
            <a:rPr lang="id-ID" sz="1400" dirty="0"/>
            <a:t>Pemberian dalam arti luas dan bukan janji. dapat dianggap sebagai suap apabila berhubungan dengan jabatannya dan yang berlawanan dengan kewajiban atau tugasnya.</a:t>
          </a:r>
        </a:p>
      </dgm:t>
    </dgm:pt>
    <dgm:pt modelId="{5CCCEF61-8068-4D46-B761-A326B7609863}" type="parTrans" cxnId="{3AB24F11-A492-2B4F-B03A-75001E7AA4E4}">
      <dgm:prSet/>
      <dgm:spPr/>
      <dgm:t>
        <a:bodyPr/>
        <a:lstStyle/>
        <a:p>
          <a:endParaRPr lang="id-ID"/>
        </a:p>
      </dgm:t>
    </dgm:pt>
    <dgm:pt modelId="{CB4C3755-4E2B-4542-B809-B33F10FAB5E6}" type="sibTrans" cxnId="{3AB24F11-A492-2B4F-B03A-75001E7AA4E4}">
      <dgm:prSet/>
      <dgm:spPr/>
      <dgm:t>
        <a:bodyPr/>
        <a:lstStyle/>
        <a:p>
          <a:endParaRPr lang="id-ID"/>
        </a:p>
      </dgm:t>
    </dgm:pt>
    <dgm:pt modelId="{353AAAF0-098C-EE40-BA00-DBC381CE2F28}" type="pres">
      <dgm:prSet presAssocID="{C28A69A5-CD16-EF4A-90C9-3F14C110EDB8}" presName="rootnode" presStyleCnt="0">
        <dgm:presLayoutVars>
          <dgm:chMax/>
          <dgm:chPref/>
          <dgm:dir/>
          <dgm:animLvl val="lvl"/>
        </dgm:presLayoutVars>
      </dgm:prSet>
      <dgm:spPr/>
    </dgm:pt>
    <dgm:pt modelId="{79BEE808-8434-E344-9EE8-56E03A730FA5}" type="pres">
      <dgm:prSet presAssocID="{A326EF20-FA1E-D347-94A1-FF6EC6390705}" presName="composite" presStyleCnt="0"/>
      <dgm:spPr/>
    </dgm:pt>
    <dgm:pt modelId="{85761256-324A-2F4A-AEA3-4032AF847AFE}" type="pres">
      <dgm:prSet presAssocID="{A326EF20-FA1E-D347-94A1-FF6EC6390705}" presName="bentUpArrow1" presStyleLbl="alignImgPlace1" presStyleIdx="0" presStyleCnt="2"/>
      <dgm:spPr/>
    </dgm:pt>
    <dgm:pt modelId="{32BE364F-44E0-BB48-812C-D722C862152D}" type="pres">
      <dgm:prSet presAssocID="{A326EF20-FA1E-D347-94A1-FF6EC6390705}" presName="ParentText" presStyleLbl="node1" presStyleIdx="0" presStyleCnt="3">
        <dgm:presLayoutVars>
          <dgm:chMax val="1"/>
          <dgm:chPref val="1"/>
          <dgm:bulletEnabled val="1"/>
        </dgm:presLayoutVars>
      </dgm:prSet>
      <dgm:spPr/>
    </dgm:pt>
    <dgm:pt modelId="{1C158B0E-16CB-D049-BE2F-27E9DCD91E4B}" type="pres">
      <dgm:prSet presAssocID="{A326EF20-FA1E-D347-94A1-FF6EC6390705}" presName="ChildText" presStyleLbl="revTx" presStyleIdx="0" presStyleCnt="3">
        <dgm:presLayoutVars>
          <dgm:chMax val="0"/>
          <dgm:chPref val="0"/>
          <dgm:bulletEnabled val="1"/>
        </dgm:presLayoutVars>
      </dgm:prSet>
      <dgm:spPr/>
    </dgm:pt>
    <dgm:pt modelId="{CC415974-EA4B-3942-9E6B-D033F05C4F91}" type="pres">
      <dgm:prSet presAssocID="{D107FEBF-EB15-D144-8B17-56AB93313EAA}" presName="sibTrans" presStyleCnt="0"/>
      <dgm:spPr/>
    </dgm:pt>
    <dgm:pt modelId="{EC8EBF5F-B528-A746-A3EA-F151F3D1D5A8}" type="pres">
      <dgm:prSet presAssocID="{2DE88DA5-2DB9-1346-8826-B6A75BA5663C}" presName="composite" presStyleCnt="0"/>
      <dgm:spPr/>
    </dgm:pt>
    <dgm:pt modelId="{1977584B-7370-2149-B3CE-FE8E9D2BF4D6}" type="pres">
      <dgm:prSet presAssocID="{2DE88DA5-2DB9-1346-8826-B6A75BA5663C}" presName="bentUpArrow1" presStyleLbl="alignImgPlace1" presStyleIdx="1" presStyleCnt="2"/>
      <dgm:spPr/>
    </dgm:pt>
    <dgm:pt modelId="{F2AB8C98-F20B-DA4A-AE00-1B382AD51411}" type="pres">
      <dgm:prSet presAssocID="{2DE88DA5-2DB9-1346-8826-B6A75BA5663C}" presName="ParentText" presStyleLbl="node1" presStyleIdx="1" presStyleCnt="3">
        <dgm:presLayoutVars>
          <dgm:chMax val="1"/>
          <dgm:chPref val="1"/>
          <dgm:bulletEnabled val="1"/>
        </dgm:presLayoutVars>
      </dgm:prSet>
      <dgm:spPr/>
    </dgm:pt>
    <dgm:pt modelId="{D94F39AB-FD8B-E64B-A123-3A2B27093ED9}" type="pres">
      <dgm:prSet presAssocID="{2DE88DA5-2DB9-1346-8826-B6A75BA5663C}" presName="ChildText" presStyleLbl="revTx" presStyleIdx="1" presStyleCnt="3" custScaleX="137495" custLinFactNeighborX="17594">
        <dgm:presLayoutVars>
          <dgm:chMax val="0"/>
          <dgm:chPref val="0"/>
          <dgm:bulletEnabled val="1"/>
        </dgm:presLayoutVars>
      </dgm:prSet>
      <dgm:spPr/>
    </dgm:pt>
    <dgm:pt modelId="{0E990F04-5DB6-2F4C-ABD0-454C492EF55E}" type="pres">
      <dgm:prSet presAssocID="{B98136C4-2893-5C42-A55D-839CBC3389CC}" presName="sibTrans" presStyleCnt="0"/>
      <dgm:spPr/>
    </dgm:pt>
    <dgm:pt modelId="{CD63FAB8-32D2-CE4A-BC40-46581FABD700}" type="pres">
      <dgm:prSet presAssocID="{71D4C82E-90A6-6443-8EEE-16AE78F7965D}" presName="composite" presStyleCnt="0"/>
      <dgm:spPr/>
    </dgm:pt>
    <dgm:pt modelId="{E7F62D32-FAC1-D048-A322-D3797976646F}" type="pres">
      <dgm:prSet presAssocID="{71D4C82E-90A6-6443-8EEE-16AE78F7965D}" presName="ParentText" presStyleLbl="node1" presStyleIdx="2" presStyleCnt="3">
        <dgm:presLayoutVars>
          <dgm:chMax val="1"/>
          <dgm:chPref val="1"/>
          <dgm:bulletEnabled val="1"/>
        </dgm:presLayoutVars>
      </dgm:prSet>
      <dgm:spPr/>
    </dgm:pt>
    <dgm:pt modelId="{08D42A32-6E0D-AD45-BED5-4BA8455C0151}" type="pres">
      <dgm:prSet presAssocID="{71D4C82E-90A6-6443-8EEE-16AE78F7965D}" presName="FinalChildText" presStyleLbl="revTx" presStyleIdx="2" presStyleCnt="3" custScaleX="138549" custLinFactNeighborX="22177">
        <dgm:presLayoutVars>
          <dgm:chMax val="0"/>
          <dgm:chPref val="0"/>
          <dgm:bulletEnabled val="1"/>
        </dgm:presLayoutVars>
      </dgm:prSet>
      <dgm:spPr/>
    </dgm:pt>
  </dgm:ptLst>
  <dgm:cxnLst>
    <dgm:cxn modelId="{55628E0A-0753-B644-826B-0695865DEB03}" type="presOf" srcId="{3C1610F4-8577-C749-8E4D-B1B7862F4E7D}" destId="{1C158B0E-16CB-D049-BE2F-27E9DCD91E4B}" srcOrd="0" destOrd="0" presId="urn:microsoft.com/office/officeart/2005/8/layout/StepDownProcess"/>
    <dgm:cxn modelId="{3AB24F11-A492-2B4F-B03A-75001E7AA4E4}" srcId="{71D4C82E-90A6-6443-8EEE-16AE78F7965D}" destId="{983AEB7C-AE38-EA4B-8800-0CA2B67EB9A9}" srcOrd="0" destOrd="0" parTransId="{5CCCEF61-8068-4D46-B761-A326B7609863}" sibTransId="{CB4C3755-4E2B-4542-B809-B33F10FAB5E6}"/>
    <dgm:cxn modelId="{F7852D32-7539-694C-AA7D-F71EFD881CC5}" srcId="{C28A69A5-CD16-EF4A-90C9-3F14C110EDB8}" destId="{71D4C82E-90A6-6443-8EEE-16AE78F7965D}" srcOrd="2" destOrd="0" parTransId="{1FD73EAE-00D7-5249-B552-A7E504913895}" sibTransId="{EDCA2B2C-F2B4-2A41-857E-9F50AF5D2CE2}"/>
    <dgm:cxn modelId="{3A379A90-2F09-5043-B678-B949D61BCC74}" type="presOf" srcId="{73451900-11DC-A24A-8347-277BC43F6146}" destId="{D94F39AB-FD8B-E64B-A123-3A2B27093ED9}" srcOrd="0" destOrd="0" presId="urn:microsoft.com/office/officeart/2005/8/layout/StepDownProcess"/>
    <dgm:cxn modelId="{16F7CF99-CD2C-8547-B5F8-6D2D417C3F4E}" srcId="{C28A69A5-CD16-EF4A-90C9-3F14C110EDB8}" destId="{2DE88DA5-2DB9-1346-8826-B6A75BA5663C}" srcOrd="1" destOrd="0" parTransId="{E275DF2D-D229-C141-8159-2F3F9FE91230}" sibTransId="{B98136C4-2893-5C42-A55D-839CBC3389CC}"/>
    <dgm:cxn modelId="{0A33379B-A14B-204C-8EDF-5AF4A65E7176}" srcId="{2DE88DA5-2DB9-1346-8826-B6A75BA5663C}" destId="{73451900-11DC-A24A-8347-277BC43F6146}" srcOrd="0" destOrd="0" parTransId="{CB6CEB23-E0D7-0B40-90B0-736B33AB3C6A}" sibTransId="{64F810D3-963E-3048-AB35-4C954B08C0B3}"/>
    <dgm:cxn modelId="{E7E4B1BE-B813-A844-A37E-FB54657BB90D}" type="presOf" srcId="{71D4C82E-90A6-6443-8EEE-16AE78F7965D}" destId="{E7F62D32-FAC1-D048-A322-D3797976646F}" srcOrd="0" destOrd="0" presId="urn:microsoft.com/office/officeart/2005/8/layout/StepDownProcess"/>
    <dgm:cxn modelId="{91D35EC5-F49F-1A44-8686-C137513D9113}" srcId="{C28A69A5-CD16-EF4A-90C9-3F14C110EDB8}" destId="{A326EF20-FA1E-D347-94A1-FF6EC6390705}" srcOrd="0" destOrd="0" parTransId="{190ADB02-0C0C-9148-89C5-6CB6CEB5BEF0}" sibTransId="{D107FEBF-EB15-D144-8B17-56AB93313EAA}"/>
    <dgm:cxn modelId="{B63CEECF-A59C-7C42-BE74-C29215B2A6AF}" type="presOf" srcId="{A326EF20-FA1E-D347-94A1-FF6EC6390705}" destId="{32BE364F-44E0-BB48-812C-D722C862152D}" srcOrd="0" destOrd="0" presId="urn:microsoft.com/office/officeart/2005/8/layout/StepDownProcess"/>
    <dgm:cxn modelId="{A118ECEC-F030-0840-AF93-1918486AA582}" type="presOf" srcId="{983AEB7C-AE38-EA4B-8800-0CA2B67EB9A9}" destId="{08D42A32-6E0D-AD45-BED5-4BA8455C0151}" srcOrd="0" destOrd="0" presId="urn:microsoft.com/office/officeart/2005/8/layout/StepDownProcess"/>
    <dgm:cxn modelId="{C72C05F3-9799-DA4C-87A2-11855CBE7BA6}" type="presOf" srcId="{2DE88DA5-2DB9-1346-8826-B6A75BA5663C}" destId="{F2AB8C98-F20B-DA4A-AE00-1B382AD51411}" srcOrd="0" destOrd="0" presId="urn:microsoft.com/office/officeart/2005/8/layout/StepDownProcess"/>
    <dgm:cxn modelId="{1919B7F3-C9B8-1E4C-A638-41C412191030}" srcId="{A326EF20-FA1E-D347-94A1-FF6EC6390705}" destId="{3C1610F4-8577-C749-8E4D-B1B7862F4E7D}" srcOrd="0" destOrd="0" parTransId="{7D7EFEF9-6DCF-B341-B6F9-AF08B58DD724}" sibTransId="{9BEA5E48-51AB-904B-9159-D2D85FA6B64C}"/>
    <dgm:cxn modelId="{C2155AFE-EB85-1A4E-9FED-B9028DAF62C6}" type="presOf" srcId="{C28A69A5-CD16-EF4A-90C9-3F14C110EDB8}" destId="{353AAAF0-098C-EE40-BA00-DBC381CE2F28}" srcOrd="0" destOrd="0" presId="urn:microsoft.com/office/officeart/2005/8/layout/StepDownProcess"/>
    <dgm:cxn modelId="{0C95065D-CC14-9541-8304-2A95BA9B7C84}" type="presParOf" srcId="{353AAAF0-098C-EE40-BA00-DBC381CE2F28}" destId="{79BEE808-8434-E344-9EE8-56E03A730FA5}" srcOrd="0" destOrd="0" presId="urn:microsoft.com/office/officeart/2005/8/layout/StepDownProcess"/>
    <dgm:cxn modelId="{EADC8B79-85F3-6340-BD15-0E0AD4577C01}" type="presParOf" srcId="{79BEE808-8434-E344-9EE8-56E03A730FA5}" destId="{85761256-324A-2F4A-AEA3-4032AF847AFE}" srcOrd="0" destOrd="0" presId="urn:microsoft.com/office/officeart/2005/8/layout/StepDownProcess"/>
    <dgm:cxn modelId="{67E0C182-FD64-EA40-9F5F-9F6C401B41AE}" type="presParOf" srcId="{79BEE808-8434-E344-9EE8-56E03A730FA5}" destId="{32BE364F-44E0-BB48-812C-D722C862152D}" srcOrd="1" destOrd="0" presId="urn:microsoft.com/office/officeart/2005/8/layout/StepDownProcess"/>
    <dgm:cxn modelId="{E7FA92E8-9B92-0D42-B524-647F97F5FA9D}" type="presParOf" srcId="{79BEE808-8434-E344-9EE8-56E03A730FA5}" destId="{1C158B0E-16CB-D049-BE2F-27E9DCD91E4B}" srcOrd="2" destOrd="0" presId="urn:microsoft.com/office/officeart/2005/8/layout/StepDownProcess"/>
    <dgm:cxn modelId="{DFE15045-1E42-A24A-A534-60E819981834}" type="presParOf" srcId="{353AAAF0-098C-EE40-BA00-DBC381CE2F28}" destId="{CC415974-EA4B-3942-9E6B-D033F05C4F91}" srcOrd="1" destOrd="0" presId="urn:microsoft.com/office/officeart/2005/8/layout/StepDownProcess"/>
    <dgm:cxn modelId="{71FA2BF5-DE69-BC4B-8666-9850DD710101}" type="presParOf" srcId="{353AAAF0-098C-EE40-BA00-DBC381CE2F28}" destId="{EC8EBF5F-B528-A746-A3EA-F151F3D1D5A8}" srcOrd="2" destOrd="0" presId="urn:microsoft.com/office/officeart/2005/8/layout/StepDownProcess"/>
    <dgm:cxn modelId="{EB6194C3-E6EE-9C46-B0D3-84F389B58C25}" type="presParOf" srcId="{EC8EBF5F-B528-A746-A3EA-F151F3D1D5A8}" destId="{1977584B-7370-2149-B3CE-FE8E9D2BF4D6}" srcOrd="0" destOrd="0" presId="urn:microsoft.com/office/officeart/2005/8/layout/StepDownProcess"/>
    <dgm:cxn modelId="{34B2548C-F7A8-E44C-822C-5B5A091BDD8A}" type="presParOf" srcId="{EC8EBF5F-B528-A746-A3EA-F151F3D1D5A8}" destId="{F2AB8C98-F20B-DA4A-AE00-1B382AD51411}" srcOrd="1" destOrd="0" presId="urn:microsoft.com/office/officeart/2005/8/layout/StepDownProcess"/>
    <dgm:cxn modelId="{0EF707CA-C541-FB4B-A206-76F085B559E7}" type="presParOf" srcId="{EC8EBF5F-B528-A746-A3EA-F151F3D1D5A8}" destId="{D94F39AB-FD8B-E64B-A123-3A2B27093ED9}" srcOrd="2" destOrd="0" presId="urn:microsoft.com/office/officeart/2005/8/layout/StepDownProcess"/>
    <dgm:cxn modelId="{336206CD-FB0C-2C46-B440-7B5F441C5F3A}" type="presParOf" srcId="{353AAAF0-098C-EE40-BA00-DBC381CE2F28}" destId="{0E990F04-5DB6-2F4C-ABD0-454C492EF55E}" srcOrd="3" destOrd="0" presId="urn:microsoft.com/office/officeart/2005/8/layout/StepDownProcess"/>
    <dgm:cxn modelId="{EA1AAECA-45F0-A543-B0D8-ED5C2FE3183C}" type="presParOf" srcId="{353AAAF0-098C-EE40-BA00-DBC381CE2F28}" destId="{CD63FAB8-32D2-CE4A-BC40-46581FABD700}" srcOrd="4" destOrd="0" presId="urn:microsoft.com/office/officeart/2005/8/layout/StepDownProcess"/>
    <dgm:cxn modelId="{09E80C0D-BE89-744C-A4DD-B32536C7983C}" type="presParOf" srcId="{CD63FAB8-32D2-CE4A-BC40-46581FABD700}" destId="{E7F62D32-FAC1-D048-A322-D3797976646F}" srcOrd="0" destOrd="0" presId="urn:microsoft.com/office/officeart/2005/8/layout/StepDownProcess"/>
    <dgm:cxn modelId="{D213AF4F-CD29-9446-8DF2-1BD5EFA4B5DC}" type="presParOf" srcId="{CD63FAB8-32D2-CE4A-BC40-46581FABD700}" destId="{08D42A32-6E0D-AD45-BED5-4BA8455C015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A8303-AA8F-4E4C-A86C-2508E1009570}">
      <dsp:nvSpPr>
        <dsp:cNvPr id="0" name=""/>
        <dsp:cNvSpPr/>
      </dsp:nvSpPr>
      <dsp:spPr>
        <a:xfrm>
          <a:off x="-6106540" y="-934303"/>
          <a:ext cx="7269206" cy="7269206"/>
        </a:xfrm>
        <a:prstGeom prst="blockArc">
          <a:avLst>
            <a:gd name="adj1" fmla="val 18900000"/>
            <a:gd name="adj2" fmla="val 2700000"/>
            <a:gd name="adj3" fmla="val 297"/>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B69205-D9B4-E34B-80C4-11A26BAD1374}">
      <dsp:nvSpPr>
        <dsp:cNvPr id="0" name=""/>
        <dsp:cNvSpPr/>
      </dsp:nvSpPr>
      <dsp:spPr>
        <a:xfrm>
          <a:off x="432979" y="284395"/>
          <a:ext cx="7781987" cy="5685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307" tIns="43180" rIns="43180" bIns="43180" numCol="1" spcCol="1270" anchor="ctr" anchorCtr="0">
          <a:noAutofit/>
        </a:bodyPr>
        <a:lstStyle/>
        <a:p>
          <a:pPr marL="0" lvl="0" indent="0" algn="l" defTabSz="755650">
            <a:lnSpc>
              <a:spcPct val="90000"/>
            </a:lnSpc>
            <a:spcBef>
              <a:spcPct val="0"/>
            </a:spcBef>
            <a:spcAft>
              <a:spcPct val="35000"/>
            </a:spcAft>
            <a:buNone/>
          </a:pPr>
          <a:r>
            <a:rPr lang="id-ID" sz="1700" kern="1200" dirty="0"/>
            <a:t>Tindak pidana berat terhadap HAM (Pasal 598-Pasal 599)</a:t>
          </a:r>
        </a:p>
      </dsp:txBody>
      <dsp:txXfrm>
        <a:off x="432979" y="284395"/>
        <a:ext cx="7781987" cy="568575"/>
      </dsp:txXfrm>
    </dsp:sp>
    <dsp:sp modelId="{1F26D210-B019-AD4E-A0BB-15EB04B8B782}">
      <dsp:nvSpPr>
        <dsp:cNvPr id="0" name=""/>
        <dsp:cNvSpPr/>
      </dsp:nvSpPr>
      <dsp:spPr>
        <a:xfrm>
          <a:off x="77620" y="213323"/>
          <a:ext cx="710718" cy="71071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951A85-6213-9B49-903E-97FE3AA6E71F}">
      <dsp:nvSpPr>
        <dsp:cNvPr id="0" name=""/>
        <dsp:cNvSpPr/>
      </dsp:nvSpPr>
      <dsp:spPr>
        <a:xfrm>
          <a:off x="900671" y="1137150"/>
          <a:ext cx="7314295" cy="5685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307" tIns="43180" rIns="43180" bIns="43180" numCol="1" spcCol="1270" anchor="ctr" anchorCtr="0">
          <a:noAutofit/>
        </a:bodyPr>
        <a:lstStyle/>
        <a:p>
          <a:pPr marL="0" lvl="0" indent="0" algn="l" defTabSz="755650">
            <a:lnSpc>
              <a:spcPct val="90000"/>
            </a:lnSpc>
            <a:spcBef>
              <a:spcPct val="0"/>
            </a:spcBef>
            <a:spcAft>
              <a:spcPct val="35000"/>
            </a:spcAft>
            <a:buNone/>
          </a:pPr>
          <a:r>
            <a:rPr lang="id-ID" sz="1700" kern="1200" dirty="0"/>
            <a:t>Tindak pidana terorisme (Pasal 600-Pasal 602)</a:t>
          </a:r>
        </a:p>
      </dsp:txBody>
      <dsp:txXfrm>
        <a:off x="900671" y="1137150"/>
        <a:ext cx="7314295" cy="568575"/>
      </dsp:txXfrm>
    </dsp:sp>
    <dsp:sp modelId="{D0AB85C4-EB94-DC4C-B488-026FD3FD310B}">
      <dsp:nvSpPr>
        <dsp:cNvPr id="0" name=""/>
        <dsp:cNvSpPr/>
      </dsp:nvSpPr>
      <dsp:spPr>
        <a:xfrm>
          <a:off x="545312" y="1066078"/>
          <a:ext cx="710718" cy="71071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686C1B-C0AE-0744-8CFA-4C7F8EE2E463}">
      <dsp:nvSpPr>
        <dsp:cNvPr id="0" name=""/>
        <dsp:cNvSpPr/>
      </dsp:nvSpPr>
      <dsp:spPr>
        <a:xfrm>
          <a:off x="1114535" y="1989905"/>
          <a:ext cx="7100431" cy="5685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307" tIns="43180" rIns="43180" bIns="43180" numCol="1" spcCol="1270" anchor="ctr" anchorCtr="0">
          <a:noAutofit/>
        </a:bodyPr>
        <a:lstStyle/>
        <a:p>
          <a:pPr marL="0" lvl="0" indent="0" algn="l" defTabSz="755650">
            <a:lnSpc>
              <a:spcPct val="90000"/>
            </a:lnSpc>
            <a:spcBef>
              <a:spcPct val="0"/>
            </a:spcBef>
            <a:spcAft>
              <a:spcPct val="35000"/>
            </a:spcAft>
            <a:buNone/>
          </a:pPr>
          <a:r>
            <a:rPr lang="id-ID" sz="1700" kern="1200" dirty="0"/>
            <a:t>Tindak pidana korupsi (Pasal 603-Pasal 606)</a:t>
          </a:r>
        </a:p>
      </dsp:txBody>
      <dsp:txXfrm>
        <a:off x="1114535" y="1989905"/>
        <a:ext cx="7100431" cy="568575"/>
      </dsp:txXfrm>
    </dsp:sp>
    <dsp:sp modelId="{9044C431-D40B-D64D-A737-5F2B905C406B}">
      <dsp:nvSpPr>
        <dsp:cNvPr id="0" name=""/>
        <dsp:cNvSpPr/>
      </dsp:nvSpPr>
      <dsp:spPr>
        <a:xfrm>
          <a:off x="759176" y="1918833"/>
          <a:ext cx="710718" cy="71071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80F64D-5751-6745-936C-19EDFB9750A7}">
      <dsp:nvSpPr>
        <dsp:cNvPr id="0" name=""/>
        <dsp:cNvSpPr/>
      </dsp:nvSpPr>
      <dsp:spPr>
        <a:xfrm>
          <a:off x="1114535" y="2842119"/>
          <a:ext cx="7100431" cy="5685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307" tIns="43180" rIns="43180" bIns="43180" numCol="1" spcCol="1270" anchor="ctr" anchorCtr="0">
          <a:noAutofit/>
        </a:bodyPr>
        <a:lstStyle/>
        <a:p>
          <a:pPr marL="0" lvl="0" indent="0" algn="l" defTabSz="755650">
            <a:lnSpc>
              <a:spcPct val="90000"/>
            </a:lnSpc>
            <a:spcBef>
              <a:spcPct val="0"/>
            </a:spcBef>
            <a:spcAft>
              <a:spcPct val="35000"/>
            </a:spcAft>
            <a:buNone/>
          </a:pPr>
          <a:r>
            <a:rPr lang="id-ID" sz="1700" kern="1200" dirty="0"/>
            <a:t>Tindak pidana pencucian uang (Pasal 607-Pasal 608)</a:t>
          </a:r>
        </a:p>
      </dsp:txBody>
      <dsp:txXfrm>
        <a:off x="1114535" y="2842119"/>
        <a:ext cx="7100431" cy="568575"/>
      </dsp:txXfrm>
    </dsp:sp>
    <dsp:sp modelId="{E9A265C2-611F-5D44-9F95-22A1BC7D9AA3}">
      <dsp:nvSpPr>
        <dsp:cNvPr id="0" name=""/>
        <dsp:cNvSpPr/>
      </dsp:nvSpPr>
      <dsp:spPr>
        <a:xfrm>
          <a:off x="759176" y="2771047"/>
          <a:ext cx="710718" cy="71071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D2746-AEC7-B449-96C5-F7C2F5ACBEE2}">
      <dsp:nvSpPr>
        <dsp:cNvPr id="0" name=""/>
        <dsp:cNvSpPr/>
      </dsp:nvSpPr>
      <dsp:spPr>
        <a:xfrm>
          <a:off x="900671" y="3694874"/>
          <a:ext cx="7314295" cy="5685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307" tIns="43180" rIns="43180" bIns="43180" numCol="1" spcCol="1270" anchor="ctr" anchorCtr="0">
          <a:noAutofit/>
        </a:bodyPr>
        <a:lstStyle/>
        <a:p>
          <a:pPr marL="0" lvl="0" indent="0" algn="l" defTabSz="755650">
            <a:lnSpc>
              <a:spcPct val="90000"/>
            </a:lnSpc>
            <a:spcBef>
              <a:spcPct val="0"/>
            </a:spcBef>
            <a:spcAft>
              <a:spcPct val="35000"/>
            </a:spcAft>
            <a:buNone/>
          </a:pPr>
          <a:r>
            <a:rPr lang="id-ID" sz="1700" kern="1200" dirty="0"/>
            <a:t>Tindak pidana narkotika (Pasal 609-Pasal 611)</a:t>
          </a:r>
        </a:p>
      </dsp:txBody>
      <dsp:txXfrm>
        <a:off x="900671" y="3694874"/>
        <a:ext cx="7314295" cy="568575"/>
      </dsp:txXfrm>
    </dsp:sp>
    <dsp:sp modelId="{7CDEE935-9515-D347-A6F3-806FDD895801}">
      <dsp:nvSpPr>
        <dsp:cNvPr id="0" name=""/>
        <dsp:cNvSpPr/>
      </dsp:nvSpPr>
      <dsp:spPr>
        <a:xfrm>
          <a:off x="545312" y="3623802"/>
          <a:ext cx="710718" cy="71071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1EE967-FEF0-B74E-9371-31E7EF1E7146}">
      <dsp:nvSpPr>
        <dsp:cNvPr id="0" name=""/>
        <dsp:cNvSpPr/>
      </dsp:nvSpPr>
      <dsp:spPr>
        <a:xfrm>
          <a:off x="432979" y="4547629"/>
          <a:ext cx="7781987" cy="5685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307" tIns="43180" rIns="43180" bIns="43180" numCol="1" spcCol="1270" anchor="ctr" anchorCtr="0">
          <a:noAutofit/>
        </a:bodyPr>
        <a:lstStyle/>
        <a:p>
          <a:pPr marL="0" lvl="0" indent="0" algn="l" defTabSz="755650">
            <a:lnSpc>
              <a:spcPct val="90000"/>
            </a:lnSpc>
            <a:spcBef>
              <a:spcPct val="0"/>
            </a:spcBef>
            <a:spcAft>
              <a:spcPct val="35000"/>
            </a:spcAft>
            <a:buNone/>
          </a:pPr>
          <a:r>
            <a:rPr lang="id-ID" sz="1700" kern="1200" dirty="0"/>
            <a:t>Tindak pidana permufakatan jahat, persiapan, percobaan, dan pembantuan tindak pidana khusus (Pasal 612)</a:t>
          </a:r>
        </a:p>
      </dsp:txBody>
      <dsp:txXfrm>
        <a:off x="432979" y="4547629"/>
        <a:ext cx="7781987" cy="568575"/>
      </dsp:txXfrm>
    </dsp:sp>
    <dsp:sp modelId="{47E383F8-790A-5446-8E88-F2D75A370F2C}">
      <dsp:nvSpPr>
        <dsp:cNvPr id="0" name=""/>
        <dsp:cNvSpPr/>
      </dsp:nvSpPr>
      <dsp:spPr>
        <a:xfrm>
          <a:off x="77620" y="4476557"/>
          <a:ext cx="710718" cy="71071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61256-324A-2F4A-AEA3-4032AF847AFE}">
      <dsp:nvSpPr>
        <dsp:cNvPr id="0" name=""/>
        <dsp:cNvSpPr/>
      </dsp:nvSpPr>
      <dsp:spPr>
        <a:xfrm rot="5400000">
          <a:off x="835075" y="1372112"/>
          <a:ext cx="1213515" cy="138154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E364F-44E0-BB48-812C-D722C862152D}">
      <dsp:nvSpPr>
        <dsp:cNvPr id="0" name=""/>
        <dsp:cNvSpPr/>
      </dsp:nvSpPr>
      <dsp:spPr>
        <a:xfrm>
          <a:off x="513567" y="26906"/>
          <a:ext cx="2042845" cy="1429925"/>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d-ID" sz="3000" kern="1200" dirty="0"/>
            <a:t>Merugikan KN/PN</a:t>
          </a:r>
        </a:p>
      </dsp:txBody>
      <dsp:txXfrm>
        <a:off x="583383" y="96722"/>
        <a:ext cx="1903213" cy="1290293"/>
      </dsp:txXfrm>
    </dsp:sp>
    <dsp:sp modelId="{1C158B0E-16CB-D049-BE2F-27E9DCD91E4B}">
      <dsp:nvSpPr>
        <dsp:cNvPr id="0" name=""/>
        <dsp:cNvSpPr/>
      </dsp:nvSpPr>
      <dsp:spPr>
        <a:xfrm>
          <a:off x="2556413" y="163282"/>
          <a:ext cx="1485771" cy="115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id-ID" sz="1400" kern="1200" dirty="0"/>
            <a:t>Memperkaya diri sendiri, orang lain, atau korporasi secara melawan hukum</a:t>
          </a:r>
        </a:p>
      </dsp:txBody>
      <dsp:txXfrm>
        <a:off x="2556413" y="163282"/>
        <a:ext cx="1485771" cy="1155729"/>
      </dsp:txXfrm>
    </dsp:sp>
    <dsp:sp modelId="{1977584B-7370-2149-B3CE-FE8E9D2BF4D6}">
      <dsp:nvSpPr>
        <dsp:cNvPr id="0" name=""/>
        <dsp:cNvSpPr/>
      </dsp:nvSpPr>
      <dsp:spPr>
        <a:xfrm rot="5400000">
          <a:off x="2528811" y="2978391"/>
          <a:ext cx="1213515" cy="1381544"/>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B8C98-F20B-DA4A-AE00-1B382AD51411}">
      <dsp:nvSpPr>
        <dsp:cNvPr id="0" name=""/>
        <dsp:cNvSpPr/>
      </dsp:nvSpPr>
      <dsp:spPr>
        <a:xfrm>
          <a:off x="2207303" y="1633185"/>
          <a:ext cx="2042845" cy="1429925"/>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d-ID" sz="3000" kern="1200" dirty="0"/>
            <a:t>Suap</a:t>
          </a:r>
        </a:p>
      </dsp:txBody>
      <dsp:txXfrm>
        <a:off x="2277119" y="1703001"/>
        <a:ext cx="1903213" cy="1290293"/>
      </dsp:txXfrm>
    </dsp:sp>
    <dsp:sp modelId="{D94F39AB-FD8B-E64B-A123-3A2B27093ED9}">
      <dsp:nvSpPr>
        <dsp:cNvPr id="0" name=""/>
        <dsp:cNvSpPr/>
      </dsp:nvSpPr>
      <dsp:spPr>
        <a:xfrm>
          <a:off x="4233011" y="1769561"/>
          <a:ext cx="2042861" cy="115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id-ID" sz="1400" kern="1200" dirty="0"/>
            <a:t>Dapat berupa janji, ada maksud untuk mempengaruhi pejabat publik dalam pengambilan kebijakan maupun keputusannya.</a:t>
          </a:r>
        </a:p>
      </dsp:txBody>
      <dsp:txXfrm>
        <a:off x="4233011" y="1769561"/>
        <a:ext cx="2042861" cy="1155729"/>
      </dsp:txXfrm>
    </dsp:sp>
    <dsp:sp modelId="{E7F62D32-FAC1-D048-A322-D3797976646F}">
      <dsp:nvSpPr>
        <dsp:cNvPr id="0" name=""/>
        <dsp:cNvSpPr/>
      </dsp:nvSpPr>
      <dsp:spPr>
        <a:xfrm>
          <a:off x="3901040" y="3239463"/>
          <a:ext cx="2042845" cy="1429925"/>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d-ID" sz="3000" kern="1200" dirty="0"/>
            <a:t>Gratifikasi</a:t>
          </a:r>
        </a:p>
      </dsp:txBody>
      <dsp:txXfrm>
        <a:off x="3970856" y="3309279"/>
        <a:ext cx="1903213" cy="1290293"/>
      </dsp:txXfrm>
    </dsp:sp>
    <dsp:sp modelId="{08D42A32-6E0D-AD45-BED5-4BA8455C0151}">
      <dsp:nvSpPr>
        <dsp:cNvPr id="0" name=""/>
        <dsp:cNvSpPr/>
      </dsp:nvSpPr>
      <dsp:spPr>
        <a:xfrm>
          <a:off x="5987010" y="3375839"/>
          <a:ext cx="2058521" cy="115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id-ID" sz="1400" kern="1200" dirty="0"/>
            <a:t>Pemberian dalam arti luas dan bukan janji. dapat dianggap sebagai suap apabila berhubungan dengan jabatannya dan yang berlawanan dengan kewajiban atau tugasnya.</a:t>
          </a:r>
        </a:p>
      </dsp:txBody>
      <dsp:txXfrm>
        <a:off x="5987010" y="3375839"/>
        <a:ext cx="2058521" cy="115572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47133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26738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431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1872114"/>
            <a:ext cx="9144000" cy="2492990"/>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Tindak Pidana Penadahan, Penerbitan, Pencetakan, Serta Tindak Pidana Khusus</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.14-15</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5">
            <a:extLst>
              <a:ext uri="{FF2B5EF4-FFF2-40B4-BE49-F238E27FC236}">
                <a16:creationId xmlns:a16="http://schemas.microsoft.com/office/drawing/2014/main" id="{7F775983-6330-664A-B671-03799EFED0D5}"/>
              </a:ext>
            </a:extLst>
          </p:cNvPr>
          <p:cNvSpPr/>
          <p:nvPr>
            <p:custDataLst>
              <p:tags r:id="rId2"/>
            </p:custDataLst>
          </p:nvPr>
        </p:nvSpPr>
        <p:spPr>
          <a:xfrm>
            <a:off x="0" y="4521314"/>
            <a:ext cx="9144000" cy="707886"/>
          </a:xfrm>
          <a:prstGeom prst="rect">
            <a:avLst/>
          </a:prstGeom>
          <a:noFill/>
        </p:spPr>
        <p:txBody>
          <a:bodyPr wrap="square" lIns="91440" tIns="45720" rIns="91440" bIns="45720">
            <a:spAutoFit/>
          </a:bodyPr>
          <a:lstStyle/>
          <a:p>
            <a:pPr algn="ctr"/>
            <a:r>
              <a:rPr lang="id-ID"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857250"/>
            <a:ext cx="9144000" cy="5143500"/>
          </a:xfrm>
          <a:prstGeom prst="rect">
            <a:avLst/>
          </a:prstGeom>
          <a:solidFill>
            <a:srgbClr val="0C0C0E"/>
          </a:solidFill>
          <a:ln/>
        </p:spPr>
      </p:sp>
      <p:sp>
        <p:nvSpPr>
          <p:cNvPr id="3" name="Shape 1"/>
          <p:cNvSpPr/>
          <p:nvPr/>
        </p:nvSpPr>
        <p:spPr>
          <a:xfrm>
            <a:off x="0" y="857250"/>
            <a:ext cx="9144000" cy="5143500"/>
          </a:xfrm>
          <a:prstGeom prst="rect">
            <a:avLst/>
          </a:prstGeom>
          <a:solidFill>
            <a:srgbClr val="F3F3F7"/>
          </a:solidFill>
          <a:ln/>
        </p:spPr>
      </p:sp>
      <p:pic>
        <p:nvPicPr>
          <p:cNvPr id="4" name="Image 0" descr="preencoded.png"/>
          <p:cNvPicPr>
            <a:picLocks noChangeAspect="1"/>
          </p:cNvPicPr>
          <p:nvPr/>
        </p:nvPicPr>
        <p:blipFill>
          <a:blip r:embed="rId3"/>
          <a:stretch>
            <a:fillRect/>
          </a:stretch>
        </p:blipFill>
        <p:spPr>
          <a:xfrm>
            <a:off x="5715000" y="857250"/>
            <a:ext cx="3429000" cy="5143500"/>
          </a:xfrm>
          <a:prstGeom prst="rect">
            <a:avLst/>
          </a:prstGeom>
        </p:spPr>
      </p:pic>
      <p:sp>
        <p:nvSpPr>
          <p:cNvPr id="5" name="Text 2"/>
          <p:cNvSpPr/>
          <p:nvPr/>
        </p:nvSpPr>
        <p:spPr>
          <a:xfrm>
            <a:off x="540024" y="1073054"/>
            <a:ext cx="4634954" cy="964406"/>
          </a:xfrm>
          <a:prstGeom prst="rect">
            <a:avLst/>
          </a:prstGeom>
          <a:noFill/>
          <a:ln/>
        </p:spPr>
        <p:txBody>
          <a:bodyPr wrap="square" rtlCol="0" anchor="t"/>
          <a:lstStyle/>
          <a:p>
            <a:pPr>
              <a:lnSpc>
                <a:spcPts val="3797"/>
              </a:lnSpc>
            </a:pPr>
            <a:r>
              <a:rPr lang="en-US" sz="3038" b="1" dirty="0">
                <a:solidFill>
                  <a:srgbClr val="101014"/>
                </a:solidFill>
                <a:latin typeface="Playfair Display" pitchFamily="34" charset="0"/>
                <a:ea typeface="Playfair Display" pitchFamily="34" charset="-122"/>
                <a:cs typeface="Playfair Display" pitchFamily="34" charset="-120"/>
              </a:rPr>
              <a:t>Contoh Kasus Tindak </a:t>
            </a:r>
            <a:r>
              <a:rPr lang="en-US" sz="3038" b="1" dirty="0" err="1">
                <a:solidFill>
                  <a:srgbClr val="101014"/>
                </a:solidFill>
                <a:latin typeface="Playfair Display" pitchFamily="34" charset="0"/>
                <a:ea typeface="Playfair Display" pitchFamily="34" charset="-122"/>
                <a:cs typeface="Playfair Display" pitchFamily="34" charset="-120"/>
              </a:rPr>
              <a:t>Pidana</a:t>
            </a:r>
            <a:r>
              <a:rPr lang="en-US" sz="3038" b="1" dirty="0">
                <a:solidFill>
                  <a:srgbClr val="101014"/>
                </a:solidFill>
                <a:latin typeface="Playfair Display" pitchFamily="34" charset="0"/>
                <a:ea typeface="Playfair Display" pitchFamily="34" charset="-122"/>
                <a:cs typeface="Playfair Display" pitchFamily="34" charset="-120"/>
              </a:rPr>
              <a:t> </a:t>
            </a:r>
            <a:r>
              <a:rPr lang="en-US" sz="3038" b="1" dirty="0" err="1">
                <a:solidFill>
                  <a:srgbClr val="101014"/>
                </a:solidFill>
                <a:latin typeface="Playfair Display" pitchFamily="34" charset="0"/>
                <a:ea typeface="Playfair Display" pitchFamily="34" charset="-122"/>
                <a:cs typeface="Playfair Display" pitchFamily="34" charset="-120"/>
              </a:rPr>
              <a:t>Penerbitan</a:t>
            </a:r>
            <a:r>
              <a:rPr lang="en-US" sz="3038" b="1" dirty="0">
                <a:solidFill>
                  <a:srgbClr val="101014"/>
                </a:solidFill>
                <a:latin typeface="Playfair Display" pitchFamily="34" charset="0"/>
                <a:ea typeface="Playfair Display" pitchFamily="34" charset="-122"/>
                <a:cs typeface="Playfair Display" pitchFamily="34" charset="-120"/>
              </a:rPr>
              <a:t> &amp; </a:t>
            </a:r>
            <a:r>
              <a:rPr lang="en-US" sz="3038" b="1" dirty="0" err="1">
                <a:solidFill>
                  <a:srgbClr val="101014"/>
                </a:solidFill>
                <a:latin typeface="Playfair Display" pitchFamily="34" charset="0"/>
                <a:ea typeface="Playfair Display" pitchFamily="34" charset="-122"/>
                <a:cs typeface="Playfair Display" pitchFamily="34" charset="-120"/>
              </a:rPr>
              <a:t>Pencetakan</a:t>
            </a:r>
            <a:endParaRPr lang="en-US" sz="3038" dirty="0"/>
          </a:p>
        </p:txBody>
      </p:sp>
      <p:sp>
        <p:nvSpPr>
          <p:cNvPr id="6" name="Text 3"/>
          <p:cNvSpPr/>
          <p:nvPr/>
        </p:nvSpPr>
        <p:spPr>
          <a:xfrm>
            <a:off x="540024" y="2852936"/>
            <a:ext cx="4634954" cy="987624"/>
          </a:xfrm>
          <a:prstGeom prst="rect">
            <a:avLst/>
          </a:prstGeom>
          <a:noFill/>
          <a:ln/>
        </p:spPr>
        <p:txBody>
          <a:bodyPr wrap="square" rtlCol="0" anchor="t"/>
          <a:lstStyle/>
          <a:p>
            <a:pPr algn="just">
              <a:lnSpc>
                <a:spcPts val="1944"/>
              </a:lnSpc>
            </a:pPr>
            <a:r>
              <a:rPr lang="en-US" dirty="0">
                <a:solidFill>
                  <a:srgbClr val="39393C"/>
                </a:solidFill>
                <a:latin typeface="Open Sans" pitchFamily="34" charset="0"/>
                <a:ea typeface="Open Sans" pitchFamily="34" charset="-122"/>
                <a:cs typeface="Open Sans" pitchFamily="34" charset="-120"/>
              </a:rPr>
              <a:t>Salah satu contoh kasus tindak pidana penerbitan adalah kasus penerbit yang menerbitkan buku tanpa izin dari penulis atau pemegang hak cipta. Hal ini dapat dikategorikan sebagai pelanggaran hak cipta dan penerbitan tanpa izin.</a:t>
            </a:r>
            <a:endParaRPr lang="en-US" dirty="0"/>
          </a:p>
        </p:txBody>
      </p:sp>
      <p:sp>
        <p:nvSpPr>
          <p:cNvPr id="7" name="Text 4"/>
          <p:cNvSpPr/>
          <p:nvPr/>
        </p:nvSpPr>
        <p:spPr>
          <a:xfrm>
            <a:off x="540024" y="4673624"/>
            <a:ext cx="4634954" cy="987624"/>
          </a:xfrm>
          <a:prstGeom prst="rect">
            <a:avLst/>
          </a:prstGeom>
          <a:noFill/>
          <a:ln/>
        </p:spPr>
        <p:txBody>
          <a:bodyPr wrap="square" rtlCol="0" anchor="t"/>
          <a:lstStyle/>
          <a:p>
            <a:pPr algn="just">
              <a:lnSpc>
                <a:spcPts val="1944"/>
              </a:lnSpc>
            </a:pPr>
            <a:r>
              <a:rPr lang="en-US" dirty="0">
                <a:solidFill>
                  <a:srgbClr val="39393C"/>
                </a:solidFill>
                <a:latin typeface="Open Sans" pitchFamily="34" charset="0"/>
                <a:ea typeface="Open Sans" pitchFamily="34" charset="-122"/>
                <a:cs typeface="Open Sans" pitchFamily="34" charset="-120"/>
              </a:rPr>
              <a:t>Kasus lainnya adalah penerbitan buku yang mengandung konten berbahaya seperti penyebaran kebencian, pornografi, atau provokasi. Penerbit dapat dikenakan sanksi pidana atas penerbitan konten ilegal tersebut.</a:t>
            </a:r>
            <a:endParaRPr lang="en-US" dirty="0"/>
          </a:p>
        </p:txBody>
      </p:sp>
    </p:spTree>
    <p:extLst>
      <p:ext uri="{BB962C8B-B14F-4D97-AF65-F5344CB8AC3E}">
        <p14:creationId xmlns:p14="http://schemas.microsoft.com/office/powerpoint/2010/main" val="304876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t>Tindak Pidana Berdasarkan Hukum Yang Hidup Dalam Masyarakat</a:t>
            </a:r>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b="1" dirty="0">
                <a:solidFill>
                  <a:schemeClr val="tx1"/>
                </a:solidFill>
                <a:latin typeface="Arial" panose="020B0604020202020204" pitchFamily="34" charset="0"/>
                <a:cs typeface="Arial" panose="020B0604020202020204" pitchFamily="34" charset="0"/>
              </a:rPr>
              <a:t>Pasal 597 KUHP Nasional</a:t>
            </a:r>
          </a:p>
          <a:p>
            <a:pPr marL="457200" indent="-457200" algn="just">
              <a:buFont typeface="+mj-lt"/>
              <a:buAutoNum type="arabicParenR"/>
            </a:pPr>
            <a:r>
              <a:rPr lang="id-ID" sz="2400" dirty="0">
                <a:solidFill>
                  <a:schemeClr val="tx1"/>
                </a:solidFill>
                <a:latin typeface="Arial" panose="020B0604020202020204" pitchFamily="34" charset="0"/>
                <a:cs typeface="Arial" panose="020B0604020202020204" pitchFamily="34" charset="0"/>
              </a:rPr>
              <a:t>Setiap Orang yang melakukan perbuatan yang menurut hukum yang hidup dalam masyarakat dinyatakan sebagai perbuatan yang dilarang, diancam dengan pidana.</a:t>
            </a:r>
          </a:p>
          <a:p>
            <a:pPr marL="457200" indent="-457200" algn="just">
              <a:buFont typeface="+mj-lt"/>
              <a:buAutoNum type="arabicParenR"/>
            </a:pPr>
            <a:r>
              <a:rPr lang="id-ID" sz="2400" dirty="0">
                <a:solidFill>
                  <a:schemeClr val="tx1"/>
                </a:solidFill>
                <a:latin typeface="Arial" panose="020B0604020202020204" pitchFamily="34" charset="0"/>
                <a:cs typeface="Arial" panose="020B0604020202020204" pitchFamily="34" charset="0"/>
              </a:rPr>
              <a:t>Pidana sebagaimana dimaksud pada ayat (1) berupa pemenuhan kewajiban adat sebagaimana dimaksud dalam Pasal 66 ayat (1) huruf </a:t>
            </a:r>
            <a:r>
              <a:rPr lang="id-ID" sz="2400" dirty="0" err="1">
                <a:solidFill>
                  <a:schemeClr val="tx1"/>
                </a:solidFill>
                <a:latin typeface="Arial" panose="020B0604020202020204" pitchFamily="34" charset="0"/>
                <a:cs typeface="Arial" panose="020B0604020202020204" pitchFamily="34" charset="0"/>
              </a:rPr>
              <a:t>f</a:t>
            </a:r>
            <a:r>
              <a:rPr lang="id-ID" sz="2400" dirty="0">
                <a:solidFill>
                  <a:schemeClr val="tx1"/>
                </a:solidFill>
                <a:latin typeface="Arial" panose="020B0604020202020204" pitchFamily="34" charset="0"/>
                <a:cs typeface="Arial" panose="020B0604020202020204" pitchFamily="34" charset="0"/>
              </a:rPr>
              <a:t> (pemenuhan kewajiban adat setempat).</a:t>
            </a:r>
          </a:p>
        </p:txBody>
      </p:sp>
    </p:spTree>
    <p:extLst>
      <p:ext uri="{BB962C8B-B14F-4D97-AF65-F5344CB8AC3E}">
        <p14:creationId xmlns:p14="http://schemas.microsoft.com/office/powerpoint/2010/main" val="2028338062"/>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Tindak Pidana Khusus</a:t>
            </a:r>
            <a:endParaRPr lang="id-ID" dirty="0"/>
          </a:p>
        </p:txBody>
      </p:sp>
      <p:graphicFrame>
        <p:nvGraphicFramePr>
          <p:cNvPr id="2" name="Diagram 1">
            <a:extLst>
              <a:ext uri="{FF2B5EF4-FFF2-40B4-BE49-F238E27FC236}">
                <a16:creationId xmlns:a16="http://schemas.microsoft.com/office/drawing/2014/main" id="{C5B15F96-8833-9A4B-9E00-FED72D59DB23}"/>
              </a:ext>
            </a:extLst>
          </p:cNvPr>
          <p:cNvGraphicFramePr/>
          <p:nvPr>
            <p:extLst>
              <p:ext uri="{D42A27DB-BD31-4B8C-83A1-F6EECF244321}">
                <p14:modId xmlns:p14="http://schemas.microsoft.com/office/powerpoint/2010/main" val="1233916258"/>
              </p:ext>
            </p:extLst>
          </p:nvPr>
        </p:nvGraphicFramePr>
        <p:xfrm>
          <a:off x="395536" y="980728"/>
          <a:ext cx="82912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286650"/>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Mengapa TP Khusus Diatur dalam KUHP Nasional?</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v"/>
            </a:pPr>
            <a:r>
              <a:rPr lang="id-ID" dirty="0">
                <a:solidFill>
                  <a:schemeClr val="tx1"/>
                </a:solidFill>
                <a:latin typeface="Cambria" panose="02040503050406030204" pitchFamily="18" charset="0"/>
                <a:cs typeface="Arial" panose="020B0604020202020204" pitchFamily="34" charset="0"/>
              </a:rPr>
              <a:t>Agar terdapat </a:t>
            </a:r>
            <a:r>
              <a:rPr lang="id-ID" dirty="0" err="1">
                <a:solidFill>
                  <a:schemeClr val="tx1"/>
                </a:solidFill>
                <a:latin typeface="Cambria" panose="02040503050406030204" pitchFamily="18" charset="0"/>
                <a:cs typeface="Arial" panose="020B0604020202020204" pitchFamily="34" charset="0"/>
              </a:rPr>
              <a:t>bridging</a:t>
            </a:r>
            <a:r>
              <a:rPr lang="id-ID" dirty="0">
                <a:solidFill>
                  <a:schemeClr val="tx1"/>
                </a:solidFill>
                <a:latin typeface="Cambria" panose="02040503050406030204" pitchFamily="18" charset="0"/>
                <a:cs typeface="Arial" panose="020B0604020202020204" pitchFamily="34" charset="0"/>
              </a:rPr>
              <a:t> (jembatan), tujuannya agar bila terdapat UU baru terkait delik baru menjadi acuan pada asas-asas umum yang terdapat dalam KUHP baru.</a:t>
            </a:r>
          </a:p>
          <a:p>
            <a:pPr marL="457200" indent="-457200" algn="just">
              <a:buFont typeface="Wingdings" pitchFamily="2" charset="2"/>
              <a:buChar char="v"/>
            </a:pPr>
            <a:r>
              <a:rPr lang="id-ID" sz="2400" dirty="0">
                <a:solidFill>
                  <a:schemeClr val="tx1"/>
                </a:solidFill>
                <a:latin typeface="Cambria" panose="02040503050406030204" pitchFamily="18" charset="0"/>
                <a:cs typeface="Arial" panose="020B0604020202020204" pitchFamily="34" charset="0"/>
              </a:rPr>
              <a:t>Pengaturan TP khusus dalam KUHP Nasional juga merupakan bentuk konsolidasi, atau penyusunan kembali sebagian ketentuan di luar KUHP secara menyeluruh </a:t>
            </a:r>
            <a:r>
              <a:rPr lang="id-ID" sz="2400" dirty="0" err="1">
                <a:solidFill>
                  <a:schemeClr val="tx1"/>
                </a:solidFill>
                <a:latin typeface="Cambria" panose="02040503050406030204" pitchFamily="18" charset="0"/>
                <a:cs typeface="Arial" panose="020B0604020202020204" pitchFamily="34" charset="0"/>
              </a:rPr>
              <a:t>dg</a:t>
            </a:r>
            <a:r>
              <a:rPr lang="id-ID" sz="2400" dirty="0">
                <a:solidFill>
                  <a:schemeClr val="tx1"/>
                </a:solidFill>
                <a:latin typeface="Cambria" panose="02040503050406030204" pitchFamily="18" charset="0"/>
                <a:cs typeface="Arial" panose="020B0604020202020204" pitchFamily="34" charset="0"/>
              </a:rPr>
              <a:t> </a:t>
            </a:r>
            <a:r>
              <a:rPr lang="id-ID" sz="2400" dirty="0" err="1">
                <a:solidFill>
                  <a:schemeClr val="tx1"/>
                </a:solidFill>
                <a:latin typeface="Cambria" panose="02040503050406030204" pitchFamily="18" charset="0"/>
                <a:cs typeface="Arial" panose="020B0604020202020204" pitchFamily="34" charset="0"/>
              </a:rPr>
              <a:t>rekodifikasi</a:t>
            </a:r>
            <a:r>
              <a:rPr lang="id-ID" sz="2400" dirty="0">
                <a:solidFill>
                  <a:schemeClr val="tx1"/>
                </a:solidFill>
                <a:latin typeface="Cambria" panose="02040503050406030204" pitchFamily="18" charset="0"/>
                <a:cs typeface="Arial" panose="020B0604020202020204" pitchFamily="34" charset="0"/>
              </a:rPr>
              <a:t> (</a:t>
            </a:r>
            <a:r>
              <a:rPr lang="id-ID" sz="2400" dirty="0" err="1">
                <a:solidFill>
                  <a:schemeClr val="tx1"/>
                </a:solidFill>
                <a:latin typeface="Cambria" panose="02040503050406030204" pitchFamily="18" charset="0"/>
                <a:cs typeface="Arial" panose="020B0604020202020204" pitchFamily="34" charset="0"/>
              </a:rPr>
              <a:t>rekodifikasi</a:t>
            </a:r>
            <a:r>
              <a:rPr lang="id-ID" sz="2400" dirty="0">
                <a:solidFill>
                  <a:schemeClr val="tx1"/>
                </a:solidFill>
                <a:latin typeface="Cambria" panose="02040503050406030204" pitchFamily="18" charset="0"/>
                <a:cs typeface="Arial" panose="020B0604020202020204" pitchFamily="34" charset="0"/>
              </a:rPr>
              <a:t> terbuka dan terbatas)</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984608"/>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ambar 6">
            <a:extLst>
              <a:ext uri="{FF2B5EF4-FFF2-40B4-BE49-F238E27FC236}">
                <a16:creationId xmlns:a16="http://schemas.microsoft.com/office/drawing/2014/main" id="{A9E41AD4-9A4C-EE44-9732-4BE63464A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0"/>
            <a:ext cx="7776864" cy="6597352"/>
          </a:xfrm>
          <a:prstGeom prst="rect">
            <a:avLst/>
          </a:prstGeom>
        </p:spPr>
      </p:pic>
    </p:spTree>
    <p:extLst>
      <p:ext uri="{BB962C8B-B14F-4D97-AF65-F5344CB8AC3E}">
        <p14:creationId xmlns:p14="http://schemas.microsoft.com/office/powerpoint/2010/main" val="2791401604"/>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Tindak Pidana Terorisme</a:t>
            </a:r>
            <a:endParaRPr lang="id-ID" dirty="0"/>
          </a:p>
        </p:txBody>
      </p:sp>
      <p:sp>
        <p:nvSpPr>
          <p:cNvPr id="4" name="Content Placeholder 2"/>
          <p:cNvSpPr txBox="1">
            <a:spLocks/>
          </p:cNvSpPr>
          <p:nvPr/>
        </p:nvSpPr>
        <p:spPr>
          <a:xfrm>
            <a:off x="611560" y="995188"/>
            <a:ext cx="8229600" cy="79208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dirty="0">
                <a:solidFill>
                  <a:schemeClr val="tx1"/>
                </a:solidFill>
                <a:latin typeface="Arial" panose="020B0604020202020204" pitchFamily="34" charset="0"/>
                <a:cs typeface="Arial" panose="020B0604020202020204" pitchFamily="34" charset="0"/>
              </a:rPr>
              <a:t>Penggunaan kekerasan untuk menimbulkan ketakutan dalam usaha mencapai tujuan (terutama tujuan politik).</a:t>
            </a:r>
          </a:p>
        </p:txBody>
      </p:sp>
      <p:pic>
        <p:nvPicPr>
          <p:cNvPr id="5" name="Gambar 4">
            <a:extLst>
              <a:ext uri="{FF2B5EF4-FFF2-40B4-BE49-F238E27FC236}">
                <a16:creationId xmlns:a16="http://schemas.microsoft.com/office/drawing/2014/main" id="{477BE1D1-5D74-B741-BFFA-17C9AD84F6AC}"/>
              </a:ext>
            </a:extLst>
          </p:cNvPr>
          <p:cNvPicPr>
            <a:picLocks noChangeAspect="1"/>
          </p:cNvPicPr>
          <p:nvPr/>
        </p:nvPicPr>
        <p:blipFill rotWithShape="1">
          <a:blip r:embed="rId2">
            <a:extLst>
              <a:ext uri="{28A0092B-C50C-407E-A947-70E740481C1C}">
                <a14:useLocalDpi xmlns:a14="http://schemas.microsoft.com/office/drawing/2010/main" val="0"/>
              </a:ext>
            </a:extLst>
          </a:blip>
          <a:srcRect t="6951" b="20600"/>
          <a:stretch/>
        </p:blipFill>
        <p:spPr>
          <a:xfrm>
            <a:off x="971600" y="1790450"/>
            <a:ext cx="6957392" cy="4950918"/>
          </a:xfrm>
          <a:prstGeom prst="rect">
            <a:avLst/>
          </a:prstGeom>
        </p:spPr>
      </p:pic>
    </p:spTree>
    <p:extLst>
      <p:ext uri="{BB962C8B-B14F-4D97-AF65-F5344CB8AC3E}">
        <p14:creationId xmlns:p14="http://schemas.microsoft.com/office/powerpoint/2010/main" val="2839293771"/>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Tindak Pidana Korupsi</a:t>
            </a:r>
            <a:endParaRPr lang="id-ID" dirty="0"/>
          </a:p>
        </p:txBody>
      </p:sp>
      <p:graphicFrame>
        <p:nvGraphicFramePr>
          <p:cNvPr id="2" name="Diagram 1">
            <a:extLst>
              <a:ext uri="{FF2B5EF4-FFF2-40B4-BE49-F238E27FC236}">
                <a16:creationId xmlns:a16="http://schemas.microsoft.com/office/drawing/2014/main" id="{0036A191-9A46-C74F-9AD1-7C7067CCDBEF}"/>
              </a:ext>
            </a:extLst>
          </p:cNvPr>
          <p:cNvGraphicFramePr/>
          <p:nvPr>
            <p:extLst>
              <p:ext uri="{D42A27DB-BD31-4B8C-83A1-F6EECF244321}">
                <p14:modId xmlns:p14="http://schemas.microsoft.com/office/powerpoint/2010/main" val="130019484"/>
              </p:ext>
            </p:extLst>
          </p:nvPr>
        </p:nvGraphicFramePr>
        <p:xfrm>
          <a:off x="457200" y="1397000"/>
          <a:ext cx="822960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1193734"/>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Tindak Pidana Pencucian Uang</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Mengaburkan asal-usul uang hasil kejahatan, sehingga terlihat seperti uang halal</a:t>
            </a:r>
          </a:p>
          <a:p>
            <a:pPr algn="just"/>
            <a:endParaRPr lang="id-ID" sz="2400" dirty="0">
              <a:solidFill>
                <a:schemeClr val="tx1"/>
              </a:solidFill>
              <a:latin typeface="Arial" panose="020B0604020202020204" pitchFamily="34" charset="0"/>
              <a:cs typeface="Arial" panose="020B0604020202020204" pitchFamily="34" charset="0"/>
            </a:endParaRPr>
          </a:p>
          <a:p>
            <a:pPr algn="just"/>
            <a:r>
              <a:rPr lang="id-ID" sz="2400" b="1" dirty="0">
                <a:solidFill>
                  <a:schemeClr val="tx1"/>
                </a:solidFill>
                <a:latin typeface="Arial" panose="020B0604020202020204" pitchFamily="34" charset="0"/>
                <a:cs typeface="Arial" panose="020B0604020202020204" pitchFamily="34" charset="0"/>
              </a:rPr>
              <a:t>TP asal pencucian uang:</a:t>
            </a:r>
          </a:p>
          <a:p>
            <a:pPr marL="342900" indent="-342900" algn="just">
              <a:buFont typeface="Wingdings" pitchFamily="2" charset="2"/>
              <a:buChar char="ü"/>
            </a:pPr>
            <a:r>
              <a:rPr lang="id-ID" sz="2400" dirty="0">
                <a:solidFill>
                  <a:schemeClr val="tx1"/>
                </a:solidFill>
                <a:latin typeface="Arial" panose="020B0604020202020204" pitchFamily="34" charset="0"/>
                <a:cs typeface="Arial" panose="020B0604020202020204" pitchFamily="34" charset="0"/>
              </a:rPr>
              <a:t>Korupsi</a:t>
            </a:r>
          </a:p>
          <a:p>
            <a:pPr marL="342900" indent="-342900" algn="just">
              <a:buFont typeface="Wingdings" pitchFamily="2" charset="2"/>
              <a:buChar char="ü"/>
            </a:pPr>
            <a:r>
              <a:rPr lang="id-ID" sz="2400" dirty="0">
                <a:solidFill>
                  <a:schemeClr val="tx1"/>
                </a:solidFill>
                <a:latin typeface="Arial" panose="020B0604020202020204" pitchFamily="34" charset="0"/>
                <a:cs typeface="Arial" panose="020B0604020202020204" pitchFamily="34" charset="0"/>
              </a:rPr>
              <a:t>Perdagangan narkotika</a:t>
            </a:r>
          </a:p>
          <a:p>
            <a:pPr marL="342900" indent="-342900" algn="just">
              <a:buFont typeface="Wingdings" pitchFamily="2" charset="2"/>
              <a:buChar char="ü"/>
            </a:pPr>
            <a:r>
              <a:rPr lang="id-ID" sz="2400" dirty="0">
                <a:solidFill>
                  <a:schemeClr val="tx1"/>
                </a:solidFill>
                <a:latin typeface="Arial" panose="020B0604020202020204" pitchFamily="34" charset="0"/>
                <a:cs typeface="Arial" panose="020B0604020202020204" pitchFamily="34" charset="0"/>
              </a:rPr>
              <a:t>Penyelundupan imigran</a:t>
            </a:r>
          </a:p>
          <a:p>
            <a:pPr marL="342900" indent="-342900" algn="just">
              <a:buFont typeface="Wingdings" pitchFamily="2" charset="2"/>
              <a:buChar char="ü"/>
            </a:pPr>
            <a:r>
              <a:rPr lang="id-ID" sz="2400" dirty="0">
                <a:solidFill>
                  <a:schemeClr val="tx1"/>
                </a:solidFill>
                <a:latin typeface="Arial" panose="020B0604020202020204" pitchFamily="34" charset="0"/>
                <a:cs typeface="Arial" panose="020B0604020202020204" pitchFamily="34" charset="0"/>
              </a:rPr>
              <a:t>Terorisme</a:t>
            </a:r>
          </a:p>
          <a:p>
            <a:pPr marL="342900" indent="-342900" algn="just">
              <a:buFont typeface="Wingdings" pitchFamily="2" charset="2"/>
              <a:buChar char="ü"/>
            </a:pPr>
            <a:r>
              <a:rPr lang="id-ID" sz="2400" dirty="0">
                <a:solidFill>
                  <a:schemeClr val="tx1"/>
                </a:solidFill>
                <a:latin typeface="Arial" panose="020B0604020202020204" pitchFamily="34" charset="0"/>
                <a:cs typeface="Arial" panose="020B0604020202020204" pitchFamily="34" charset="0"/>
              </a:rPr>
              <a:t>Pencurian</a:t>
            </a:r>
          </a:p>
          <a:p>
            <a:pPr marL="342900" indent="-342900" algn="just">
              <a:buFont typeface="Wingdings" pitchFamily="2" charset="2"/>
              <a:buChar char="ü"/>
            </a:pPr>
            <a:r>
              <a:rPr lang="id-ID" sz="2400" dirty="0" err="1">
                <a:solidFill>
                  <a:schemeClr val="tx1"/>
                </a:solidFill>
                <a:latin typeface="Arial" panose="020B0604020202020204" pitchFamily="34" charset="0"/>
                <a:cs typeface="Arial" panose="020B0604020202020204" pitchFamily="34" charset="0"/>
              </a:rPr>
              <a:t>dll</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580016"/>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lvl="0" algn="ctr">
              <a:spcBef>
                <a:spcPct val="0"/>
              </a:spcBef>
              <a:defRPr/>
            </a:pPr>
            <a:r>
              <a:rPr lang="id-ID" sz="3600" b="1" dirty="0">
                <a:latin typeface="Arial" panose="020B0604020202020204" pitchFamily="34" charset="0"/>
                <a:ea typeface="+mj-ea"/>
                <a:cs typeface="Arial" panose="020B0604020202020204" pitchFamily="34" charset="0"/>
              </a:rPr>
              <a:t>Tindak Pidana Penadahan, Penerbitan, dan Pencetakan</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Tindak pidana penadahan, pada dasarnya merupakan tindak pidana yang sebelumnya sudah ada dalam KUHP. Dalam KUHP Nasional kembali diatur karena seringnya dijumpai dalam kehidupan masyarakat pembelian atau penerimaan atau menjual/menukar barang-barang yang berasal dari hasil tindak pidana atau menarik keuntungan dari hasil suatu benda yang diketahui akan patut diduga diperoleh dari tindak pidana. Demikian juga terhadap tindak pidana penerbitan dan pencetakan.</a:t>
            </a: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7664" y="620688"/>
            <a:ext cx="5770984"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solidFill>
                  <a:schemeClr val="bg1"/>
                </a:solidFill>
                <a:latin typeface="Cambria" panose="02040503050406030204" pitchFamily="18" charset="0"/>
              </a:rPr>
              <a:t>Tindak Pidana Penadahan</a:t>
            </a:r>
            <a:endParaRPr lang="id-ID" dirty="0">
              <a:solidFill>
                <a:schemeClr val="bg1"/>
              </a:solidFill>
            </a:endParaRPr>
          </a:p>
        </p:txBody>
      </p:sp>
      <p:sp>
        <p:nvSpPr>
          <p:cNvPr id="2" name="Persegi Panjang Terlingkari 1">
            <a:extLst>
              <a:ext uri="{FF2B5EF4-FFF2-40B4-BE49-F238E27FC236}">
                <a16:creationId xmlns:a16="http://schemas.microsoft.com/office/drawing/2014/main" id="{37B162F1-C12B-1B49-B147-C4E3023B8BD5}"/>
              </a:ext>
            </a:extLst>
          </p:cNvPr>
          <p:cNvSpPr/>
          <p:nvPr/>
        </p:nvSpPr>
        <p:spPr>
          <a:xfrm>
            <a:off x="1331640" y="2377662"/>
            <a:ext cx="2304256" cy="7920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Pasal 480 KUHP</a:t>
            </a:r>
          </a:p>
        </p:txBody>
      </p:sp>
      <p:sp>
        <p:nvSpPr>
          <p:cNvPr id="5" name="Persegi Panjang Terlingkari 4">
            <a:extLst>
              <a:ext uri="{FF2B5EF4-FFF2-40B4-BE49-F238E27FC236}">
                <a16:creationId xmlns:a16="http://schemas.microsoft.com/office/drawing/2014/main" id="{8BAE6C9C-7F53-A34D-8A3A-55550D05B7F0}"/>
              </a:ext>
            </a:extLst>
          </p:cNvPr>
          <p:cNvSpPr/>
          <p:nvPr/>
        </p:nvSpPr>
        <p:spPr>
          <a:xfrm>
            <a:off x="6012160" y="2377662"/>
            <a:ext cx="2304256"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Pasal 591 KUHP Nasional</a:t>
            </a:r>
          </a:p>
        </p:txBody>
      </p:sp>
      <p:sp>
        <p:nvSpPr>
          <p:cNvPr id="6" name="Persegi Panjang Terlingkari 5">
            <a:extLst>
              <a:ext uri="{FF2B5EF4-FFF2-40B4-BE49-F238E27FC236}">
                <a16:creationId xmlns:a16="http://schemas.microsoft.com/office/drawing/2014/main" id="{6173F699-FA10-404A-8075-729B50560DBE}"/>
              </a:ext>
            </a:extLst>
          </p:cNvPr>
          <p:cNvSpPr/>
          <p:nvPr/>
        </p:nvSpPr>
        <p:spPr>
          <a:xfrm>
            <a:off x="683568" y="3645024"/>
            <a:ext cx="3600400" cy="20882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id-ID" sz="1600" dirty="0">
                <a:solidFill>
                  <a:schemeClr val="tx1"/>
                </a:solidFill>
              </a:rPr>
              <a:t>Diancam dengan pidana penjara paling lama 4 tahun atau pidana denda paling banyak Rp900 ribu.</a:t>
            </a:r>
          </a:p>
          <a:p>
            <a:pPr marL="342900" indent="-342900" algn="just">
              <a:buFont typeface="+mj-lt"/>
              <a:buAutoNum type="arabicPeriod"/>
            </a:pPr>
            <a:r>
              <a:rPr lang="id-ID" sz="1600" dirty="0">
                <a:solidFill>
                  <a:schemeClr val="tx1"/>
                </a:solidFill>
              </a:rPr>
              <a:t>Elemen penting dari pasal ini adalah terdakwa harus mengetahui atau patut dapat menyangka bahwa barang itu asal dari kejahatan.</a:t>
            </a:r>
          </a:p>
        </p:txBody>
      </p:sp>
      <p:sp>
        <p:nvSpPr>
          <p:cNvPr id="7" name="Persegi Panjang Terlingkari 6">
            <a:extLst>
              <a:ext uri="{FF2B5EF4-FFF2-40B4-BE49-F238E27FC236}">
                <a16:creationId xmlns:a16="http://schemas.microsoft.com/office/drawing/2014/main" id="{F759BE93-9AA7-144C-9964-724690E315D8}"/>
              </a:ext>
            </a:extLst>
          </p:cNvPr>
          <p:cNvSpPr/>
          <p:nvPr/>
        </p:nvSpPr>
        <p:spPr>
          <a:xfrm>
            <a:off x="5364088" y="3645024"/>
            <a:ext cx="3600400" cy="25202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id-ID" sz="1600" dirty="0">
                <a:solidFill>
                  <a:schemeClr val="tx1"/>
                </a:solidFill>
              </a:rPr>
              <a:t>Dipidana karena penadahan dengan pidana penjara paling lama 4 (empat) tahun atau pidana denda paling banyak kategori V yaitu Rp500 juta.</a:t>
            </a:r>
          </a:p>
          <a:p>
            <a:pPr marL="342900" indent="-342900" algn="just">
              <a:buFont typeface="+mj-lt"/>
              <a:buAutoNum type="arabicPeriod"/>
            </a:pPr>
            <a:r>
              <a:rPr lang="id-ID" sz="1600" dirty="0">
                <a:solidFill>
                  <a:schemeClr val="tx1"/>
                </a:solidFill>
              </a:rPr>
              <a:t>Elemen penting dari pasal ini adalah pelaku harus mengetahui atau patut diduga barang itu berasal dari hasil tindak pidana.</a:t>
            </a:r>
          </a:p>
          <a:p>
            <a:pPr marL="342900" indent="-342900" algn="just">
              <a:buFont typeface="+mj-lt"/>
              <a:buAutoNum type="arabicPeriod"/>
            </a:pPr>
            <a:endParaRPr lang="id-ID" sz="1600" dirty="0">
              <a:solidFill>
                <a:schemeClr val="tx1"/>
              </a:solidFill>
            </a:endParaRPr>
          </a:p>
        </p:txBody>
      </p:sp>
      <p:cxnSp>
        <p:nvCxnSpPr>
          <p:cNvPr id="9" name="Konektor Panah Lurus 8">
            <a:extLst>
              <a:ext uri="{FF2B5EF4-FFF2-40B4-BE49-F238E27FC236}">
                <a16:creationId xmlns:a16="http://schemas.microsoft.com/office/drawing/2014/main" id="{981A373D-25DB-6340-A797-C5F99848AB8F}"/>
              </a:ext>
            </a:extLst>
          </p:cNvPr>
          <p:cNvCxnSpPr>
            <a:stCxn id="2" idx="2"/>
            <a:endCxn id="6" idx="0"/>
          </p:cNvCxnSpPr>
          <p:nvPr/>
        </p:nvCxnSpPr>
        <p:spPr>
          <a:xfrm>
            <a:off x="2483768" y="3169750"/>
            <a:ext cx="0" cy="4752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Konektor Panah Lurus 9">
            <a:extLst>
              <a:ext uri="{FF2B5EF4-FFF2-40B4-BE49-F238E27FC236}">
                <a16:creationId xmlns:a16="http://schemas.microsoft.com/office/drawing/2014/main" id="{49DDC80B-FA17-D547-8043-09909F0E8B12}"/>
              </a:ext>
            </a:extLst>
          </p:cNvPr>
          <p:cNvCxnSpPr/>
          <p:nvPr/>
        </p:nvCxnSpPr>
        <p:spPr>
          <a:xfrm>
            <a:off x="7164288" y="3169750"/>
            <a:ext cx="0" cy="4752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Konektor Panah Lurus 10">
            <a:extLst>
              <a:ext uri="{FF2B5EF4-FFF2-40B4-BE49-F238E27FC236}">
                <a16:creationId xmlns:a16="http://schemas.microsoft.com/office/drawing/2014/main" id="{A8AB6F8F-444A-F844-A704-7AB5EA46B10B}"/>
              </a:ext>
            </a:extLst>
          </p:cNvPr>
          <p:cNvCxnSpPr>
            <a:cxnSpLocks/>
          </p:cNvCxnSpPr>
          <p:nvPr/>
        </p:nvCxnSpPr>
        <p:spPr>
          <a:xfrm flipH="1">
            <a:off x="2339752" y="1763688"/>
            <a:ext cx="2160240" cy="6139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Konektor Panah Lurus 12">
            <a:extLst>
              <a:ext uri="{FF2B5EF4-FFF2-40B4-BE49-F238E27FC236}">
                <a16:creationId xmlns:a16="http://schemas.microsoft.com/office/drawing/2014/main" id="{50AB25F3-96D5-E840-8280-6D37BE5A5A2D}"/>
              </a:ext>
            </a:extLst>
          </p:cNvPr>
          <p:cNvCxnSpPr>
            <a:cxnSpLocks/>
            <a:endCxn id="5" idx="0"/>
          </p:cNvCxnSpPr>
          <p:nvPr/>
        </p:nvCxnSpPr>
        <p:spPr>
          <a:xfrm>
            <a:off x="4572000" y="1766756"/>
            <a:ext cx="2592288" cy="6109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Persegi Panjang 16">
            <a:extLst>
              <a:ext uri="{FF2B5EF4-FFF2-40B4-BE49-F238E27FC236}">
                <a16:creationId xmlns:a16="http://schemas.microsoft.com/office/drawing/2014/main" id="{016FF0B5-85EF-DF4E-8568-8B6E35BC404F}"/>
              </a:ext>
            </a:extLst>
          </p:cNvPr>
          <p:cNvSpPr/>
          <p:nvPr/>
        </p:nvSpPr>
        <p:spPr>
          <a:xfrm>
            <a:off x="3654152" y="2325650"/>
            <a:ext cx="2358008" cy="1169551"/>
          </a:xfrm>
          <a:prstGeom prst="rect">
            <a:avLst/>
          </a:prstGeom>
        </p:spPr>
        <p:txBody>
          <a:bodyPr wrap="square">
            <a:spAutoFit/>
          </a:bodyPr>
          <a:lstStyle/>
          <a:p>
            <a:pPr algn="ctr"/>
            <a:r>
              <a:rPr lang="id-ID" sz="1400" dirty="0"/>
              <a:t>Benda dalam ketentuan ini adalah benda yang berasal dari tindak pidana, misalnya berasal dari pencurian, penggelapan, atau penipuan.</a:t>
            </a:r>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Arial" panose="020B0604020202020204" pitchFamily="34" charset="0"/>
                <a:cs typeface="Arial" panose="020B0604020202020204" pitchFamily="34" charset="0"/>
              </a:rPr>
              <a:t>Penadahan biasa merupakan gabungan antara delik sengaja dan delik kelalaian yang mana ditandai dengan kata-kata “patut dapat mengetahui” barang itu berasal dari kejahatan. Hal ini disebut dengan delik </a:t>
            </a:r>
            <a:r>
              <a:rPr lang="id-ID" i="1" dirty="0">
                <a:solidFill>
                  <a:schemeClr val="tx1"/>
                </a:solidFill>
                <a:latin typeface="Arial" panose="020B0604020202020204" pitchFamily="34" charset="0"/>
                <a:cs typeface="Arial" panose="020B0604020202020204" pitchFamily="34" charset="0"/>
              </a:rPr>
              <a:t>pro </a:t>
            </a:r>
            <a:r>
              <a:rPr lang="id-ID" i="1" dirty="0" err="1">
                <a:solidFill>
                  <a:schemeClr val="tx1"/>
                </a:solidFill>
                <a:latin typeface="Arial" panose="020B0604020202020204" pitchFamily="34" charset="0"/>
                <a:cs typeface="Arial" panose="020B0604020202020204" pitchFamily="34" charset="0"/>
              </a:rPr>
              <a:t>parte</a:t>
            </a:r>
            <a:r>
              <a:rPr lang="id-ID" i="1" dirty="0">
                <a:solidFill>
                  <a:schemeClr val="tx1"/>
                </a:solidFill>
                <a:latin typeface="Arial" panose="020B0604020202020204" pitchFamily="34" charset="0"/>
                <a:cs typeface="Arial" panose="020B0604020202020204" pitchFamily="34" charset="0"/>
              </a:rPr>
              <a:t> </a:t>
            </a:r>
            <a:r>
              <a:rPr lang="id-ID" i="1" dirty="0" err="1">
                <a:solidFill>
                  <a:schemeClr val="tx1"/>
                </a:solidFill>
                <a:latin typeface="Arial" panose="020B0604020202020204" pitchFamily="34" charset="0"/>
                <a:cs typeface="Arial" panose="020B0604020202020204" pitchFamily="34" charset="0"/>
              </a:rPr>
              <a:t>doleus</a:t>
            </a:r>
            <a:r>
              <a:rPr lang="id-ID" i="1" dirty="0">
                <a:solidFill>
                  <a:schemeClr val="tx1"/>
                </a:solidFill>
                <a:latin typeface="Arial" panose="020B0604020202020204" pitchFamily="34" charset="0"/>
                <a:cs typeface="Arial" panose="020B0604020202020204" pitchFamily="34" charset="0"/>
              </a:rPr>
              <a:t> pro </a:t>
            </a:r>
            <a:r>
              <a:rPr lang="id-ID" i="1" dirty="0" err="1">
                <a:solidFill>
                  <a:schemeClr val="tx1"/>
                </a:solidFill>
                <a:latin typeface="Arial" panose="020B0604020202020204" pitchFamily="34" charset="0"/>
                <a:cs typeface="Arial" panose="020B0604020202020204" pitchFamily="34" charset="0"/>
              </a:rPr>
              <a:t>parte</a:t>
            </a:r>
            <a:r>
              <a:rPr lang="id-ID" i="1" dirty="0">
                <a:solidFill>
                  <a:schemeClr val="tx1"/>
                </a:solidFill>
                <a:latin typeface="Arial" panose="020B0604020202020204" pitchFamily="34" charset="0"/>
                <a:cs typeface="Arial" panose="020B0604020202020204" pitchFamily="34" charset="0"/>
              </a:rPr>
              <a:t> </a:t>
            </a:r>
            <a:r>
              <a:rPr lang="id-ID" i="1" dirty="0" err="1">
                <a:solidFill>
                  <a:schemeClr val="tx1"/>
                </a:solidFill>
                <a:latin typeface="Arial" panose="020B0604020202020204" pitchFamily="34" charset="0"/>
                <a:cs typeface="Arial" panose="020B0604020202020204" pitchFamily="34" charset="0"/>
              </a:rPr>
              <a:t>culpa</a:t>
            </a:r>
            <a:r>
              <a:rPr lang="id-ID" dirty="0">
                <a:solidFill>
                  <a:schemeClr val="tx1"/>
                </a:solidFill>
                <a:latin typeface="Arial" panose="020B0604020202020204" pitchFamily="34" charset="0"/>
                <a:cs typeface="Arial" panose="020B0604020202020204" pitchFamily="34" charset="0"/>
              </a:rPr>
              <a:t> atau separuh sengaja dan separuh kelalaian.</a:t>
            </a:r>
          </a:p>
        </p:txBody>
      </p:sp>
    </p:spTree>
    <p:extLst>
      <p:ext uri="{BB962C8B-B14F-4D97-AF65-F5344CB8AC3E}">
        <p14:creationId xmlns:p14="http://schemas.microsoft.com/office/powerpoint/2010/main" val="284029137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Penadahan Sebagai Delik </a:t>
            </a:r>
            <a:r>
              <a:rPr lang="id-ID" dirty="0" err="1">
                <a:latin typeface="Cambria" panose="02040503050406030204" pitchFamily="18" charset="0"/>
              </a:rPr>
              <a:t>Formil</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Penadahan adalah delik atau perbuatan dianggap sempurna atau telah selesai jika perbuatan itu dilakukan oleh pelaku tanpa melihat lebih lanjut akibat yang ditimbulkan dari perbuatan itu atau tidak mengkorelasikan dengan akibat perbuatan itu.</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681625"/>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Contoh Kasus Penadahan</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dirty="0" err="1">
                <a:solidFill>
                  <a:schemeClr val="tx1"/>
                </a:solidFill>
                <a:latin typeface="Arial" panose="020B0604020202020204" pitchFamily="34" charset="0"/>
                <a:cs typeface="Arial" panose="020B0604020202020204" pitchFamily="34" charset="0"/>
              </a:rPr>
              <a:t>A</a:t>
            </a:r>
            <a:r>
              <a:rPr lang="id-ID" sz="2400" dirty="0">
                <a:solidFill>
                  <a:schemeClr val="tx1"/>
                </a:solidFill>
                <a:latin typeface="Arial" panose="020B0604020202020204" pitchFamily="34" charset="0"/>
                <a:cs typeface="Arial" panose="020B0604020202020204" pitchFamily="34" charset="0"/>
              </a:rPr>
              <a:t> mencuri sepeda motor tanpa </a:t>
            </a:r>
            <a:r>
              <a:rPr lang="id-ID" sz="2400" dirty="0" err="1">
                <a:solidFill>
                  <a:schemeClr val="tx1"/>
                </a:solidFill>
                <a:latin typeface="Arial" panose="020B0604020202020204" pitchFamily="34" charset="0"/>
                <a:cs typeface="Arial" panose="020B0604020202020204" pitchFamily="34" charset="0"/>
              </a:rPr>
              <a:t>plat</a:t>
            </a:r>
            <a:r>
              <a:rPr lang="id-ID" sz="2400" dirty="0">
                <a:solidFill>
                  <a:schemeClr val="tx1"/>
                </a:solidFill>
                <a:latin typeface="Arial" panose="020B0604020202020204" pitchFamily="34" charset="0"/>
                <a:cs typeface="Arial" panose="020B0604020202020204" pitchFamily="34" charset="0"/>
              </a:rPr>
              <a:t> nomor dan surat-surat kepemilikan kendaraan bermotor kemudian </a:t>
            </a:r>
            <a:r>
              <a:rPr lang="id-ID" sz="2400" dirty="0" err="1">
                <a:solidFill>
                  <a:schemeClr val="tx1"/>
                </a:solidFill>
                <a:latin typeface="Arial" panose="020B0604020202020204" pitchFamily="34" charset="0"/>
                <a:cs typeface="Arial" panose="020B0604020202020204" pitchFamily="34" charset="0"/>
              </a:rPr>
              <a:t>A</a:t>
            </a:r>
            <a:r>
              <a:rPr lang="id-ID" sz="2400" dirty="0">
                <a:solidFill>
                  <a:schemeClr val="tx1"/>
                </a:solidFill>
                <a:latin typeface="Arial" panose="020B0604020202020204" pitchFamily="34" charset="0"/>
                <a:cs typeface="Arial" panose="020B0604020202020204" pitchFamily="34" charset="0"/>
              </a:rPr>
              <a:t> menggadaikan sepeda motor tersebut kepada </a:t>
            </a:r>
            <a:r>
              <a:rPr lang="id-ID" sz="2400" dirty="0" err="1">
                <a:solidFill>
                  <a:schemeClr val="tx1"/>
                </a:solidFill>
                <a:latin typeface="Arial" panose="020B0604020202020204" pitchFamily="34" charset="0"/>
                <a:cs typeface="Arial" panose="020B0604020202020204" pitchFamily="34" charset="0"/>
              </a:rPr>
              <a:t>B</a:t>
            </a:r>
            <a:r>
              <a:rPr lang="id-ID" sz="2400" dirty="0">
                <a:solidFill>
                  <a:schemeClr val="tx1"/>
                </a:solidFill>
                <a:latin typeface="Arial" panose="020B0604020202020204" pitchFamily="34" charset="0"/>
                <a:cs typeface="Arial" panose="020B0604020202020204" pitchFamily="34" charset="0"/>
              </a:rPr>
              <a:t> dengan harga yang jauh lebih murah daripada harga gadai pada umumnya. Dalam hal ini </a:t>
            </a:r>
            <a:r>
              <a:rPr lang="id-ID" sz="2400" dirty="0" err="1">
                <a:solidFill>
                  <a:schemeClr val="tx1"/>
                </a:solidFill>
                <a:latin typeface="Arial" panose="020B0604020202020204" pitchFamily="34" charset="0"/>
                <a:cs typeface="Arial" panose="020B0604020202020204" pitchFamily="34" charset="0"/>
              </a:rPr>
              <a:t>B</a:t>
            </a:r>
            <a:r>
              <a:rPr lang="id-ID" sz="2400" dirty="0">
                <a:solidFill>
                  <a:schemeClr val="tx1"/>
                </a:solidFill>
                <a:latin typeface="Arial" panose="020B0604020202020204" pitchFamily="34" charset="0"/>
                <a:cs typeface="Arial" panose="020B0604020202020204" pitchFamily="34" charset="0"/>
              </a:rPr>
              <a:t> harusnya patut menyangka atau mengetahui asal barang seperti kendaraan bermotor berasal dari kejahatan karena kendaraan bermotor tersebut tidak dilengkapi dengan surat-surat yang sah seperti Surat Tanda Nomor Kendaraan (STNK) dan Bukti Kepemilikan Kendaraan Bermotor (BPKB).</a:t>
            </a:r>
          </a:p>
          <a:p>
            <a:pPr algn="l"/>
            <a:endParaRPr lang="id-ID" sz="2400" dirty="0">
              <a:solidFill>
                <a:schemeClr val="tx1"/>
              </a:solidFill>
              <a:latin typeface="Arial" panose="020B0604020202020204" pitchFamily="34" charset="0"/>
              <a:cs typeface="Arial" panose="020B0604020202020204" pitchFamily="34" charset="0"/>
            </a:endParaRPr>
          </a:p>
          <a:p>
            <a:pPr algn="just"/>
            <a:r>
              <a:rPr lang="id-ID" sz="2400" dirty="0">
                <a:solidFill>
                  <a:schemeClr val="tx1"/>
                </a:solidFill>
                <a:latin typeface="Arial" panose="020B0604020202020204" pitchFamily="34" charset="0"/>
                <a:cs typeface="Arial" panose="020B0604020202020204" pitchFamily="34" charset="0"/>
              </a:rPr>
              <a:t>Dalam hal ini “maksud untuk mendapatkan keuntungan” merupakan unsur dari delik penadahan karena </a:t>
            </a:r>
            <a:r>
              <a:rPr lang="id-ID" sz="2400" dirty="0" err="1">
                <a:solidFill>
                  <a:schemeClr val="tx1"/>
                </a:solidFill>
                <a:latin typeface="Arial" panose="020B0604020202020204" pitchFamily="34" charset="0"/>
                <a:cs typeface="Arial" panose="020B0604020202020204" pitchFamily="34" charset="0"/>
              </a:rPr>
              <a:t>B</a:t>
            </a:r>
            <a:r>
              <a:rPr lang="id-ID" sz="2400" dirty="0">
                <a:solidFill>
                  <a:schemeClr val="tx1"/>
                </a:solidFill>
                <a:latin typeface="Arial" panose="020B0604020202020204" pitchFamily="34" charset="0"/>
                <a:cs typeface="Arial" panose="020B0604020202020204" pitchFamily="34" charset="0"/>
              </a:rPr>
              <a:t> mendapatkan keuntungan dengan melakukan pembayaran gadai yang lebih murah. Seharusnya </a:t>
            </a:r>
            <a:r>
              <a:rPr lang="id-ID" sz="2400" dirty="0" err="1">
                <a:solidFill>
                  <a:schemeClr val="tx1"/>
                </a:solidFill>
                <a:latin typeface="Arial" panose="020B0604020202020204" pitchFamily="34" charset="0"/>
                <a:cs typeface="Arial" panose="020B0604020202020204" pitchFamily="34" charset="0"/>
              </a:rPr>
              <a:t>B</a:t>
            </a:r>
            <a:r>
              <a:rPr lang="id-ID" sz="2400" dirty="0">
                <a:solidFill>
                  <a:schemeClr val="tx1"/>
                </a:solidFill>
                <a:latin typeface="Arial" panose="020B0604020202020204" pitchFamily="34" charset="0"/>
                <a:cs typeface="Arial" panose="020B0604020202020204" pitchFamily="34" charset="0"/>
              </a:rPr>
              <a:t> tidak perlu mengetahui dengan pasti asal barang itu dari tindak pidana apa akan tetapi </a:t>
            </a:r>
            <a:r>
              <a:rPr lang="id-ID" sz="2400" dirty="0" err="1">
                <a:solidFill>
                  <a:schemeClr val="tx1"/>
                </a:solidFill>
                <a:latin typeface="Arial" panose="020B0604020202020204" pitchFamily="34" charset="0"/>
                <a:cs typeface="Arial" panose="020B0604020202020204" pitchFamily="34" charset="0"/>
              </a:rPr>
              <a:t>B</a:t>
            </a:r>
            <a:r>
              <a:rPr lang="id-ID" sz="2400" dirty="0">
                <a:solidFill>
                  <a:schemeClr val="tx1"/>
                </a:solidFill>
                <a:latin typeface="Arial" panose="020B0604020202020204" pitchFamily="34" charset="0"/>
                <a:cs typeface="Arial" panose="020B0604020202020204" pitchFamily="34" charset="0"/>
              </a:rPr>
              <a:t> cukup dapat menduga bahwa barang itu bukan barang yang legal.</a:t>
            </a:r>
          </a:p>
        </p:txBody>
      </p:sp>
    </p:spTree>
    <p:extLst>
      <p:ext uri="{BB962C8B-B14F-4D97-AF65-F5344CB8AC3E}">
        <p14:creationId xmlns:p14="http://schemas.microsoft.com/office/powerpoint/2010/main" val="4128919750"/>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Tindak Pidana Penerbitan dan Pencetakan</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id-ID" dirty="0">
                <a:solidFill>
                  <a:schemeClr val="tx1"/>
                </a:solidFill>
                <a:latin typeface="Cambria" panose="02040503050406030204" pitchFamily="18" charset="0"/>
                <a:cs typeface="Arial" panose="020B0604020202020204" pitchFamily="34" charset="0"/>
              </a:rPr>
              <a:t>Diatur dalam Pasal 594, Pasal 595, dan Pasal 596 KUHP Nasional.</a:t>
            </a:r>
          </a:p>
          <a:p>
            <a:pPr marL="457200" indent="-457200" algn="just">
              <a:buFont typeface="Arial" pitchFamily="34" charset="0"/>
              <a:buChar char="•"/>
            </a:pPr>
            <a:r>
              <a:rPr lang="id-ID" dirty="0">
                <a:solidFill>
                  <a:schemeClr val="tx1"/>
                </a:solidFill>
                <a:latin typeface="Cambria" panose="02040503050406030204" pitchFamily="18" charset="0"/>
                <a:cs typeface="Arial" panose="020B0604020202020204" pitchFamily="34" charset="0"/>
              </a:rPr>
              <a:t>Tindak pidana penerbitan adalah segala bentuk perbuatan melawan hukum yang dilakukan dalam kegiatan penerbitan, seperti menerbitkan konten yang dilarang, menyebarkan informasi palsu, atau melanggar hak cipta.</a:t>
            </a:r>
          </a:p>
          <a:p>
            <a:pPr marL="457200" indent="-457200" algn="just">
              <a:buFont typeface="Arial" pitchFamily="34" charset="0"/>
              <a:buChar char="•"/>
            </a:pPr>
            <a:r>
              <a:rPr lang="id-ID" dirty="0">
                <a:solidFill>
                  <a:schemeClr val="tx1"/>
                </a:solidFill>
                <a:latin typeface="Cambria" panose="02040503050406030204" pitchFamily="18" charset="0"/>
                <a:cs typeface="Arial" panose="020B0604020202020204" pitchFamily="34" charset="0"/>
              </a:rPr>
              <a:t>Tindak pidana penerbitan harus memenuhi unsur-unsur seperti adanya perbuatan melawan hukum, kesengajaan, dan menimbulkan kerugian bagi pihak lain.</a:t>
            </a:r>
          </a:p>
        </p:txBody>
      </p:sp>
    </p:spTree>
    <p:extLst>
      <p:ext uri="{BB962C8B-B14F-4D97-AF65-F5344CB8AC3E}">
        <p14:creationId xmlns:p14="http://schemas.microsoft.com/office/powerpoint/2010/main" val="340312723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Jenis-jenis Tindak Pidana Penerbitan &amp; Pencetakan</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Menerbitkan/mencetak tulisan yang berpotensi mencemarkan nama baik seseorang, seperti fitnah atau penghinaan.</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Menerbitkan/mencetak konten yang mengandung unsur kekerasan, pornografi, atau propaganda kebencian yang dapat membahayakan masyarakat.</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Menerbitkan/mencetak karya orang lain tanpa izin, melanggar hak cipta dan merusak industri penerbitan yang sehat.</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Menerbitkan/mencetak berita atau informasi yang tidak benar atau menyesatkan, yang dapat menimbulkan keresahan publik.</a:t>
            </a:r>
          </a:p>
        </p:txBody>
      </p:sp>
    </p:spTree>
    <p:extLst>
      <p:ext uri="{BB962C8B-B14F-4D97-AF65-F5344CB8AC3E}">
        <p14:creationId xmlns:p14="http://schemas.microsoft.com/office/powerpoint/2010/main" val="1380807018"/>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857250"/>
            <a:ext cx="9144000" cy="5143500"/>
          </a:xfrm>
          <a:prstGeom prst="rect">
            <a:avLst/>
          </a:prstGeom>
          <a:solidFill>
            <a:srgbClr val="0C0C0E"/>
          </a:solidFill>
          <a:ln/>
        </p:spPr>
      </p:sp>
      <p:sp>
        <p:nvSpPr>
          <p:cNvPr id="3" name="Shape 1"/>
          <p:cNvSpPr/>
          <p:nvPr/>
        </p:nvSpPr>
        <p:spPr>
          <a:xfrm>
            <a:off x="0" y="548680"/>
            <a:ext cx="9144000" cy="5760640"/>
          </a:xfrm>
          <a:prstGeom prst="rect">
            <a:avLst/>
          </a:prstGeom>
          <a:solidFill>
            <a:srgbClr val="F3F3F7"/>
          </a:solidFill>
          <a:ln/>
        </p:spPr>
      </p:sp>
      <p:sp>
        <p:nvSpPr>
          <p:cNvPr id="4" name="Text 2"/>
          <p:cNvSpPr/>
          <p:nvPr/>
        </p:nvSpPr>
        <p:spPr>
          <a:xfrm>
            <a:off x="532656" y="1275755"/>
            <a:ext cx="6946181" cy="475580"/>
          </a:xfrm>
          <a:prstGeom prst="rect">
            <a:avLst/>
          </a:prstGeom>
          <a:noFill/>
          <a:ln/>
        </p:spPr>
        <p:txBody>
          <a:bodyPr wrap="none" rtlCol="0" anchor="t"/>
          <a:lstStyle/>
          <a:p>
            <a:pPr>
              <a:lnSpc>
                <a:spcPts val="3745"/>
              </a:lnSpc>
            </a:pPr>
            <a:r>
              <a:rPr lang="en-US" sz="2996" b="1" dirty="0">
                <a:solidFill>
                  <a:srgbClr val="101014"/>
                </a:solidFill>
                <a:latin typeface="Playfair Display" pitchFamily="34" charset="0"/>
                <a:ea typeface="Playfair Display" pitchFamily="34" charset="-122"/>
                <a:cs typeface="Playfair Display" pitchFamily="34" charset="-120"/>
              </a:rPr>
              <a:t>Unsur-unsur Tindak </a:t>
            </a:r>
            <a:r>
              <a:rPr lang="en-US" sz="2996" b="1" dirty="0" err="1">
                <a:solidFill>
                  <a:srgbClr val="101014"/>
                </a:solidFill>
                <a:latin typeface="Playfair Display" pitchFamily="34" charset="0"/>
                <a:ea typeface="Playfair Display" pitchFamily="34" charset="-122"/>
                <a:cs typeface="Playfair Display" pitchFamily="34" charset="-120"/>
              </a:rPr>
              <a:t>Pidana</a:t>
            </a:r>
            <a:r>
              <a:rPr lang="en-US" sz="2996" b="1" dirty="0">
                <a:solidFill>
                  <a:srgbClr val="101014"/>
                </a:solidFill>
                <a:latin typeface="Playfair Display" pitchFamily="34" charset="0"/>
                <a:ea typeface="Playfair Display" pitchFamily="34" charset="-122"/>
                <a:cs typeface="Playfair Display" pitchFamily="34" charset="-120"/>
              </a:rPr>
              <a:t> </a:t>
            </a:r>
            <a:r>
              <a:rPr lang="en-US" sz="2996" b="1" dirty="0" err="1">
                <a:solidFill>
                  <a:srgbClr val="101014"/>
                </a:solidFill>
                <a:latin typeface="Playfair Display" pitchFamily="34" charset="0"/>
                <a:ea typeface="Playfair Display" pitchFamily="34" charset="-122"/>
                <a:cs typeface="Playfair Display" pitchFamily="34" charset="-120"/>
              </a:rPr>
              <a:t>Penerbitan</a:t>
            </a:r>
            <a:r>
              <a:rPr lang="en-US" sz="2996" b="1" dirty="0">
                <a:solidFill>
                  <a:srgbClr val="101014"/>
                </a:solidFill>
                <a:latin typeface="Playfair Display" pitchFamily="34" charset="0"/>
                <a:ea typeface="Playfair Display" pitchFamily="34" charset="-122"/>
                <a:cs typeface="Playfair Display" pitchFamily="34" charset="-120"/>
              </a:rPr>
              <a:t> &amp; </a:t>
            </a:r>
            <a:r>
              <a:rPr lang="en-US" sz="2996" b="1" dirty="0" err="1">
                <a:solidFill>
                  <a:srgbClr val="101014"/>
                </a:solidFill>
                <a:latin typeface="Playfair Display" pitchFamily="34" charset="0"/>
                <a:ea typeface="Playfair Display" pitchFamily="34" charset="-122"/>
                <a:cs typeface="Playfair Display" pitchFamily="34" charset="-120"/>
              </a:rPr>
              <a:t>Pencetakan</a:t>
            </a:r>
            <a:endParaRPr lang="en-US" sz="2996" dirty="0"/>
          </a:p>
        </p:txBody>
      </p:sp>
      <p:pic>
        <p:nvPicPr>
          <p:cNvPr id="5" name="Image 0" descr="preencoded.png"/>
          <p:cNvPicPr>
            <a:picLocks noChangeAspect="1"/>
          </p:cNvPicPr>
          <p:nvPr/>
        </p:nvPicPr>
        <p:blipFill>
          <a:blip r:embed="rId3"/>
          <a:stretch>
            <a:fillRect/>
          </a:stretch>
        </p:blipFill>
        <p:spPr>
          <a:xfrm>
            <a:off x="532656" y="2055689"/>
            <a:ext cx="2540719" cy="1570211"/>
          </a:xfrm>
          <a:prstGeom prst="rect">
            <a:avLst/>
          </a:prstGeom>
        </p:spPr>
      </p:pic>
      <p:sp>
        <p:nvSpPr>
          <p:cNvPr id="6" name="Text 3"/>
          <p:cNvSpPr/>
          <p:nvPr/>
        </p:nvSpPr>
        <p:spPr>
          <a:xfrm>
            <a:off x="532655" y="3816102"/>
            <a:ext cx="2381548" cy="237753"/>
          </a:xfrm>
          <a:prstGeom prst="rect">
            <a:avLst/>
          </a:prstGeom>
          <a:noFill/>
          <a:ln/>
        </p:spPr>
        <p:txBody>
          <a:bodyPr wrap="none" rtlCol="0" anchor="t"/>
          <a:lstStyle/>
          <a:p>
            <a:pPr>
              <a:lnSpc>
                <a:spcPts val="1873"/>
              </a:lnSpc>
            </a:pPr>
            <a:r>
              <a:rPr lang="en-US" sz="1498" b="1" dirty="0">
                <a:solidFill>
                  <a:srgbClr val="101014"/>
                </a:solidFill>
                <a:latin typeface="Playfair Display" pitchFamily="34" charset="0"/>
                <a:ea typeface="Playfair Display" pitchFamily="34" charset="-122"/>
                <a:cs typeface="Playfair Display" pitchFamily="34" charset="-120"/>
              </a:rPr>
              <a:t>Tindakan Melawan Hukum</a:t>
            </a:r>
            <a:endParaRPr lang="en-US" sz="1498" dirty="0"/>
          </a:p>
        </p:txBody>
      </p:sp>
      <p:sp>
        <p:nvSpPr>
          <p:cNvPr id="7" name="Text 4"/>
          <p:cNvSpPr/>
          <p:nvPr/>
        </p:nvSpPr>
        <p:spPr>
          <a:xfrm>
            <a:off x="532656" y="4145162"/>
            <a:ext cx="2540719" cy="1460897"/>
          </a:xfrm>
          <a:prstGeom prst="rect">
            <a:avLst/>
          </a:prstGeom>
          <a:noFill/>
          <a:ln/>
        </p:spPr>
        <p:txBody>
          <a:bodyPr wrap="square" rtlCol="0" anchor="t"/>
          <a:lstStyle/>
          <a:p>
            <a:pPr>
              <a:lnSpc>
                <a:spcPts val="1918"/>
              </a:lnSpc>
            </a:pPr>
            <a:r>
              <a:rPr lang="en-US" sz="1400" dirty="0">
                <a:solidFill>
                  <a:srgbClr val="39393C"/>
                </a:solidFill>
                <a:latin typeface="Open Sans" pitchFamily="34" charset="0"/>
                <a:ea typeface="Open Sans" pitchFamily="34" charset="-122"/>
                <a:cs typeface="Open Sans" pitchFamily="34" charset="-120"/>
              </a:rPr>
              <a:t>Tindak pidana penerbitan melibatkan tindakan yang melanggar peraturan perundang-undangan yang berlaku, seperti menerbitkan konten yang dilarang atau tanpa izin yang sesuai.</a:t>
            </a:r>
            <a:endParaRPr lang="en-US" sz="1400" dirty="0"/>
          </a:p>
        </p:txBody>
      </p:sp>
      <p:pic>
        <p:nvPicPr>
          <p:cNvPr id="8" name="Image 1" descr="preencoded.png"/>
          <p:cNvPicPr>
            <a:picLocks noChangeAspect="1"/>
          </p:cNvPicPr>
          <p:nvPr/>
        </p:nvPicPr>
        <p:blipFill>
          <a:blip r:embed="rId4"/>
          <a:stretch>
            <a:fillRect/>
          </a:stretch>
        </p:blipFill>
        <p:spPr>
          <a:xfrm>
            <a:off x="3301604" y="2055689"/>
            <a:ext cx="2540719" cy="1570211"/>
          </a:xfrm>
          <a:prstGeom prst="rect">
            <a:avLst/>
          </a:prstGeom>
        </p:spPr>
      </p:pic>
      <p:sp>
        <p:nvSpPr>
          <p:cNvPr id="9" name="Text 5"/>
          <p:cNvSpPr/>
          <p:nvPr/>
        </p:nvSpPr>
        <p:spPr>
          <a:xfrm>
            <a:off x="3301603" y="3816102"/>
            <a:ext cx="1902321" cy="237753"/>
          </a:xfrm>
          <a:prstGeom prst="rect">
            <a:avLst/>
          </a:prstGeom>
          <a:noFill/>
          <a:ln/>
        </p:spPr>
        <p:txBody>
          <a:bodyPr wrap="none" rtlCol="0" anchor="t"/>
          <a:lstStyle/>
          <a:p>
            <a:pPr>
              <a:lnSpc>
                <a:spcPts val="1873"/>
              </a:lnSpc>
            </a:pPr>
            <a:r>
              <a:rPr lang="en-US" sz="1498" b="1" dirty="0">
                <a:solidFill>
                  <a:srgbClr val="101014"/>
                </a:solidFill>
                <a:latin typeface="Playfair Display" pitchFamily="34" charset="0"/>
                <a:ea typeface="Playfair Display" pitchFamily="34" charset="-122"/>
                <a:cs typeface="Playfair Display" pitchFamily="34" charset="-120"/>
              </a:rPr>
              <a:t>Niat Jahat</a:t>
            </a:r>
            <a:endParaRPr lang="en-US" sz="1498" dirty="0"/>
          </a:p>
        </p:txBody>
      </p:sp>
      <p:sp>
        <p:nvSpPr>
          <p:cNvPr id="10" name="Text 6"/>
          <p:cNvSpPr/>
          <p:nvPr/>
        </p:nvSpPr>
        <p:spPr>
          <a:xfrm>
            <a:off x="3301604" y="4145161"/>
            <a:ext cx="2540719" cy="1217414"/>
          </a:xfrm>
          <a:prstGeom prst="rect">
            <a:avLst/>
          </a:prstGeom>
          <a:noFill/>
          <a:ln/>
        </p:spPr>
        <p:txBody>
          <a:bodyPr wrap="square" rtlCol="0" anchor="t"/>
          <a:lstStyle/>
          <a:p>
            <a:pPr>
              <a:lnSpc>
                <a:spcPts val="1918"/>
              </a:lnSpc>
            </a:pPr>
            <a:r>
              <a:rPr lang="en-US" sz="1400" dirty="0">
                <a:solidFill>
                  <a:srgbClr val="39393C"/>
                </a:solidFill>
                <a:latin typeface="Open Sans" pitchFamily="34" charset="0"/>
                <a:ea typeface="Open Sans" pitchFamily="34" charset="-122"/>
                <a:cs typeface="Open Sans" pitchFamily="34" charset="-120"/>
              </a:rPr>
              <a:t>Pelaku tindak pidana penerbitan harus memiliki niat untuk melakukan perbuatan melawan hukum, baik dengan sengaja maupun karena kelalaian.</a:t>
            </a:r>
            <a:endParaRPr lang="en-US" sz="1400" dirty="0"/>
          </a:p>
        </p:txBody>
      </p:sp>
      <p:pic>
        <p:nvPicPr>
          <p:cNvPr id="11" name="Image 2" descr="preencoded.png"/>
          <p:cNvPicPr>
            <a:picLocks noChangeAspect="1"/>
          </p:cNvPicPr>
          <p:nvPr/>
        </p:nvPicPr>
        <p:blipFill>
          <a:blip r:embed="rId5"/>
          <a:stretch>
            <a:fillRect/>
          </a:stretch>
        </p:blipFill>
        <p:spPr>
          <a:xfrm>
            <a:off x="6070551" y="2055689"/>
            <a:ext cx="2540794" cy="1570286"/>
          </a:xfrm>
          <a:prstGeom prst="rect">
            <a:avLst/>
          </a:prstGeom>
        </p:spPr>
      </p:pic>
      <p:sp>
        <p:nvSpPr>
          <p:cNvPr id="12" name="Text 7"/>
          <p:cNvSpPr/>
          <p:nvPr/>
        </p:nvSpPr>
        <p:spPr>
          <a:xfrm>
            <a:off x="6070551" y="3816177"/>
            <a:ext cx="1902321" cy="237753"/>
          </a:xfrm>
          <a:prstGeom prst="rect">
            <a:avLst/>
          </a:prstGeom>
          <a:noFill/>
          <a:ln/>
        </p:spPr>
        <p:txBody>
          <a:bodyPr wrap="none" rtlCol="0" anchor="t"/>
          <a:lstStyle/>
          <a:p>
            <a:pPr>
              <a:lnSpc>
                <a:spcPts val="1873"/>
              </a:lnSpc>
            </a:pPr>
            <a:r>
              <a:rPr lang="en-US" sz="1498" b="1" dirty="0">
                <a:solidFill>
                  <a:srgbClr val="101014"/>
                </a:solidFill>
                <a:latin typeface="Playfair Display" pitchFamily="34" charset="0"/>
                <a:ea typeface="Playfair Display" pitchFamily="34" charset="-122"/>
                <a:cs typeface="Playfair Display" pitchFamily="34" charset="-120"/>
              </a:rPr>
              <a:t>Adanya Korban</a:t>
            </a:r>
            <a:endParaRPr lang="en-US" sz="1498" dirty="0"/>
          </a:p>
        </p:txBody>
      </p:sp>
      <p:sp>
        <p:nvSpPr>
          <p:cNvPr id="13" name="Text 8"/>
          <p:cNvSpPr/>
          <p:nvPr/>
        </p:nvSpPr>
        <p:spPr>
          <a:xfrm>
            <a:off x="6070551" y="4145236"/>
            <a:ext cx="2540794" cy="1460897"/>
          </a:xfrm>
          <a:prstGeom prst="rect">
            <a:avLst/>
          </a:prstGeom>
          <a:noFill/>
          <a:ln/>
        </p:spPr>
        <p:txBody>
          <a:bodyPr wrap="square" rtlCol="0" anchor="t"/>
          <a:lstStyle/>
          <a:p>
            <a:pPr>
              <a:lnSpc>
                <a:spcPts val="1918"/>
              </a:lnSpc>
            </a:pPr>
            <a:r>
              <a:rPr lang="en-US" sz="1400" dirty="0">
                <a:solidFill>
                  <a:srgbClr val="39393C"/>
                </a:solidFill>
                <a:latin typeface="Open Sans" pitchFamily="34" charset="0"/>
                <a:ea typeface="Open Sans" pitchFamily="34" charset="-122"/>
                <a:cs typeface="Open Sans" pitchFamily="34" charset="-120"/>
              </a:rPr>
              <a:t>Tindak pidana penerbitan harus menimbulkan kerugian bagi pihak lain, baik secara materiil maupun immaterial, seperti pelanggaran hak cipta atau penyebaran informasi yang merugikan.</a:t>
            </a:r>
            <a:endParaRPr lang="en-US" sz="1400" dirty="0"/>
          </a:p>
        </p:txBody>
      </p:sp>
    </p:spTree>
    <p:extLst>
      <p:ext uri="{BB962C8B-B14F-4D97-AF65-F5344CB8AC3E}">
        <p14:creationId xmlns:p14="http://schemas.microsoft.com/office/powerpoint/2010/main" val="689270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3091</TotalTime>
  <Words>1027</Words>
  <Application>Microsoft Macintosh PowerPoint</Application>
  <PresentationFormat>Tampilan Layar (4:3)</PresentationFormat>
  <Paragraphs>78</Paragraphs>
  <Slides>18</Slides>
  <Notes>3</Notes>
  <HiddenSlides>0</HiddenSlides>
  <MMClips>0</MMClips>
  <ScaleCrop>false</ScaleCrop>
  <HeadingPairs>
    <vt:vector size="6" baseType="variant">
      <vt:variant>
        <vt:lpstr>Font Dipakai</vt:lpstr>
      </vt:variant>
      <vt:variant>
        <vt:i4>7</vt:i4>
      </vt:variant>
      <vt:variant>
        <vt:lpstr>Tema</vt:lpstr>
      </vt:variant>
      <vt:variant>
        <vt:i4>1</vt:i4>
      </vt:variant>
      <vt:variant>
        <vt:lpstr>Judul Slide</vt:lpstr>
      </vt:variant>
      <vt:variant>
        <vt:i4>18</vt:i4>
      </vt:variant>
    </vt:vector>
  </HeadingPairs>
  <TitlesOfParts>
    <vt:vector size="26" baseType="lpstr">
      <vt:lpstr>Arial</vt:lpstr>
      <vt:lpstr>Calibri</vt:lpstr>
      <vt:lpstr>Cambria</vt:lpstr>
      <vt:lpstr>Open Sans</vt:lpstr>
      <vt:lpstr>Playfair Display</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485</cp:revision>
  <cp:lastPrinted>2017-08-29T02:54:51Z</cp:lastPrinted>
  <dcterms:created xsi:type="dcterms:W3CDTF">2010-04-18T12:06:30Z</dcterms:created>
  <dcterms:modified xsi:type="dcterms:W3CDTF">2024-06-24T04:53:44Z</dcterms:modified>
</cp:coreProperties>
</file>