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1" r:id="rId4"/>
    <p:sldId id="305" r:id="rId5"/>
    <p:sldId id="302" r:id="rId6"/>
    <p:sldId id="303" r:id="rId7"/>
    <p:sldId id="304" r:id="rId8"/>
    <p:sldId id="308" r:id="rId9"/>
    <p:sldId id="306" r:id="rId10"/>
    <p:sldId id="307" r:id="rId11"/>
    <p:sldId id="309"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53" autoAdjust="0"/>
    <p:restoredTop sz="94309" autoAdjust="0"/>
  </p:normalViewPr>
  <p:slideViewPr>
    <p:cSldViewPr>
      <p:cViewPr varScale="1">
        <p:scale>
          <a:sx n="121" d="100"/>
          <a:sy n="121" d="100"/>
        </p:scale>
        <p:origin x="152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9D6014-F221-0149-8756-D8591131F7B7}" type="doc">
      <dgm:prSet loTypeId="urn:microsoft.com/office/officeart/2005/8/layout/vList3" loCatId="" qsTypeId="urn:microsoft.com/office/officeart/2005/8/quickstyle/simple1" qsCatId="simple" csTypeId="urn:microsoft.com/office/officeart/2005/8/colors/accent0_2" csCatId="mainScheme" phldr="1"/>
      <dgm:spPr/>
    </dgm:pt>
    <dgm:pt modelId="{1F691A23-D9F6-0C40-B280-ED6A06D2B9E1}">
      <dgm:prSet phldrT="[Teks]"/>
      <dgm:spPr/>
      <dgm:t>
        <a:bodyPr/>
        <a:lstStyle/>
        <a:p>
          <a:r>
            <a:rPr lang="id-ID" dirty="0">
              <a:latin typeface="Cambria" panose="02040503050406030204" pitchFamily="18" charset="0"/>
            </a:rPr>
            <a:t>Mendapat kejelasan atas penggunaan data pribadi</a:t>
          </a:r>
        </a:p>
      </dgm:t>
    </dgm:pt>
    <dgm:pt modelId="{7F058EF3-9749-2E46-A6CB-2C93E8F0247E}" type="parTrans" cxnId="{29913B40-6568-AB40-BC17-719E5EB899D0}">
      <dgm:prSet/>
      <dgm:spPr/>
      <dgm:t>
        <a:bodyPr/>
        <a:lstStyle/>
        <a:p>
          <a:endParaRPr lang="id-ID">
            <a:latin typeface="Cambria" panose="02040503050406030204" pitchFamily="18" charset="0"/>
          </a:endParaRPr>
        </a:p>
      </dgm:t>
    </dgm:pt>
    <dgm:pt modelId="{9E562B93-FCD2-DA45-AA12-8DDA16B9C23C}" type="sibTrans" cxnId="{29913B40-6568-AB40-BC17-719E5EB899D0}">
      <dgm:prSet/>
      <dgm:spPr/>
      <dgm:t>
        <a:bodyPr/>
        <a:lstStyle/>
        <a:p>
          <a:endParaRPr lang="id-ID">
            <a:latin typeface="Cambria" panose="02040503050406030204" pitchFamily="18" charset="0"/>
          </a:endParaRPr>
        </a:p>
      </dgm:t>
    </dgm:pt>
    <dgm:pt modelId="{958E5AE7-8742-6C44-8CBA-EE12691E8421}">
      <dgm:prSet phldrT="[Teks]"/>
      <dgm:spPr/>
      <dgm:t>
        <a:bodyPr/>
        <a:lstStyle/>
        <a:p>
          <a:r>
            <a:rPr lang="id-ID" dirty="0">
              <a:latin typeface="Cambria" panose="02040503050406030204" pitchFamily="18" charset="0"/>
            </a:rPr>
            <a:t>Mengubah data pribadinya menjadi akurat</a:t>
          </a:r>
        </a:p>
      </dgm:t>
    </dgm:pt>
    <dgm:pt modelId="{4ED6CD59-1CF4-5B43-BD9E-CD53067B6D0F}" type="parTrans" cxnId="{2B901F61-C6AB-8E4E-BA44-D430142B4902}">
      <dgm:prSet/>
      <dgm:spPr/>
      <dgm:t>
        <a:bodyPr/>
        <a:lstStyle/>
        <a:p>
          <a:endParaRPr lang="id-ID">
            <a:latin typeface="Cambria" panose="02040503050406030204" pitchFamily="18" charset="0"/>
          </a:endParaRPr>
        </a:p>
      </dgm:t>
    </dgm:pt>
    <dgm:pt modelId="{F9633263-8187-6A44-835A-42F31DA4CA71}" type="sibTrans" cxnId="{2B901F61-C6AB-8E4E-BA44-D430142B4902}">
      <dgm:prSet/>
      <dgm:spPr/>
      <dgm:t>
        <a:bodyPr/>
        <a:lstStyle/>
        <a:p>
          <a:endParaRPr lang="id-ID">
            <a:latin typeface="Cambria" panose="02040503050406030204" pitchFamily="18" charset="0"/>
          </a:endParaRPr>
        </a:p>
      </dgm:t>
    </dgm:pt>
    <dgm:pt modelId="{40A92FC1-9A74-0847-AD25-8CAEB47ED6BD}">
      <dgm:prSet phldrT="[Teks]"/>
      <dgm:spPr/>
      <dgm:t>
        <a:bodyPr/>
        <a:lstStyle/>
        <a:p>
          <a:r>
            <a:rPr lang="id-ID" dirty="0">
              <a:latin typeface="Cambria" panose="02040503050406030204" pitchFamily="18" charset="0"/>
            </a:rPr>
            <a:t>Hak akses dan salinan data pribadi</a:t>
          </a:r>
        </a:p>
      </dgm:t>
    </dgm:pt>
    <dgm:pt modelId="{01BF74ED-458E-4442-8683-F167D495E786}" type="parTrans" cxnId="{74FD64A4-9C3C-B14C-99B1-F35BD205D7AA}">
      <dgm:prSet/>
      <dgm:spPr/>
      <dgm:t>
        <a:bodyPr/>
        <a:lstStyle/>
        <a:p>
          <a:endParaRPr lang="id-ID">
            <a:latin typeface="Cambria" panose="02040503050406030204" pitchFamily="18" charset="0"/>
          </a:endParaRPr>
        </a:p>
      </dgm:t>
    </dgm:pt>
    <dgm:pt modelId="{78C1D617-FD65-AA43-9566-15B51BDC27FD}" type="sibTrans" cxnId="{74FD64A4-9C3C-B14C-99B1-F35BD205D7AA}">
      <dgm:prSet/>
      <dgm:spPr/>
      <dgm:t>
        <a:bodyPr/>
        <a:lstStyle/>
        <a:p>
          <a:endParaRPr lang="id-ID">
            <a:latin typeface="Cambria" panose="02040503050406030204" pitchFamily="18" charset="0"/>
          </a:endParaRPr>
        </a:p>
      </dgm:t>
    </dgm:pt>
    <dgm:pt modelId="{01359937-314B-E546-A270-6372F10520E4}">
      <dgm:prSet phldrT="[Teks]"/>
      <dgm:spPr/>
      <dgm:t>
        <a:bodyPr/>
        <a:lstStyle/>
        <a:p>
          <a:r>
            <a:rPr lang="id-ID" dirty="0">
              <a:latin typeface="Cambria" panose="02040503050406030204" pitchFamily="18" charset="0"/>
            </a:rPr>
            <a:t>Hak menghapus datanya</a:t>
          </a:r>
        </a:p>
      </dgm:t>
    </dgm:pt>
    <dgm:pt modelId="{69394C27-0814-EC46-A651-1D0B6C24877F}" type="parTrans" cxnId="{ACCBA011-5F55-4942-A9F7-BBE7F4629DEA}">
      <dgm:prSet/>
      <dgm:spPr/>
      <dgm:t>
        <a:bodyPr/>
        <a:lstStyle/>
        <a:p>
          <a:endParaRPr lang="id-ID">
            <a:latin typeface="Cambria" panose="02040503050406030204" pitchFamily="18" charset="0"/>
          </a:endParaRPr>
        </a:p>
      </dgm:t>
    </dgm:pt>
    <dgm:pt modelId="{154093AA-9ED3-0542-A034-55C68FF54C57}" type="sibTrans" cxnId="{ACCBA011-5F55-4942-A9F7-BBE7F4629DEA}">
      <dgm:prSet/>
      <dgm:spPr/>
      <dgm:t>
        <a:bodyPr/>
        <a:lstStyle/>
        <a:p>
          <a:endParaRPr lang="id-ID">
            <a:latin typeface="Cambria" panose="02040503050406030204" pitchFamily="18" charset="0"/>
          </a:endParaRPr>
        </a:p>
      </dgm:t>
    </dgm:pt>
    <dgm:pt modelId="{A55D0E26-BA88-6947-B757-EB5A9DADF206}">
      <dgm:prSet phldrT="[Teks]"/>
      <dgm:spPr/>
      <dgm:t>
        <a:bodyPr/>
        <a:lstStyle/>
        <a:p>
          <a:r>
            <a:rPr lang="id-ID" dirty="0">
              <a:latin typeface="Cambria" panose="02040503050406030204" pitchFamily="18" charset="0"/>
            </a:rPr>
            <a:t>Membatalkan persetujuan pemrosesan data pribadi</a:t>
          </a:r>
        </a:p>
      </dgm:t>
    </dgm:pt>
    <dgm:pt modelId="{F7F324E8-C82D-704B-8034-03A5CB772C52}" type="parTrans" cxnId="{5A41AED0-DDF3-CB41-AACC-15D29BF8DE1C}">
      <dgm:prSet/>
      <dgm:spPr/>
      <dgm:t>
        <a:bodyPr/>
        <a:lstStyle/>
        <a:p>
          <a:endParaRPr lang="id-ID">
            <a:latin typeface="Cambria" panose="02040503050406030204" pitchFamily="18" charset="0"/>
          </a:endParaRPr>
        </a:p>
      </dgm:t>
    </dgm:pt>
    <dgm:pt modelId="{70B78645-A8CF-DA4A-B92C-DF3DC6FB4B24}" type="sibTrans" cxnId="{5A41AED0-DDF3-CB41-AACC-15D29BF8DE1C}">
      <dgm:prSet/>
      <dgm:spPr/>
      <dgm:t>
        <a:bodyPr/>
        <a:lstStyle/>
        <a:p>
          <a:endParaRPr lang="id-ID">
            <a:latin typeface="Cambria" panose="02040503050406030204" pitchFamily="18" charset="0"/>
          </a:endParaRPr>
        </a:p>
      </dgm:t>
    </dgm:pt>
    <dgm:pt modelId="{E6C714F9-D245-0747-9EFD-69A2E95DC4BD}">
      <dgm:prSet phldrT="[Teks]"/>
      <dgm:spPr/>
      <dgm:t>
        <a:bodyPr/>
        <a:lstStyle/>
        <a:p>
          <a:r>
            <a:rPr lang="id-ID" dirty="0">
              <a:latin typeface="Cambria" panose="02040503050406030204" pitchFamily="18" charset="0"/>
            </a:rPr>
            <a:t>Mengajukan keberatan atas pemrosesan data pribadi secara otomatis</a:t>
          </a:r>
        </a:p>
      </dgm:t>
    </dgm:pt>
    <dgm:pt modelId="{446EA2B7-6F23-7145-BA0F-AF526C9B382B}" type="parTrans" cxnId="{CE660598-7CB1-7C40-B8BB-B43D72D95677}">
      <dgm:prSet/>
      <dgm:spPr/>
      <dgm:t>
        <a:bodyPr/>
        <a:lstStyle/>
        <a:p>
          <a:endParaRPr lang="id-ID">
            <a:latin typeface="Cambria" panose="02040503050406030204" pitchFamily="18" charset="0"/>
          </a:endParaRPr>
        </a:p>
      </dgm:t>
    </dgm:pt>
    <dgm:pt modelId="{4CCF7DDC-F3EA-5448-9D9D-DBF93E1BE918}" type="sibTrans" cxnId="{CE660598-7CB1-7C40-B8BB-B43D72D95677}">
      <dgm:prSet/>
      <dgm:spPr/>
      <dgm:t>
        <a:bodyPr/>
        <a:lstStyle/>
        <a:p>
          <a:endParaRPr lang="id-ID">
            <a:latin typeface="Cambria" panose="02040503050406030204" pitchFamily="18" charset="0"/>
          </a:endParaRPr>
        </a:p>
      </dgm:t>
    </dgm:pt>
    <dgm:pt modelId="{B3D59C0F-4662-474B-94AB-E7B45CEB9085}">
      <dgm:prSet phldrT="[Teks]"/>
      <dgm:spPr/>
      <dgm:t>
        <a:bodyPr/>
        <a:lstStyle/>
        <a:p>
          <a:r>
            <a:rPr lang="id-ID" dirty="0">
              <a:latin typeface="Cambria" panose="02040503050406030204" pitchFamily="18" charset="0"/>
            </a:rPr>
            <a:t>Menunda atau membatasi pemrosesan data pribadi</a:t>
          </a:r>
        </a:p>
      </dgm:t>
    </dgm:pt>
    <dgm:pt modelId="{D83E8EF6-4CE2-BC43-B732-0C38DFD314BA}" type="parTrans" cxnId="{D897C362-0F94-F940-B809-FDA19402B387}">
      <dgm:prSet/>
      <dgm:spPr/>
      <dgm:t>
        <a:bodyPr/>
        <a:lstStyle/>
        <a:p>
          <a:endParaRPr lang="id-ID">
            <a:latin typeface="Cambria" panose="02040503050406030204" pitchFamily="18" charset="0"/>
          </a:endParaRPr>
        </a:p>
      </dgm:t>
    </dgm:pt>
    <dgm:pt modelId="{648FDC4B-F185-AF4D-B44F-05EDDD0058C5}" type="sibTrans" cxnId="{D897C362-0F94-F940-B809-FDA19402B387}">
      <dgm:prSet/>
      <dgm:spPr/>
      <dgm:t>
        <a:bodyPr/>
        <a:lstStyle/>
        <a:p>
          <a:endParaRPr lang="id-ID">
            <a:latin typeface="Cambria" panose="02040503050406030204" pitchFamily="18" charset="0"/>
          </a:endParaRPr>
        </a:p>
      </dgm:t>
    </dgm:pt>
    <dgm:pt modelId="{94B005BF-D1A9-714A-80C6-D3BF8407FF53}">
      <dgm:prSet phldrT="[Teks]"/>
      <dgm:spPr/>
      <dgm:t>
        <a:bodyPr/>
        <a:lstStyle/>
        <a:p>
          <a:r>
            <a:rPr lang="id-ID" dirty="0">
              <a:latin typeface="Cambria" panose="02040503050406030204" pitchFamily="18" charset="0"/>
            </a:rPr>
            <a:t>Menggugat dan menerima ganti rugi</a:t>
          </a:r>
        </a:p>
      </dgm:t>
    </dgm:pt>
    <dgm:pt modelId="{DADE9292-1285-EC40-BCBC-EBD206D0FC39}" type="parTrans" cxnId="{8B5417E8-119A-9943-9723-CC11C4ACB0C6}">
      <dgm:prSet/>
      <dgm:spPr/>
      <dgm:t>
        <a:bodyPr/>
        <a:lstStyle/>
        <a:p>
          <a:endParaRPr lang="id-ID">
            <a:latin typeface="Cambria" panose="02040503050406030204" pitchFamily="18" charset="0"/>
          </a:endParaRPr>
        </a:p>
      </dgm:t>
    </dgm:pt>
    <dgm:pt modelId="{5DBC4B08-C63B-894A-937D-FF8EE092DA38}" type="sibTrans" cxnId="{8B5417E8-119A-9943-9723-CC11C4ACB0C6}">
      <dgm:prSet/>
      <dgm:spPr/>
      <dgm:t>
        <a:bodyPr/>
        <a:lstStyle/>
        <a:p>
          <a:endParaRPr lang="id-ID">
            <a:latin typeface="Cambria" panose="02040503050406030204" pitchFamily="18" charset="0"/>
          </a:endParaRPr>
        </a:p>
      </dgm:t>
    </dgm:pt>
    <dgm:pt modelId="{B50245F0-CE9E-6C46-ABF7-2A5A5FBEC75A}">
      <dgm:prSet phldrT="[Teks]"/>
      <dgm:spPr/>
      <dgm:t>
        <a:bodyPr/>
        <a:lstStyle/>
        <a:p>
          <a:r>
            <a:rPr lang="id-ID" dirty="0">
              <a:latin typeface="Cambria" panose="02040503050406030204" pitchFamily="18" charset="0"/>
            </a:rPr>
            <a:t>Mendapatkan dan menggunakan data pribadi tentang dirinya</a:t>
          </a:r>
        </a:p>
      </dgm:t>
    </dgm:pt>
    <dgm:pt modelId="{7C1F79A8-22C3-1E4C-A4E1-DF07B8E18347}" type="parTrans" cxnId="{95F6FA19-CB92-9F47-B4AE-A3A13372FAB9}">
      <dgm:prSet/>
      <dgm:spPr/>
      <dgm:t>
        <a:bodyPr/>
        <a:lstStyle/>
        <a:p>
          <a:endParaRPr lang="id-ID">
            <a:latin typeface="Cambria" panose="02040503050406030204" pitchFamily="18" charset="0"/>
          </a:endParaRPr>
        </a:p>
      </dgm:t>
    </dgm:pt>
    <dgm:pt modelId="{3B6EE3B9-DFC4-3C4B-B361-46B3A465427D}" type="sibTrans" cxnId="{95F6FA19-CB92-9F47-B4AE-A3A13372FAB9}">
      <dgm:prSet/>
      <dgm:spPr/>
      <dgm:t>
        <a:bodyPr/>
        <a:lstStyle/>
        <a:p>
          <a:endParaRPr lang="id-ID">
            <a:latin typeface="Cambria" panose="02040503050406030204" pitchFamily="18" charset="0"/>
          </a:endParaRPr>
        </a:p>
      </dgm:t>
    </dgm:pt>
    <dgm:pt modelId="{0D60B5F5-257C-5347-90DC-B5E7234FD891}" type="pres">
      <dgm:prSet presAssocID="{E89D6014-F221-0149-8756-D8591131F7B7}" presName="linearFlow" presStyleCnt="0">
        <dgm:presLayoutVars>
          <dgm:dir/>
          <dgm:resizeHandles val="exact"/>
        </dgm:presLayoutVars>
      </dgm:prSet>
      <dgm:spPr/>
    </dgm:pt>
    <dgm:pt modelId="{395EE043-1F69-8F49-AB68-1697A3703907}" type="pres">
      <dgm:prSet presAssocID="{1F691A23-D9F6-0C40-B280-ED6A06D2B9E1}" presName="composite" presStyleCnt="0"/>
      <dgm:spPr/>
    </dgm:pt>
    <dgm:pt modelId="{5E95B94D-B440-1F4E-903C-779CB614047C}" type="pres">
      <dgm:prSet presAssocID="{1F691A23-D9F6-0C40-B280-ED6A06D2B9E1}" presName="imgShp" presStyleLbl="fgImgPlace1" presStyleIdx="0" presStyleCnt="9"/>
      <dgm:spPr/>
    </dgm:pt>
    <dgm:pt modelId="{58EE1C85-B16F-6547-9103-D230409FB080}" type="pres">
      <dgm:prSet presAssocID="{1F691A23-D9F6-0C40-B280-ED6A06D2B9E1}" presName="txShp" presStyleLbl="node1" presStyleIdx="0" presStyleCnt="9">
        <dgm:presLayoutVars>
          <dgm:bulletEnabled val="1"/>
        </dgm:presLayoutVars>
      </dgm:prSet>
      <dgm:spPr/>
    </dgm:pt>
    <dgm:pt modelId="{63D3628A-BFCF-0047-99F1-7C33E7691FBA}" type="pres">
      <dgm:prSet presAssocID="{9E562B93-FCD2-DA45-AA12-8DDA16B9C23C}" presName="spacing" presStyleCnt="0"/>
      <dgm:spPr/>
    </dgm:pt>
    <dgm:pt modelId="{70C963B8-3143-9740-BCAF-794210CC31C5}" type="pres">
      <dgm:prSet presAssocID="{958E5AE7-8742-6C44-8CBA-EE12691E8421}" presName="composite" presStyleCnt="0"/>
      <dgm:spPr/>
    </dgm:pt>
    <dgm:pt modelId="{A9DF67A7-655F-5844-8B72-43385488112E}" type="pres">
      <dgm:prSet presAssocID="{958E5AE7-8742-6C44-8CBA-EE12691E8421}" presName="imgShp" presStyleLbl="fgImgPlace1" presStyleIdx="1" presStyleCnt="9"/>
      <dgm:spPr/>
    </dgm:pt>
    <dgm:pt modelId="{0BBCF449-E066-9B4E-87D9-B51C4B75FF02}" type="pres">
      <dgm:prSet presAssocID="{958E5AE7-8742-6C44-8CBA-EE12691E8421}" presName="txShp" presStyleLbl="node1" presStyleIdx="1" presStyleCnt="9">
        <dgm:presLayoutVars>
          <dgm:bulletEnabled val="1"/>
        </dgm:presLayoutVars>
      </dgm:prSet>
      <dgm:spPr/>
    </dgm:pt>
    <dgm:pt modelId="{5E449753-8A4E-F14A-9473-68AA52E25F24}" type="pres">
      <dgm:prSet presAssocID="{F9633263-8187-6A44-835A-42F31DA4CA71}" presName="spacing" presStyleCnt="0"/>
      <dgm:spPr/>
    </dgm:pt>
    <dgm:pt modelId="{B401869E-D1DB-3742-9B0F-E13F8A05D1A3}" type="pres">
      <dgm:prSet presAssocID="{40A92FC1-9A74-0847-AD25-8CAEB47ED6BD}" presName="composite" presStyleCnt="0"/>
      <dgm:spPr/>
    </dgm:pt>
    <dgm:pt modelId="{2875DA76-C154-7541-B6AC-3F10BD9B2FCE}" type="pres">
      <dgm:prSet presAssocID="{40A92FC1-9A74-0847-AD25-8CAEB47ED6BD}" presName="imgShp" presStyleLbl="fgImgPlace1" presStyleIdx="2" presStyleCnt="9"/>
      <dgm:spPr/>
    </dgm:pt>
    <dgm:pt modelId="{68F2F1E9-531B-BF4C-9CA1-09FD3529FC49}" type="pres">
      <dgm:prSet presAssocID="{40A92FC1-9A74-0847-AD25-8CAEB47ED6BD}" presName="txShp" presStyleLbl="node1" presStyleIdx="2" presStyleCnt="9">
        <dgm:presLayoutVars>
          <dgm:bulletEnabled val="1"/>
        </dgm:presLayoutVars>
      </dgm:prSet>
      <dgm:spPr/>
    </dgm:pt>
    <dgm:pt modelId="{3A91E9A6-3089-D94D-8DFF-D3C977A8E8EC}" type="pres">
      <dgm:prSet presAssocID="{78C1D617-FD65-AA43-9566-15B51BDC27FD}" presName="spacing" presStyleCnt="0"/>
      <dgm:spPr/>
    </dgm:pt>
    <dgm:pt modelId="{19071DD8-03FE-094D-8FBF-D7EF15ED76D8}" type="pres">
      <dgm:prSet presAssocID="{01359937-314B-E546-A270-6372F10520E4}" presName="composite" presStyleCnt="0"/>
      <dgm:spPr/>
    </dgm:pt>
    <dgm:pt modelId="{3AB9C86B-68A9-3E4B-8A68-A71EF31E797E}" type="pres">
      <dgm:prSet presAssocID="{01359937-314B-E546-A270-6372F10520E4}" presName="imgShp" presStyleLbl="fgImgPlace1" presStyleIdx="3" presStyleCnt="9"/>
      <dgm:spPr/>
    </dgm:pt>
    <dgm:pt modelId="{72AEC80F-C958-2243-9C7D-AF1377117BC4}" type="pres">
      <dgm:prSet presAssocID="{01359937-314B-E546-A270-6372F10520E4}" presName="txShp" presStyleLbl="node1" presStyleIdx="3" presStyleCnt="9">
        <dgm:presLayoutVars>
          <dgm:bulletEnabled val="1"/>
        </dgm:presLayoutVars>
      </dgm:prSet>
      <dgm:spPr/>
    </dgm:pt>
    <dgm:pt modelId="{EB97B2DB-0EDB-774E-BE11-A1B36C9682CD}" type="pres">
      <dgm:prSet presAssocID="{154093AA-9ED3-0542-A034-55C68FF54C57}" presName="spacing" presStyleCnt="0"/>
      <dgm:spPr/>
    </dgm:pt>
    <dgm:pt modelId="{2A5FF027-6CB7-B546-A22D-51AFD869EB42}" type="pres">
      <dgm:prSet presAssocID="{A55D0E26-BA88-6947-B757-EB5A9DADF206}" presName="composite" presStyleCnt="0"/>
      <dgm:spPr/>
    </dgm:pt>
    <dgm:pt modelId="{08B171A8-E84B-474E-B562-644188518E42}" type="pres">
      <dgm:prSet presAssocID="{A55D0E26-BA88-6947-B757-EB5A9DADF206}" presName="imgShp" presStyleLbl="fgImgPlace1" presStyleIdx="4" presStyleCnt="9"/>
      <dgm:spPr/>
    </dgm:pt>
    <dgm:pt modelId="{710DC398-36F8-E647-9A3A-AAB520453779}" type="pres">
      <dgm:prSet presAssocID="{A55D0E26-BA88-6947-B757-EB5A9DADF206}" presName="txShp" presStyleLbl="node1" presStyleIdx="4" presStyleCnt="9">
        <dgm:presLayoutVars>
          <dgm:bulletEnabled val="1"/>
        </dgm:presLayoutVars>
      </dgm:prSet>
      <dgm:spPr/>
    </dgm:pt>
    <dgm:pt modelId="{F8D6CEBE-D508-0D46-B452-052CB08FBB58}" type="pres">
      <dgm:prSet presAssocID="{70B78645-A8CF-DA4A-B92C-DF3DC6FB4B24}" presName="spacing" presStyleCnt="0"/>
      <dgm:spPr/>
    </dgm:pt>
    <dgm:pt modelId="{4B3BC0F7-0AB1-9E48-92A1-99404AE901F8}" type="pres">
      <dgm:prSet presAssocID="{E6C714F9-D245-0747-9EFD-69A2E95DC4BD}" presName="composite" presStyleCnt="0"/>
      <dgm:spPr/>
    </dgm:pt>
    <dgm:pt modelId="{DD21E324-7553-F84F-8D98-2F475600BBA0}" type="pres">
      <dgm:prSet presAssocID="{E6C714F9-D245-0747-9EFD-69A2E95DC4BD}" presName="imgShp" presStyleLbl="fgImgPlace1" presStyleIdx="5" presStyleCnt="9"/>
      <dgm:spPr/>
    </dgm:pt>
    <dgm:pt modelId="{20E8ADF5-1867-CC4C-A396-FCFA97D2535D}" type="pres">
      <dgm:prSet presAssocID="{E6C714F9-D245-0747-9EFD-69A2E95DC4BD}" presName="txShp" presStyleLbl="node1" presStyleIdx="5" presStyleCnt="9">
        <dgm:presLayoutVars>
          <dgm:bulletEnabled val="1"/>
        </dgm:presLayoutVars>
      </dgm:prSet>
      <dgm:spPr/>
    </dgm:pt>
    <dgm:pt modelId="{D4BAA91E-38D1-1E4C-8956-6B8A3B25CB24}" type="pres">
      <dgm:prSet presAssocID="{4CCF7DDC-F3EA-5448-9D9D-DBF93E1BE918}" presName="spacing" presStyleCnt="0"/>
      <dgm:spPr/>
    </dgm:pt>
    <dgm:pt modelId="{2BB7EE36-B7AF-3842-B968-662AB3D17DA9}" type="pres">
      <dgm:prSet presAssocID="{B3D59C0F-4662-474B-94AB-E7B45CEB9085}" presName="composite" presStyleCnt="0"/>
      <dgm:spPr/>
    </dgm:pt>
    <dgm:pt modelId="{2AAE371E-C724-6040-9779-E2C6C3D2CC31}" type="pres">
      <dgm:prSet presAssocID="{B3D59C0F-4662-474B-94AB-E7B45CEB9085}" presName="imgShp" presStyleLbl="fgImgPlace1" presStyleIdx="6" presStyleCnt="9"/>
      <dgm:spPr/>
    </dgm:pt>
    <dgm:pt modelId="{C4E47813-91F7-DB49-A5B6-645B8D42C394}" type="pres">
      <dgm:prSet presAssocID="{B3D59C0F-4662-474B-94AB-E7B45CEB9085}" presName="txShp" presStyleLbl="node1" presStyleIdx="6" presStyleCnt="9">
        <dgm:presLayoutVars>
          <dgm:bulletEnabled val="1"/>
        </dgm:presLayoutVars>
      </dgm:prSet>
      <dgm:spPr/>
    </dgm:pt>
    <dgm:pt modelId="{D5A3B966-9510-A44D-A6C9-DBE4D2E75DB1}" type="pres">
      <dgm:prSet presAssocID="{648FDC4B-F185-AF4D-B44F-05EDDD0058C5}" presName="spacing" presStyleCnt="0"/>
      <dgm:spPr/>
    </dgm:pt>
    <dgm:pt modelId="{909F806C-1D49-4C48-9925-C0B8C5646794}" type="pres">
      <dgm:prSet presAssocID="{94B005BF-D1A9-714A-80C6-D3BF8407FF53}" presName="composite" presStyleCnt="0"/>
      <dgm:spPr/>
    </dgm:pt>
    <dgm:pt modelId="{8DBF1EB9-B286-044D-8802-18A9FBD55781}" type="pres">
      <dgm:prSet presAssocID="{94B005BF-D1A9-714A-80C6-D3BF8407FF53}" presName="imgShp" presStyleLbl="fgImgPlace1" presStyleIdx="7" presStyleCnt="9"/>
      <dgm:spPr/>
    </dgm:pt>
    <dgm:pt modelId="{7FF737F8-8921-6B4B-BF8E-13B201BC76AD}" type="pres">
      <dgm:prSet presAssocID="{94B005BF-D1A9-714A-80C6-D3BF8407FF53}" presName="txShp" presStyleLbl="node1" presStyleIdx="7" presStyleCnt="9">
        <dgm:presLayoutVars>
          <dgm:bulletEnabled val="1"/>
        </dgm:presLayoutVars>
      </dgm:prSet>
      <dgm:spPr/>
    </dgm:pt>
    <dgm:pt modelId="{3832B0CC-C85F-3F4C-8E35-C7318551672C}" type="pres">
      <dgm:prSet presAssocID="{5DBC4B08-C63B-894A-937D-FF8EE092DA38}" presName="spacing" presStyleCnt="0"/>
      <dgm:spPr/>
    </dgm:pt>
    <dgm:pt modelId="{7924464F-B675-5144-893D-EF1A16B66CE7}" type="pres">
      <dgm:prSet presAssocID="{B50245F0-CE9E-6C46-ABF7-2A5A5FBEC75A}" presName="composite" presStyleCnt="0"/>
      <dgm:spPr/>
    </dgm:pt>
    <dgm:pt modelId="{FABC9BBC-815F-8847-B18A-2026DEC479D2}" type="pres">
      <dgm:prSet presAssocID="{B50245F0-CE9E-6C46-ABF7-2A5A5FBEC75A}" presName="imgShp" presStyleLbl="fgImgPlace1" presStyleIdx="8" presStyleCnt="9"/>
      <dgm:spPr/>
    </dgm:pt>
    <dgm:pt modelId="{8C897FEC-AF84-F344-A8B5-8A20051F34B0}" type="pres">
      <dgm:prSet presAssocID="{B50245F0-CE9E-6C46-ABF7-2A5A5FBEC75A}" presName="txShp" presStyleLbl="node1" presStyleIdx="8" presStyleCnt="9">
        <dgm:presLayoutVars>
          <dgm:bulletEnabled val="1"/>
        </dgm:presLayoutVars>
      </dgm:prSet>
      <dgm:spPr/>
    </dgm:pt>
  </dgm:ptLst>
  <dgm:cxnLst>
    <dgm:cxn modelId="{28248300-8CE0-054C-8C17-8FEA0417B5BF}" type="presOf" srcId="{94B005BF-D1A9-714A-80C6-D3BF8407FF53}" destId="{7FF737F8-8921-6B4B-BF8E-13B201BC76AD}" srcOrd="0" destOrd="0" presId="urn:microsoft.com/office/officeart/2005/8/layout/vList3"/>
    <dgm:cxn modelId="{8F31CC0F-35ED-E349-B56F-862DDAFD7DF4}" type="presOf" srcId="{B3D59C0F-4662-474B-94AB-E7B45CEB9085}" destId="{C4E47813-91F7-DB49-A5B6-645B8D42C394}" srcOrd="0" destOrd="0" presId="urn:microsoft.com/office/officeart/2005/8/layout/vList3"/>
    <dgm:cxn modelId="{ACCBA011-5F55-4942-A9F7-BBE7F4629DEA}" srcId="{E89D6014-F221-0149-8756-D8591131F7B7}" destId="{01359937-314B-E546-A270-6372F10520E4}" srcOrd="3" destOrd="0" parTransId="{69394C27-0814-EC46-A651-1D0B6C24877F}" sibTransId="{154093AA-9ED3-0542-A034-55C68FF54C57}"/>
    <dgm:cxn modelId="{95F6FA19-CB92-9F47-B4AE-A3A13372FAB9}" srcId="{E89D6014-F221-0149-8756-D8591131F7B7}" destId="{B50245F0-CE9E-6C46-ABF7-2A5A5FBEC75A}" srcOrd="8" destOrd="0" parTransId="{7C1F79A8-22C3-1E4C-A4E1-DF07B8E18347}" sibTransId="{3B6EE3B9-DFC4-3C4B-B361-46B3A465427D}"/>
    <dgm:cxn modelId="{A948EB1E-E0E4-0F4E-ACCB-AFAD8E96C956}" type="presOf" srcId="{1F691A23-D9F6-0C40-B280-ED6A06D2B9E1}" destId="{58EE1C85-B16F-6547-9103-D230409FB080}" srcOrd="0" destOrd="0" presId="urn:microsoft.com/office/officeart/2005/8/layout/vList3"/>
    <dgm:cxn modelId="{3F125720-D039-994A-BE54-188ABAE7CEA6}" type="presOf" srcId="{958E5AE7-8742-6C44-8CBA-EE12691E8421}" destId="{0BBCF449-E066-9B4E-87D9-B51C4B75FF02}" srcOrd="0" destOrd="0" presId="urn:microsoft.com/office/officeart/2005/8/layout/vList3"/>
    <dgm:cxn modelId="{0400A423-84E5-0F4A-80F5-1D2AAD561DC3}" type="presOf" srcId="{A55D0E26-BA88-6947-B757-EB5A9DADF206}" destId="{710DC398-36F8-E647-9A3A-AAB520453779}" srcOrd="0" destOrd="0" presId="urn:microsoft.com/office/officeart/2005/8/layout/vList3"/>
    <dgm:cxn modelId="{01586931-8F5D-264C-BFFB-61D58B137525}" type="presOf" srcId="{01359937-314B-E546-A270-6372F10520E4}" destId="{72AEC80F-C958-2243-9C7D-AF1377117BC4}" srcOrd="0" destOrd="0" presId="urn:microsoft.com/office/officeart/2005/8/layout/vList3"/>
    <dgm:cxn modelId="{29913B40-6568-AB40-BC17-719E5EB899D0}" srcId="{E89D6014-F221-0149-8756-D8591131F7B7}" destId="{1F691A23-D9F6-0C40-B280-ED6A06D2B9E1}" srcOrd="0" destOrd="0" parTransId="{7F058EF3-9749-2E46-A6CB-2C93E8F0247E}" sibTransId="{9E562B93-FCD2-DA45-AA12-8DDA16B9C23C}"/>
    <dgm:cxn modelId="{32B8CB4A-89EE-4848-B5C0-4B62A35B32F6}" type="presOf" srcId="{E6C714F9-D245-0747-9EFD-69A2E95DC4BD}" destId="{20E8ADF5-1867-CC4C-A396-FCFA97D2535D}" srcOrd="0" destOrd="0" presId="urn:microsoft.com/office/officeart/2005/8/layout/vList3"/>
    <dgm:cxn modelId="{2B901F61-C6AB-8E4E-BA44-D430142B4902}" srcId="{E89D6014-F221-0149-8756-D8591131F7B7}" destId="{958E5AE7-8742-6C44-8CBA-EE12691E8421}" srcOrd="1" destOrd="0" parTransId="{4ED6CD59-1CF4-5B43-BD9E-CD53067B6D0F}" sibTransId="{F9633263-8187-6A44-835A-42F31DA4CA71}"/>
    <dgm:cxn modelId="{D897C362-0F94-F940-B809-FDA19402B387}" srcId="{E89D6014-F221-0149-8756-D8591131F7B7}" destId="{B3D59C0F-4662-474B-94AB-E7B45CEB9085}" srcOrd="6" destOrd="0" parTransId="{D83E8EF6-4CE2-BC43-B732-0C38DFD314BA}" sibTransId="{648FDC4B-F185-AF4D-B44F-05EDDD0058C5}"/>
    <dgm:cxn modelId="{CE660598-7CB1-7C40-B8BB-B43D72D95677}" srcId="{E89D6014-F221-0149-8756-D8591131F7B7}" destId="{E6C714F9-D245-0747-9EFD-69A2E95DC4BD}" srcOrd="5" destOrd="0" parTransId="{446EA2B7-6F23-7145-BA0F-AF526C9B382B}" sibTransId="{4CCF7DDC-F3EA-5448-9D9D-DBF93E1BE918}"/>
    <dgm:cxn modelId="{74FD64A4-9C3C-B14C-99B1-F35BD205D7AA}" srcId="{E89D6014-F221-0149-8756-D8591131F7B7}" destId="{40A92FC1-9A74-0847-AD25-8CAEB47ED6BD}" srcOrd="2" destOrd="0" parTransId="{01BF74ED-458E-4442-8683-F167D495E786}" sibTransId="{78C1D617-FD65-AA43-9566-15B51BDC27FD}"/>
    <dgm:cxn modelId="{97187BA6-57C6-1043-A0D1-1D1ED07637E3}" type="presOf" srcId="{B50245F0-CE9E-6C46-ABF7-2A5A5FBEC75A}" destId="{8C897FEC-AF84-F344-A8B5-8A20051F34B0}" srcOrd="0" destOrd="0" presId="urn:microsoft.com/office/officeart/2005/8/layout/vList3"/>
    <dgm:cxn modelId="{F1AD98A7-86EF-5B47-AE9C-A07BC60D874B}" type="presOf" srcId="{40A92FC1-9A74-0847-AD25-8CAEB47ED6BD}" destId="{68F2F1E9-531B-BF4C-9CA1-09FD3529FC49}" srcOrd="0" destOrd="0" presId="urn:microsoft.com/office/officeart/2005/8/layout/vList3"/>
    <dgm:cxn modelId="{8087D3B6-C226-4C47-ADDA-A3F194587958}" type="presOf" srcId="{E89D6014-F221-0149-8756-D8591131F7B7}" destId="{0D60B5F5-257C-5347-90DC-B5E7234FD891}" srcOrd="0" destOrd="0" presId="urn:microsoft.com/office/officeart/2005/8/layout/vList3"/>
    <dgm:cxn modelId="{5A41AED0-DDF3-CB41-AACC-15D29BF8DE1C}" srcId="{E89D6014-F221-0149-8756-D8591131F7B7}" destId="{A55D0E26-BA88-6947-B757-EB5A9DADF206}" srcOrd="4" destOrd="0" parTransId="{F7F324E8-C82D-704B-8034-03A5CB772C52}" sibTransId="{70B78645-A8CF-DA4A-B92C-DF3DC6FB4B24}"/>
    <dgm:cxn modelId="{8B5417E8-119A-9943-9723-CC11C4ACB0C6}" srcId="{E89D6014-F221-0149-8756-D8591131F7B7}" destId="{94B005BF-D1A9-714A-80C6-D3BF8407FF53}" srcOrd="7" destOrd="0" parTransId="{DADE9292-1285-EC40-BCBC-EBD206D0FC39}" sibTransId="{5DBC4B08-C63B-894A-937D-FF8EE092DA38}"/>
    <dgm:cxn modelId="{0854C52C-5A1D-7D4D-8101-B8F6FBD327C7}" type="presParOf" srcId="{0D60B5F5-257C-5347-90DC-B5E7234FD891}" destId="{395EE043-1F69-8F49-AB68-1697A3703907}" srcOrd="0" destOrd="0" presId="urn:microsoft.com/office/officeart/2005/8/layout/vList3"/>
    <dgm:cxn modelId="{06EBAB6F-CE0A-B141-BE5F-74D6425E9698}" type="presParOf" srcId="{395EE043-1F69-8F49-AB68-1697A3703907}" destId="{5E95B94D-B440-1F4E-903C-779CB614047C}" srcOrd="0" destOrd="0" presId="urn:microsoft.com/office/officeart/2005/8/layout/vList3"/>
    <dgm:cxn modelId="{00908333-893F-1845-8322-7528DE190563}" type="presParOf" srcId="{395EE043-1F69-8F49-AB68-1697A3703907}" destId="{58EE1C85-B16F-6547-9103-D230409FB080}" srcOrd="1" destOrd="0" presId="urn:microsoft.com/office/officeart/2005/8/layout/vList3"/>
    <dgm:cxn modelId="{7F9BC082-83DD-0B4A-A592-4DC4E471CB41}" type="presParOf" srcId="{0D60B5F5-257C-5347-90DC-B5E7234FD891}" destId="{63D3628A-BFCF-0047-99F1-7C33E7691FBA}" srcOrd="1" destOrd="0" presId="urn:microsoft.com/office/officeart/2005/8/layout/vList3"/>
    <dgm:cxn modelId="{0ADF4030-2737-094C-B555-6597392AB54D}" type="presParOf" srcId="{0D60B5F5-257C-5347-90DC-B5E7234FD891}" destId="{70C963B8-3143-9740-BCAF-794210CC31C5}" srcOrd="2" destOrd="0" presId="urn:microsoft.com/office/officeart/2005/8/layout/vList3"/>
    <dgm:cxn modelId="{F716E9C5-2395-2447-A894-15D3C309E7F4}" type="presParOf" srcId="{70C963B8-3143-9740-BCAF-794210CC31C5}" destId="{A9DF67A7-655F-5844-8B72-43385488112E}" srcOrd="0" destOrd="0" presId="urn:microsoft.com/office/officeart/2005/8/layout/vList3"/>
    <dgm:cxn modelId="{399569AD-BA43-9B42-B1BA-0D0A989013E9}" type="presParOf" srcId="{70C963B8-3143-9740-BCAF-794210CC31C5}" destId="{0BBCF449-E066-9B4E-87D9-B51C4B75FF02}" srcOrd="1" destOrd="0" presId="urn:microsoft.com/office/officeart/2005/8/layout/vList3"/>
    <dgm:cxn modelId="{77319AB1-9C71-5C49-9B2B-B48ED42223B9}" type="presParOf" srcId="{0D60B5F5-257C-5347-90DC-B5E7234FD891}" destId="{5E449753-8A4E-F14A-9473-68AA52E25F24}" srcOrd="3" destOrd="0" presId="urn:microsoft.com/office/officeart/2005/8/layout/vList3"/>
    <dgm:cxn modelId="{878E1F73-A55F-544C-9888-50643DC06E1D}" type="presParOf" srcId="{0D60B5F5-257C-5347-90DC-B5E7234FD891}" destId="{B401869E-D1DB-3742-9B0F-E13F8A05D1A3}" srcOrd="4" destOrd="0" presId="urn:microsoft.com/office/officeart/2005/8/layout/vList3"/>
    <dgm:cxn modelId="{562738B3-245E-2E4E-90A3-B441306470BC}" type="presParOf" srcId="{B401869E-D1DB-3742-9B0F-E13F8A05D1A3}" destId="{2875DA76-C154-7541-B6AC-3F10BD9B2FCE}" srcOrd="0" destOrd="0" presId="urn:microsoft.com/office/officeart/2005/8/layout/vList3"/>
    <dgm:cxn modelId="{5A0BF2AD-734C-D749-B118-94AF0FFDC408}" type="presParOf" srcId="{B401869E-D1DB-3742-9B0F-E13F8A05D1A3}" destId="{68F2F1E9-531B-BF4C-9CA1-09FD3529FC49}" srcOrd="1" destOrd="0" presId="urn:microsoft.com/office/officeart/2005/8/layout/vList3"/>
    <dgm:cxn modelId="{F13DE313-ED6E-B844-BC5D-DB73DD805379}" type="presParOf" srcId="{0D60B5F5-257C-5347-90DC-B5E7234FD891}" destId="{3A91E9A6-3089-D94D-8DFF-D3C977A8E8EC}" srcOrd="5" destOrd="0" presId="urn:microsoft.com/office/officeart/2005/8/layout/vList3"/>
    <dgm:cxn modelId="{10E944A4-DEEB-8D40-8E0D-7E33961C4F5B}" type="presParOf" srcId="{0D60B5F5-257C-5347-90DC-B5E7234FD891}" destId="{19071DD8-03FE-094D-8FBF-D7EF15ED76D8}" srcOrd="6" destOrd="0" presId="urn:microsoft.com/office/officeart/2005/8/layout/vList3"/>
    <dgm:cxn modelId="{42D49F45-B1BD-CF4C-A6F3-812D6180AD6E}" type="presParOf" srcId="{19071DD8-03FE-094D-8FBF-D7EF15ED76D8}" destId="{3AB9C86B-68A9-3E4B-8A68-A71EF31E797E}" srcOrd="0" destOrd="0" presId="urn:microsoft.com/office/officeart/2005/8/layout/vList3"/>
    <dgm:cxn modelId="{97AFCEFE-3F97-564B-B4C1-AC289DA3880A}" type="presParOf" srcId="{19071DD8-03FE-094D-8FBF-D7EF15ED76D8}" destId="{72AEC80F-C958-2243-9C7D-AF1377117BC4}" srcOrd="1" destOrd="0" presId="urn:microsoft.com/office/officeart/2005/8/layout/vList3"/>
    <dgm:cxn modelId="{9D43E603-7153-804E-B232-3E6B1F3FB195}" type="presParOf" srcId="{0D60B5F5-257C-5347-90DC-B5E7234FD891}" destId="{EB97B2DB-0EDB-774E-BE11-A1B36C9682CD}" srcOrd="7" destOrd="0" presId="urn:microsoft.com/office/officeart/2005/8/layout/vList3"/>
    <dgm:cxn modelId="{7C47550E-3F70-9645-996D-EBDAF1BFCC9F}" type="presParOf" srcId="{0D60B5F5-257C-5347-90DC-B5E7234FD891}" destId="{2A5FF027-6CB7-B546-A22D-51AFD869EB42}" srcOrd="8" destOrd="0" presId="urn:microsoft.com/office/officeart/2005/8/layout/vList3"/>
    <dgm:cxn modelId="{3C0A7507-19C5-FD46-A854-27F33737B691}" type="presParOf" srcId="{2A5FF027-6CB7-B546-A22D-51AFD869EB42}" destId="{08B171A8-E84B-474E-B562-644188518E42}" srcOrd="0" destOrd="0" presId="urn:microsoft.com/office/officeart/2005/8/layout/vList3"/>
    <dgm:cxn modelId="{5323DCE9-30D4-0846-89C6-DB2262CF3E59}" type="presParOf" srcId="{2A5FF027-6CB7-B546-A22D-51AFD869EB42}" destId="{710DC398-36F8-E647-9A3A-AAB520453779}" srcOrd="1" destOrd="0" presId="urn:microsoft.com/office/officeart/2005/8/layout/vList3"/>
    <dgm:cxn modelId="{AE37EF8F-182A-6C4A-B144-8678E0B4AF77}" type="presParOf" srcId="{0D60B5F5-257C-5347-90DC-B5E7234FD891}" destId="{F8D6CEBE-D508-0D46-B452-052CB08FBB58}" srcOrd="9" destOrd="0" presId="urn:microsoft.com/office/officeart/2005/8/layout/vList3"/>
    <dgm:cxn modelId="{E28D8473-487E-464B-A8F9-A691C7BDAFFD}" type="presParOf" srcId="{0D60B5F5-257C-5347-90DC-B5E7234FD891}" destId="{4B3BC0F7-0AB1-9E48-92A1-99404AE901F8}" srcOrd="10" destOrd="0" presId="urn:microsoft.com/office/officeart/2005/8/layout/vList3"/>
    <dgm:cxn modelId="{0F458EE5-7ECB-6142-91E5-519C5CB87BD4}" type="presParOf" srcId="{4B3BC0F7-0AB1-9E48-92A1-99404AE901F8}" destId="{DD21E324-7553-F84F-8D98-2F475600BBA0}" srcOrd="0" destOrd="0" presId="urn:microsoft.com/office/officeart/2005/8/layout/vList3"/>
    <dgm:cxn modelId="{24604E6E-FA7E-7540-BF40-F6F02A0D2745}" type="presParOf" srcId="{4B3BC0F7-0AB1-9E48-92A1-99404AE901F8}" destId="{20E8ADF5-1867-CC4C-A396-FCFA97D2535D}" srcOrd="1" destOrd="0" presId="urn:microsoft.com/office/officeart/2005/8/layout/vList3"/>
    <dgm:cxn modelId="{7B4642F9-4B87-8745-8CBE-039F027166EC}" type="presParOf" srcId="{0D60B5F5-257C-5347-90DC-B5E7234FD891}" destId="{D4BAA91E-38D1-1E4C-8956-6B8A3B25CB24}" srcOrd="11" destOrd="0" presId="urn:microsoft.com/office/officeart/2005/8/layout/vList3"/>
    <dgm:cxn modelId="{99DED52B-EAC6-4047-A1D3-6400CF115423}" type="presParOf" srcId="{0D60B5F5-257C-5347-90DC-B5E7234FD891}" destId="{2BB7EE36-B7AF-3842-B968-662AB3D17DA9}" srcOrd="12" destOrd="0" presId="urn:microsoft.com/office/officeart/2005/8/layout/vList3"/>
    <dgm:cxn modelId="{4E4786B8-C3E2-DD42-A2CF-89AFD20506F4}" type="presParOf" srcId="{2BB7EE36-B7AF-3842-B968-662AB3D17DA9}" destId="{2AAE371E-C724-6040-9779-E2C6C3D2CC31}" srcOrd="0" destOrd="0" presId="urn:microsoft.com/office/officeart/2005/8/layout/vList3"/>
    <dgm:cxn modelId="{53E7C6B5-6501-EF49-957E-7528FEA68B58}" type="presParOf" srcId="{2BB7EE36-B7AF-3842-B968-662AB3D17DA9}" destId="{C4E47813-91F7-DB49-A5B6-645B8D42C394}" srcOrd="1" destOrd="0" presId="urn:microsoft.com/office/officeart/2005/8/layout/vList3"/>
    <dgm:cxn modelId="{5BAAF2F0-2ABF-FC45-8367-CE0AEEB00706}" type="presParOf" srcId="{0D60B5F5-257C-5347-90DC-B5E7234FD891}" destId="{D5A3B966-9510-A44D-A6C9-DBE4D2E75DB1}" srcOrd="13" destOrd="0" presId="urn:microsoft.com/office/officeart/2005/8/layout/vList3"/>
    <dgm:cxn modelId="{5E51260F-2251-3F4E-BC31-F3DD207AC42C}" type="presParOf" srcId="{0D60B5F5-257C-5347-90DC-B5E7234FD891}" destId="{909F806C-1D49-4C48-9925-C0B8C5646794}" srcOrd="14" destOrd="0" presId="urn:microsoft.com/office/officeart/2005/8/layout/vList3"/>
    <dgm:cxn modelId="{18E486BB-40F3-BA46-B2E1-63CB71FFE869}" type="presParOf" srcId="{909F806C-1D49-4C48-9925-C0B8C5646794}" destId="{8DBF1EB9-B286-044D-8802-18A9FBD55781}" srcOrd="0" destOrd="0" presId="urn:microsoft.com/office/officeart/2005/8/layout/vList3"/>
    <dgm:cxn modelId="{92DA637E-682B-BA48-80F5-551707FF4264}" type="presParOf" srcId="{909F806C-1D49-4C48-9925-C0B8C5646794}" destId="{7FF737F8-8921-6B4B-BF8E-13B201BC76AD}" srcOrd="1" destOrd="0" presId="urn:microsoft.com/office/officeart/2005/8/layout/vList3"/>
    <dgm:cxn modelId="{9B391899-E73A-4940-8815-EC73AA16D562}" type="presParOf" srcId="{0D60B5F5-257C-5347-90DC-B5E7234FD891}" destId="{3832B0CC-C85F-3F4C-8E35-C7318551672C}" srcOrd="15" destOrd="0" presId="urn:microsoft.com/office/officeart/2005/8/layout/vList3"/>
    <dgm:cxn modelId="{3F9441F5-32F4-AE45-87D3-487D38BC7B51}" type="presParOf" srcId="{0D60B5F5-257C-5347-90DC-B5E7234FD891}" destId="{7924464F-B675-5144-893D-EF1A16B66CE7}" srcOrd="16" destOrd="0" presId="urn:microsoft.com/office/officeart/2005/8/layout/vList3"/>
    <dgm:cxn modelId="{513B98E5-0146-7C4D-94B5-A2E7C78C6328}" type="presParOf" srcId="{7924464F-B675-5144-893D-EF1A16B66CE7}" destId="{FABC9BBC-815F-8847-B18A-2026DEC479D2}" srcOrd="0" destOrd="0" presId="urn:microsoft.com/office/officeart/2005/8/layout/vList3"/>
    <dgm:cxn modelId="{57FB7927-80AE-7940-ABB7-1B7E13509076}" type="presParOf" srcId="{7924464F-B675-5144-893D-EF1A16B66CE7}" destId="{8C897FEC-AF84-F344-A8B5-8A20051F34B0}"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EE1C85-B16F-6547-9103-D230409FB080}">
      <dsp:nvSpPr>
        <dsp:cNvPr id="0" name=""/>
        <dsp:cNvSpPr/>
      </dsp:nvSpPr>
      <dsp:spPr>
        <a:xfrm rot="10800000">
          <a:off x="1552844" y="397"/>
          <a:ext cx="5650467" cy="518425"/>
        </a:xfrm>
        <a:prstGeom prst="homePlat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11" tIns="57150" rIns="106680" bIns="57150" numCol="1" spcCol="1270" anchor="ctr" anchorCtr="0">
          <a:noAutofit/>
        </a:bodyPr>
        <a:lstStyle/>
        <a:p>
          <a:pPr marL="0" lvl="0" indent="0" algn="ctr" defTabSz="666750">
            <a:lnSpc>
              <a:spcPct val="90000"/>
            </a:lnSpc>
            <a:spcBef>
              <a:spcPct val="0"/>
            </a:spcBef>
            <a:spcAft>
              <a:spcPct val="35000"/>
            </a:spcAft>
            <a:buNone/>
          </a:pPr>
          <a:r>
            <a:rPr lang="id-ID" sz="1500" kern="1200" dirty="0">
              <a:latin typeface="Cambria" panose="02040503050406030204" pitchFamily="18" charset="0"/>
            </a:rPr>
            <a:t>Mendapat kejelasan atas penggunaan data pribadi</a:t>
          </a:r>
        </a:p>
      </dsp:txBody>
      <dsp:txXfrm rot="10800000">
        <a:off x="1682450" y="397"/>
        <a:ext cx="5520861" cy="518425"/>
      </dsp:txXfrm>
    </dsp:sp>
    <dsp:sp modelId="{5E95B94D-B440-1F4E-903C-779CB614047C}">
      <dsp:nvSpPr>
        <dsp:cNvPr id="0" name=""/>
        <dsp:cNvSpPr/>
      </dsp:nvSpPr>
      <dsp:spPr>
        <a:xfrm>
          <a:off x="1293631" y="397"/>
          <a:ext cx="518425" cy="518425"/>
        </a:xfrm>
        <a:prstGeom prst="ellipse">
          <a:avLst/>
        </a:prstGeom>
        <a:solidFill>
          <a:schemeClr val="dk2">
            <a:tint val="40000"/>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BCF449-E066-9B4E-87D9-B51C4B75FF02}">
      <dsp:nvSpPr>
        <dsp:cNvPr id="0" name=""/>
        <dsp:cNvSpPr/>
      </dsp:nvSpPr>
      <dsp:spPr>
        <a:xfrm rot="10800000">
          <a:off x="1552844" y="673576"/>
          <a:ext cx="5650467" cy="518425"/>
        </a:xfrm>
        <a:prstGeom prst="homePlat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11" tIns="57150" rIns="106680" bIns="57150" numCol="1" spcCol="1270" anchor="ctr" anchorCtr="0">
          <a:noAutofit/>
        </a:bodyPr>
        <a:lstStyle/>
        <a:p>
          <a:pPr marL="0" lvl="0" indent="0" algn="ctr" defTabSz="666750">
            <a:lnSpc>
              <a:spcPct val="90000"/>
            </a:lnSpc>
            <a:spcBef>
              <a:spcPct val="0"/>
            </a:spcBef>
            <a:spcAft>
              <a:spcPct val="35000"/>
            </a:spcAft>
            <a:buNone/>
          </a:pPr>
          <a:r>
            <a:rPr lang="id-ID" sz="1500" kern="1200" dirty="0">
              <a:latin typeface="Cambria" panose="02040503050406030204" pitchFamily="18" charset="0"/>
            </a:rPr>
            <a:t>Mengubah data pribadinya menjadi akurat</a:t>
          </a:r>
        </a:p>
      </dsp:txBody>
      <dsp:txXfrm rot="10800000">
        <a:off x="1682450" y="673576"/>
        <a:ext cx="5520861" cy="518425"/>
      </dsp:txXfrm>
    </dsp:sp>
    <dsp:sp modelId="{A9DF67A7-655F-5844-8B72-43385488112E}">
      <dsp:nvSpPr>
        <dsp:cNvPr id="0" name=""/>
        <dsp:cNvSpPr/>
      </dsp:nvSpPr>
      <dsp:spPr>
        <a:xfrm>
          <a:off x="1293631" y="673576"/>
          <a:ext cx="518425" cy="518425"/>
        </a:xfrm>
        <a:prstGeom prst="ellipse">
          <a:avLst/>
        </a:prstGeom>
        <a:solidFill>
          <a:schemeClr val="dk2">
            <a:tint val="40000"/>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F2F1E9-531B-BF4C-9CA1-09FD3529FC49}">
      <dsp:nvSpPr>
        <dsp:cNvPr id="0" name=""/>
        <dsp:cNvSpPr/>
      </dsp:nvSpPr>
      <dsp:spPr>
        <a:xfrm rot="10800000">
          <a:off x="1552844" y="1346756"/>
          <a:ext cx="5650467" cy="518425"/>
        </a:xfrm>
        <a:prstGeom prst="homePlat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11" tIns="57150" rIns="106680" bIns="57150" numCol="1" spcCol="1270" anchor="ctr" anchorCtr="0">
          <a:noAutofit/>
        </a:bodyPr>
        <a:lstStyle/>
        <a:p>
          <a:pPr marL="0" lvl="0" indent="0" algn="ctr" defTabSz="666750">
            <a:lnSpc>
              <a:spcPct val="90000"/>
            </a:lnSpc>
            <a:spcBef>
              <a:spcPct val="0"/>
            </a:spcBef>
            <a:spcAft>
              <a:spcPct val="35000"/>
            </a:spcAft>
            <a:buNone/>
          </a:pPr>
          <a:r>
            <a:rPr lang="id-ID" sz="1500" kern="1200" dirty="0">
              <a:latin typeface="Cambria" panose="02040503050406030204" pitchFamily="18" charset="0"/>
            </a:rPr>
            <a:t>Hak akses dan salinan data pribadi</a:t>
          </a:r>
        </a:p>
      </dsp:txBody>
      <dsp:txXfrm rot="10800000">
        <a:off x="1682450" y="1346756"/>
        <a:ext cx="5520861" cy="518425"/>
      </dsp:txXfrm>
    </dsp:sp>
    <dsp:sp modelId="{2875DA76-C154-7541-B6AC-3F10BD9B2FCE}">
      <dsp:nvSpPr>
        <dsp:cNvPr id="0" name=""/>
        <dsp:cNvSpPr/>
      </dsp:nvSpPr>
      <dsp:spPr>
        <a:xfrm>
          <a:off x="1293631" y="1346756"/>
          <a:ext cx="518425" cy="518425"/>
        </a:xfrm>
        <a:prstGeom prst="ellipse">
          <a:avLst/>
        </a:prstGeom>
        <a:solidFill>
          <a:schemeClr val="dk2">
            <a:tint val="40000"/>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AEC80F-C958-2243-9C7D-AF1377117BC4}">
      <dsp:nvSpPr>
        <dsp:cNvPr id="0" name=""/>
        <dsp:cNvSpPr/>
      </dsp:nvSpPr>
      <dsp:spPr>
        <a:xfrm rot="10800000">
          <a:off x="1552844" y="2019935"/>
          <a:ext cx="5650467" cy="518425"/>
        </a:xfrm>
        <a:prstGeom prst="homePlat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11" tIns="57150" rIns="106680" bIns="57150" numCol="1" spcCol="1270" anchor="ctr" anchorCtr="0">
          <a:noAutofit/>
        </a:bodyPr>
        <a:lstStyle/>
        <a:p>
          <a:pPr marL="0" lvl="0" indent="0" algn="ctr" defTabSz="666750">
            <a:lnSpc>
              <a:spcPct val="90000"/>
            </a:lnSpc>
            <a:spcBef>
              <a:spcPct val="0"/>
            </a:spcBef>
            <a:spcAft>
              <a:spcPct val="35000"/>
            </a:spcAft>
            <a:buNone/>
          </a:pPr>
          <a:r>
            <a:rPr lang="id-ID" sz="1500" kern="1200" dirty="0">
              <a:latin typeface="Cambria" panose="02040503050406030204" pitchFamily="18" charset="0"/>
            </a:rPr>
            <a:t>Hak menghapus datanya</a:t>
          </a:r>
        </a:p>
      </dsp:txBody>
      <dsp:txXfrm rot="10800000">
        <a:off x="1682450" y="2019935"/>
        <a:ext cx="5520861" cy="518425"/>
      </dsp:txXfrm>
    </dsp:sp>
    <dsp:sp modelId="{3AB9C86B-68A9-3E4B-8A68-A71EF31E797E}">
      <dsp:nvSpPr>
        <dsp:cNvPr id="0" name=""/>
        <dsp:cNvSpPr/>
      </dsp:nvSpPr>
      <dsp:spPr>
        <a:xfrm>
          <a:off x="1293631" y="2019935"/>
          <a:ext cx="518425" cy="518425"/>
        </a:xfrm>
        <a:prstGeom prst="ellipse">
          <a:avLst/>
        </a:prstGeom>
        <a:solidFill>
          <a:schemeClr val="dk2">
            <a:tint val="40000"/>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0DC398-36F8-E647-9A3A-AAB520453779}">
      <dsp:nvSpPr>
        <dsp:cNvPr id="0" name=""/>
        <dsp:cNvSpPr/>
      </dsp:nvSpPr>
      <dsp:spPr>
        <a:xfrm rot="10800000">
          <a:off x="1552844" y="2693115"/>
          <a:ext cx="5650467" cy="518425"/>
        </a:xfrm>
        <a:prstGeom prst="homePlat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11" tIns="57150" rIns="106680" bIns="57150" numCol="1" spcCol="1270" anchor="ctr" anchorCtr="0">
          <a:noAutofit/>
        </a:bodyPr>
        <a:lstStyle/>
        <a:p>
          <a:pPr marL="0" lvl="0" indent="0" algn="ctr" defTabSz="666750">
            <a:lnSpc>
              <a:spcPct val="90000"/>
            </a:lnSpc>
            <a:spcBef>
              <a:spcPct val="0"/>
            </a:spcBef>
            <a:spcAft>
              <a:spcPct val="35000"/>
            </a:spcAft>
            <a:buNone/>
          </a:pPr>
          <a:r>
            <a:rPr lang="id-ID" sz="1500" kern="1200" dirty="0">
              <a:latin typeface="Cambria" panose="02040503050406030204" pitchFamily="18" charset="0"/>
            </a:rPr>
            <a:t>Membatalkan persetujuan pemrosesan data pribadi</a:t>
          </a:r>
        </a:p>
      </dsp:txBody>
      <dsp:txXfrm rot="10800000">
        <a:off x="1682450" y="2693115"/>
        <a:ext cx="5520861" cy="518425"/>
      </dsp:txXfrm>
    </dsp:sp>
    <dsp:sp modelId="{08B171A8-E84B-474E-B562-644188518E42}">
      <dsp:nvSpPr>
        <dsp:cNvPr id="0" name=""/>
        <dsp:cNvSpPr/>
      </dsp:nvSpPr>
      <dsp:spPr>
        <a:xfrm>
          <a:off x="1293631" y="2693115"/>
          <a:ext cx="518425" cy="518425"/>
        </a:xfrm>
        <a:prstGeom prst="ellipse">
          <a:avLst/>
        </a:prstGeom>
        <a:solidFill>
          <a:schemeClr val="dk2">
            <a:tint val="40000"/>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0E8ADF5-1867-CC4C-A396-FCFA97D2535D}">
      <dsp:nvSpPr>
        <dsp:cNvPr id="0" name=""/>
        <dsp:cNvSpPr/>
      </dsp:nvSpPr>
      <dsp:spPr>
        <a:xfrm rot="10800000">
          <a:off x="1552844" y="3366294"/>
          <a:ext cx="5650467" cy="518425"/>
        </a:xfrm>
        <a:prstGeom prst="homePlat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11" tIns="57150" rIns="106680" bIns="57150" numCol="1" spcCol="1270" anchor="ctr" anchorCtr="0">
          <a:noAutofit/>
        </a:bodyPr>
        <a:lstStyle/>
        <a:p>
          <a:pPr marL="0" lvl="0" indent="0" algn="ctr" defTabSz="666750">
            <a:lnSpc>
              <a:spcPct val="90000"/>
            </a:lnSpc>
            <a:spcBef>
              <a:spcPct val="0"/>
            </a:spcBef>
            <a:spcAft>
              <a:spcPct val="35000"/>
            </a:spcAft>
            <a:buNone/>
          </a:pPr>
          <a:r>
            <a:rPr lang="id-ID" sz="1500" kern="1200" dirty="0">
              <a:latin typeface="Cambria" panose="02040503050406030204" pitchFamily="18" charset="0"/>
            </a:rPr>
            <a:t>Mengajukan keberatan atas pemrosesan data pribadi secara otomatis</a:t>
          </a:r>
        </a:p>
      </dsp:txBody>
      <dsp:txXfrm rot="10800000">
        <a:off x="1682450" y="3366294"/>
        <a:ext cx="5520861" cy="518425"/>
      </dsp:txXfrm>
    </dsp:sp>
    <dsp:sp modelId="{DD21E324-7553-F84F-8D98-2F475600BBA0}">
      <dsp:nvSpPr>
        <dsp:cNvPr id="0" name=""/>
        <dsp:cNvSpPr/>
      </dsp:nvSpPr>
      <dsp:spPr>
        <a:xfrm>
          <a:off x="1293631" y="3366294"/>
          <a:ext cx="518425" cy="518425"/>
        </a:xfrm>
        <a:prstGeom prst="ellipse">
          <a:avLst/>
        </a:prstGeom>
        <a:solidFill>
          <a:schemeClr val="dk2">
            <a:tint val="40000"/>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E47813-91F7-DB49-A5B6-645B8D42C394}">
      <dsp:nvSpPr>
        <dsp:cNvPr id="0" name=""/>
        <dsp:cNvSpPr/>
      </dsp:nvSpPr>
      <dsp:spPr>
        <a:xfrm rot="10800000">
          <a:off x="1552844" y="4039474"/>
          <a:ext cx="5650467" cy="518425"/>
        </a:xfrm>
        <a:prstGeom prst="homePlat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11" tIns="57150" rIns="106680" bIns="57150" numCol="1" spcCol="1270" anchor="ctr" anchorCtr="0">
          <a:noAutofit/>
        </a:bodyPr>
        <a:lstStyle/>
        <a:p>
          <a:pPr marL="0" lvl="0" indent="0" algn="ctr" defTabSz="666750">
            <a:lnSpc>
              <a:spcPct val="90000"/>
            </a:lnSpc>
            <a:spcBef>
              <a:spcPct val="0"/>
            </a:spcBef>
            <a:spcAft>
              <a:spcPct val="35000"/>
            </a:spcAft>
            <a:buNone/>
          </a:pPr>
          <a:r>
            <a:rPr lang="id-ID" sz="1500" kern="1200" dirty="0">
              <a:latin typeface="Cambria" panose="02040503050406030204" pitchFamily="18" charset="0"/>
            </a:rPr>
            <a:t>Menunda atau membatasi pemrosesan data pribadi</a:t>
          </a:r>
        </a:p>
      </dsp:txBody>
      <dsp:txXfrm rot="10800000">
        <a:off x="1682450" y="4039474"/>
        <a:ext cx="5520861" cy="518425"/>
      </dsp:txXfrm>
    </dsp:sp>
    <dsp:sp modelId="{2AAE371E-C724-6040-9779-E2C6C3D2CC31}">
      <dsp:nvSpPr>
        <dsp:cNvPr id="0" name=""/>
        <dsp:cNvSpPr/>
      </dsp:nvSpPr>
      <dsp:spPr>
        <a:xfrm>
          <a:off x="1293631" y="4039474"/>
          <a:ext cx="518425" cy="518425"/>
        </a:xfrm>
        <a:prstGeom prst="ellipse">
          <a:avLst/>
        </a:prstGeom>
        <a:solidFill>
          <a:schemeClr val="dk2">
            <a:tint val="40000"/>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FF737F8-8921-6B4B-BF8E-13B201BC76AD}">
      <dsp:nvSpPr>
        <dsp:cNvPr id="0" name=""/>
        <dsp:cNvSpPr/>
      </dsp:nvSpPr>
      <dsp:spPr>
        <a:xfrm rot="10800000">
          <a:off x="1552844" y="4712653"/>
          <a:ext cx="5650467" cy="518425"/>
        </a:xfrm>
        <a:prstGeom prst="homePlat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11" tIns="57150" rIns="106680" bIns="57150" numCol="1" spcCol="1270" anchor="ctr" anchorCtr="0">
          <a:noAutofit/>
        </a:bodyPr>
        <a:lstStyle/>
        <a:p>
          <a:pPr marL="0" lvl="0" indent="0" algn="ctr" defTabSz="666750">
            <a:lnSpc>
              <a:spcPct val="90000"/>
            </a:lnSpc>
            <a:spcBef>
              <a:spcPct val="0"/>
            </a:spcBef>
            <a:spcAft>
              <a:spcPct val="35000"/>
            </a:spcAft>
            <a:buNone/>
          </a:pPr>
          <a:r>
            <a:rPr lang="id-ID" sz="1500" kern="1200" dirty="0">
              <a:latin typeface="Cambria" panose="02040503050406030204" pitchFamily="18" charset="0"/>
            </a:rPr>
            <a:t>Menggugat dan menerima ganti rugi</a:t>
          </a:r>
        </a:p>
      </dsp:txBody>
      <dsp:txXfrm rot="10800000">
        <a:off x="1682450" y="4712653"/>
        <a:ext cx="5520861" cy="518425"/>
      </dsp:txXfrm>
    </dsp:sp>
    <dsp:sp modelId="{8DBF1EB9-B286-044D-8802-18A9FBD55781}">
      <dsp:nvSpPr>
        <dsp:cNvPr id="0" name=""/>
        <dsp:cNvSpPr/>
      </dsp:nvSpPr>
      <dsp:spPr>
        <a:xfrm>
          <a:off x="1293631" y="4712653"/>
          <a:ext cx="518425" cy="518425"/>
        </a:xfrm>
        <a:prstGeom prst="ellipse">
          <a:avLst/>
        </a:prstGeom>
        <a:solidFill>
          <a:schemeClr val="dk2">
            <a:tint val="40000"/>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897FEC-AF84-F344-A8B5-8A20051F34B0}">
      <dsp:nvSpPr>
        <dsp:cNvPr id="0" name=""/>
        <dsp:cNvSpPr/>
      </dsp:nvSpPr>
      <dsp:spPr>
        <a:xfrm rot="10800000">
          <a:off x="1552844" y="5385833"/>
          <a:ext cx="5650467" cy="518425"/>
        </a:xfrm>
        <a:prstGeom prst="homePlat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11" tIns="57150" rIns="106680" bIns="57150" numCol="1" spcCol="1270" anchor="ctr" anchorCtr="0">
          <a:noAutofit/>
        </a:bodyPr>
        <a:lstStyle/>
        <a:p>
          <a:pPr marL="0" lvl="0" indent="0" algn="ctr" defTabSz="666750">
            <a:lnSpc>
              <a:spcPct val="90000"/>
            </a:lnSpc>
            <a:spcBef>
              <a:spcPct val="0"/>
            </a:spcBef>
            <a:spcAft>
              <a:spcPct val="35000"/>
            </a:spcAft>
            <a:buNone/>
          </a:pPr>
          <a:r>
            <a:rPr lang="id-ID" sz="1500" kern="1200" dirty="0">
              <a:latin typeface="Cambria" panose="02040503050406030204" pitchFamily="18" charset="0"/>
            </a:rPr>
            <a:t>Mendapatkan dan menggunakan data pribadi tentang dirinya</a:t>
          </a:r>
        </a:p>
      </dsp:txBody>
      <dsp:txXfrm rot="10800000">
        <a:off x="1682450" y="5385833"/>
        <a:ext cx="5520861" cy="518425"/>
      </dsp:txXfrm>
    </dsp:sp>
    <dsp:sp modelId="{FABC9BBC-815F-8847-B18A-2026DEC479D2}">
      <dsp:nvSpPr>
        <dsp:cNvPr id="0" name=""/>
        <dsp:cNvSpPr/>
      </dsp:nvSpPr>
      <dsp:spPr>
        <a:xfrm>
          <a:off x="1293631" y="5385833"/>
          <a:ext cx="518425" cy="518425"/>
        </a:xfrm>
        <a:prstGeom prst="ellipse">
          <a:avLst/>
        </a:prstGeom>
        <a:solidFill>
          <a:schemeClr val="dk2">
            <a:tint val="40000"/>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844824"/>
            <a:ext cx="9144000" cy="2492990"/>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KEPATUHAN PERUSAHAAN TERHADAP REGULASI PERLINDUNGAN DATA</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03CBFB40-15EA-D040-9926-9C5AA1EA67D2}"/>
              </a:ext>
            </a:extLst>
          </p:cNvPr>
          <p:cNvSpPr/>
          <p:nvPr>
            <p:custDataLst>
              <p:tags r:id="rId2"/>
            </p:custDataLst>
          </p:nvPr>
        </p:nvSpPr>
        <p:spPr>
          <a:xfrm>
            <a:off x="-33433" y="4337814"/>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Jika konsumen merasa dirugikan maka konsumen dapat mengajukan gugatan berdasarkan Pasal 45 UU PK. Pasal 45 UU PK menyebutkan bahwa “Setiap konsumen yang dirugikan dapat menggugat pelaku usaha melalui lembaga yang bertugas menyelesaikan sengketa antara konsumen dan pelaku usaha atau melalui peradilan yang berada di lingkungan peradilan umum”.</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Kemudian untuk penyelesaian sengketanya, konsumen dapat memilih melalui pengadilan ataupun melalui jalur di luar pengadilan.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46288660"/>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C. Konsekuensi Hukum Kebocoran atau Penyalahgunaan Data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2600" dirty="0">
                <a:solidFill>
                  <a:schemeClr val="tx1"/>
                </a:solidFill>
                <a:latin typeface="Cambria" panose="02040503050406030204" pitchFamily="18" charset="0"/>
                <a:cs typeface="Arial" panose="020B0604020202020204" pitchFamily="34" charset="0"/>
              </a:rPr>
              <a:t>Sanksi Administrasi</a:t>
            </a:r>
          </a:p>
          <a:p>
            <a:pPr marL="457200" indent="-457200" algn="just">
              <a:buFont typeface="Wingdings" pitchFamily="2" charset="2"/>
              <a:buChar char="q"/>
            </a:pPr>
            <a:r>
              <a:rPr lang="id-ID" sz="2600" dirty="0">
                <a:solidFill>
                  <a:schemeClr val="tx1"/>
                </a:solidFill>
                <a:latin typeface="Cambria" panose="02040503050406030204" pitchFamily="18" charset="0"/>
                <a:cs typeface="Arial" panose="020B0604020202020204" pitchFamily="34" charset="0"/>
              </a:rPr>
              <a:t>Gugatan Perdata</a:t>
            </a:r>
          </a:p>
          <a:p>
            <a:pPr marL="457200" indent="-457200" algn="just">
              <a:buFont typeface="Wingdings" pitchFamily="2" charset="2"/>
              <a:buChar char="q"/>
            </a:pPr>
            <a:r>
              <a:rPr lang="id-ID" sz="2600" dirty="0">
                <a:solidFill>
                  <a:schemeClr val="tx1"/>
                </a:solidFill>
                <a:latin typeface="Cambria" panose="02040503050406030204" pitchFamily="18" charset="0"/>
                <a:cs typeface="Arial" panose="020B0604020202020204" pitchFamily="34" charset="0"/>
              </a:rPr>
              <a:t>Sanksi Pidana</a:t>
            </a:r>
          </a:p>
        </p:txBody>
      </p:sp>
      <p:sp>
        <p:nvSpPr>
          <p:cNvPr id="2" name="Tutup Kurung Kurawal 1">
            <a:extLst>
              <a:ext uri="{FF2B5EF4-FFF2-40B4-BE49-F238E27FC236}">
                <a16:creationId xmlns:a16="http://schemas.microsoft.com/office/drawing/2014/main" id="{C12C2804-56C7-D44E-A879-724ED8DAA94C}"/>
              </a:ext>
            </a:extLst>
          </p:cNvPr>
          <p:cNvSpPr/>
          <p:nvPr/>
        </p:nvSpPr>
        <p:spPr>
          <a:xfrm>
            <a:off x="4067944" y="1772816"/>
            <a:ext cx="360040" cy="1152128"/>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id-ID"/>
          </a:p>
        </p:txBody>
      </p:sp>
      <p:sp>
        <p:nvSpPr>
          <p:cNvPr id="5" name="Kotak Teks 4">
            <a:extLst>
              <a:ext uri="{FF2B5EF4-FFF2-40B4-BE49-F238E27FC236}">
                <a16:creationId xmlns:a16="http://schemas.microsoft.com/office/drawing/2014/main" id="{B3A2C354-5346-1C4C-9861-0157DD527E99}"/>
              </a:ext>
            </a:extLst>
          </p:cNvPr>
          <p:cNvSpPr txBox="1"/>
          <p:nvPr/>
        </p:nvSpPr>
        <p:spPr>
          <a:xfrm>
            <a:off x="4427984" y="2164214"/>
            <a:ext cx="771365" cy="369332"/>
          </a:xfrm>
          <a:prstGeom prst="rect">
            <a:avLst/>
          </a:prstGeom>
          <a:noFill/>
        </p:spPr>
        <p:txBody>
          <a:bodyPr wrap="none" rtlCol="0">
            <a:spAutoFit/>
          </a:bodyPr>
          <a:lstStyle/>
          <a:p>
            <a:r>
              <a:rPr lang="id-ID" dirty="0"/>
              <a:t>UU PK</a:t>
            </a:r>
          </a:p>
        </p:txBody>
      </p:sp>
    </p:spTree>
    <p:extLst>
      <p:ext uri="{BB962C8B-B14F-4D97-AF65-F5344CB8AC3E}">
        <p14:creationId xmlns:p14="http://schemas.microsoft.com/office/powerpoint/2010/main" val="20689651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err="1">
                <a:latin typeface="Arial" panose="020B0604020202020204" pitchFamily="34" charset="0"/>
                <a:ea typeface="+mj-ea"/>
                <a:cs typeface="Arial" panose="020B0604020202020204" pitchFamily="34" charset="0"/>
              </a:rPr>
              <a:t>A</a:t>
            </a:r>
            <a:r>
              <a:rPr lang="id-ID" sz="3600" b="1" dirty="0">
                <a:latin typeface="Arial" panose="020B0604020202020204" pitchFamily="34" charset="0"/>
                <a:ea typeface="+mj-ea"/>
                <a:cs typeface="Arial" panose="020B0604020202020204" pitchFamily="34" charset="0"/>
              </a:rPr>
              <a:t>. Kewajiban perusahaan sebagai pengendali data (data </a:t>
            </a:r>
            <a:r>
              <a:rPr lang="id-ID" sz="3600" b="1" dirty="0" err="1">
                <a:latin typeface="Arial" panose="020B0604020202020204" pitchFamily="34" charset="0"/>
                <a:ea typeface="+mj-ea"/>
                <a:cs typeface="Arial" panose="020B0604020202020204" pitchFamily="34" charset="0"/>
              </a:rPr>
              <a:t>controller</a:t>
            </a:r>
            <a:r>
              <a:rPr lang="id-ID" sz="3600" b="1" dirty="0">
                <a:latin typeface="Arial" panose="020B0604020202020204" pitchFamily="34" charset="0"/>
                <a:ea typeface="+mj-ea"/>
                <a:cs typeface="Arial" panose="020B0604020202020204" pitchFamily="34" charset="0"/>
              </a:rPr>
              <a:t>)</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Pengendali data pribadi adalah setiap orang, badan publik, dan organisasi internasional yang bertindak sendiri-sendiri atau bersama-sama dalam menentukan tujuan dan melakukan kendali pemrosesan Data Pribadi.</a:t>
            </a:r>
          </a:p>
          <a:p>
            <a:pPr marL="457200" indent="-457200" algn="just">
              <a:buFont typeface="Wingdings" pitchFamily="2" charset="2"/>
              <a:buChar char="q"/>
            </a:pPr>
            <a:r>
              <a:rPr lang="id-ID" sz="2600" dirty="0">
                <a:solidFill>
                  <a:schemeClr val="tx1"/>
                </a:solidFill>
                <a:latin typeface="Cambria" panose="02040503050406030204" pitchFamily="18" charset="0"/>
                <a:cs typeface="Arial" panose="020B0604020202020204" pitchFamily="34" charset="0"/>
              </a:rPr>
              <a:t>UU PDP mengharuskan perusahaan untuk menerapkan kebijakan pelindungan data pribadi dalam semua aspek operasionalnya.</a:t>
            </a:r>
          </a:p>
          <a:p>
            <a:pPr marL="457200" indent="-457200" algn="just">
              <a:buFont typeface="Wingdings" pitchFamily="2" charset="2"/>
              <a:buChar char="q"/>
            </a:pPr>
            <a:r>
              <a:rPr lang="id-ID" sz="2600" dirty="0">
                <a:solidFill>
                  <a:schemeClr val="tx1"/>
                </a:solidFill>
                <a:latin typeface="Cambria" panose="02040503050406030204" pitchFamily="18" charset="0"/>
                <a:cs typeface="Arial" panose="020B0604020202020204" pitchFamily="34" charset="0"/>
              </a:rPr>
              <a:t>Pelaku usaha memiliki kewajiban untuk menyesuaikan proses pemrosesan data pribadi dengan ketentuan yang berlaku dalam 2 (dua) tahun sejak undang-undang ini diundangkan, sebagaimana diatur dalam Pasal 74 UU PDP.</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400" dirty="0">
                <a:latin typeface="Cambria" panose="02040503050406030204" pitchFamily="18" charset="0"/>
              </a:rPr>
              <a:t>Kewajiban pelaku usaha sebagai pengendali data pribadi diatur dalam Pasal 20 hingga Pasal 50 UU PDP</a:t>
            </a:r>
            <a:endParaRPr lang="id-ID" sz="2400" dirty="0"/>
          </a:p>
        </p:txBody>
      </p:sp>
      <p:sp>
        <p:nvSpPr>
          <p:cNvPr id="4" name="Content Placeholder 2"/>
          <p:cNvSpPr txBox="1">
            <a:spLocks/>
          </p:cNvSpPr>
          <p:nvPr/>
        </p:nvSpPr>
        <p:spPr>
          <a:xfrm>
            <a:off x="611560" y="1844824"/>
            <a:ext cx="8229600" cy="4464496"/>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Pelaku usaha bertanggung jawab memastikan keakuratan, kelengkapan, dan konsistensi data pribadi sesuai hukum.</a:t>
            </a:r>
            <a:endParaRPr lang="id-ID" sz="2400" dirty="0">
              <a:solidFill>
                <a:schemeClr val="tx1"/>
              </a:solidFill>
              <a:latin typeface="Arial" panose="020B0604020202020204" pitchFamily="34" charset="0"/>
              <a:cs typeface="Arial" panose="020B0604020202020204" pitchFamily="34" charset="0"/>
            </a:endParaRP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Memberi tahu hasil pembaruan kepada subjek data dan memberi akses ke data yang diproses. Kerahasiaan data pribadi harus terjaga, dengan pengawasan terhadap semua pihak yang terlibat untuk mencegah akses tidak sah.</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Pengendali Data Pribadi wajib memperbarui dan/ atau ' memperbaiki kesalahan dan/atau </a:t>
            </a:r>
            <a:r>
              <a:rPr lang="id-ID" dirty="0" err="1">
                <a:solidFill>
                  <a:schemeClr val="tx1"/>
                </a:solidFill>
                <a:latin typeface="Cambria" panose="02040503050406030204" pitchFamily="18" charset="0"/>
                <a:cs typeface="Arial" panose="020B0604020202020204" pitchFamily="34" charset="0"/>
              </a:rPr>
              <a:t>ketidakakuratan</a:t>
            </a:r>
            <a:r>
              <a:rPr lang="id-ID" dirty="0">
                <a:solidFill>
                  <a:schemeClr val="tx1"/>
                </a:solidFill>
                <a:latin typeface="Cambria" panose="02040503050406030204" pitchFamily="18" charset="0"/>
                <a:cs typeface="Arial" panose="020B0604020202020204" pitchFamily="34" charset="0"/>
              </a:rPr>
              <a:t> Data </a:t>
            </a:r>
            <a:r>
              <a:rPr lang="id-ID" dirty="0" err="1">
                <a:solidFill>
                  <a:schemeClr val="tx1"/>
                </a:solidFill>
                <a:latin typeface="Cambria" panose="02040503050406030204" pitchFamily="18" charset="0"/>
                <a:cs typeface="Arial" panose="020B0604020202020204" pitchFamily="34" charset="0"/>
              </a:rPr>
              <a:t>Fribadi</a:t>
            </a:r>
            <a:r>
              <a:rPr lang="id-ID" dirty="0">
                <a:solidFill>
                  <a:schemeClr val="tx1"/>
                </a:solidFill>
                <a:latin typeface="Cambria" panose="02040503050406030204" pitchFamily="18" charset="0"/>
                <a:cs typeface="Arial" panose="020B0604020202020204" pitchFamily="34" charset="0"/>
              </a:rPr>
              <a:t> paling lambat 3 x 24 jam terhitung sejak Pengendali Data Pribadi menerima permintaan pembaruan dan/atau perbaikan Data Pribadi.</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Dalam aksi korporasi seperti penggabungan, pemisahan, atau pembubaran badan hukum, pengalihan data harus diumumkan kepada subjek data sebelum dan sesudahnya.</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400" dirty="0">
                <a:latin typeface="Cambria" panose="02040503050406030204" pitchFamily="18" charset="0"/>
              </a:rPr>
              <a:t>Kewajiban pelaku usaha sebagai pengendali data pribadi diatur dalam Pasal 20 hingga Pasal 50 UU PDP</a:t>
            </a:r>
            <a:endParaRPr lang="id-ID" sz="2400" dirty="0"/>
          </a:p>
        </p:txBody>
      </p:sp>
      <p:sp>
        <p:nvSpPr>
          <p:cNvPr id="4" name="Content Placeholder 2"/>
          <p:cNvSpPr txBox="1">
            <a:spLocks/>
          </p:cNvSpPr>
          <p:nvPr/>
        </p:nvSpPr>
        <p:spPr>
          <a:xfrm>
            <a:off x="611560" y="1844824"/>
            <a:ext cx="8229600"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Melakukan pemrosesan Data Pribadi, Pengendali Data Pribadi wajib menjaga kerahasiaan Data Pribadi.</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Melakukan pengawasan terhadap setiap pihak yang terlibat dalam pemrosesan Data Pribadi di bawah kendali Pengendali Data Pribadi.</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Melindungi Data Pribadi dari pemrosesan yang tidak sah.</a:t>
            </a:r>
          </a:p>
        </p:txBody>
      </p:sp>
    </p:spTree>
    <p:extLst>
      <p:ext uri="{BB962C8B-B14F-4D97-AF65-F5344CB8AC3E}">
        <p14:creationId xmlns:p14="http://schemas.microsoft.com/office/powerpoint/2010/main" val="105916775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latin typeface="Cambria" panose="02040503050406030204" pitchFamily="18" charset="0"/>
              </a:rPr>
              <a:t>Konsekuensi Bagi Perusahaan yang Tidak Mematuhi UU PDP</a:t>
            </a:r>
            <a:endParaRPr lang="id-ID" sz="2800" dirty="0"/>
          </a:p>
        </p:txBody>
      </p:sp>
      <p:sp>
        <p:nvSpPr>
          <p:cNvPr id="4" name="Content Placeholder 2"/>
          <p:cNvSpPr txBox="1">
            <a:spLocks/>
          </p:cNvSpPr>
          <p:nvPr/>
        </p:nvSpPr>
        <p:spPr>
          <a:xfrm>
            <a:off x="611560" y="1844824"/>
            <a:ext cx="8229600"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Dapat dikenakan denda hingga 2% dari pendapatan tahunan, tergantung pada jenis pelanggaran.</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Perusahaan juga berisiko mengalami kerusakan reputasi dan kewajiban ganti rugi kepada individu yang datanya disalahgunakan. Pelanggaran serius bisa berujung pada pencabutan izin usaha atau pembatasan operasional.</a:t>
            </a:r>
          </a:p>
        </p:txBody>
      </p:sp>
    </p:spTree>
    <p:extLst>
      <p:ext uri="{BB962C8B-B14F-4D97-AF65-F5344CB8AC3E}">
        <p14:creationId xmlns:p14="http://schemas.microsoft.com/office/powerpoint/2010/main" val="1583225537"/>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772816"/>
            <a:ext cx="8229600" cy="453650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Seharusnya perusahaan bertindak sebagai pionir penerapan pelindungan data pribadi. Salah satu bentuk penerapan pelindungan data pribadi ini terlihat dalam perjanjian antara perusahaan sebagai pengendali data dengan pihak lain untuk tidak mengakses data-data yang diizinkan.</a:t>
            </a:r>
          </a:p>
          <a:p>
            <a:pPr marL="457200" indent="-457200" algn="just">
              <a:buFont typeface="Wingdings" pitchFamily="2" charset="2"/>
              <a:buChar char="q"/>
            </a:pP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9537326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B. Hak-hak Konsumen dalam Perlindungan Data Pribadi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Sejak berlaku efektif pada 17 Oktober, pelaku usaha wajib mematuhi ketentuan UU PDP untuk melindungi data konsumen dan menghindari sanksi yang berlaku. </a:t>
            </a:r>
          </a:p>
          <a:p>
            <a:pPr marL="457200" indent="-457200" algn="just">
              <a:buFont typeface="Wingdings" pitchFamily="2" charset="2"/>
              <a:buChar char="q"/>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18650418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42D93B2-77FC-B645-B1C2-16036A1D2FD6}"/>
              </a:ext>
            </a:extLst>
          </p:cNvPr>
          <p:cNvGraphicFramePr/>
          <p:nvPr>
            <p:extLst>
              <p:ext uri="{D42A27DB-BD31-4B8C-83A1-F6EECF244321}">
                <p14:modId xmlns:p14="http://schemas.microsoft.com/office/powerpoint/2010/main" val="1134549774"/>
              </p:ext>
            </p:extLst>
          </p:nvPr>
        </p:nvGraphicFramePr>
        <p:xfrm>
          <a:off x="251520" y="260648"/>
          <a:ext cx="8496944" cy="5904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48138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764704"/>
            <a:ext cx="8229600" cy="5361459"/>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err="1">
                <a:solidFill>
                  <a:schemeClr val="tx1"/>
                </a:solidFill>
                <a:latin typeface="Cambria" panose="02040503050406030204" pitchFamily="18" charset="0"/>
                <a:cs typeface="Arial" panose="020B0604020202020204" pitchFamily="34" charset="0"/>
              </a:rPr>
              <a:t>Undang-Undang</a:t>
            </a:r>
            <a:r>
              <a:rPr lang="id-ID" dirty="0">
                <a:solidFill>
                  <a:schemeClr val="tx1"/>
                </a:solidFill>
                <a:latin typeface="Cambria" panose="02040503050406030204" pitchFamily="18" charset="0"/>
                <a:cs typeface="Arial" panose="020B0604020202020204" pitchFamily="34" charset="0"/>
              </a:rPr>
              <a:t> PDP mengamanatkan dibentuknya lembaga pengawas perlindungan data pribadi. Lembaga tersebut mempunyai peranan yang sangat penting dalam pengawasan terhadap penyelenggaraan perlindungan data pribadi.</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Lembaga tersebut juga dapat dimanfaatkan oleh konsumen untuk mengadu atau menyalurkan aspirasinya terkait dengan perlindungan data pribadi. Mengingat peran Lembaga tersebut sangat penting, Pemerintah perlu segera membentuk Lembaga tersebut yang bersifat </a:t>
            </a:r>
            <a:r>
              <a:rPr lang="id-ID" dirty="0" err="1">
                <a:solidFill>
                  <a:schemeClr val="tx1"/>
                </a:solidFill>
                <a:latin typeface="Cambria" panose="02040503050406030204" pitchFamily="18" charset="0"/>
                <a:cs typeface="Arial" panose="020B0604020202020204" pitchFamily="34" charset="0"/>
              </a:rPr>
              <a:t>independent</a:t>
            </a:r>
            <a:r>
              <a:rPr lang="id-ID" dirty="0">
                <a:solidFill>
                  <a:schemeClr val="tx1"/>
                </a:solidFill>
                <a:latin typeface="Cambria" panose="02040503050406030204" pitchFamily="18" charset="0"/>
                <a:cs typeface="Arial" panose="020B0604020202020204" pitchFamily="34" charset="0"/>
              </a:rPr>
              <a:t>.</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Selain itu agar konsumen selalu menjaga data pribadinya perlu dilakukan edukasi </a:t>
            </a:r>
            <a:r>
              <a:rPr lang="id-ID" dirty="0" err="1">
                <a:solidFill>
                  <a:schemeClr val="tx1"/>
                </a:solidFill>
                <a:latin typeface="Cambria" panose="02040503050406030204" pitchFamily="18" charset="0"/>
                <a:cs typeface="Arial" panose="020B0604020202020204" pitchFamily="34" charset="0"/>
              </a:rPr>
              <a:t>literasi</a:t>
            </a:r>
            <a:r>
              <a:rPr lang="id-ID" dirty="0">
                <a:solidFill>
                  <a:schemeClr val="tx1"/>
                </a:solidFill>
                <a:latin typeface="Cambria" panose="02040503050406030204" pitchFamily="18" charset="0"/>
                <a:cs typeface="Arial" panose="020B0604020202020204" pitchFamily="34" charset="0"/>
              </a:rPr>
              <a:t> digital kepada masyarakat tentang pentingnya menjaga data pribadi.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043691527"/>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2973</TotalTime>
  <Words>628</Words>
  <Application>Microsoft Macintosh PowerPoint</Application>
  <PresentationFormat>Tampilan Layar (4:3)</PresentationFormat>
  <Paragraphs>45</Paragraphs>
  <Slides>12</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12</vt:i4>
      </vt:variant>
    </vt:vector>
  </HeadingPairs>
  <TitlesOfParts>
    <vt:vector size="18"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463</cp:revision>
  <cp:lastPrinted>2017-08-29T02:54:51Z</cp:lastPrinted>
  <dcterms:created xsi:type="dcterms:W3CDTF">2010-04-18T12:06:30Z</dcterms:created>
  <dcterms:modified xsi:type="dcterms:W3CDTF">2025-06-04T04:05:00Z</dcterms:modified>
</cp:coreProperties>
</file>