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99" r:id="rId3"/>
    <p:sldId id="303" r:id="rId4"/>
    <p:sldId id="304" r:id="rId5"/>
    <p:sldId id="301" r:id="rId6"/>
    <p:sldId id="305" r:id="rId7"/>
    <p:sldId id="306" r:id="rId8"/>
    <p:sldId id="302"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00" r:id="rId23"/>
  </p:sldIdLst>
  <p:sldSz cx="9144000" cy="6858000" type="screen4x3"/>
  <p:notesSz cx="7045325" cy="9345613"/>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5" autoAdjust="0"/>
    <p:restoredTop sz="94309" autoAdjust="0"/>
  </p:normalViewPr>
  <p:slideViewPr>
    <p:cSldViewPr>
      <p:cViewPr varScale="1">
        <p:scale>
          <a:sx n="121" d="100"/>
          <a:sy n="121" d="100"/>
        </p:scale>
        <p:origin x="1432"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5247D6-645C-0145-93CD-F931CB967F10}" type="doc">
      <dgm:prSet loTypeId="urn:microsoft.com/office/officeart/2009/3/layout/SubStepProcess" loCatId="" qsTypeId="urn:microsoft.com/office/officeart/2005/8/quickstyle/simple4" qsCatId="simple" csTypeId="urn:microsoft.com/office/officeart/2005/8/colors/colorful1" csCatId="colorful" phldr="1"/>
      <dgm:spPr/>
      <dgm:t>
        <a:bodyPr/>
        <a:lstStyle/>
        <a:p>
          <a:endParaRPr lang="id-ID"/>
        </a:p>
      </dgm:t>
    </dgm:pt>
    <dgm:pt modelId="{AA39E855-8700-DC40-B0F4-8BCC4A777E86}">
      <dgm:prSet phldrT="[Teks]"/>
      <dgm:spPr/>
      <dgm:t>
        <a:bodyPr/>
        <a:lstStyle/>
        <a:p>
          <a:r>
            <a:rPr lang="id-ID" dirty="0" err="1">
              <a:latin typeface="Cambria" panose="02040503050406030204" pitchFamily="18" charset="0"/>
            </a:rPr>
            <a:t>Philipus</a:t>
          </a:r>
          <a:r>
            <a:rPr lang="id-ID" dirty="0">
              <a:latin typeface="Cambria" panose="02040503050406030204" pitchFamily="18" charset="0"/>
            </a:rPr>
            <a:t> M. </a:t>
          </a:r>
          <a:r>
            <a:rPr lang="id-ID" dirty="0" err="1">
              <a:latin typeface="Cambria" panose="02040503050406030204" pitchFamily="18" charset="0"/>
            </a:rPr>
            <a:t>Hadjon</a:t>
          </a:r>
          <a:endParaRPr lang="id-ID" dirty="0">
            <a:latin typeface="Cambria" panose="02040503050406030204" pitchFamily="18" charset="0"/>
          </a:endParaRPr>
        </a:p>
      </dgm:t>
    </dgm:pt>
    <dgm:pt modelId="{C91C797B-88C2-2B4B-9ABA-DB995BBE1F49}" type="parTrans" cxnId="{E5EE3723-5C37-C740-988F-FEC06A21AEE6}">
      <dgm:prSet/>
      <dgm:spPr/>
      <dgm:t>
        <a:bodyPr/>
        <a:lstStyle/>
        <a:p>
          <a:endParaRPr lang="id-ID">
            <a:latin typeface="Cambria" panose="02040503050406030204" pitchFamily="18" charset="0"/>
          </a:endParaRPr>
        </a:p>
      </dgm:t>
    </dgm:pt>
    <dgm:pt modelId="{528FB23A-1DB5-DB46-A5DA-B86C05B936FD}" type="sibTrans" cxnId="{E5EE3723-5C37-C740-988F-FEC06A21AEE6}">
      <dgm:prSet/>
      <dgm:spPr/>
      <dgm:t>
        <a:bodyPr/>
        <a:lstStyle/>
        <a:p>
          <a:endParaRPr lang="id-ID">
            <a:latin typeface="Cambria" panose="02040503050406030204" pitchFamily="18" charset="0"/>
          </a:endParaRPr>
        </a:p>
      </dgm:t>
    </dgm:pt>
    <dgm:pt modelId="{95292B54-0E75-2A4E-BF1A-A29DF9DCD263}">
      <dgm:prSet phldrT="[Teks]"/>
      <dgm:spPr/>
      <dgm:t>
        <a:bodyPr/>
        <a:lstStyle/>
        <a:p>
          <a:r>
            <a:rPr lang="id-ID" dirty="0">
              <a:latin typeface="Cambria" panose="02040503050406030204" pitchFamily="18" charset="0"/>
            </a:rPr>
            <a:t>Preventif</a:t>
          </a:r>
        </a:p>
      </dgm:t>
    </dgm:pt>
    <dgm:pt modelId="{C21F747B-F7A4-8A46-B2D6-8B6364EF50EA}" type="parTrans" cxnId="{7E6556C9-080D-094E-8E52-A3FFD399F1C9}">
      <dgm:prSet/>
      <dgm:spPr/>
      <dgm:t>
        <a:bodyPr/>
        <a:lstStyle/>
        <a:p>
          <a:endParaRPr lang="id-ID">
            <a:latin typeface="Cambria" panose="02040503050406030204" pitchFamily="18" charset="0"/>
          </a:endParaRPr>
        </a:p>
      </dgm:t>
    </dgm:pt>
    <dgm:pt modelId="{C3959EC5-6074-A14E-B7BA-0A9A4C231567}" type="sibTrans" cxnId="{7E6556C9-080D-094E-8E52-A3FFD399F1C9}">
      <dgm:prSet/>
      <dgm:spPr/>
      <dgm:t>
        <a:bodyPr/>
        <a:lstStyle/>
        <a:p>
          <a:endParaRPr lang="id-ID">
            <a:latin typeface="Cambria" panose="02040503050406030204" pitchFamily="18" charset="0"/>
          </a:endParaRPr>
        </a:p>
      </dgm:t>
    </dgm:pt>
    <dgm:pt modelId="{843787DA-273B-734C-A317-A8C4C9276938}">
      <dgm:prSet phldrT="[Teks]"/>
      <dgm:spPr/>
      <dgm:t>
        <a:bodyPr/>
        <a:lstStyle/>
        <a:p>
          <a:r>
            <a:rPr lang="id-ID" dirty="0" err="1">
              <a:latin typeface="Cambria" panose="02040503050406030204" pitchFamily="18" charset="0"/>
            </a:rPr>
            <a:t>Refresif</a:t>
          </a:r>
          <a:endParaRPr lang="id-ID" dirty="0">
            <a:latin typeface="Cambria" panose="02040503050406030204" pitchFamily="18" charset="0"/>
          </a:endParaRPr>
        </a:p>
      </dgm:t>
    </dgm:pt>
    <dgm:pt modelId="{3F81F8B8-EAF7-5544-B11E-B0F329DE2B88}" type="parTrans" cxnId="{391E1D5B-5164-EB4C-8A1B-14457A33787F}">
      <dgm:prSet/>
      <dgm:spPr/>
      <dgm:t>
        <a:bodyPr/>
        <a:lstStyle/>
        <a:p>
          <a:endParaRPr lang="id-ID">
            <a:latin typeface="Cambria" panose="02040503050406030204" pitchFamily="18" charset="0"/>
          </a:endParaRPr>
        </a:p>
      </dgm:t>
    </dgm:pt>
    <dgm:pt modelId="{14477ED0-4DD3-B544-9EE9-4C6834C281F3}" type="sibTrans" cxnId="{391E1D5B-5164-EB4C-8A1B-14457A33787F}">
      <dgm:prSet/>
      <dgm:spPr/>
      <dgm:t>
        <a:bodyPr/>
        <a:lstStyle/>
        <a:p>
          <a:endParaRPr lang="id-ID">
            <a:latin typeface="Cambria" panose="02040503050406030204" pitchFamily="18" charset="0"/>
          </a:endParaRPr>
        </a:p>
      </dgm:t>
    </dgm:pt>
    <dgm:pt modelId="{7EF14434-0DA7-5B45-AC3F-7C065FD1FAD7}" type="pres">
      <dgm:prSet presAssocID="{C85247D6-645C-0145-93CD-F931CB967F10}" presName="Name0" presStyleCnt="0">
        <dgm:presLayoutVars>
          <dgm:chMax val="7"/>
          <dgm:dir/>
          <dgm:animOne val="branch"/>
        </dgm:presLayoutVars>
      </dgm:prSet>
      <dgm:spPr/>
    </dgm:pt>
    <dgm:pt modelId="{0AB73909-9C18-A14D-9343-E31DD446F1DC}" type="pres">
      <dgm:prSet presAssocID="{AA39E855-8700-DC40-B0F4-8BCC4A777E86}" presName="parTx1" presStyleLbl="node1" presStyleIdx="0" presStyleCnt="1"/>
      <dgm:spPr/>
    </dgm:pt>
    <dgm:pt modelId="{D170CB82-4697-8E42-BD76-0D13ECA802A8}" type="pres">
      <dgm:prSet presAssocID="{AA39E855-8700-DC40-B0F4-8BCC4A777E86}" presName="spPre1" presStyleCnt="0"/>
      <dgm:spPr/>
    </dgm:pt>
    <dgm:pt modelId="{BDD2B9D2-158D-9D4A-9FE8-7E4F9BFE6E0B}" type="pres">
      <dgm:prSet presAssocID="{AA39E855-8700-DC40-B0F4-8BCC4A777E86}" presName="chLin1" presStyleCnt="0"/>
      <dgm:spPr/>
    </dgm:pt>
    <dgm:pt modelId="{3B8E8AED-95A5-204E-87D2-6A289D35A146}" type="pres">
      <dgm:prSet presAssocID="{C21F747B-F7A4-8A46-B2D6-8B6364EF50EA}" presName="Name11" presStyleLbl="parChTrans1D1" presStyleIdx="0" presStyleCnt="4"/>
      <dgm:spPr/>
    </dgm:pt>
    <dgm:pt modelId="{DDE518EC-04F2-1749-84DA-99FBC0A6A203}" type="pres">
      <dgm:prSet presAssocID="{95292B54-0E75-2A4E-BF1A-A29DF9DCD263}" presName="txAndLines1" presStyleCnt="0"/>
      <dgm:spPr/>
    </dgm:pt>
    <dgm:pt modelId="{C48D0ED8-E189-D041-A13C-3985FCB433BE}" type="pres">
      <dgm:prSet presAssocID="{95292B54-0E75-2A4E-BF1A-A29DF9DCD263}" presName="anchor1" presStyleCnt="0"/>
      <dgm:spPr/>
    </dgm:pt>
    <dgm:pt modelId="{38150E92-0ABD-814E-BFCC-437C933754F0}" type="pres">
      <dgm:prSet presAssocID="{95292B54-0E75-2A4E-BF1A-A29DF9DCD263}" presName="backup1" presStyleCnt="0"/>
      <dgm:spPr/>
    </dgm:pt>
    <dgm:pt modelId="{C884D13D-1420-C94F-ACD7-DBEAFF0432E0}" type="pres">
      <dgm:prSet presAssocID="{95292B54-0E75-2A4E-BF1A-A29DF9DCD263}" presName="preLine1" presStyleLbl="parChTrans1D1" presStyleIdx="1" presStyleCnt="4"/>
      <dgm:spPr/>
    </dgm:pt>
    <dgm:pt modelId="{C51393D6-DAA9-8840-A0B3-F43F8A26AECE}" type="pres">
      <dgm:prSet presAssocID="{95292B54-0E75-2A4E-BF1A-A29DF9DCD263}" presName="desTx1" presStyleLbl="revTx" presStyleIdx="0" presStyleCnt="0">
        <dgm:presLayoutVars>
          <dgm:bulletEnabled val="1"/>
        </dgm:presLayoutVars>
      </dgm:prSet>
      <dgm:spPr/>
    </dgm:pt>
    <dgm:pt modelId="{011F1432-81EF-8D40-A13E-2BB1E251FFA0}" type="pres">
      <dgm:prSet presAssocID="{3F81F8B8-EAF7-5544-B11E-B0F329DE2B88}" presName="Name11" presStyleLbl="parChTrans1D1" presStyleIdx="2" presStyleCnt="4"/>
      <dgm:spPr/>
    </dgm:pt>
    <dgm:pt modelId="{7E2D8196-3CA6-5849-BFE7-2B9ECA439AB7}" type="pres">
      <dgm:prSet presAssocID="{843787DA-273B-734C-A317-A8C4C9276938}" presName="txAndLines1" presStyleCnt="0"/>
      <dgm:spPr/>
    </dgm:pt>
    <dgm:pt modelId="{586B59E8-9701-DB4F-A10E-04FCCBA2D8F3}" type="pres">
      <dgm:prSet presAssocID="{843787DA-273B-734C-A317-A8C4C9276938}" presName="anchor1" presStyleCnt="0"/>
      <dgm:spPr/>
    </dgm:pt>
    <dgm:pt modelId="{80D55422-963B-9A40-B421-4FD2C506584D}" type="pres">
      <dgm:prSet presAssocID="{843787DA-273B-734C-A317-A8C4C9276938}" presName="backup1" presStyleCnt="0"/>
      <dgm:spPr/>
    </dgm:pt>
    <dgm:pt modelId="{46DF8528-4CD2-6648-929B-FC54C4828284}" type="pres">
      <dgm:prSet presAssocID="{843787DA-273B-734C-A317-A8C4C9276938}" presName="preLine1" presStyleLbl="parChTrans1D1" presStyleIdx="3" presStyleCnt="4"/>
      <dgm:spPr/>
    </dgm:pt>
    <dgm:pt modelId="{E9EA6FC0-0606-7A47-857D-104E60CADA20}" type="pres">
      <dgm:prSet presAssocID="{843787DA-273B-734C-A317-A8C4C9276938}" presName="desTx1" presStyleLbl="revTx" presStyleIdx="0" presStyleCnt="0">
        <dgm:presLayoutVars>
          <dgm:bulletEnabled val="1"/>
        </dgm:presLayoutVars>
      </dgm:prSet>
      <dgm:spPr/>
    </dgm:pt>
  </dgm:ptLst>
  <dgm:cxnLst>
    <dgm:cxn modelId="{233F3F1C-1430-8D45-9549-B157706B3F5C}" type="presOf" srcId="{95292B54-0E75-2A4E-BF1A-A29DF9DCD263}" destId="{C51393D6-DAA9-8840-A0B3-F43F8A26AECE}" srcOrd="0" destOrd="0" presId="urn:microsoft.com/office/officeart/2009/3/layout/SubStepProcess"/>
    <dgm:cxn modelId="{E5EE3723-5C37-C740-988F-FEC06A21AEE6}" srcId="{C85247D6-645C-0145-93CD-F931CB967F10}" destId="{AA39E855-8700-DC40-B0F4-8BCC4A777E86}" srcOrd="0" destOrd="0" parTransId="{C91C797B-88C2-2B4B-9ABA-DB995BBE1F49}" sibTransId="{528FB23A-1DB5-DB46-A5DA-B86C05B936FD}"/>
    <dgm:cxn modelId="{391E1D5B-5164-EB4C-8A1B-14457A33787F}" srcId="{AA39E855-8700-DC40-B0F4-8BCC4A777E86}" destId="{843787DA-273B-734C-A317-A8C4C9276938}" srcOrd="1" destOrd="0" parTransId="{3F81F8B8-EAF7-5544-B11E-B0F329DE2B88}" sibTransId="{14477ED0-4DD3-B544-9EE9-4C6834C281F3}"/>
    <dgm:cxn modelId="{21CF036D-F7B3-E042-A020-D8409A5E5817}" type="presOf" srcId="{C85247D6-645C-0145-93CD-F931CB967F10}" destId="{7EF14434-0DA7-5B45-AC3F-7C065FD1FAD7}" srcOrd="0" destOrd="0" presId="urn:microsoft.com/office/officeart/2009/3/layout/SubStepProcess"/>
    <dgm:cxn modelId="{7E6556C9-080D-094E-8E52-A3FFD399F1C9}" srcId="{AA39E855-8700-DC40-B0F4-8BCC4A777E86}" destId="{95292B54-0E75-2A4E-BF1A-A29DF9DCD263}" srcOrd="0" destOrd="0" parTransId="{C21F747B-F7A4-8A46-B2D6-8B6364EF50EA}" sibTransId="{C3959EC5-6074-A14E-B7BA-0A9A4C231567}"/>
    <dgm:cxn modelId="{AD8587D3-6E2F-0E4F-B6CF-570ED48F2199}" type="presOf" srcId="{AA39E855-8700-DC40-B0F4-8BCC4A777E86}" destId="{0AB73909-9C18-A14D-9343-E31DD446F1DC}" srcOrd="0" destOrd="0" presId="urn:microsoft.com/office/officeart/2009/3/layout/SubStepProcess"/>
    <dgm:cxn modelId="{1A833FD4-834F-7045-84D5-680EF4739A83}" type="presOf" srcId="{843787DA-273B-734C-A317-A8C4C9276938}" destId="{E9EA6FC0-0606-7A47-857D-104E60CADA20}" srcOrd="0" destOrd="0" presId="urn:microsoft.com/office/officeart/2009/3/layout/SubStepProcess"/>
    <dgm:cxn modelId="{22098F0F-3DC0-254D-A168-C71C07116DC0}" type="presParOf" srcId="{7EF14434-0DA7-5B45-AC3F-7C065FD1FAD7}" destId="{0AB73909-9C18-A14D-9343-E31DD446F1DC}" srcOrd="0" destOrd="0" presId="urn:microsoft.com/office/officeart/2009/3/layout/SubStepProcess"/>
    <dgm:cxn modelId="{8A0DF7D6-7CB6-AD49-A2DD-6A56BC9BD03E}" type="presParOf" srcId="{7EF14434-0DA7-5B45-AC3F-7C065FD1FAD7}" destId="{D170CB82-4697-8E42-BD76-0D13ECA802A8}" srcOrd="1" destOrd="0" presId="urn:microsoft.com/office/officeart/2009/3/layout/SubStepProcess"/>
    <dgm:cxn modelId="{04F6DC41-803F-AB4D-9AD9-98DF2748D444}" type="presParOf" srcId="{7EF14434-0DA7-5B45-AC3F-7C065FD1FAD7}" destId="{BDD2B9D2-158D-9D4A-9FE8-7E4F9BFE6E0B}" srcOrd="2" destOrd="0" presId="urn:microsoft.com/office/officeart/2009/3/layout/SubStepProcess"/>
    <dgm:cxn modelId="{19CB4E68-A47A-D04E-866D-B59F2E64AEF9}" type="presParOf" srcId="{BDD2B9D2-158D-9D4A-9FE8-7E4F9BFE6E0B}" destId="{3B8E8AED-95A5-204E-87D2-6A289D35A146}" srcOrd="0" destOrd="0" presId="urn:microsoft.com/office/officeart/2009/3/layout/SubStepProcess"/>
    <dgm:cxn modelId="{E2659769-2111-DA4E-823C-93A451378937}" type="presParOf" srcId="{BDD2B9D2-158D-9D4A-9FE8-7E4F9BFE6E0B}" destId="{DDE518EC-04F2-1749-84DA-99FBC0A6A203}" srcOrd="1" destOrd="0" presId="urn:microsoft.com/office/officeart/2009/3/layout/SubStepProcess"/>
    <dgm:cxn modelId="{352B1B91-CCE2-774F-9BC3-1B0CE3868F60}" type="presParOf" srcId="{DDE518EC-04F2-1749-84DA-99FBC0A6A203}" destId="{C48D0ED8-E189-D041-A13C-3985FCB433BE}" srcOrd="0" destOrd="0" presId="urn:microsoft.com/office/officeart/2009/3/layout/SubStepProcess"/>
    <dgm:cxn modelId="{1E2B34C5-0FF3-DF46-81BD-B9BF88B75D0B}" type="presParOf" srcId="{DDE518EC-04F2-1749-84DA-99FBC0A6A203}" destId="{38150E92-0ABD-814E-BFCC-437C933754F0}" srcOrd="1" destOrd="0" presId="urn:microsoft.com/office/officeart/2009/3/layout/SubStepProcess"/>
    <dgm:cxn modelId="{7587A18E-CA9E-914C-BF57-38D8F84830E6}" type="presParOf" srcId="{DDE518EC-04F2-1749-84DA-99FBC0A6A203}" destId="{C884D13D-1420-C94F-ACD7-DBEAFF0432E0}" srcOrd="2" destOrd="0" presId="urn:microsoft.com/office/officeart/2009/3/layout/SubStepProcess"/>
    <dgm:cxn modelId="{86575E25-0AC9-D94E-8F12-620FE642DBD2}" type="presParOf" srcId="{DDE518EC-04F2-1749-84DA-99FBC0A6A203}" destId="{C51393D6-DAA9-8840-A0B3-F43F8A26AECE}" srcOrd="3" destOrd="0" presId="urn:microsoft.com/office/officeart/2009/3/layout/SubStepProcess"/>
    <dgm:cxn modelId="{43A6C190-5434-1B4E-A9AD-4941CE26F2F5}" type="presParOf" srcId="{BDD2B9D2-158D-9D4A-9FE8-7E4F9BFE6E0B}" destId="{011F1432-81EF-8D40-A13E-2BB1E251FFA0}" srcOrd="2" destOrd="0" presId="urn:microsoft.com/office/officeart/2009/3/layout/SubStepProcess"/>
    <dgm:cxn modelId="{3913F64B-2356-FA4D-8C38-BD9889F40A81}" type="presParOf" srcId="{BDD2B9D2-158D-9D4A-9FE8-7E4F9BFE6E0B}" destId="{7E2D8196-3CA6-5849-BFE7-2B9ECA439AB7}" srcOrd="3" destOrd="0" presId="urn:microsoft.com/office/officeart/2009/3/layout/SubStepProcess"/>
    <dgm:cxn modelId="{97319B80-3F16-8C41-BFF8-8CAD88373427}" type="presParOf" srcId="{7E2D8196-3CA6-5849-BFE7-2B9ECA439AB7}" destId="{586B59E8-9701-DB4F-A10E-04FCCBA2D8F3}" srcOrd="0" destOrd="0" presId="urn:microsoft.com/office/officeart/2009/3/layout/SubStepProcess"/>
    <dgm:cxn modelId="{DADA8878-B9DE-E244-A7AE-DBABD29F62E6}" type="presParOf" srcId="{7E2D8196-3CA6-5849-BFE7-2B9ECA439AB7}" destId="{80D55422-963B-9A40-B421-4FD2C506584D}" srcOrd="1" destOrd="0" presId="urn:microsoft.com/office/officeart/2009/3/layout/SubStepProcess"/>
    <dgm:cxn modelId="{97567F46-FE71-4A42-9B70-57CCC6F5046B}" type="presParOf" srcId="{7E2D8196-3CA6-5849-BFE7-2B9ECA439AB7}" destId="{46DF8528-4CD2-6648-929B-FC54C4828284}" srcOrd="2" destOrd="0" presId="urn:microsoft.com/office/officeart/2009/3/layout/SubStepProcess"/>
    <dgm:cxn modelId="{021815BC-F70E-B848-B6D6-A743C527A933}" type="presParOf" srcId="{7E2D8196-3CA6-5849-BFE7-2B9ECA439AB7}" destId="{E9EA6FC0-0606-7A47-857D-104E60CADA20}" srcOrd="3"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74C57C-8916-7F4C-8215-194889F8D19A}" type="doc">
      <dgm:prSet loTypeId="urn:microsoft.com/office/officeart/2008/layout/RadialCluster" loCatId="" qsTypeId="urn:microsoft.com/office/officeart/2005/8/quickstyle/simple2" qsCatId="simple" csTypeId="urn:microsoft.com/office/officeart/2005/8/colors/colorful4" csCatId="colorful" phldr="1"/>
      <dgm:spPr/>
      <dgm:t>
        <a:bodyPr/>
        <a:lstStyle/>
        <a:p>
          <a:endParaRPr lang="id-ID"/>
        </a:p>
      </dgm:t>
    </dgm:pt>
    <dgm:pt modelId="{1A228086-8F9D-2242-84FE-63FAC95B8D2A}">
      <dgm:prSet phldrT="[Teks]"/>
      <dgm:spPr/>
      <dgm:t>
        <a:bodyPr/>
        <a:lstStyle/>
        <a:p>
          <a:r>
            <a:rPr lang="id-ID" dirty="0">
              <a:latin typeface="Cambria" panose="02040503050406030204" pitchFamily="18" charset="0"/>
            </a:rPr>
            <a:t>Perlindungan Konsumen</a:t>
          </a:r>
        </a:p>
      </dgm:t>
    </dgm:pt>
    <dgm:pt modelId="{13132883-35BA-AE42-8128-9C76E674B8C4}" type="parTrans" cxnId="{602E1BC9-CB61-6742-9C9D-909654B57FBF}">
      <dgm:prSet/>
      <dgm:spPr/>
      <dgm:t>
        <a:bodyPr/>
        <a:lstStyle/>
        <a:p>
          <a:endParaRPr lang="id-ID">
            <a:latin typeface="Cambria" panose="02040503050406030204" pitchFamily="18" charset="0"/>
          </a:endParaRPr>
        </a:p>
      </dgm:t>
    </dgm:pt>
    <dgm:pt modelId="{D403D880-1103-2049-AED3-B211273E9F8F}" type="sibTrans" cxnId="{602E1BC9-CB61-6742-9C9D-909654B57FBF}">
      <dgm:prSet/>
      <dgm:spPr/>
      <dgm:t>
        <a:bodyPr/>
        <a:lstStyle/>
        <a:p>
          <a:endParaRPr lang="id-ID">
            <a:latin typeface="Cambria" panose="02040503050406030204" pitchFamily="18" charset="0"/>
          </a:endParaRPr>
        </a:p>
      </dgm:t>
    </dgm:pt>
    <dgm:pt modelId="{AF8D524E-9900-A842-B8D5-1C0CA52E954E}">
      <dgm:prSet phldrT="[Teks]"/>
      <dgm:spPr/>
      <dgm:t>
        <a:bodyPr/>
        <a:lstStyle/>
        <a:p>
          <a:r>
            <a:rPr lang="id-ID" dirty="0">
              <a:latin typeface="Cambria" panose="02040503050406030204" pitchFamily="18" charset="0"/>
            </a:rPr>
            <a:t>UU PK</a:t>
          </a:r>
        </a:p>
      </dgm:t>
    </dgm:pt>
    <dgm:pt modelId="{2771976D-0617-824D-8CF2-A053C45577B4}" type="parTrans" cxnId="{AA9C4CDE-A772-7946-8AF8-E6877239CF00}">
      <dgm:prSet/>
      <dgm:spPr/>
      <dgm:t>
        <a:bodyPr/>
        <a:lstStyle/>
        <a:p>
          <a:endParaRPr lang="id-ID">
            <a:latin typeface="Cambria" panose="02040503050406030204" pitchFamily="18" charset="0"/>
          </a:endParaRPr>
        </a:p>
      </dgm:t>
    </dgm:pt>
    <dgm:pt modelId="{5C9350B5-ECF9-1449-A573-06EB17808A2C}" type="sibTrans" cxnId="{AA9C4CDE-A772-7946-8AF8-E6877239CF00}">
      <dgm:prSet/>
      <dgm:spPr/>
      <dgm:t>
        <a:bodyPr/>
        <a:lstStyle/>
        <a:p>
          <a:endParaRPr lang="id-ID">
            <a:latin typeface="Cambria" panose="02040503050406030204" pitchFamily="18" charset="0"/>
          </a:endParaRPr>
        </a:p>
      </dgm:t>
    </dgm:pt>
    <dgm:pt modelId="{60AE2854-6438-A64C-8676-8AE4BE95F724}">
      <dgm:prSet phldrT="[Teks]"/>
      <dgm:spPr/>
      <dgm:t>
        <a:bodyPr/>
        <a:lstStyle/>
        <a:p>
          <a:r>
            <a:rPr lang="id-ID" dirty="0">
              <a:latin typeface="Cambria" panose="02040503050406030204" pitchFamily="18" charset="0"/>
            </a:rPr>
            <a:t>UU PDP</a:t>
          </a:r>
        </a:p>
      </dgm:t>
    </dgm:pt>
    <dgm:pt modelId="{2D752342-7213-384E-AE48-743F6FADDE76}" type="parTrans" cxnId="{A55A8990-A21F-AA42-B73B-8B2F900702D9}">
      <dgm:prSet/>
      <dgm:spPr/>
      <dgm:t>
        <a:bodyPr/>
        <a:lstStyle/>
        <a:p>
          <a:endParaRPr lang="id-ID">
            <a:latin typeface="Cambria" panose="02040503050406030204" pitchFamily="18" charset="0"/>
          </a:endParaRPr>
        </a:p>
      </dgm:t>
    </dgm:pt>
    <dgm:pt modelId="{554241F9-C732-3048-9521-D7FD397577F3}" type="sibTrans" cxnId="{A55A8990-A21F-AA42-B73B-8B2F900702D9}">
      <dgm:prSet/>
      <dgm:spPr/>
      <dgm:t>
        <a:bodyPr/>
        <a:lstStyle/>
        <a:p>
          <a:endParaRPr lang="id-ID">
            <a:latin typeface="Cambria" panose="02040503050406030204" pitchFamily="18" charset="0"/>
          </a:endParaRPr>
        </a:p>
      </dgm:t>
    </dgm:pt>
    <dgm:pt modelId="{B53441D3-F671-8349-B071-12E664106D41}">
      <dgm:prSet phldrT="[Teks]"/>
      <dgm:spPr/>
      <dgm:t>
        <a:bodyPr/>
        <a:lstStyle/>
        <a:p>
          <a:r>
            <a:rPr lang="id-ID" dirty="0">
              <a:latin typeface="Cambria" panose="02040503050406030204" pitchFamily="18" charset="0"/>
            </a:rPr>
            <a:t>UU ITE</a:t>
          </a:r>
        </a:p>
      </dgm:t>
    </dgm:pt>
    <dgm:pt modelId="{656DEB9B-A999-2741-880D-28EA5CF6FC36}" type="parTrans" cxnId="{AC5EF6F4-4D46-BB44-8E26-E188DBBE6DF2}">
      <dgm:prSet/>
      <dgm:spPr/>
      <dgm:t>
        <a:bodyPr/>
        <a:lstStyle/>
        <a:p>
          <a:endParaRPr lang="id-ID">
            <a:latin typeface="Cambria" panose="02040503050406030204" pitchFamily="18" charset="0"/>
          </a:endParaRPr>
        </a:p>
      </dgm:t>
    </dgm:pt>
    <dgm:pt modelId="{11EB408A-12FF-C242-9877-3F630340AA52}" type="sibTrans" cxnId="{AC5EF6F4-4D46-BB44-8E26-E188DBBE6DF2}">
      <dgm:prSet/>
      <dgm:spPr/>
      <dgm:t>
        <a:bodyPr/>
        <a:lstStyle/>
        <a:p>
          <a:endParaRPr lang="id-ID">
            <a:latin typeface="Cambria" panose="02040503050406030204" pitchFamily="18" charset="0"/>
          </a:endParaRPr>
        </a:p>
      </dgm:t>
    </dgm:pt>
    <dgm:pt modelId="{BCA8F0BD-58CA-B843-B618-D9F218356E94}" type="pres">
      <dgm:prSet presAssocID="{A974C57C-8916-7F4C-8215-194889F8D19A}" presName="Name0" presStyleCnt="0">
        <dgm:presLayoutVars>
          <dgm:chMax val="1"/>
          <dgm:chPref val="1"/>
          <dgm:dir/>
          <dgm:animOne val="branch"/>
          <dgm:animLvl val="lvl"/>
        </dgm:presLayoutVars>
      </dgm:prSet>
      <dgm:spPr/>
    </dgm:pt>
    <dgm:pt modelId="{DC68FCD1-E82F-3E49-ACF7-42B80322E39C}" type="pres">
      <dgm:prSet presAssocID="{1A228086-8F9D-2242-84FE-63FAC95B8D2A}" presName="singleCycle" presStyleCnt="0"/>
      <dgm:spPr/>
    </dgm:pt>
    <dgm:pt modelId="{E0C48C36-C8EC-8F44-9618-E5FCCF9406EE}" type="pres">
      <dgm:prSet presAssocID="{1A228086-8F9D-2242-84FE-63FAC95B8D2A}" presName="singleCenter" presStyleLbl="node1" presStyleIdx="0" presStyleCnt="4">
        <dgm:presLayoutVars>
          <dgm:chMax val="7"/>
          <dgm:chPref val="7"/>
        </dgm:presLayoutVars>
      </dgm:prSet>
      <dgm:spPr/>
    </dgm:pt>
    <dgm:pt modelId="{5DC573E1-0313-A94E-BD99-DCA2B53BDBB0}" type="pres">
      <dgm:prSet presAssocID="{2771976D-0617-824D-8CF2-A053C45577B4}" presName="Name56" presStyleLbl="parChTrans1D2" presStyleIdx="0" presStyleCnt="3"/>
      <dgm:spPr/>
    </dgm:pt>
    <dgm:pt modelId="{AA3320B9-4212-4A4A-98D9-31B4B3F8A649}" type="pres">
      <dgm:prSet presAssocID="{AF8D524E-9900-A842-B8D5-1C0CA52E954E}" presName="text0" presStyleLbl="node1" presStyleIdx="1" presStyleCnt="4">
        <dgm:presLayoutVars>
          <dgm:bulletEnabled val="1"/>
        </dgm:presLayoutVars>
      </dgm:prSet>
      <dgm:spPr/>
    </dgm:pt>
    <dgm:pt modelId="{6C9C559C-F76A-EF4F-81B3-39844883D08C}" type="pres">
      <dgm:prSet presAssocID="{2D752342-7213-384E-AE48-743F6FADDE76}" presName="Name56" presStyleLbl="parChTrans1D2" presStyleIdx="1" presStyleCnt="3"/>
      <dgm:spPr/>
    </dgm:pt>
    <dgm:pt modelId="{C7BBB996-37EC-1F4A-876C-5D3774FB7DB5}" type="pres">
      <dgm:prSet presAssocID="{60AE2854-6438-A64C-8676-8AE4BE95F724}" presName="text0" presStyleLbl="node1" presStyleIdx="2" presStyleCnt="4">
        <dgm:presLayoutVars>
          <dgm:bulletEnabled val="1"/>
        </dgm:presLayoutVars>
      </dgm:prSet>
      <dgm:spPr/>
    </dgm:pt>
    <dgm:pt modelId="{FD3CF0D2-7AE7-D843-BA6B-F8A380629A90}" type="pres">
      <dgm:prSet presAssocID="{656DEB9B-A999-2741-880D-28EA5CF6FC36}" presName="Name56" presStyleLbl="parChTrans1D2" presStyleIdx="2" presStyleCnt="3"/>
      <dgm:spPr/>
    </dgm:pt>
    <dgm:pt modelId="{8B2A18F3-254B-7B43-A5F5-561C372F5611}" type="pres">
      <dgm:prSet presAssocID="{B53441D3-F671-8349-B071-12E664106D41}" presName="text0" presStyleLbl="node1" presStyleIdx="3" presStyleCnt="4">
        <dgm:presLayoutVars>
          <dgm:bulletEnabled val="1"/>
        </dgm:presLayoutVars>
      </dgm:prSet>
      <dgm:spPr/>
    </dgm:pt>
  </dgm:ptLst>
  <dgm:cxnLst>
    <dgm:cxn modelId="{B08E0F02-418C-5245-9887-1F0283408FFC}" type="presOf" srcId="{2D752342-7213-384E-AE48-743F6FADDE76}" destId="{6C9C559C-F76A-EF4F-81B3-39844883D08C}" srcOrd="0" destOrd="0" presId="urn:microsoft.com/office/officeart/2008/layout/RadialCluster"/>
    <dgm:cxn modelId="{793D580D-08E5-B341-BF46-371C14D5CBCD}" type="presOf" srcId="{AF8D524E-9900-A842-B8D5-1C0CA52E954E}" destId="{AA3320B9-4212-4A4A-98D9-31B4B3F8A649}" srcOrd="0" destOrd="0" presId="urn:microsoft.com/office/officeart/2008/layout/RadialCluster"/>
    <dgm:cxn modelId="{9648C319-2352-EB4E-931C-1E44B4BD6A08}" type="presOf" srcId="{A974C57C-8916-7F4C-8215-194889F8D19A}" destId="{BCA8F0BD-58CA-B843-B618-D9F218356E94}" srcOrd="0" destOrd="0" presId="urn:microsoft.com/office/officeart/2008/layout/RadialCluster"/>
    <dgm:cxn modelId="{10601C27-3EBB-0442-B638-63F7D65C1D28}" type="presOf" srcId="{B53441D3-F671-8349-B071-12E664106D41}" destId="{8B2A18F3-254B-7B43-A5F5-561C372F5611}" srcOrd="0" destOrd="0" presId="urn:microsoft.com/office/officeart/2008/layout/RadialCluster"/>
    <dgm:cxn modelId="{1C938084-AE87-F64C-BF96-A88C1764E1D5}" type="presOf" srcId="{656DEB9B-A999-2741-880D-28EA5CF6FC36}" destId="{FD3CF0D2-7AE7-D843-BA6B-F8A380629A90}" srcOrd="0" destOrd="0" presId="urn:microsoft.com/office/officeart/2008/layout/RadialCluster"/>
    <dgm:cxn modelId="{2BADDD8F-100D-F947-87F7-B5C47D8AFB22}" type="presOf" srcId="{2771976D-0617-824D-8CF2-A053C45577B4}" destId="{5DC573E1-0313-A94E-BD99-DCA2B53BDBB0}" srcOrd="0" destOrd="0" presId="urn:microsoft.com/office/officeart/2008/layout/RadialCluster"/>
    <dgm:cxn modelId="{A55A8990-A21F-AA42-B73B-8B2F900702D9}" srcId="{1A228086-8F9D-2242-84FE-63FAC95B8D2A}" destId="{60AE2854-6438-A64C-8676-8AE4BE95F724}" srcOrd="1" destOrd="0" parTransId="{2D752342-7213-384E-AE48-743F6FADDE76}" sibTransId="{554241F9-C732-3048-9521-D7FD397577F3}"/>
    <dgm:cxn modelId="{70738C90-40F1-5341-AB4C-AAB7104F8B20}" type="presOf" srcId="{60AE2854-6438-A64C-8676-8AE4BE95F724}" destId="{C7BBB996-37EC-1F4A-876C-5D3774FB7DB5}" srcOrd="0" destOrd="0" presId="urn:microsoft.com/office/officeart/2008/layout/RadialCluster"/>
    <dgm:cxn modelId="{602E1BC9-CB61-6742-9C9D-909654B57FBF}" srcId="{A974C57C-8916-7F4C-8215-194889F8D19A}" destId="{1A228086-8F9D-2242-84FE-63FAC95B8D2A}" srcOrd="0" destOrd="0" parTransId="{13132883-35BA-AE42-8128-9C76E674B8C4}" sibTransId="{D403D880-1103-2049-AED3-B211273E9F8F}"/>
    <dgm:cxn modelId="{AA9C4CDE-A772-7946-8AF8-E6877239CF00}" srcId="{1A228086-8F9D-2242-84FE-63FAC95B8D2A}" destId="{AF8D524E-9900-A842-B8D5-1C0CA52E954E}" srcOrd="0" destOrd="0" parTransId="{2771976D-0617-824D-8CF2-A053C45577B4}" sibTransId="{5C9350B5-ECF9-1449-A573-06EB17808A2C}"/>
    <dgm:cxn modelId="{82C7C6F4-7F2B-2C43-81EC-E62F8C460E40}" type="presOf" srcId="{1A228086-8F9D-2242-84FE-63FAC95B8D2A}" destId="{E0C48C36-C8EC-8F44-9618-E5FCCF9406EE}" srcOrd="0" destOrd="0" presId="urn:microsoft.com/office/officeart/2008/layout/RadialCluster"/>
    <dgm:cxn modelId="{AC5EF6F4-4D46-BB44-8E26-E188DBBE6DF2}" srcId="{1A228086-8F9D-2242-84FE-63FAC95B8D2A}" destId="{B53441D3-F671-8349-B071-12E664106D41}" srcOrd="2" destOrd="0" parTransId="{656DEB9B-A999-2741-880D-28EA5CF6FC36}" sibTransId="{11EB408A-12FF-C242-9877-3F630340AA52}"/>
    <dgm:cxn modelId="{6A360198-0FF7-0849-9718-FA33F0EFD921}" type="presParOf" srcId="{BCA8F0BD-58CA-B843-B618-D9F218356E94}" destId="{DC68FCD1-E82F-3E49-ACF7-42B80322E39C}" srcOrd="0" destOrd="0" presId="urn:microsoft.com/office/officeart/2008/layout/RadialCluster"/>
    <dgm:cxn modelId="{0410CD47-AA26-2C48-BE91-9F365CFF3982}" type="presParOf" srcId="{DC68FCD1-E82F-3E49-ACF7-42B80322E39C}" destId="{E0C48C36-C8EC-8F44-9618-E5FCCF9406EE}" srcOrd="0" destOrd="0" presId="urn:microsoft.com/office/officeart/2008/layout/RadialCluster"/>
    <dgm:cxn modelId="{17F84E61-B904-F94E-A7FB-C9EE8E2D2808}" type="presParOf" srcId="{DC68FCD1-E82F-3E49-ACF7-42B80322E39C}" destId="{5DC573E1-0313-A94E-BD99-DCA2B53BDBB0}" srcOrd="1" destOrd="0" presId="urn:microsoft.com/office/officeart/2008/layout/RadialCluster"/>
    <dgm:cxn modelId="{EA65FCCA-5AE1-0745-A532-D13477699CAB}" type="presParOf" srcId="{DC68FCD1-E82F-3E49-ACF7-42B80322E39C}" destId="{AA3320B9-4212-4A4A-98D9-31B4B3F8A649}" srcOrd="2" destOrd="0" presId="urn:microsoft.com/office/officeart/2008/layout/RadialCluster"/>
    <dgm:cxn modelId="{A9632B4C-8BC5-1C4F-9B85-C749F160C938}" type="presParOf" srcId="{DC68FCD1-E82F-3E49-ACF7-42B80322E39C}" destId="{6C9C559C-F76A-EF4F-81B3-39844883D08C}" srcOrd="3" destOrd="0" presId="urn:microsoft.com/office/officeart/2008/layout/RadialCluster"/>
    <dgm:cxn modelId="{68A712E7-B2A2-8B4A-B015-61CC327536DD}" type="presParOf" srcId="{DC68FCD1-E82F-3E49-ACF7-42B80322E39C}" destId="{C7BBB996-37EC-1F4A-876C-5D3774FB7DB5}" srcOrd="4" destOrd="0" presId="urn:microsoft.com/office/officeart/2008/layout/RadialCluster"/>
    <dgm:cxn modelId="{EA5B36FA-5C7C-6D4E-B2A7-1C201DA23326}" type="presParOf" srcId="{DC68FCD1-E82F-3E49-ACF7-42B80322E39C}" destId="{FD3CF0D2-7AE7-D843-BA6B-F8A380629A90}" srcOrd="5" destOrd="0" presId="urn:microsoft.com/office/officeart/2008/layout/RadialCluster"/>
    <dgm:cxn modelId="{9F9C345C-698E-6845-852B-48EF4FA05091}" type="presParOf" srcId="{DC68FCD1-E82F-3E49-ACF7-42B80322E39C}" destId="{8B2A18F3-254B-7B43-A5F5-561C372F5611}"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85247D6-645C-0145-93CD-F931CB967F10}" type="doc">
      <dgm:prSet loTypeId="urn:microsoft.com/office/officeart/2009/3/layout/SubStepProcess" loCatId="" qsTypeId="urn:microsoft.com/office/officeart/2005/8/quickstyle/simple4" qsCatId="simple" csTypeId="urn:microsoft.com/office/officeart/2005/8/colors/colorful1" csCatId="colorful" phldr="1"/>
      <dgm:spPr/>
      <dgm:t>
        <a:bodyPr/>
        <a:lstStyle/>
        <a:p>
          <a:endParaRPr lang="id-ID"/>
        </a:p>
      </dgm:t>
    </dgm:pt>
    <dgm:pt modelId="{AA39E855-8700-DC40-B0F4-8BCC4A777E86}">
      <dgm:prSet phldrT="[Teks]"/>
      <dgm:spPr/>
      <dgm:t>
        <a:bodyPr/>
        <a:lstStyle/>
        <a:p>
          <a:r>
            <a:rPr lang="id-ID" dirty="0" err="1">
              <a:latin typeface="Cambria" panose="02040503050406030204" pitchFamily="18" charset="0"/>
            </a:rPr>
            <a:t>Philipus</a:t>
          </a:r>
          <a:r>
            <a:rPr lang="id-ID" dirty="0">
              <a:latin typeface="Cambria" panose="02040503050406030204" pitchFamily="18" charset="0"/>
            </a:rPr>
            <a:t> M. </a:t>
          </a:r>
          <a:r>
            <a:rPr lang="id-ID" dirty="0" err="1">
              <a:latin typeface="Cambria" panose="02040503050406030204" pitchFamily="18" charset="0"/>
            </a:rPr>
            <a:t>Hadjon</a:t>
          </a:r>
          <a:endParaRPr lang="id-ID" dirty="0">
            <a:latin typeface="Cambria" panose="02040503050406030204" pitchFamily="18" charset="0"/>
          </a:endParaRPr>
        </a:p>
      </dgm:t>
    </dgm:pt>
    <dgm:pt modelId="{C91C797B-88C2-2B4B-9ABA-DB995BBE1F49}" type="parTrans" cxnId="{E5EE3723-5C37-C740-988F-FEC06A21AEE6}">
      <dgm:prSet/>
      <dgm:spPr/>
      <dgm:t>
        <a:bodyPr/>
        <a:lstStyle/>
        <a:p>
          <a:endParaRPr lang="id-ID">
            <a:latin typeface="Cambria" panose="02040503050406030204" pitchFamily="18" charset="0"/>
          </a:endParaRPr>
        </a:p>
      </dgm:t>
    </dgm:pt>
    <dgm:pt modelId="{528FB23A-1DB5-DB46-A5DA-B86C05B936FD}" type="sibTrans" cxnId="{E5EE3723-5C37-C740-988F-FEC06A21AEE6}">
      <dgm:prSet/>
      <dgm:spPr/>
      <dgm:t>
        <a:bodyPr/>
        <a:lstStyle/>
        <a:p>
          <a:endParaRPr lang="id-ID">
            <a:latin typeface="Cambria" panose="02040503050406030204" pitchFamily="18" charset="0"/>
          </a:endParaRPr>
        </a:p>
      </dgm:t>
    </dgm:pt>
    <dgm:pt modelId="{95292B54-0E75-2A4E-BF1A-A29DF9DCD263}">
      <dgm:prSet phldrT="[Teks]"/>
      <dgm:spPr/>
      <dgm:t>
        <a:bodyPr/>
        <a:lstStyle/>
        <a:p>
          <a:r>
            <a:rPr lang="id-ID" dirty="0">
              <a:latin typeface="Cambria" panose="02040503050406030204" pitchFamily="18" charset="0"/>
            </a:rPr>
            <a:t>Preventif</a:t>
          </a:r>
        </a:p>
      </dgm:t>
    </dgm:pt>
    <dgm:pt modelId="{C21F747B-F7A4-8A46-B2D6-8B6364EF50EA}" type="parTrans" cxnId="{7E6556C9-080D-094E-8E52-A3FFD399F1C9}">
      <dgm:prSet/>
      <dgm:spPr/>
      <dgm:t>
        <a:bodyPr/>
        <a:lstStyle/>
        <a:p>
          <a:endParaRPr lang="id-ID">
            <a:latin typeface="Cambria" panose="02040503050406030204" pitchFamily="18" charset="0"/>
          </a:endParaRPr>
        </a:p>
      </dgm:t>
    </dgm:pt>
    <dgm:pt modelId="{C3959EC5-6074-A14E-B7BA-0A9A4C231567}" type="sibTrans" cxnId="{7E6556C9-080D-094E-8E52-A3FFD399F1C9}">
      <dgm:prSet/>
      <dgm:spPr/>
      <dgm:t>
        <a:bodyPr/>
        <a:lstStyle/>
        <a:p>
          <a:endParaRPr lang="id-ID">
            <a:latin typeface="Cambria" panose="02040503050406030204" pitchFamily="18" charset="0"/>
          </a:endParaRPr>
        </a:p>
      </dgm:t>
    </dgm:pt>
    <dgm:pt modelId="{843787DA-273B-734C-A317-A8C4C9276938}">
      <dgm:prSet phldrT="[Teks]"/>
      <dgm:spPr/>
      <dgm:t>
        <a:bodyPr/>
        <a:lstStyle/>
        <a:p>
          <a:r>
            <a:rPr lang="id-ID" dirty="0" err="1">
              <a:latin typeface="Cambria" panose="02040503050406030204" pitchFamily="18" charset="0"/>
            </a:rPr>
            <a:t>Refresif</a:t>
          </a:r>
          <a:endParaRPr lang="id-ID" dirty="0">
            <a:latin typeface="Cambria" panose="02040503050406030204" pitchFamily="18" charset="0"/>
          </a:endParaRPr>
        </a:p>
      </dgm:t>
    </dgm:pt>
    <dgm:pt modelId="{3F81F8B8-EAF7-5544-B11E-B0F329DE2B88}" type="parTrans" cxnId="{391E1D5B-5164-EB4C-8A1B-14457A33787F}">
      <dgm:prSet/>
      <dgm:spPr/>
      <dgm:t>
        <a:bodyPr/>
        <a:lstStyle/>
        <a:p>
          <a:endParaRPr lang="id-ID">
            <a:latin typeface="Cambria" panose="02040503050406030204" pitchFamily="18" charset="0"/>
          </a:endParaRPr>
        </a:p>
      </dgm:t>
    </dgm:pt>
    <dgm:pt modelId="{14477ED0-4DD3-B544-9EE9-4C6834C281F3}" type="sibTrans" cxnId="{391E1D5B-5164-EB4C-8A1B-14457A33787F}">
      <dgm:prSet/>
      <dgm:spPr/>
      <dgm:t>
        <a:bodyPr/>
        <a:lstStyle/>
        <a:p>
          <a:endParaRPr lang="id-ID">
            <a:latin typeface="Cambria" panose="02040503050406030204" pitchFamily="18" charset="0"/>
          </a:endParaRPr>
        </a:p>
      </dgm:t>
    </dgm:pt>
    <dgm:pt modelId="{7EF14434-0DA7-5B45-AC3F-7C065FD1FAD7}" type="pres">
      <dgm:prSet presAssocID="{C85247D6-645C-0145-93CD-F931CB967F10}" presName="Name0" presStyleCnt="0">
        <dgm:presLayoutVars>
          <dgm:chMax val="7"/>
          <dgm:dir/>
          <dgm:animOne val="branch"/>
        </dgm:presLayoutVars>
      </dgm:prSet>
      <dgm:spPr/>
    </dgm:pt>
    <dgm:pt modelId="{0AB73909-9C18-A14D-9343-E31DD446F1DC}" type="pres">
      <dgm:prSet presAssocID="{AA39E855-8700-DC40-B0F4-8BCC4A777E86}" presName="parTx1" presStyleLbl="node1" presStyleIdx="0" presStyleCnt="1"/>
      <dgm:spPr/>
    </dgm:pt>
    <dgm:pt modelId="{D170CB82-4697-8E42-BD76-0D13ECA802A8}" type="pres">
      <dgm:prSet presAssocID="{AA39E855-8700-DC40-B0F4-8BCC4A777E86}" presName="spPre1" presStyleCnt="0"/>
      <dgm:spPr/>
    </dgm:pt>
    <dgm:pt modelId="{BDD2B9D2-158D-9D4A-9FE8-7E4F9BFE6E0B}" type="pres">
      <dgm:prSet presAssocID="{AA39E855-8700-DC40-B0F4-8BCC4A777E86}" presName="chLin1" presStyleCnt="0"/>
      <dgm:spPr/>
    </dgm:pt>
    <dgm:pt modelId="{3B8E8AED-95A5-204E-87D2-6A289D35A146}" type="pres">
      <dgm:prSet presAssocID="{C21F747B-F7A4-8A46-B2D6-8B6364EF50EA}" presName="Name11" presStyleLbl="parChTrans1D1" presStyleIdx="0" presStyleCnt="4"/>
      <dgm:spPr/>
    </dgm:pt>
    <dgm:pt modelId="{DDE518EC-04F2-1749-84DA-99FBC0A6A203}" type="pres">
      <dgm:prSet presAssocID="{95292B54-0E75-2A4E-BF1A-A29DF9DCD263}" presName="txAndLines1" presStyleCnt="0"/>
      <dgm:spPr/>
    </dgm:pt>
    <dgm:pt modelId="{C48D0ED8-E189-D041-A13C-3985FCB433BE}" type="pres">
      <dgm:prSet presAssocID="{95292B54-0E75-2A4E-BF1A-A29DF9DCD263}" presName="anchor1" presStyleCnt="0"/>
      <dgm:spPr/>
    </dgm:pt>
    <dgm:pt modelId="{38150E92-0ABD-814E-BFCC-437C933754F0}" type="pres">
      <dgm:prSet presAssocID="{95292B54-0E75-2A4E-BF1A-A29DF9DCD263}" presName="backup1" presStyleCnt="0"/>
      <dgm:spPr/>
    </dgm:pt>
    <dgm:pt modelId="{C884D13D-1420-C94F-ACD7-DBEAFF0432E0}" type="pres">
      <dgm:prSet presAssocID="{95292B54-0E75-2A4E-BF1A-A29DF9DCD263}" presName="preLine1" presStyleLbl="parChTrans1D1" presStyleIdx="1" presStyleCnt="4"/>
      <dgm:spPr/>
    </dgm:pt>
    <dgm:pt modelId="{C51393D6-DAA9-8840-A0B3-F43F8A26AECE}" type="pres">
      <dgm:prSet presAssocID="{95292B54-0E75-2A4E-BF1A-A29DF9DCD263}" presName="desTx1" presStyleLbl="revTx" presStyleIdx="0" presStyleCnt="0">
        <dgm:presLayoutVars>
          <dgm:bulletEnabled val="1"/>
        </dgm:presLayoutVars>
      </dgm:prSet>
      <dgm:spPr/>
    </dgm:pt>
    <dgm:pt modelId="{011F1432-81EF-8D40-A13E-2BB1E251FFA0}" type="pres">
      <dgm:prSet presAssocID="{3F81F8B8-EAF7-5544-B11E-B0F329DE2B88}" presName="Name11" presStyleLbl="parChTrans1D1" presStyleIdx="2" presStyleCnt="4"/>
      <dgm:spPr/>
    </dgm:pt>
    <dgm:pt modelId="{7E2D8196-3CA6-5849-BFE7-2B9ECA439AB7}" type="pres">
      <dgm:prSet presAssocID="{843787DA-273B-734C-A317-A8C4C9276938}" presName="txAndLines1" presStyleCnt="0"/>
      <dgm:spPr/>
    </dgm:pt>
    <dgm:pt modelId="{586B59E8-9701-DB4F-A10E-04FCCBA2D8F3}" type="pres">
      <dgm:prSet presAssocID="{843787DA-273B-734C-A317-A8C4C9276938}" presName="anchor1" presStyleCnt="0"/>
      <dgm:spPr/>
    </dgm:pt>
    <dgm:pt modelId="{80D55422-963B-9A40-B421-4FD2C506584D}" type="pres">
      <dgm:prSet presAssocID="{843787DA-273B-734C-A317-A8C4C9276938}" presName="backup1" presStyleCnt="0"/>
      <dgm:spPr/>
    </dgm:pt>
    <dgm:pt modelId="{46DF8528-4CD2-6648-929B-FC54C4828284}" type="pres">
      <dgm:prSet presAssocID="{843787DA-273B-734C-A317-A8C4C9276938}" presName="preLine1" presStyleLbl="parChTrans1D1" presStyleIdx="3" presStyleCnt="4"/>
      <dgm:spPr/>
    </dgm:pt>
    <dgm:pt modelId="{E9EA6FC0-0606-7A47-857D-104E60CADA20}" type="pres">
      <dgm:prSet presAssocID="{843787DA-273B-734C-A317-A8C4C9276938}" presName="desTx1" presStyleLbl="revTx" presStyleIdx="0" presStyleCnt="0">
        <dgm:presLayoutVars>
          <dgm:bulletEnabled val="1"/>
        </dgm:presLayoutVars>
      </dgm:prSet>
      <dgm:spPr/>
    </dgm:pt>
  </dgm:ptLst>
  <dgm:cxnLst>
    <dgm:cxn modelId="{233F3F1C-1430-8D45-9549-B157706B3F5C}" type="presOf" srcId="{95292B54-0E75-2A4E-BF1A-A29DF9DCD263}" destId="{C51393D6-DAA9-8840-A0B3-F43F8A26AECE}" srcOrd="0" destOrd="0" presId="urn:microsoft.com/office/officeart/2009/3/layout/SubStepProcess"/>
    <dgm:cxn modelId="{E5EE3723-5C37-C740-988F-FEC06A21AEE6}" srcId="{C85247D6-645C-0145-93CD-F931CB967F10}" destId="{AA39E855-8700-DC40-B0F4-8BCC4A777E86}" srcOrd="0" destOrd="0" parTransId="{C91C797B-88C2-2B4B-9ABA-DB995BBE1F49}" sibTransId="{528FB23A-1DB5-DB46-A5DA-B86C05B936FD}"/>
    <dgm:cxn modelId="{391E1D5B-5164-EB4C-8A1B-14457A33787F}" srcId="{AA39E855-8700-DC40-B0F4-8BCC4A777E86}" destId="{843787DA-273B-734C-A317-A8C4C9276938}" srcOrd="1" destOrd="0" parTransId="{3F81F8B8-EAF7-5544-B11E-B0F329DE2B88}" sibTransId="{14477ED0-4DD3-B544-9EE9-4C6834C281F3}"/>
    <dgm:cxn modelId="{21CF036D-F7B3-E042-A020-D8409A5E5817}" type="presOf" srcId="{C85247D6-645C-0145-93CD-F931CB967F10}" destId="{7EF14434-0DA7-5B45-AC3F-7C065FD1FAD7}" srcOrd="0" destOrd="0" presId="urn:microsoft.com/office/officeart/2009/3/layout/SubStepProcess"/>
    <dgm:cxn modelId="{7E6556C9-080D-094E-8E52-A3FFD399F1C9}" srcId="{AA39E855-8700-DC40-B0F4-8BCC4A777E86}" destId="{95292B54-0E75-2A4E-BF1A-A29DF9DCD263}" srcOrd="0" destOrd="0" parTransId="{C21F747B-F7A4-8A46-B2D6-8B6364EF50EA}" sibTransId="{C3959EC5-6074-A14E-B7BA-0A9A4C231567}"/>
    <dgm:cxn modelId="{AD8587D3-6E2F-0E4F-B6CF-570ED48F2199}" type="presOf" srcId="{AA39E855-8700-DC40-B0F4-8BCC4A777E86}" destId="{0AB73909-9C18-A14D-9343-E31DD446F1DC}" srcOrd="0" destOrd="0" presId="urn:microsoft.com/office/officeart/2009/3/layout/SubStepProcess"/>
    <dgm:cxn modelId="{1A833FD4-834F-7045-84D5-680EF4739A83}" type="presOf" srcId="{843787DA-273B-734C-A317-A8C4C9276938}" destId="{E9EA6FC0-0606-7A47-857D-104E60CADA20}" srcOrd="0" destOrd="0" presId="urn:microsoft.com/office/officeart/2009/3/layout/SubStepProcess"/>
    <dgm:cxn modelId="{22098F0F-3DC0-254D-A168-C71C07116DC0}" type="presParOf" srcId="{7EF14434-0DA7-5B45-AC3F-7C065FD1FAD7}" destId="{0AB73909-9C18-A14D-9343-E31DD446F1DC}" srcOrd="0" destOrd="0" presId="urn:microsoft.com/office/officeart/2009/3/layout/SubStepProcess"/>
    <dgm:cxn modelId="{8A0DF7D6-7CB6-AD49-A2DD-6A56BC9BD03E}" type="presParOf" srcId="{7EF14434-0DA7-5B45-AC3F-7C065FD1FAD7}" destId="{D170CB82-4697-8E42-BD76-0D13ECA802A8}" srcOrd="1" destOrd="0" presId="urn:microsoft.com/office/officeart/2009/3/layout/SubStepProcess"/>
    <dgm:cxn modelId="{04F6DC41-803F-AB4D-9AD9-98DF2748D444}" type="presParOf" srcId="{7EF14434-0DA7-5B45-AC3F-7C065FD1FAD7}" destId="{BDD2B9D2-158D-9D4A-9FE8-7E4F9BFE6E0B}" srcOrd="2" destOrd="0" presId="urn:microsoft.com/office/officeart/2009/3/layout/SubStepProcess"/>
    <dgm:cxn modelId="{19CB4E68-A47A-D04E-866D-B59F2E64AEF9}" type="presParOf" srcId="{BDD2B9D2-158D-9D4A-9FE8-7E4F9BFE6E0B}" destId="{3B8E8AED-95A5-204E-87D2-6A289D35A146}" srcOrd="0" destOrd="0" presId="urn:microsoft.com/office/officeart/2009/3/layout/SubStepProcess"/>
    <dgm:cxn modelId="{E2659769-2111-DA4E-823C-93A451378937}" type="presParOf" srcId="{BDD2B9D2-158D-9D4A-9FE8-7E4F9BFE6E0B}" destId="{DDE518EC-04F2-1749-84DA-99FBC0A6A203}" srcOrd="1" destOrd="0" presId="urn:microsoft.com/office/officeart/2009/3/layout/SubStepProcess"/>
    <dgm:cxn modelId="{352B1B91-CCE2-774F-9BC3-1B0CE3868F60}" type="presParOf" srcId="{DDE518EC-04F2-1749-84DA-99FBC0A6A203}" destId="{C48D0ED8-E189-D041-A13C-3985FCB433BE}" srcOrd="0" destOrd="0" presId="urn:microsoft.com/office/officeart/2009/3/layout/SubStepProcess"/>
    <dgm:cxn modelId="{1E2B34C5-0FF3-DF46-81BD-B9BF88B75D0B}" type="presParOf" srcId="{DDE518EC-04F2-1749-84DA-99FBC0A6A203}" destId="{38150E92-0ABD-814E-BFCC-437C933754F0}" srcOrd="1" destOrd="0" presId="urn:microsoft.com/office/officeart/2009/3/layout/SubStepProcess"/>
    <dgm:cxn modelId="{7587A18E-CA9E-914C-BF57-38D8F84830E6}" type="presParOf" srcId="{DDE518EC-04F2-1749-84DA-99FBC0A6A203}" destId="{C884D13D-1420-C94F-ACD7-DBEAFF0432E0}" srcOrd="2" destOrd="0" presId="urn:microsoft.com/office/officeart/2009/3/layout/SubStepProcess"/>
    <dgm:cxn modelId="{86575E25-0AC9-D94E-8F12-620FE642DBD2}" type="presParOf" srcId="{DDE518EC-04F2-1749-84DA-99FBC0A6A203}" destId="{C51393D6-DAA9-8840-A0B3-F43F8A26AECE}" srcOrd="3" destOrd="0" presId="urn:microsoft.com/office/officeart/2009/3/layout/SubStepProcess"/>
    <dgm:cxn modelId="{43A6C190-5434-1B4E-A9AD-4941CE26F2F5}" type="presParOf" srcId="{BDD2B9D2-158D-9D4A-9FE8-7E4F9BFE6E0B}" destId="{011F1432-81EF-8D40-A13E-2BB1E251FFA0}" srcOrd="2" destOrd="0" presId="urn:microsoft.com/office/officeart/2009/3/layout/SubStepProcess"/>
    <dgm:cxn modelId="{3913F64B-2356-FA4D-8C38-BD9889F40A81}" type="presParOf" srcId="{BDD2B9D2-158D-9D4A-9FE8-7E4F9BFE6E0B}" destId="{7E2D8196-3CA6-5849-BFE7-2B9ECA439AB7}" srcOrd="3" destOrd="0" presId="urn:microsoft.com/office/officeart/2009/3/layout/SubStepProcess"/>
    <dgm:cxn modelId="{97319B80-3F16-8C41-BFF8-8CAD88373427}" type="presParOf" srcId="{7E2D8196-3CA6-5849-BFE7-2B9ECA439AB7}" destId="{586B59E8-9701-DB4F-A10E-04FCCBA2D8F3}" srcOrd="0" destOrd="0" presId="urn:microsoft.com/office/officeart/2009/3/layout/SubStepProcess"/>
    <dgm:cxn modelId="{DADA8878-B9DE-E244-A7AE-DBABD29F62E6}" type="presParOf" srcId="{7E2D8196-3CA6-5849-BFE7-2B9ECA439AB7}" destId="{80D55422-963B-9A40-B421-4FD2C506584D}" srcOrd="1" destOrd="0" presId="urn:microsoft.com/office/officeart/2009/3/layout/SubStepProcess"/>
    <dgm:cxn modelId="{97567F46-FE71-4A42-9B70-57CCC6F5046B}" type="presParOf" srcId="{7E2D8196-3CA6-5849-BFE7-2B9ECA439AB7}" destId="{46DF8528-4CD2-6648-929B-FC54C4828284}" srcOrd="2" destOrd="0" presId="urn:microsoft.com/office/officeart/2009/3/layout/SubStepProcess"/>
    <dgm:cxn modelId="{021815BC-F70E-B848-B6D6-A743C527A933}" type="presParOf" srcId="{7E2D8196-3CA6-5849-BFE7-2B9ECA439AB7}" destId="{E9EA6FC0-0606-7A47-857D-104E60CADA20}" srcOrd="3"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B73909-9C18-A14D-9343-E31DD446F1DC}">
      <dsp:nvSpPr>
        <dsp:cNvPr id="0" name=""/>
        <dsp:cNvSpPr/>
      </dsp:nvSpPr>
      <dsp:spPr>
        <a:xfrm>
          <a:off x="1423" y="451116"/>
          <a:ext cx="3866070" cy="3866070"/>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711450">
            <a:lnSpc>
              <a:spcPct val="90000"/>
            </a:lnSpc>
            <a:spcBef>
              <a:spcPct val="0"/>
            </a:spcBef>
            <a:spcAft>
              <a:spcPct val="35000"/>
            </a:spcAft>
            <a:buNone/>
          </a:pPr>
          <a:r>
            <a:rPr lang="id-ID" sz="6100" kern="1200" dirty="0" err="1">
              <a:latin typeface="Cambria" panose="02040503050406030204" pitchFamily="18" charset="0"/>
            </a:rPr>
            <a:t>Philipus</a:t>
          </a:r>
          <a:r>
            <a:rPr lang="id-ID" sz="6100" kern="1200" dirty="0">
              <a:latin typeface="Cambria" panose="02040503050406030204" pitchFamily="18" charset="0"/>
            </a:rPr>
            <a:t> M. </a:t>
          </a:r>
          <a:r>
            <a:rPr lang="id-ID" sz="6100" kern="1200" dirty="0" err="1">
              <a:latin typeface="Cambria" panose="02040503050406030204" pitchFamily="18" charset="0"/>
            </a:rPr>
            <a:t>Hadjon</a:t>
          </a:r>
          <a:endParaRPr lang="id-ID" sz="6100" kern="1200" dirty="0">
            <a:latin typeface="Cambria" panose="02040503050406030204" pitchFamily="18" charset="0"/>
          </a:endParaRPr>
        </a:p>
      </dsp:txBody>
      <dsp:txXfrm>
        <a:off x="567596" y="1017289"/>
        <a:ext cx="2733724" cy="2733724"/>
      </dsp:txXfrm>
    </dsp:sp>
    <dsp:sp modelId="{3B8E8AED-95A5-204E-87D2-6A289D35A146}">
      <dsp:nvSpPr>
        <dsp:cNvPr id="0" name=""/>
        <dsp:cNvSpPr/>
      </dsp:nvSpPr>
      <dsp:spPr>
        <a:xfrm rot="19041445">
          <a:off x="3815349" y="1850634"/>
          <a:ext cx="1262948" cy="0"/>
        </a:xfrm>
        <a:custGeom>
          <a:avLst/>
          <a:gdLst/>
          <a:ahLst/>
          <a:cxnLst/>
          <a:rect l="0" t="0" r="0" b="0"/>
          <a:pathLst>
            <a:path>
              <a:moveTo>
                <a:pt x="0" y="0"/>
              </a:moveTo>
              <a:lnTo>
                <a:pt x="1262948" y="0"/>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884D13D-1420-C94F-ACD7-DBEAFF0432E0}">
      <dsp:nvSpPr>
        <dsp:cNvPr id="0" name=""/>
        <dsp:cNvSpPr/>
      </dsp:nvSpPr>
      <dsp:spPr>
        <a:xfrm>
          <a:off x="4911332" y="1422859"/>
          <a:ext cx="451889" cy="0"/>
        </a:xfrm>
        <a:prstGeom prst="line">
          <a:avLst/>
        </a:pr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51393D6-DAA9-8840-A0B3-F43F8A26AECE}">
      <dsp:nvSpPr>
        <dsp:cNvPr id="0" name=""/>
        <dsp:cNvSpPr/>
      </dsp:nvSpPr>
      <dsp:spPr>
        <a:xfrm>
          <a:off x="5363221" y="461567"/>
          <a:ext cx="3204307" cy="192258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355600" tIns="355600" rIns="355600" bIns="355600" numCol="1" spcCol="1270" anchor="ctr" anchorCtr="0">
          <a:noAutofit/>
        </a:bodyPr>
        <a:lstStyle/>
        <a:p>
          <a:pPr marL="0" lvl="0" indent="0" algn="ctr" defTabSz="2222500">
            <a:lnSpc>
              <a:spcPct val="90000"/>
            </a:lnSpc>
            <a:spcBef>
              <a:spcPct val="0"/>
            </a:spcBef>
            <a:spcAft>
              <a:spcPct val="35000"/>
            </a:spcAft>
            <a:buNone/>
          </a:pPr>
          <a:r>
            <a:rPr lang="id-ID" sz="5000" kern="1200" dirty="0">
              <a:latin typeface="Cambria" panose="02040503050406030204" pitchFamily="18" charset="0"/>
            </a:rPr>
            <a:t>Preventif</a:t>
          </a:r>
        </a:p>
      </dsp:txBody>
      <dsp:txXfrm>
        <a:off x="5363221" y="461567"/>
        <a:ext cx="3204307" cy="1922584"/>
      </dsp:txXfrm>
    </dsp:sp>
    <dsp:sp modelId="{011F1432-81EF-8D40-A13E-2BB1E251FFA0}">
      <dsp:nvSpPr>
        <dsp:cNvPr id="0" name=""/>
        <dsp:cNvSpPr/>
      </dsp:nvSpPr>
      <dsp:spPr>
        <a:xfrm rot="2558555">
          <a:off x="3815349" y="2917669"/>
          <a:ext cx="1262948" cy="0"/>
        </a:xfrm>
        <a:custGeom>
          <a:avLst/>
          <a:gdLst/>
          <a:ahLst/>
          <a:cxnLst/>
          <a:rect l="0" t="0" r="0" b="0"/>
          <a:pathLst>
            <a:path>
              <a:moveTo>
                <a:pt x="0" y="0"/>
              </a:moveTo>
              <a:lnTo>
                <a:pt x="1262948" y="0"/>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6DF8528-4CD2-6648-929B-FC54C4828284}">
      <dsp:nvSpPr>
        <dsp:cNvPr id="0" name=""/>
        <dsp:cNvSpPr/>
      </dsp:nvSpPr>
      <dsp:spPr>
        <a:xfrm>
          <a:off x="4911332" y="3345444"/>
          <a:ext cx="451889" cy="0"/>
        </a:xfrm>
        <a:prstGeom prst="line">
          <a:avLst/>
        </a:pr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9EA6FC0-0606-7A47-857D-104E60CADA20}">
      <dsp:nvSpPr>
        <dsp:cNvPr id="0" name=""/>
        <dsp:cNvSpPr/>
      </dsp:nvSpPr>
      <dsp:spPr>
        <a:xfrm>
          <a:off x="5363221" y="2384152"/>
          <a:ext cx="3204307" cy="192258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355600" tIns="355600" rIns="355600" bIns="355600" numCol="1" spcCol="1270" anchor="ctr" anchorCtr="0">
          <a:noAutofit/>
        </a:bodyPr>
        <a:lstStyle/>
        <a:p>
          <a:pPr marL="0" lvl="0" indent="0" algn="ctr" defTabSz="2222500">
            <a:lnSpc>
              <a:spcPct val="90000"/>
            </a:lnSpc>
            <a:spcBef>
              <a:spcPct val="0"/>
            </a:spcBef>
            <a:spcAft>
              <a:spcPct val="35000"/>
            </a:spcAft>
            <a:buNone/>
          </a:pPr>
          <a:r>
            <a:rPr lang="id-ID" sz="5000" kern="1200" dirty="0" err="1">
              <a:latin typeface="Cambria" panose="02040503050406030204" pitchFamily="18" charset="0"/>
            </a:rPr>
            <a:t>Refresif</a:t>
          </a:r>
          <a:endParaRPr lang="id-ID" sz="5000" kern="1200" dirty="0">
            <a:latin typeface="Cambria" panose="02040503050406030204" pitchFamily="18" charset="0"/>
          </a:endParaRPr>
        </a:p>
      </dsp:txBody>
      <dsp:txXfrm>
        <a:off x="5363221" y="2384152"/>
        <a:ext cx="3204307" cy="19225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C48C36-C8EC-8F44-9618-E5FCCF9406EE}">
      <dsp:nvSpPr>
        <dsp:cNvPr id="0" name=""/>
        <dsp:cNvSpPr/>
      </dsp:nvSpPr>
      <dsp:spPr>
        <a:xfrm>
          <a:off x="3738449" y="2251879"/>
          <a:ext cx="1452093" cy="1452093"/>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id-ID" sz="1600" kern="1200" dirty="0">
              <a:latin typeface="Cambria" panose="02040503050406030204" pitchFamily="18" charset="0"/>
            </a:rPr>
            <a:t>Perlindungan Konsumen</a:t>
          </a:r>
        </a:p>
      </dsp:txBody>
      <dsp:txXfrm>
        <a:off x="3809334" y="2322764"/>
        <a:ext cx="1310323" cy="1310323"/>
      </dsp:txXfrm>
    </dsp:sp>
    <dsp:sp modelId="{5DC573E1-0313-A94E-BD99-DCA2B53BDBB0}">
      <dsp:nvSpPr>
        <dsp:cNvPr id="0" name=""/>
        <dsp:cNvSpPr/>
      </dsp:nvSpPr>
      <dsp:spPr>
        <a:xfrm rot="16200000">
          <a:off x="3955204" y="1742587"/>
          <a:ext cx="1018583" cy="0"/>
        </a:xfrm>
        <a:custGeom>
          <a:avLst/>
          <a:gdLst/>
          <a:ahLst/>
          <a:cxnLst/>
          <a:rect l="0" t="0" r="0" b="0"/>
          <a:pathLst>
            <a:path>
              <a:moveTo>
                <a:pt x="0" y="0"/>
              </a:moveTo>
              <a:lnTo>
                <a:pt x="1018583"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3320B9-4212-4A4A-98D9-31B4B3F8A649}">
      <dsp:nvSpPr>
        <dsp:cNvPr id="0" name=""/>
        <dsp:cNvSpPr/>
      </dsp:nvSpPr>
      <dsp:spPr>
        <a:xfrm>
          <a:off x="3978044" y="260393"/>
          <a:ext cx="972902" cy="972902"/>
        </a:xfrm>
        <a:prstGeom prst="roundRect">
          <a:avLst/>
        </a:prstGeom>
        <a:solidFill>
          <a:schemeClr val="accent4">
            <a:hueOff val="-1488257"/>
            <a:satOff val="8966"/>
            <a:lumOff val="71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200150">
            <a:lnSpc>
              <a:spcPct val="90000"/>
            </a:lnSpc>
            <a:spcBef>
              <a:spcPct val="0"/>
            </a:spcBef>
            <a:spcAft>
              <a:spcPct val="35000"/>
            </a:spcAft>
            <a:buNone/>
          </a:pPr>
          <a:r>
            <a:rPr lang="id-ID" sz="2700" kern="1200" dirty="0">
              <a:latin typeface="Cambria" panose="02040503050406030204" pitchFamily="18" charset="0"/>
            </a:rPr>
            <a:t>UU PK</a:t>
          </a:r>
        </a:p>
      </dsp:txBody>
      <dsp:txXfrm>
        <a:off x="4025537" y="307886"/>
        <a:ext cx="877916" cy="877916"/>
      </dsp:txXfrm>
    </dsp:sp>
    <dsp:sp modelId="{6C9C559C-F76A-EF4F-81B3-39844883D08C}">
      <dsp:nvSpPr>
        <dsp:cNvPr id="0" name=""/>
        <dsp:cNvSpPr/>
      </dsp:nvSpPr>
      <dsp:spPr>
        <a:xfrm rot="1800000">
          <a:off x="5134875" y="3604861"/>
          <a:ext cx="831009" cy="0"/>
        </a:xfrm>
        <a:custGeom>
          <a:avLst/>
          <a:gdLst/>
          <a:ahLst/>
          <a:cxnLst/>
          <a:rect l="0" t="0" r="0" b="0"/>
          <a:pathLst>
            <a:path>
              <a:moveTo>
                <a:pt x="0" y="0"/>
              </a:moveTo>
              <a:lnTo>
                <a:pt x="831009"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BBB996-37EC-1F4A-876C-5D3774FB7DB5}">
      <dsp:nvSpPr>
        <dsp:cNvPr id="0" name=""/>
        <dsp:cNvSpPr/>
      </dsp:nvSpPr>
      <dsp:spPr>
        <a:xfrm>
          <a:off x="5910217" y="3607015"/>
          <a:ext cx="972902" cy="972902"/>
        </a:xfrm>
        <a:prstGeom prst="roundRect">
          <a:avLst/>
        </a:prstGeom>
        <a:solidFill>
          <a:schemeClr val="accent4">
            <a:hueOff val="-2976513"/>
            <a:satOff val="17933"/>
            <a:lumOff val="143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200150">
            <a:lnSpc>
              <a:spcPct val="90000"/>
            </a:lnSpc>
            <a:spcBef>
              <a:spcPct val="0"/>
            </a:spcBef>
            <a:spcAft>
              <a:spcPct val="35000"/>
            </a:spcAft>
            <a:buNone/>
          </a:pPr>
          <a:r>
            <a:rPr lang="id-ID" sz="2700" kern="1200" dirty="0">
              <a:latin typeface="Cambria" panose="02040503050406030204" pitchFamily="18" charset="0"/>
            </a:rPr>
            <a:t>UU PDP</a:t>
          </a:r>
        </a:p>
      </dsp:txBody>
      <dsp:txXfrm>
        <a:off x="5957710" y="3654508"/>
        <a:ext cx="877916" cy="877916"/>
      </dsp:txXfrm>
    </dsp:sp>
    <dsp:sp modelId="{FD3CF0D2-7AE7-D843-BA6B-F8A380629A90}">
      <dsp:nvSpPr>
        <dsp:cNvPr id="0" name=""/>
        <dsp:cNvSpPr/>
      </dsp:nvSpPr>
      <dsp:spPr>
        <a:xfrm rot="9000000">
          <a:off x="2963107" y="3604861"/>
          <a:ext cx="831009" cy="0"/>
        </a:xfrm>
        <a:custGeom>
          <a:avLst/>
          <a:gdLst/>
          <a:ahLst/>
          <a:cxnLst/>
          <a:rect l="0" t="0" r="0" b="0"/>
          <a:pathLst>
            <a:path>
              <a:moveTo>
                <a:pt x="0" y="0"/>
              </a:moveTo>
              <a:lnTo>
                <a:pt x="831009"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2A18F3-254B-7B43-A5F5-561C372F5611}">
      <dsp:nvSpPr>
        <dsp:cNvPr id="0" name=""/>
        <dsp:cNvSpPr/>
      </dsp:nvSpPr>
      <dsp:spPr>
        <a:xfrm>
          <a:off x="2045871" y="3607015"/>
          <a:ext cx="972902" cy="972902"/>
        </a:xfrm>
        <a:prstGeom prst="roundRect">
          <a:avLst/>
        </a:prstGeom>
        <a:solidFill>
          <a:schemeClr val="accent4">
            <a:hueOff val="-4464770"/>
            <a:satOff val="26899"/>
            <a:lumOff val="215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200150">
            <a:lnSpc>
              <a:spcPct val="90000"/>
            </a:lnSpc>
            <a:spcBef>
              <a:spcPct val="0"/>
            </a:spcBef>
            <a:spcAft>
              <a:spcPct val="35000"/>
            </a:spcAft>
            <a:buNone/>
          </a:pPr>
          <a:r>
            <a:rPr lang="id-ID" sz="2700" kern="1200" dirty="0">
              <a:latin typeface="Cambria" panose="02040503050406030204" pitchFamily="18" charset="0"/>
            </a:rPr>
            <a:t>UU ITE</a:t>
          </a:r>
        </a:p>
      </dsp:txBody>
      <dsp:txXfrm>
        <a:off x="2093364" y="3654508"/>
        <a:ext cx="877916" cy="8779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B73909-9C18-A14D-9343-E31DD446F1DC}">
      <dsp:nvSpPr>
        <dsp:cNvPr id="0" name=""/>
        <dsp:cNvSpPr/>
      </dsp:nvSpPr>
      <dsp:spPr>
        <a:xfrm>
          <a:off x="1423" y="451116"/>
          <a:ext cx="3866070" cy="3866070"/>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711450">
            <a:lnSpc>
              <a:spcPct val="90000"/>
            </a:lnSpc>
            <a:spcBef>
              <a:spcPct val="0"/>
            </a:spcBef>
            <a:spcAft>
              <a:spcPct val="35000"/>
            </a:spcAft>
            <a:buNone/>
          </a:pPr>
          <a:r>
            <a:rPr lang="id-ID" sz="6100" kern="1200" dirty="0" err="1">
              <a:latin typeface="Cambria" panose="02040503050406030204" pitchFamily="18" charset="0"/>
            </a:rPr>
            <a:t>Philipus</a:t>
          </a:r>
          <a:r>
            <a:rPr lang="id-ID" sz="6100" kern="1200" dirty="0">
              <a:latin typeface="Cambria" panose="02040503050406030204" pitchFamily="18" charset="0"/>
            </a:rPr>
            <a:t> M. </a:t>
          </a:r>
          <a:r>
            <a:rPr lang="id-ID" sz="6100" kern="1200" dirty="0" err="1">
              <a:latin typeface="Cambria" panose="02040503050406030204" pitchFamily="18" charset="0"/>
            </a:rPr>
            <a:t>Hadjon</a:t>
          </a:r>
          <a:endParaRPr lang="id-ID" sz="6100" kern="1200" dirty="0">
            <a:latin typeface="Cambria" panose="02040503050406030204" pitchFamily="18" charset="0"/>
          </a:endParaRPr>
        </a:p>
      </dsp:txBody>
      <dsp:txXfrm>
        <a:off x="567596" y="1017289"/>
        <a:ext cx="2733724" cy="2733724"/>
      </dsp:txXfrm>
    </dsp:sp>
    <dsp:sp modelId="{3B8E8AED-95A5-204E-87D2-6A289D35A146}">
      <dsp:nvSpPr>
        <dsp:cNvPr id="0" name=""/>
        <dsp:cNvSpPr/>
      </dsp:nvSpPr>
      <dsp:spPr>
        <a:xfrm rot="19041445">
          <a:off x="3815349" y="1850634"/>
          <a:ext cx="1262948" cy="0"/>
        </a:xfrm>
        <a:custGeom>
          <a:avLst/>
          <a:gdLst/>
          <a:ahLst/>
          <a:cxnLst/>
          <a:rect l="0" t="0" r="0" b="0"/>
          <a:pathLst>
            <a:path>
              <a:moveTo>
                <a:pt x="0" y="0"/>
              </a:moveTo>
              <a:lnTo>
                <a:pt x="1262948" y="0"/>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884D13D-1420-C94F-ACD7-DBEAFF0432E0}">
      <dsp:nvSpPr>
        <dsp:cNvPr id="0" name=""/>
        <dsp:cNvSpPr/>
      </dsp:nvSpPr>
      <dsp:spPr>
        <a:xfrm>
          <a:off x="4911332" y="1422859"/>
          <a:ext cx="451889" cy="0"/>
        </a:xfrm>
        <a:prstGeom prst="line">
          <a:avLst/>
        </a:pr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51393D6-DAA9-8840-A0B3-F43F8A26AECE}">
      <dsp:nvSpPr>
        <dsp:cNvPr id="0" name=""/>
        <dsp:cNvSpPr/>
      </dsp:nvSpPr>
      <dsp:spPr>
        <a:xfrm>
          <a:off x="5363221" y="461567"/>
          <a:ext cx="3204307" cy="192258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355600" tIns="355600" rIns="355600" bIns="355600" numCol="1" spcCol="1270" anchor="ctr" anchorCtr="0">
          <a:noAutofit/>
        </a:bodyPr>
        <a:lstStyle/>
        <a:p>
          <a:pPr marL="0" lvl="0" indent="0" algn="ctr" defTabSz="2222500">
            <a:lnSpc>
              <a:spcPct val="90000"/>
            </a:lnSpc>
            <a:spcBef>
              <a:spcPct val="0"/>
            </a:spcBef>
            <a:spcAft>
              <a:spcPct val="35000"/>
            </a:spcAft>
            <a:buNone/>
          </a:pPr>
          <a:r>
            <a:rPr lang="id-ID" sz="5000" kern="1200" dirty="0">
              <a:latin typeface="Cambria" panose="02040503050406030204" pitchFamily="18" charset="0"/>
            </a:rPr>
            <a:t>Preventif</a:t>
          </a:r>
        </a:p>
      </dsp:txBody>
      <dsp:txXfrm>
        <a:off x="5363221" y="461567"/>
        <a:ext cx="3204307" cy="1922584"/>
      </dsp:txXfrm>
    </dsp:sp>
    <dsp:sp modelId="{011F1432-81EF-8D40-A13E-2BB1E251FFA0}">
      <dsp:nvSpPr>
        <dsp:cNvPr id="0" name=""/>
        <dsp:cNvSpPr/>
      </dsp:nvSpPr>
      <dsp:spPr>
        <a:xfrm rot="2558555">
          <a:off x="3815349" y="2917669"/>
          <a:ext cx="1262948" cy="0"/>
        </a:xfrm>
        <a:custGeom>
          <a:avLst/>
          <a:gdLst/>
          <a:ahLst/>
          <a:cxnLst/>
          <a:rect l="0" t="0" r="0" b="0"/>
          <a:pathLst>
            <a:path>
              <a:moveTo>
                <a:pt x="0" y="0"/>
              </a:moveTo>
              <a:lnTo>
                <a:pt x="1262948" y="0"/>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6DF8528-4CD2-6648-929B-FC54C4828284}">
      <dsp:nvSpPr>
        <dsp:cNvPr id="0" name=""/>
        <dsp:cNvSpPr/>
      </dsp:nvSpPr>
      <dsp:spPr>
        <a:xfrm>
          <a:off x="4911332" y="3345444"/>
          <a:ext cx="451889" cy="0"/>
        </a:xfrm>
        <a:prstGeom prst="line">
          <a:avLst/>
        </a:pr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9EA6FC0-0606-7A47-857D-104E60CADA20}">
      <dsp:nvSpPr>
        <dsp:cNvPr id="0" name=""/>
        <dsp:cNvSpPr/>
      </dsp:nvSpPr>
      <dsp:spPr>
        <a:xfrm>
          <a:off x="5363221" y="2384152"/>
          <a:ext cx="3204307" cy="192258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355600" tIns="355600" rIns="355600" bIns="355600" numCol="1" spcCol="1270" anchor="ctr" anchorCtr="0">
          <a:noAutofit/>
        </a:bodyPr>
        <a:lstStyle/>
        <a:p>
          <a:pPr marL="0" lvl="0" indent="0" algn="ctr" defTabSz="2222500">
            <a:lnSpc>
              <a:spcPct val="90000"/>
            </a:lnSpc>
            <a:spcBef>
              <a:spcPct val="0"/>
            </a:spcBef>
            <a:spcAft>
              <a:spcPct val="35000"/>
            </a:spcAft>
            <a:buNone/>
          </a:pPr>
          <a:r>
            <a:rPr lang="id-ID" sz="5000" kern="1200" dirty="0" err="1">
              <a:latin typeface="Cambria" panose="02040503050406030204" pitchFamily="18" charset="0"/>
            </a:rPr>
            <a:t>Refresif</a:t>
          </a:r>
          <a:endParaRPr lang="id-ID" sz="5000" kern="1200" dirty="0">
            <a:latin typeface="Cambria" panose="02040503050406030204" pitchFamily="18" charset="0"/>
          </a:endParaRPr>
        </a:p>
      </dsp:txBody>
      <dsp:txXfrm>
        <a:off x="5363221" y="2384152"/>
        <a:ext cx="3204307" cy="1922584"/>
      </dsp:txXfrm>
    </dsp:sp>
  </dsp:spTree>
</dsp:drawing>
</file>

<file path=ppt/diagrams/layout1.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0486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Perlindungan Data Pribadi dan Hukum Arbitrase 4.0</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D4225BC1-56B5-CD43-BFB3-2CD335D9AD21}"/>
              </a:ext>
            </a:extLst>
          </p:cNvPr>
          <p:cNvSpPr/>
          <p:nvPr>
            <p:custDataLst>
              <p:tags r:id="rId2"/>
            </p:custDataLst>
          </p:nvPr>
        </p:nvSpPr>
        <p:spPr>
          <a:xfrm>
            <a:off x="35496" y="4431883"/>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Perlindungan Konsumen Terhadap Kasus Kebocoran Data Pribadi Di Indonesia</a:t>
            </a:r>
            <a:endParaRPr lang="id-ID" sz="3200" dirty="0"/>
          </a:p>
        </p:txBody>
      </p:sp>
      <p:graphicFrame>
        <p:nvGraphicFramePr>
          <p:cNvPr id="2" name="Diagram 1">
            <a:extLst>
              <a:ext uri="{FF2B5EF4-FFF2-40B4-BE49-F238E27FC236}">
                <a16:creationId xmlns:a16="http://schemas.microsoft.com/office/drawing/2014/main" id="{50F999B2-443A-4B42-9532-10D639152DF8}"/>
              </a:ext>
            </a:extLst>
          </p:cNvPr>
          <p:cNvGraphicFramePr/>
          <p:nvPr/>
        </p:nvGraphicFramePr>
        <p:xfrm>
          <a:off x="323528" y="1397000"/>
          <a:ext cx="8568952"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9594263"/>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err="1">
                <a:latin typeface="Cambria" panose="02040503050406030204" pitchFamily="18" charset="0"/>
              </a:rPr>
              <a:t>Undang-Undang</a:t>
            </a:r>
            <a:r>
              <a:rPr lang="id-ID" sz="3200" dirty="0">
                <a:latin typeface="Cambria" panose="02040503050406030204" pitchFamily="18" charset="0"/>
              </a:rPr>
              <a:t> Nomor 8 Tahun 1999 tentang Perlindungan Konsumen (UU PK)</a:t>
            </a:r>
            <a:endParaRPr lang="id-ID" sz="3200" dirty="0"/>
          </a:p>
        </p:txBody>
      </p:sp>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Pasal 20 UU PK yang menyebutkan bahwa setiap pengusaha wajib melindungi konsumen dari kerugian yang timbul akibat praktik bisnis yang merugikan konsumen, termasuk melindungi data pribadi konsumen. UU PK juga menegaskan bahwa setiap pengusaha yang melanggar ketentuan perlindungan konsumen dapat dikenakan sanksi administratif dan pidana.</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9836735"/>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1800" dirty="0" err="1">
                <a:latin typeface="Cambria" panose="02040503050406030204" pitchFamily="18" charset="0"/>
              </a:rPr>
              <a:t>Undang-Undang</a:t>
            </a:r>
            <a:r>
              <a:rPr lang="id-ID" sz="1800" dirty="0">
                <a:latin typeface="Cambria" panose="02040503050406030204" pitchFamily="18" charset="0"/>
              </a:rPr>
              <a:t> Nomor 11 Tahun 2008 tentang Informasi dan Transaksi Elektronik sebagaimana yang telah diubah dalam </a:t>
            </a:r>
            <a:r>
              <a:rPr lang="id-ID" sz="1800" dirty="0" err="1">
                <a:latin typeface="Cambria" panose="02040503050406030204" pitchFamily="18" charset="0"/>
              </a:rPr>
              <a:t>Undang-Undang</a:t>
            </a:r>
            <a:r>
              <a:rPr lang="id-ID" sz="1800" dirty="0">
                <a:latin typeface="Cambria" panose="02040503050406030204" pitchFamily="18" charset="0"/>
              </a:rPr>
              <a:t> Nomor 19 Tahun 2016 tentang Perubahan atas </a:t>
            </a:r>
            <a:r>
              <a:rPr lang="id-ID" sz="1800" dirty="0" err="1">
                <a:latin typeface="Cambria" panose="02040503050406030204" pitchFamily="18" charset="0"/>
              </a:rPr>
              <a:t>Undang-Undang</a:t>
            </a:r>
            <a:r>
              <a:rPr lang="id-ID" sz="1800" dirty="0">
                <a:latin typeface="Cambria" panose="02040503050406030204" pitchFamily="18" charset="0"/>
              </a:rPr>
              <a:t> Nomor 11 Tahun 2008 tentang Informasi dan Transaksi Elektronik (UU ITE)</a:t>
            </a:r>
            <a:endParaRPr lang="id-ID" sz="1800" dirty="0"/>
          </a:p>
        </p:txBody>
      </p:sp>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611560" y="1844824"/>
            <a:ext cx="8229600" cy="4392488"/>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Pasal 26 UU ITE mengatur mengenai rahasia dan kerahasiaan data elektronik. Dalam pasal ini, setiap orang dilarang untuk membuka atau mengakses data elektronik orang lain tanpa izin.</a:t>
            </a:r>
            <a:endParaRPr lang="id-ID" sz="2000" dirty="0">
              <a:solidFill>
                <a:schemeClr val="tx1"/>
              </a:solidFill>
              <a:latin typeface="Arial" panose="020B0604020202020204" pitchFamily="34" charset="0"/>
              <a:cs typeface="Arial" panose="020B0604020202020204" pitchFamily="34" charset="0"/>
            </a:endParaRP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Pasal 27 UU ITE mengatur bahwa setiap orang yang dengan sengaja dan tanpa hak mengakses, mengubah, menambah, menghapus, menyebarkan, atau membuat informasi elektronik yang memiliki akibat merusak atau menghilangkan informasi asli dapat dikenakan sanksi pidana.</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Pasal 28 UU ITE mengatur bahwa setiap orang yang memiliki akses atau kendali atas informasi elektronik yang berhubungan dengan konsumen wajib menjaga kerahasiaan informasi tersebut. Jika informasi tersebut bocor atau disalahgunakan oleh pihak lain, maka pihak yang bertanggung jawab dapat dikenakan sanksi pidana dan perdata.</a:t>
            </a:r>
          </a:p>
        </p:txBody>
      </p:sp>
    </p:spTree>
    <p:extLst>
      <p:ext uri="{BB962C8B-B14F-4D97-AF65-F5344CB8AC3E}">
        <p14:creationId xmlns:p14="http://schemas.microsoft.com/office/powerpoint/2010/main" val="1546675340"/>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err="1">
                <a:latin typeface="Cambria" panose="02040503050406030204" pitchFamily="18" charset="0"/>
              </a:rPr>
              <a:t>Undang-Undang</a:t>
            </a:r>
            <a:r>
              <a:rPr lang="id-ID" sz="2800" dirty="0">
                <a:latin typeface="Cambria" panose="02040503050406030204" pitchFamily="18" charset="0"/>
              </a:rPr>
              <a:t> Nomor 27 Tahun 2022 tentang Perlindungan Data Pribadi (UU PDP)</a:t>
            </a:r>
            <a:endParaRPr lang="id-ID" sz="2800" dirty="0"/>
          </a:p>
        </p:txBody>
      </p:sp>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611560" y="1844824"/>
            <a:ext cx="8229600" cy="4392488"/>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Cambria" panose="02040503050406030204" pitchFamily="18" charset="0"/>
                <a:cs typeface="Arial" panose="020B0604020202020204" pitchFamily="34" charset="0"/>
              </a:rPr>
              <a:t>UU PDP juga telah mengatur hal tersebut. Hal ini tercermin dari adanya sanksi pidana dan sanksi administratif yang diatur dalam UU PDP yang berfungsi untuk membuat pelanggar jera dan tidak akan mengulangi kesalahan yang sama. Ketentuan sanksi pidana bagi pihak yang melanggar baik perorangan ataupun badan hukum diatur dalam Pasal 67 hingga Pasal 73 UU PDP sementara untuk ketentuan sanksi administratif bagi pelaku usaha baik perorangan ataupun badan hukum yang melanggar diatur dalam Pasal 57 UU PDP berupa peringatan tertulis, penghentian sementara kegiatan pemrosesan data pribadi, penghapusan atau pemusnahan data pribadi, dan/atau denda administratif. Khusus untuk denda administratif berupa denda paling tinggi 2 persen dari </a:t>
            </a:r>
            <a:r>
              <a:rPr lang="id-ID" sz="2400" dirty="0" err="1">
                <a:solidFill>
                  <a:schemeClr val="tx1"/>
                </a:solidFill>
                <a:latin typeface="Cambria" panose="02040503050406030204" pitchFamily="18" charset="0"/>
                <a:cs typeface="Arial" panose="020B0604020202020204" pitchFamily="34" charset="0"/>
              </a:rPr>
              <a:t>perdapatan</a:t>
            </a:r>
            <a:r>
              <a:rPr lang="id-ID" sz="2400" dirty="0">
                <a:solidFill>
                  <a:schemeClr val="tx1"/>
                </a:solidFill>
                <a:latin typeface="Cambria" panose="02040503050406030204" pitchFamily="18" charset="0"/>
                <a:cs typeface="Arial" panose="020B0604020202020204" pitchFamily="34" charset="0"/>
              </a:rPr>
              <a:t> tahunan atau penerimaan tahunan terhadap variabel pelanggaran.</a:t>
            </a:r>
          </a:p>
        </p:txBody>
      </p:sp>
    </p:spTree>
    <p:extLst>
      <p:ext uri="{BB962C8B-B14F-4D97-AF65-F5344CB8AC3E}">
        <p14:creationId xmlns:p14="http://schemas.microsoft.com/office/powerpoint/2010/main" val="2014695953"/>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latin typeface="Cambria" panose="02040503050406030204" pitchFamily="18" charset="0"/>
              </a:rPr>
              <a:t>Arbitrase Sebagai Mekanisme Penyelesaian Sengketa Kebocoran Data Pribadi</a:t>
            </a:r>
            <a:endParaRPr lang="id-ID" sz="2800" dirty="0"/>
          </a:p>
        </p:txBody>
      </p:sp>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Arbitrase adalah mekanisme alternatif penyelesaian sengketa di luar pengadilan yang lebih cepat dan efektif dalam menyelesaikan sengketa. Arbitrase dapat dilakukan apabila pihak-pihak yang bersengketa sepakat untuk menyelesaikan sengketa melalui jalur arbitrase.</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7164004"/>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611560" y="692696"/>
            <a:ext cx="8229600" cy="5544616"/>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Dalam konteks kebocoran data pribadi, UU PDP memberikan perlindungan terhadap pemilik data pribadi yang terkena kebocoran data pribadi, termasuk hak untuk menuntut ganti rugi atas kerugian yang diderita akibat kebocoran data pribadi tersebut. Pasal 1365 KUH Perdata, menentukan pelaku usaha atau instansi dapat dimintai pertanggungjawaban atas kerugian konsumen yang didapatkan apabila memenuhi beberapa unsur, antara lain:</a:t>
            </a:r>
          </a:p>
          <a:p>
            <a:pPr marL="457200" indent="-4572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Adanya perbuatan, yaitu adanya tindakan yang dilakukan oleh seseorang baik berbuat sesuatu maupun tidak berbuat sesuatu;</a:t>
            </a:r>
          </a:p>
          <a:p>
            <a:pPr marL="457200" indent="-4572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Perbuatan itu melawan hukum, artinya tindakannya merupakan tindakan yang melanggar hukum atau dilarang peraturan perundang-undangan. Perbuatan itu tidak hanya bertentangan dengan undang-undang saja, tetapi berbuat atau tidak berbuat, bertentangan dengan kesusilaan maupun sifat berhati-hati;</a:t>
            </a:r>
          </a:p>
          <a:p>
            <a:pPr marL="457200" indent="-4572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Perbuatan tersebut menimbulkan kerugian;</a:t>
            </a:r>
          </a:p>
          <a:p>
            <a:pPr marL="457200" indent="-4572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Adanya hubungan kausalitas antara perbuatan dan kerugian;</a:t>
            </a:r>
          </a:p>
          <a:p>
            <a:pPr marL="457200" indent="-4572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Pihak yang melakukan perbuatan tersebut bersalah.</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237852"/>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611560" y="836712"/>
            <a:ext cx="8229600"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a:solidFill>
                  <a:schemeClr val="tx1"/>
                </a:solidFill>
                <a:latin typeface="Cambria" panose="02040503050406030204" pitchFamily="18" charset="0"/>
                <a:cs typeface="Arial" panose="020B0604020202020204" pitchFamily="34" charset="0"/>
              </a:rPr>
              <a:t>Pasal 64 ayat (1) UU PDP:</a:t>
            </a:r>
          </a:p>
          <a:p>
            <a:pPr algn="just"/>
            <a:r>
              <a:rPr lang="id-ID" dirty="0">
                <a:solidFill>
                  <a:schemeClr val="tx1"/>
                </a:solidFill>
                <a:latin typeface="Cambria" panose="02040503050406030204" pitchFamily="18" charset="0"/>
                <a:cs typeface="Arial" panose="020B0604020202020204" pitchFamily="34" charset="0"/>
              </a:rPr>
              <a:t>Penyelesaian sengketa Perlindungan Data Pribadi dilakukan melalui arbitrase, pengadilan, atau lembaga penyelesaian sengketa alternatif lainnya sesuai dengan ketentuan peraturan </a:t>
            </a:r>
            <a:r>
              <a:rPr lang="id-ID" dirty="0" err="1">
                <a:solidFill>
                  <a:schemeClr val="tx1"/>
                </a:solidFill>
                <a:latin typeface="Cambria" panose="02040503050406030204" pitchFamily="18" charset="0"/>
                <a:cs typeface="Arial" panose="020B0604020202020204" pitchFamily="34" charset="0"/>
              </a:rPr>
              <a:t>perundang</a:t>
            </a:r>
            <a:r>
              <a:rPr lang="id-ID" dirty="0">
                <a:solidFill>
                  <a:schemeClr val="tx1"/>
                </a:solidFill>
                <a:latin typeface="Cambria" panose="02040503050406030204" pitchFamily="18" charset="0"/>
                <a:cs typeface="Arial" panose="020B0604020202020204" pitchFamily="34" charset="0"/>
              </a:rPr>
              <a:t>- undangan. Berkaca dari pasal tersebut maka salah satu mekanisme upaya penyelesaian sengketa di luar pengadilan atau non </a:t>
            </a:r>
            <a:r>
              <a:rPr lang="id-ID" dirty="0" err="1">
                <a:solidFill>
                  <a:schemeClr val="tx1"/>
                </a:solidFill>
                <a:latin typeface="Cambria" panose="02040503050406030204" pitchFamily="18" charset="0"/>
                <a:cs typeface="Arial" panose="020B0604020202020204" pitchFamily="34" charset="0"/>
              </a:rPr>
              <a:t>litigasi</a:t>
            </a:r>
            <a:r>
              <a:rPr lang="id-ID" dirty="0">
                <a:solidFill>
                  <a:schemeClr val="tx1"/>
                </a:solidFill>
                <a:latin typeface="Cambria" panose="02040503050406030204" pitchFamily="18" charset="0"/>
                <a:cs typeface="Arial" panose="020B0604020202020204" pitchFamily="34" charset="0"/>
              </a:rPr>
              <a:t> yang dapat ditempuh adalah melalui jalur arbitrase.</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8952909"/>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251520" y="836712"/>
            <a:ext cx="8589640" cy="5544616"/>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Mengacu pada Pasal 64 ayat (2) UU PDP, hukum acara yang dapat digunakan dalam menyelesaikan sengketa perlindungan data pribadi yang terjadi dan/atau proses peradilan pelindungan data pribadi adalah hukum acara yang berlaku sesuai dengan ketentuan peraturan perundang-undangan.</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Jika memilih APS atau Arbitrase, maka umumnya prosedur APS atau arbitrase yang akan dipakai adalah prosedur APS atau arbitrase yang dibuat dan berlaku oleh lembaga tersebut. Oleh karena itu, lembaga PDP yang nantinya akan dibentuk oleh Pemerintah haruslah membuat ketentuan mengenai tata cara penyelesaian sengketa yang akan dipakai sebagai hukum acara pada penyelesaian sengketa melalui APS dan arbitrase.</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1377054"/>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251520" y="620688"/>
            <a:ext cx="8589640" cy="576064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Penyelesaian sengketa yang terjadi dalam kasus kebocoran data pribadi akan selalu terkait dengan pembuktian. Alat bukti yang sah dalam UU PDP meliputi alat bukti yang telah diatur dalam hukum acara dan alat bukti lain berupa informasi elektronik dan/atau dokumen elektronik sesuai dengan ketentuan peraturan perundang-undangan.</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Dalam proses pembuktian dalam persidangan terkait dengan kasus kebocoran data pribadi, dapat digunakan alat bukti sebagaimana dimaksud dalam hukum acara seperti bukti saksi, bukti ahli, dan bukti surat serta alat bukti lain berupa informasi elektronik dan/atau dokumen elektronik sesuai dengan ketentuan peraturan perundang-undangan.</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Mengingat bahwa kasus kebocoran data pribadi terkait dengan kerahasiaan data, maka proses persidangan dapat dilakukan secara tertutup jika diperlukan untuk melindungi data pribadi yang bersangkutan. Hal ini dilakukan untuk memastikan bahwa kerahasiaan data pribadi tetap terjaga dan tidak diakses oleh pihak yang tidak berwenang.</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9446852"/>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251520" y="620688"/>
            <a:ext cx="8589640" cy="576064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Arbitrase memiliki kompetensi absolut, yang berarti bahwa apabila para pihak yang bersengketa sudah sepakat untuk menyelesaikan sengketa melalui arbitrase, maka pengadilan tidak lagi memiliki kompetensi absolut untuk menyelesaikan sengketa tersebut.</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Dalam konteks perlindungan data pribadi, apabila terjadi sengketa terkait kebocoran data pribadi, maka para pihak yang bersengketa dapat memilih untuk menyelesaikan sengketa melalui arbitrase.</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4968412"/>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08720"/>
            <a:ext cx="8229600" cy="5217443"/>
          </a:xfrm>
          <a:prstGeom prst="rect">
            <a:avLst/>
          </a:prstGeom>
        </p:spPr>
        <p:style>
          <a:lnRef idx="2">
            <a:schemeClr val="accent6"/>
          </a:lnRef>
          <a:fillRef idx="1">
            <a:schemeClr val="lt1"/>
          </a:fillRef>
          <a:effectRef idx="0">
            <a:schemeClr val="accent6"/>
          </a:effectRef>
          <a:fontRef idx="minor">
            <a:schemeClr val="dk1"/>
          </a:fontRef>
        </p:style>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Sistem perekonomian tunggal atau </a:t>
            </a:r>
            <a:r>
              <a:rPr lang="id-ID" dirty="0" err="1">
                <a:solidFill>
                  <a:schemeClr val="tx1"/>
                </a:solidFill>
                <a:latin typeface="Cambria" panose="02040503050406030204" pitchFamily="18" charset="0"/>
                <a:cs typeface="Arial" panose="020B0604020202020204" pitchFamily="34" charset="0"/>
              </a:rPr>
              <a:t>single</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economy</a:t>
            </a:r>
            <a:r>
              <a:rPr lang="id-ID" dirty="0">
                <a:solidFill>
                  <a:schemeClr val="tx1"/>
                </a:solidFill>
                <a:latin typeface="Cambria" panose="02040503050406030204" pitchFamily="18" charset="0"/>
                <a:cs typeface="Arial" panose="020B0604020202020204" pitchFamily="34" charset="0"/>
              </a:rPr>
              <a:t> membawa bangsa Indonesia kepada </a:t>
            </a:r>
            <a:r>
              <a:rPr lang="id-ID" dirty="0" err="1">
                <a:solidFill>
                  <a:schemeClr val="tx1"/>
                </a:solidFill>
                <a:latin typeface="Cambria" panose="02040503050406030204" pitchFamily="18" charset="0"/>
                <a:cs typeface="Arial" panose="020B0604020202020204" pitchFamily="34" charset="0"/>
              </a:rPr>
              <a:t>free</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market</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and</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free</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competition</a:t>
            </a:r>
            <a:r>
              <a:rPr lang="id-ID" dirty="0">
                <a:solidFill>
                  <a:schemeClr val="tx1"/>
                </a:solidFill>
                <a:latin typeface="Cambria" panose="02040503050406030204" pitchFamily="18" charset="0"/>
                <a:cs typeface="Arial" panose="020B0604020202020204" pitchFamily="34" charset="0"/>
              </a:rPr>
              <a:t>.</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Salah satu ciri bisnis pada era global adalah </a:t>
            </a:r>
            <a:r>
              <a:rPr lang="id-ID" dirty="0" err="1">
                <a:solidFill>
                  <a:schemeClr val="tx1"/>
                </a:solidFill>
                <a:latin typeface="Cambria" panose="02040503050406030204" pitchFamily="18" charset="0"/>
                <a:cs typeface="Arial" panose="020B0604020202020204" pitchFamily="34" charset="0"/>
              </a:rPr>
              <a:t>moving</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quickly</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dimana</a:t>
            </a:r>
            <a:r>
              <a:rPr lang="id-ID" dirty="0">
                <a:solidFill>
                  <a:schemeClr val="tx1"/>
                </a:solidFill>
                <a:latin typeface="Cambria" panose="02040503050406030204" pitchFamily="18" charset="0"/>
                <a:cs typeface="Arial" panose="020B0604020202020204" pitchFamily="34" charset="0"/>
              </a:rPr>
              <a:t> terdapat pergerakan yang cepat untuk mengantar manusia kepada suatu kehidupan “dunia tanpa batas” atau </a:t>
            </a:r>
            <a:r>
              <a:rPr lang="id-ID" dirty="0" err="1">
                <a:solidFill>
                  <a:schemeClr val="tx1"/>
                </a:solidFill>
                <a:latin typeface="Cambria" panose="02040503050406030204" pitchFamily="18" charset="0"/>
                <a:cs typeface="Arial" panose="020B0604020202020204" pitchFamily="34" charset="0"/>
              </a:rPr>
              <a:t>borderless</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world</a:t>
            </a:r>
            <a:r>
              <a:rPr lang="id-ID" dirty="0">
                <a:solidFill>
                  <a:schemeClr val="tx1"/>
                </a:solidFill>
                <a:latin typeface="Cambria" panose="02040503050406030204" pitchFamily="18" charset="0"/>
                <a:cs typeface="Arial" panose="020B0604020202020204" pitchFamily="34" charset="0"/>
              </a:rPr>
              <a:t>.</a:t>
            </a:r>
          </a:p>
          <a:p>
            <a:pPr marL="457200" indent="-457200" algn="just">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Kehadiran internet merupakan motor penggerak yang menyebabkan arus pertukaran informasi menjadi sangat singkat dan menjadi pelumas bagi terjadinya persaingan ekonomi global antar negara-negara.</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251520" y="620688"/>
            <a:ext cx="8589640" cy="576064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Jika kedua belah pihak sudah menyetujui untuk menyelesaikan sengketa melalui arbitrase, maka pengadilan tidak lagi memiliki kompetensi absolut untuk menyelesaikan sengketa tersebut. Artinya, pengadilan tidak dapat menerima gugatan terkait sengketa tersebut.</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Pilihan untuk menyelesaikan sengketa melalui arbitrase juga dapat memberikan beberapa keuntungan bagi para pihak yang bersengketa, seperti privasi dan kecepatan penyelesaian sengketa.</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2935971"/>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60E41-AD2D-8849-A20D-A85330494EA2}"/>
              </a:ext>
            </a:extLst>
          </p:cNvPr>
          <p:cNvSpPr txBox="1">
            <a:spLocks/>
          </p:cNvSpPr>
          <p:nvPr/>
        </p:nvSpPr>
        <p:spPr>
          <a:xfrm>
            <a:off x="251520" y="620688"/>
            <a:ext cx="8589640" cy="576064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Selain itu, arbitrase juga dapat dilakukan secara </a:t>
            </a:r>
            <a:r>
              <a:rPr lang="id-ID" dirty="0" err="1">
                <a:solidFill>
                  <a:schemeClr val="tx1"/>
                </a:solidFill>
                <a:latin typeface="Cambria" panose="02040503050406030204" pitchFamily="18" charset="0"/>
                <a:cs typeface="Arial" panose="020B0604020202020204" pitchFamily="34" charset="0"/>
              </a:rPr>
              <a:t>online</a:t>
            </a:r>
            <a:r>
              <a:rPr lang="id-ID" dirty="0">
                <a:solidFill>
                  <a:schemeClr val="tx1"/>
                </a:solidFill>
                <a:latin typeface="Cambria" panose="02040503050406030204" pitchFamily="18" charset="0"/>
                <a:cs typeface="Arial" panose="020B0604020202020204" pitchFamily="34" charset="0"/>
              </a:rPr>
              <a:t>, yang dapat memudahkan para pihak yang bersengketa untuk mengakses proses penyelesaian sengketa tanpa harus datang ke tempat yang sama.</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Meskipun putusan arbitrase memiliki kekuatan </a:t>
            </a:r>
            <a:r>
              <a:rPr lang="id-ID" dirty="0" err="1">
                <a:solidFill>
                  <a:schemeClr val="tx1"/>
                </a:solidFill>
                <a:latin typeface="Cambria" panose="02040503050406030204" pitchFamily="18" charset="0"/>
                <a:cs typeface="Arial" panose="020B0604020202020204" pitchFamily="34" charset="0"/>
              </a:rPr>
              <a:t>eksekutorial</a:t>
            </a:r>
            <a:r>
              <a:rPr lang="id-ID" dirty="0">
                <a:solidFill>
                  <a:schemeClr val="tx1"/>
                </a:solidFill>
                <a:latin typeface="Cambria" panose="02040503050406030204" pitchFamily="18" charset="0"/>
                <a:cs typeface="Arial" panose="020B0604020202020204" pitchFamily="34" charset="0"/>
              </a:rPr>
              <a:t> setara dengan putusan pengadilan, namun apabila terdapat pelanggaran terkait pelaksanaan putusan arbitrase, maka para pihak yang bersengketa masih dapat mengajukan gugatan ke pengadilan untuk menyelesaikan sengketa tersebut.</a:t>
            </a:r>
          </a:p>
          <a:p>
            <a:pPr marL="457200" indent="-457200" algn="just">
              <a:buFont typeface="Wingdings" pitchFamily="2" charset="2"/>
              <a:buChar char="q"/>
            </a:pPr>
            <a:r>
              <a:rPr lang="id-ID">
                <a:solidFill>
                  <a:schemeClr val="tx1"/>
                </a:solidFill>
                <a:latin typeface="Cambria" panose="02040503050406030204" pitchFamily="18" charset="0"/>
                <a:cs typeface="Arial" panose="020B0604020202020204" pitchFamily="34" charset="0"/>
              </a:rPr>
              <a:t>Putusan </a:t>
            </a:r>
            <a:r>
              <a:rPr lang="id-ID" dirty="0">
                <a:solidFill>
                  <a:schemeClr val="tx1"/>
                </a:solidFill>
                <a:latin typeface="Cambria" panose="02040503050406030204" pitchFamily="18" charset="0"/>
                <a:cs typeface="Arial" panose="020B0604020202020204" pitchFamily="34" charset="0"/>
              </a:rPr>
              <a:t>akhir yang diambil oleh pengadilan harus selalu mempertimbangkan putusan arbitrase yang telah dijatuhkan sebelumnya.</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8540210"/>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08720"/>
            <a:ext cx="8229600" cy="521744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bg1"/>
                </a:solidFill>
                <a:latin typeface="Cambria" panose="02040503050406030204" pitchFamily="18" charset="0"/>
                <a:cs typeface="Arial" panose="020B0604020202020204" pitchFamily="34" charset="0"/>
              </a:rPr>
              <a:t>Pertumbuhan internet yang semakin hari semakin canggih terlihat dengan hadirnya beberapa aplikasi yang sangat membantu memudahkan aktivitas banyak orang.</a:t>
            </a:r>
          </a:p>
          <a:p>
            <a:pPr marL="457200" indent="-457200" algn="just">
              <a:buFont typeface="Arial" pitchFamily="34" charset="0"/>
              <a:buChar char="•"/>
            </a:pPr>
            <a:r>
              <a:rPr lang="id-ID" dirty="0">
                <a:solidFill>
                  <a:schemeClr val="bg1"/>
                </a:solidFill>
                <a:latin typeface="Cambria" panose="02040503050406030204" pitchFamily="18" charset="0"/>
                <a:cs typeface="Arial" panose="020B0604020202020204" pitchFamily="34" charset="0"/>
              </a:rPr>
              <a:t>Salah satu contohnya adalah kemudahan akses perjalanan untuk memesan tiket kereta api. Dalam hal ini, kita tidak perlu lagi datang langsung ke stasiun untuk membeli tiket ke kota tujuan karena dengan bantuan internet kita dapat memesan tiket hanya dari rumah.</a:t>
            </a:r>
          </a:p>
          <a:p>
            <a:pPr marL="457200" indent="-457200" algn="just">
              <a:buFont typeface="Arial" pitchFamily="34" charset="0"/>
              <a:buChar char="•"/>
            </a:pPr>
            <a:r>
              <a:rPr lang="id-ID" dirty="0">
                <a:solidFill>
                  <a:schemeClr val="bg1"/>
                </a:solidFill>
                <a:latin typeface="Cambria" panose="02040503050406030204" pitchFamily="18" charset="0"/>
                <a:cs typeface="Arial" panose="020B0604020202020204" pitchFamily="34" charset="0"/>
              </a:rPr>
              <a:t>Tidak hanya untuk memesan tiket kereta api, internet juga memberikan kemudahan untuk belanja. Berbagai macam kebutuhan hidup dapat kita beli melalui perdagangan elektronik (</a:t>
            </a:r>
            <a:r>
              <a:rPr lang="id-ID" dirty="0" err="1">
                <a:solidFill>
                  <a:schemeClr val="bg1"/>
                </a:solidFill>
                <a:latin typeface="Cambria" panose="02040503050406030204" pitchFamily="18" charset="0"/>
                <a:cs typeface="Arial" panose="020B0604020202020204" pitchFamily="34" charset="0"/>
              </a:rPr>
              <a:t>e-commerce</a:t>
            </a:r>
            <a:r>
              <a:rPr lang="id-ID" dirty="0">
                <a:solidFill>
                  <a:schemeClr val="bg1"/>
                </a:solidFill>
                <a:latin typeface="Cambria" panose="02040503050406030204" pitchFamily="18" charset="0"/>
                <a:cs typeface="Arial" panose="020B0604020202020204" pitchFamily="34" charset="0"/>
              </a:rPr>
              <a:t>), termasuk kebutuhan utama (primer), kebutuhan </a:t>
            </a:r>
            <a:r>
              <a:rPr lang="id-ID" dirty="0" err="1">
                <a:solidFill>
                  <a:schemeClr val="bg1"/>
                </a:solidFill>
                <a:latin typeface="Cambria" panose="02040503050406030204" pitchFamily="18" charset="0"/>
                <a:cs typeface="Arial" panose="020B0604020202020204" pitchFamily="34" charset="0"/>
              </a:rPr>
              <a:t>tambahin</a:t>
            </a:r>
            <a:r>
              <a:rPr lang="id-ID" dirty="0">
                <a:solidFill>
                  <a:schemeClr val="bg1"/>
                </a:solidFill>
                <a:latin typeface="Cambria" panose="02040503050406030204" pitchFamily="18" charset="0"/>
                <a:cs typeface="Arial" panose="020B0604020202020204" pitchFamily="34" charset="0"/>
              </a:rPr>
              <a:t> (sekunder), dan kebutuhan mewah (tersier).</a:t>
            </a:r>
            <a:endParaRPr lang="id-ID" sz="2600" dirty="0">
              <a:solidFill>
                <a:schemeClr val="bg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677313869"/>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08720"/>
            <a:ext cx="8229600" cy="521744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bg1"/>
                </a:solidFill>
                <a:latin typeface="Cambria" panose="02040503050406030204" pitchFamily="18" charset="0"/>
                <a:cs typeface="Arial" panose="020B0604020202020204" pitchFamily="34" charset="0"/>
              </a:rPr>
              <a:t>Beberapa laporan meramalkan Indonesia akan menjadi negara dengan sektor perekonomian yang paling besar di dunia selama beberapa dekade mendatang. Hal ini terlihat dari pertumbuhan ekonomi digital di Indonesia meningkat pesat terutama beberapa tahun terakhir bahkan mencapai 67 persen berdasarkan hasil laporan Google, </a:t>
            </a:r>
            <a:r>
              <a:rPr lang="id-ID" dirty="0" err="1">
                <a:solidFill>
                  <a:schemeClr val="bg1"/>
                </a:solidFill>
                <a:latin typeface="Cambria" panose="02040503050406030204" pitchFamily="18" charset="0"/>
                <a:cs typeface="Arial" panose="020B0604020202020204" pitchFamily="34" charset="0"/>
              </a:rPr>
              <a:t>Temasek</a:t>
            </a:r>
            <a:r>
              <a:rPr lang="id-ID" dirty="0">
                <a:solidFill>
                  <a:schemeClr val="bg1"/>
                </a:solidFill>
                <a:latin typeface="Cambria" panose="02040503050406030204" pitchFamily="18" charset="0"/>
                <a:cs typeface="Arial" panose="020B0604020202020204" pitchFamily="34" charset="0"/>
              </a:rPr>
              <a:t> dan Bain Company dalam laporan </a:t>
            </a:r>
            <a:r>
              <a:rPr lang="id-ID" dirty="0" err="1">
                <a:solidFill>
                  <a:schemeClr val="bg1"/>
                </a:solidFill>
                <a:latin typeface="Cambria" panose="02040503050406030204" pitchFamily="18" charset="0"/>
                <a:cs typeface="Arial" panose="020B0604020202020204" pitchFamily="34" charset="0"/>
              </a:rPr>
              <a:t>e</a:t>
            </a:r>
            <a:r>
              <a:rPr lang="id-ID" dirty="0">
                <a:solidFill>
                  <a:schemeClr val="bg1"/>
                </a:solidFill>
                <a:latin typeface="Cambria" panose="02040503050406030204" pitchFamily="18" charset="0"/>
                <a:cs typeface="Arial" panose="020B0604020202020204" pitchFamily="34" charset="0"/>
              </a:rPr>
              <a:t>- </a:t>
            </a:r>
            <a:r>
              <a:rPr lang="id-ID" dirty="0" err="1">
                <a:solidFill>
                  <a:schemeClr val="bg1"/>
                </a:solidFill>
                <a:latin typeface="Cambria" panose="02040503050406030204" pitchFamily="18" charset="0"/>
                <a:cs typeface="Arial" panose="020B0604020202020204" pitchFamily="34" charset="0"/>
              </a:rPr>
              <a:t>Conomy</a:t>
            </a:r>
            <a:r>
              <a:rPr lang="id-ID" dirty="0">
                <a:solidFill>
                  <a:schemeClr val="bg1"/>
                </a:solidFill>
                <a:latin typeface="Cambria" panose="02040503050406030204" pitchFamily="18" charset="0"/>
                <a:cs typeface="Arial" panose="020B0604020202020204" pitchFamily="34" charset="0"/>
              </a:rPr>
              <a:t> SEA tahun 2021.</a:t>
            </a:r>
            <a:endParaRPr lang="id-ID" sz="2600" dirty="0">
              <a:solidFill>
                <a:schemeClr val="bg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71519845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Sisi positif di era digital dalam transaksi keuangan memberikan kemudahan yang lebih besar, membuat transaksi menjadi lebih efektif dan efisien. Namun, sisi negatif yang lebih dominan adalah terkait perlindungan data pribadi dan kebocoran data pribadi.</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rsegi Panjang Terlingkari 1">
            <a:extLst>
              <a:ext uri="{FF2B5EF4-FFF2-40B4-BE49-F238E27FC236}">
                <a16:creationId xmlns:a16="http://schemas.microsoft.com/office/drawing/2014/main" id="{7C958685-6350-5842-9FE8-D4D729A8A26F}"/>
              </a:ext>
            </a:extLst>
          </p:cNvPr>
          <p:cNvSpPr/>
          <p:nvPr/>
        </p:nvSpPr>
        <p:spPr>
          <a:xfrm>
            <a:off x="755576" y="1124744"/>
            <a:ext cx="7776864" cy="38164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latin typeface="Cambria" panose="02040503050406030204" pitchFamily="18" charset="0"/>
              </a:rPr>
              <a:t>Data pribadi menjadi komponen penting dalam dunia bisnis, sering disebut sebagai minyak baru‘ di era </a:t>
            </a:r>
            <a:r>
              <a:rPr lang="id-ID" sz="2000" dirty="0" err="1">
                <a:latin typeface="Cambria" panose="02040503050406030204" pitchFamily="18" charset="0"/>
              </a:rPr>
              <a:t>Society</a:t>
            </a:r>
            <a:r>
              <a:rPr lang="id-ID" sz="2000" dirty="0">
                <a:latin typeface="Cambria" panose="02040503050406030204" pitchFamily="18" charset="0"/>
              </a:rPr>
              <a:t> 5.0. Hal ini karena data pribadi memuat informasi yang sangat berharga, baik berupa data umum (seperti nama lengkap, jenis kelamin, kewarganegaraan, agama, status perkawinan) maupun data spesifik (data keuangan, data kesehatan, data </a:t>
            </a:r>
            <a:r>
              <a:rPr lang="id-ID" sz="2000" dirty="0" err="1">
                <a:latin typeface="Cambria" panose="02040503050406030204" pitchFamily="18" charset="0"/>
              </a:rPr>
              <a:t>biometrik</a:t>
            </a:r>
            <a:r>
              <a:rPr lang="id-ID" sz="2000" dirty="0">
                <a:latin typeface="Cambria" panose="02040503050406030204" pitchFamily="18" charset="0"/>
              </a:rPr>
              <a:t>, data genetika, catatan kriminal, serta data anak). </a:t>
            </a:r>
          </a:p>
          <a:p>
            <a:pPr algn="ctr"/>
            <a:endParaRPr lang="id-ID" sz="2000" dirty="0">
              <a:latin typeface="Cambria" panose="02040503050406030204" pitchFamily="18" charset="0"/>
            </a:endParaRPr>
          </a:p>
        </p:txBody>
      </p:sp>
    </p:spTree>
    <p:extLst>
      <p:ext uri="{BB962C8B-B14F-4D97-AF65-F5344CB8AC3E}">
        <p14:creationId xmlns:p14="http://schemas.microsoft.com/office/powerpoint/2010/main" val="145872588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rsegi Panjang Terlingkari 1">
            <a:extLst>
              <a:ext uri="{FF2B5EF4-FFF2-40B4-BE49-F238E27FC236}">
                <a16:creationId xmlns:a16="http://schemas.microsoft.com/office/drawing/2014/main" id="{7C958685-6350-5842-9FE8-D4D729A8A26F}"/>
              </a:ext>
            </a:extLst>
          </p:cNvPr>
          <p:cNvSpPr/>
          <p:nvPr/>
        </p:nvSpPr>
        <p:spPr>
          <a:xfrm>
            <a:off x="755576" y="1124744"/>
            <a:ext cx="7776864" cy="381642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000" dirty="0">
                <a:latin typeface="Cambria" panose="02040503050406030204" pitchFamily="18" charset="0"/>
              </a:rPr>
              <a:t>Data pribadi yang dicuri sering kali dijual atau digunakan tanpa persetujuan pemiliknya, menimbulkan kerugian yang signifikan bagi konsumen dan bisnis. Berdasarkan data dari berbagai laporan, pola pencurian data menunjukkan peningkatan yang konsisten setiap tahun. Sebagai contoh, laporan tahunan keamanan siber tahun 2023 mencatat bahwa kasus peretasan dan pencurian data semakin meningkat. Perlindungan yang memadai sangat diperlukan untuk mencegah penyalahgunaan data ini, karena dampak dari pencurian dan peretasan dapat menimbulkan masalah hukum yang serius bagi konsumen dan perusahaan.</a:t>
            </a:r>
          </a:p>
        </p:txBody>
      </p:sp>
    </p:spTree>
    <p:extLst>
      <p:ext uri="{BB962C8B-B14F-4D97-AF65-F5344CB8AC3E}">
        <p14:creationId xmlns:p14="http://schemas.microsoft.com/office/powerpoint/2010/main" val="3908901495"/>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Perlindungan Konsumen Terhadap Kasus Kebocoran Data Pribadi Di Indonesia</a:t>
            </a:r>
            <a:endParaRPr lang="id-ID" sz="3200" dirty="0"/>
          </a:p>
        </p:txBody>
      </p:sp>
      <p:graphicFrame>
        <p:nvGraphicFramePr>
          <p:cNvPr id="2" name="Diagram 1">
            <a:extLst>
              <a:ext uri="{FF2B5EF4-FFF2-40B4-BE49-F238E27FC236}">
                <a16:creationId xmlns:a16="http://schemas.microsoft.com/office/drawing/2014/main" id="{50F999B2-443A-4B42-9532-10D639152DF8}"/>
              </a:ext>
            </a:extLst>
          </p:cNvPr>
          <p:cNvGraphicFramePr/>
          <p:nvPr>
            <p:extLst>
              <p:ext uri="{D42A27DB-BD31-4B8C-83A1-F6EECF244321}">
                <p14:modId xmlns:p14="http://schemas.microsoft.com/office/powerpoint/2010/main" val="206399988"/>
              </p:ext>
            </p:extLst>
          </p:nvPr>
        </p:nvGraphicFramePr>
        <p:xfrm>
          <a:off x="323528" y="1397000"/>
          <a:ext cx="8568952"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890123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Perlindungan Konsumen Terhadap Kasus Kebocoran Data Pribadi Di Indonesia</a:t>
            </a:r>
            <a:endParaRPr lang="id-ID" sz="3200" dirty="0"/>
          </a:p>
        </p:txBody>
      </p:sp>
      <p:graphicFrame>
        <p:nvGraphicFramePr>
          <p:cNvPr id="2" name="Diagram 1">
            <a:extLst>
              <a:ext uri="{FF2B5EF4-FFF2-40B4-BE49-F238E27FC236}">
                <a16:creationId xmlns:a16="http://schemas.microsoft.com/office/drawing/2014/main" id="{B77EA4E7-7475-7747-AA22-A93B4EDA1D9B}"/>
              </a:ext>
            </a:extLst>
          </p:cNvPr>
          <p:cNvGraphicFramePr/>
          <p:nvPr>
            <p:extLst>
              <p:ext uri="{D42A27DB-BD31-4B8C-83A1-F6EECF244321}">
                <p14:modId xmlns:p14="http://schemas.microsoft.com/office/powerpoint/2010/main" val="1352503545"/>
              </p:ext>
            </p:extLst>
          </p:nvPr>
        </p:nvGraphicFramePr>
        <p:xfrm>
          <a:off x="107504" y="1397000"/>
          <a:ext cx="8928992"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17342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2970</TotalTime>
  <Words>1542</Words>
  <Application>Microsoft Macintosh PowerPoint</Application>
  <PresentationFormat>Tampilan Layar (4:3)</PresentationFormat>
  <Paragraphs>60</Paragraphs>
  <Slides>22</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22</vt:i4>
      </vt:variant>
    </vt:vector>
  </HeadingPairs>
  <TitlesOfParts>
    <vt:vector size="28"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467</cp:revision>
  <cp:lastPrinted>2017-08-29T02:54:51Z</cp:lastPrinted>
  <dcterms:created xsi:type="dcterms:W3CDTF">2010-04-18T12:06:30Z</dcterms:created>
  <dcterms:modified xsi:type="dcterms:W3CDTF">2025-06-18T01:11:50Z</dcterms:modified>
</cp:coreProperties>
</file>