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FF50A9-297D-445A-98DB-88B376F73205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93CFB17-185D-4986-8C59-3CDAF8595C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4015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</a:rPr>
              <a:t>PIAGAM MADINAH DAN RESOLUSI KONFLIK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7776864" cy="4608512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Rasulullah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Nabi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Muhammad SAW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menepatkan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Madinah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tengah-tengah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mengamininya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Islam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ditanamkan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beliau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Rasulullah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berhasil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perwujudan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gagasan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Arabia,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beliau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Islam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agama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rekonsiliasi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0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6\DUL¶DW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kekeluargaan</a:t>
            </a:r>
            <a:r>
              <a:rPr lang="en-US" dirty="0" smtClean="0"/>
              <a:t>,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 agama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, yang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dijalani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direalisasikan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tindakan.20 Kita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Negara </a:t>
            </a:r>
            <a:r>
              <a:rPr lang="en-US" dirty="0" err="1" smtClean="0"/>
              <a:t>Madinah</a:t>
            </a:r>
            <a:r>
              <a:rPr lang="en-US" dirty="0" smtClean="0"/>
              <a:t> (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berbudaya</a:t>
            </a:r>
            <a:r>
              <a:rPr lang="en-US" dirty="0" smtClean="0"/>
              <a:t>), yang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agama </a:t>
            </a:r>
            <a:r>
              <a:rPr lang="en-US" dirty="0" err="1" smtClean="0"/>
              <a:t>tediri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Anshar</a:t>
            </a:r>
            <a:r>
              <a:rPr lang="en-US" dirty="0" smtClean="0"/>
              <a:t>,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Muhajirin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foundasi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Islam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, Islam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Islam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sekecil-kecilnya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yang paling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sekalipun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.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Muhammad SAW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622 M. </a:t>
            </a:r>
            <a:r>
              <a:rPr lang="en-US" dirty="0" err="1" smtClean="0"/>
              <a:t>dalam</a:t>
            </a:r>
            <a:r>
              <a:rPr lang="en-US" dirty="0" smtClean="0"/>
              <a:t> Islam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agama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(The </a:t>
            </a:r>
            <a:r>
              <a:rPr lang="en-US" dirty="0" err="1" smtClean="0"/>
              <a:t>Relegious</a:t>
            </a:r>
            <a:r>
              <a:rPr lang="en-US" dirty="0" smtClean="0"/>
              <a:t> and The </a:t>
            </a:r>
            <a:r>
              <a:rPr lang="en-US" dirty="0" err="1" smtClean="0"/>
              <a:t>Seculer</a:t>
            </a:r>
            <a:r>
              <a:rPr lang="en-US" dirty="0" smtClean="0"/>
              <a:t>),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agama Kristen yang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Gereja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(The Church and The World).21 </a:t>
            </a:r>
            <a:r>
              <a:rPr lang="en-US" dirty="0" err="1" smtClean="0"/>
              <a:t>Maka</a:t>
            </a:r>
            <a:r>
              <a:rPr lang="en-US" dirty="0" smtClean="0"/>
              <a:t>,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Yatsrib</a:t>
            </a:r>
            <a:r>
              <a:rPr lang="en-US" dirty="0" smtClean="0"/>
              <a:t> (</a:t>
            </a:r>
            <a:r>
              <a:rPr lang="en-US" dirty="0" err="1" smtClean="0"/>
              <a:t>Madinah</a:t>
            </a:r>
            <a:r>
              <a:rPr lang="en-US" dirty="0" smtClean="0"/>
              <a:t>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bersejarah</a:t>
            </a:r>
            <a:r>
              <a:rPr lang="en-US" dirty="0" smtClean="0"/>
              <a:t> </a:t>
            </a:r>
            <a:r>
              <a:rPr lang="en-US" dirty="0" err="1" smtClean="0"/>
              <a:t>permulaan</a:t>
            </a:r>
            <a:r>
              <a:rPr lang="en-US" dirty="0" smtClean="0"/>
              <a:t> </a:t>
            </a:r>
            <a:r>
              <a:rPr lang="en-US" dirty="0" err="1" smtClean="0"/>
              <a:t>bedirinya</a:t>
            </a:r>
            <a:r>
              <a:rPr lang="en-US" dirty="0" smtClean="0"/>
              <a:t> 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Islam. Di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yang multi </a:t>
            </a:r>
            <a:r>
              <a:rPr lang="en-US" dirty="0" err="1" smtClean="0"/>
              <a:t>etnis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agama yang </a:t>
            </a:r>
            <a:r>
              <a:rPr lang="en-US" dirty="0" err="1" smtClean="0"/>
              <a:t>beragam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pluralitas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luput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. Di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, </a:t>
            </a:r>
            <a:r>
              <a:rPr lang="en-US" dirty="0" err="1" smtClean="0"/>
              <a:t>pluralitas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gilirannya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(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).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inisiaitf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(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).22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, yang </a:t>
            </a:r>
            <a:r>
              <a:rPr lang="en-US" dirty="0" err="1" smtClean="0"/>
              <a:t>katakanlah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contract social </a:t>
            </a:r>
            <a:r>
              <a:rPr lang="en-US" dirty="0" err="1" smtClean="0"/>
              <a:t>pertama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golon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45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yang </a:t>
            </a:r>
            <a:r>
              <a:rPr lang="en-US" dirty="0" err="1" smtClean="0"/>
              <a:t>mantap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sekalipun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ras</a:t>
            </a:r>
            <a:r>
              <a:rPr lang="en-US" dirty="0" smtClean="0"/>
              <a:t>, </a:t>
            </a:r>
            <a:r>
              <a:rPr lang="en-US" dirty="0" err="1" smtClean="0"/>
              <a:t>keturunan</a:t>
            </a:r>
            <a:r>
              <a:rPr lang="en-US" dirty="0" smtClean="0"/>
              <a:t>,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agama.23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Harun</a:t>
            </a:r>
            <a:r>
              <a:rPr lang="en-US" dirty="0" smtClean="0"/>
              <a:t> </a:t>
            </a:r>
            <a:r>
              <a:rPr lang="en-US" dirty="0" err="1" smtClean="0"/>
              <a:t>Nasution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di </a:t>
            </a:r>
            <a:r>
              <a:rPr lang="en-US" dirty="0" err="1" smtClean="0"/>
              <a:t>Madinah</a:t>
            </a:r>
            <a:r>
              <a:rPr lang="en-US" dirty="0" smtClean="0"/>
              <a:t>, agar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di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penghuninya</a:t>
            </a:r>
            <a:r>
              <a:rPr lang="en-US" dirty="0" smtClean="0"/>
              <a:t>.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Muhammad SAW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Kesepakatan</a:t>
            </a:r>
            <a:r>
              <a:rPr lang="en-US" dirty="0" smtClean="0"/>
              <a:t> contract social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berdaulat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di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Muhammad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mengemban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Negara.24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Negara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konstitusinya</a:t>
            </a:r>
            <a:r>
              <a:rPr lang="en-US" dirty="0" smtClean="0"/>
              <a:t>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. </a:t>
            </a:r>
            <a:r>
              <a:rPr lang="en-US" dirty="0" err="1" smtClean="0"/>
              <a:t>Masalah</a:t>
            </a:r>
            <a:r>
              <a:rPr lang="en-US" dirty="0" smtClean="0"/>
              <a:t> intern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. </a:t>
            </a:r>
            <a:r>
              <a:rPr lang="en-US" dirty="0" err="1" smtClean="0"/>
              <a:t>Munawir</a:t>
            </a:r>
            <a:r>
              <a:rPr lang="en-US" dirty="0" smtClean="0"/>
              <a:t> </a:t>
            </a:r>
            <a:r>
              <a:rPr lang="en-US" dirty="0" err="1" smtClean="0"/>
              <a:t>Syazali</a:t>
            </a:r>
            <a:r>
              <a:rPr lang="en-US" dirty="0" smtClean="0"/>
              <a:t> </a:t>
            </a:r>
            <a:r>
              <a:rPr lang="en-US" dirty="0" err="1" smtClean="0"/>
              <a:t>menyimpulkan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berikut:25 1.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pemeluk</a:t>
            </a:r>
            <a:r>
              <a:rPr lang="en-US" dirty="0" smtClean="0"/>
              <a:t> Islam,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. 2.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Islam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yang lain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; 3. </a:t>
            </a:r>
            <a:r>
              <a:rPr lang="en-US" dirty="0" err="1" smtClean="0"/>
              <a:t>Bertentangga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4.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musuh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5. </a:t>
            </a:r>
            <a:r>
              <a:rPr lang="en-US" dirty="0" err="1" smtClean="0"/>
              <a:t>Membela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teraniaya</a:t>
            </a:r>
            <a:r>
              <a:rPr lang="en-US" dirty="0" smtClean="0"/>
              <a:t> 6.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menasehati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7.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82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keterangan-keterangan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Munawir</a:t>
            </a:r>
            <a:r>
              <a:rPr lang="en-US" dirty="0" smtClean="0"/>
              <a:t> </a:t>
            </a:r>
            <a:r>
              <a:rPr lang="en-US" dirty="0" err="1" smtClean="0"/>
              <a:t>Syazali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, yang </a:t>
            </a:r>
            <a:r>
              <a:rPr lang="en-US" dirty="0" err="1" smtClean="0"/>
              <a:t>dicetuskan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ideal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Islam,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. Muhammad </a:t>
            </a:r>
            <a:r>
              <a:rPr lang="en-US" dirty="0" err="1" smtClean="0"/>
              <a:t>Thahir</a:t>
            </a:r>
            <a:r>
              <a:rPr lang="en-US" dirty="0" smtClean="0"/>
              <a:t> </a:t>
            </a:r>
            <a:r>
              <a:rPr lang="en-US" dirty="0" err="1" smtClean="0"/>
              <a:t>Azhari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Negara </a:t>
            </a:r>
            <a:r>
              <a:rPr lang="en-US" dirty="0" err="1" smtClean="0"/>
              <a:t>dalam</a:t>
            </a:r>
            <a:r>
              <a:rPr lang="en-US" dirty="0" smtClean="0"/>
              <a:t> Islam </a:t>
            </a:r>
            <a:r>
              <a:rPr lang="en-US" dirty="0" err="1" smtClean="0"/>
              <a:t>Nomokrasi</a:t>
            </a:r>
            <a:r>
              <a:rPr lang="en-US" dirty="0" smtClean="0"/>
              <a:t> (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teokrasi</a:t>
            </a:r>
            <a:r>
              <a:rPr lang="en-US" dirty="0" smtClean="0"/>
              <a:t>.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nomokrasi</a:t>
            </a:r>
            <a:r>
              <a:rPr lang="en-US" dirty="0" smtClean="0"/>
              <a:t>) Islam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berikut:26 1.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Amanah</a:t>
            </a:r>
            <a:r>
              <a:rPr lang="en-US" dirty="0" smtClean="0"/>
              <a:t>. 2.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 3.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. 4.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HAM 5.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6.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7. </a:t>
            </a:r>
            <a:r>
              <a:rPr lang="en-US" dirty="0" err="1" smtClean="0"/>
              <a:t>Prisni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8.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ketaatan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Rasyid</a:t>
            </a:r>
            <a:r>
              <a:rPr lang="en-US" dirty="0" smtClean="0"/>
              <a:t> </a:t>
            </a:r>
            <a:r>
              <a:rPr lang="en-US" dirty="0" err="1" smtClean="0"/>
              <a:t>Ridha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Islam: 1. Negara </a:t>
            </a:r>
            <a:r>
              <a:rPr lang="en-US" dirty="0" err="1" smtClean="0"/>
              <a:t>Teokrasi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 (</a:t>
            </a:r>
            <a:r>
              <a:rPr lang="en-US" dirty="0" err="1" smtClean="0"/>
              <a:t>akal</a:t>
            </a:r>
            <a:r>
              <a:rPr lang="en-US" dirty="0" smtClean="0"/>
              <a:t>)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0X¶WD]LODK 2.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yang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rahabilitasi</a:t>
            </a:r>
            <a:r>
              <a:rPr lang="en-US" dirty="0" smtClean="0"/>
              <a:t> </a:t>
            </a:r>
            <a:r>
              <a:rPr lang="en-US" dirty="0" err="1" smtClean="0"/>
              <a:t>kekhalifahan</a:t>
            </a:r>
            <a:r>
              <a:rPr lang="en-US" dirty="0" smtClean="0"/>
              <a:t> (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orang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khalifah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kotanya</a:t>
            </a:r>
            <a:r>
              <a:rPr lang="en-US" dirty="0" smtClean="0"/>
              <a:t>).27 Dari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pemakalah</a:t>
            </a:r>
            <a:r>
              <a:rPr lang="en-US" dirty="0" smtClean="0"/>
              <a:t> </a:t>
            </a:r>
            <a:r>
              <a:rPr lang="en-US" dirty="0" err="1" smtClean="0"/>
              <a:t>agaknya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Muhammad </a:t>
            </a:r>
            <a:r>
              <a:rPr lang="en-US" dirty="0" err="1" smtClean="0"/>
              <a:t>Thahir</a:t>
            </a:r>
            <a:r>
              <a:rPr lang="en-US" dirty="0" smtClean="0"/>
              <a:t> </a:t>
            </a:r>
            <a:r>
              <a:rPr lang="en-US" dirty="0" err="1" smtClean="0"/>
              <a:t>Azhari</a:t>
            </a:r>
            <a:r>
              <a:rPr lang="en-US" dirty="0" smtClean="0"/>
              <a:t> yang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Negara </a:t>
            </a:r>
            <a:r>
              <a:rPr lang="en-US" dirty="0" err="1" smtClean="0"/>
              <a:t>dalam</a:t>
            </a:r>
            <a:r>
              <a:rPr lang="en-US" dirty="0" smtClean="0"/>
              <a:t> Islam </a:t>
            </a:r>
            <a:r>
              <a:rPr lang="en-US" dirty="0" err="1" smtClean="0"/>
              <a:t>Nomokrasi</a:t>
            </a:r>
            <a:r>
              <a:rPr lang="en-US" dirty="0" smtClean="0"/>
              <a:t> (Negara 26 Muhammad </a:t>
            </a:r>
            <a:r>
              <a:rPr lang="en-US" dirty="0" err="1" smtClean="0"/>
              <a:t>Thahir</a:t>
            </a:r>
            <a:r>
              <a:rPr lang="en-US" dirty="0" smtClean="0"/>
              <a:t> </a:t>
            </a:r>
            <a:r>
              <a:rPr lang="en-US" dirty="0" err="1" smtClean="0"/>
              <a:t>Azhary</a:t>
            </a:r>
            <a:r>
              <a:rPr lang="en-US" dirty="0" smtClean="0"/>
              <a:t>, Negara </a:t>
            </a:r>
            <a:r>
              <a:rPr lang="en-US" dirty="0" err="1" smtClean="0"/>
              <a:t>Hukum</a:t>
            </a:r>
            <a:r>
              <a:rPr lang="en-US" dirty="0" smtClean="0"/>
              <a:t> (Jakarta: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Bintang</a:t>
            </a:r>
            <a:r>
              <a:rPr lang="en-US" dirty="0" smtClean="0"/>
              <a:t>, 1992), Cet. I.,h.34 27 Hamid </a:t>
            </a:r>
            <a:r>
              <a:rPr lang="en-US" dirty="0" err="1" smtClean="0"/>
              <a:t>Enayat</a:t>
            </a:r>
            <a:r>
              <a:rPr lang="en-US" dirty="0" smtClean="0"/>
              <a:t>,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Sunni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Syiah</a:t>
            </a:r>
            <a:r>
              <a:rPr lang="en-US" dirty="0" smtClean="0"/>
              <a:t>, (Bandung: </a:t>
            </a:r>
            <a:r>
              <a:rPr lang="en-US" dirty="0" err="1" smtClean="0"/>
              <a:t>Pustaka</a:t>
            </a:r>
            <a:r>
              <a:rPr lang="en-US" dirty="0" smtClean="0"/>
              <a:t>, 1988), h. 110-117. </a:t>
            </a:r>
            <a:r>
              <a:rPr lang="en-US" dirty="0" err="1" smtClean="0"/>
              <a:t>Bukhori</a:t>
            </a:r>
            <a:r>
              <a:rPr lang="en-US" dirty="0" smtClean="0"/>
              <a:t> Abdul </a:t>
            </a:r>
            <a:r>
              <a:rPr lang="en-US" dirty="0" err="1" smtClean="0"/>
              <a:t>Shomad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..... Al-</a:t>
            </a:r>
            <a:r>
              <a:rPr lang="en-US" dirty="0" err="1" smtClean="0"/>
              <a:t>AdYaN</a:t>
            </a:r>
            <a:r>
              <a:rPr lang="en-US" dirty="0" smtClean="0"/>
              <a:t>/</a:t>
            </a:r>
            <a:r>
              <a:rPr lang="en-US" dirty="0" err="1" smtClean="0"/>
              <a:t>Vol.VIII</a:t>
            </a:r>
            <a:r>
              <a:rPr lang="en-US" dirty="0" smtClean="0"/>
              <a:t>, N0.2/</a:t>
            </a:r>
            <a:r>
              <a:rPr lang="en-US" dirty="0" err="1" smtClean="0"/>
              <a:t>Juli-Desember</a:t>
            </a:r>
            <a:r>
              <a:rPr lang="en-US" dirty="0" smtClean="0"/>
              <a:t> /2013 63 </a:t>
            </a:r>
            <a:r>
              <a:rPr lang="en-US" dirty="0" err="1" smtClean="0"/>
              <a:t>Hukum</a:t>
            </a:r>
            <a:r>
              <a:rPr lang="en-US" dirty="0" smtClean="0"/>
              <a:t>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Teograsi</a:t>
            </a:r>
            <a:r>
              <a:rPr lang="en-US" dirty="0" smtClean="0"/>
              <a:t> (Negara </a:t>
            </a:r>
            <a:r>
              <a:rPr lang="en-US" dirty="0" err="1" smtClean="0"/>
              <a:t>Ketuhanan</a:t>
            </a:r>
            <a:r>
              <a:rPr lang="en-US" dirty="0" smtClean="0"/>
              <a:t>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Rasyid</a:t>
            </a:r>
            <a:r>
              <a:rPr lang="en-US" dirty="0" smtClean="0"/>
              <a:t> </a:t>
            </a:r>
            <a:r>
              <a:rPr lang="en-US" dirty="0" err="1" smtClean="0"/>
              <a:t>Ridha</a:t>
            </a:r>
            <a:r>
              <a:rPr lang="en-US" dirty="0" smtClean="0"/>
              <a:t>. 28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Nomokrasi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konstitusi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tentunya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kehendaki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\DQJWLGDNEHUWHQWDQJDQGHQJDQV\DUL¶DW,VODP-DGLGLVLQLVLVWHP </a:t>
            </a:r>
            <a:r>
              <a:rPr lang="en-US" dirty="0" err="1" smtClean="0"/>
              <a:t>yagn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ditegakkan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.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dilontarkan</a:t>
            </a:r>
            <a:r>
              <a:rPr lang="en-US" dirty="0" smtClean="0"/>
              <a:t> Prof. Dr. H. </a:t>
            </a:r>
            <a:r>
              <a:rPr lang="en-US" dirty="0" err="1" smtClean="0"/>
              <a:t>Yusril</a:t>
            </a:r>
            <a:r>
              <a:rPr lang="en-US" dirty="0" smtClean="0"/>
              <a:t> </a:t>
            </a:r>
            <a:r>
              <a:rPr lang="en-US" dirty="0" err="1" smtClean="0"/>
              <a:t>Ihza</a:t>
            </a:r>
            <a:r>
              <a:rPr lang="en-US" dirty="0" smtClean="0"/>
              <a:t> </a:t>
            </a:r>
            <a:r>
              <a:rPr lang="en-US" dirty="0" err="1" smtClean="0"/>
              <a:t>Mahendra</a:t>
            </a:r>
            <a:r>
              <a:rPr lang="en-US" dirty="0" smtClean="0"/>
              <a:t> SH,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Negara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orang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.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siapapun</a:t>
            </a:r>
            <a:r>
              <a:rPr lang="en-US" dirty="0" smtClean="0"/>
              <a:t> yang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semua</a:t>
            </a:r>
            <a:r>
              <a:rPr lang="en-US" dirty="0" smtClean="0"/>
              <a:t> hakim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dipecat</a:t>
            </a:r>
            <a:r>
              <a:rPr lang="en-US" dirty="0" smtClean="0"/>
              <a:t>,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hakim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orang-orang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berdaya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tergilas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. </a:t>
            </a:r>
            <a:r>
              <a:rPr lang="en-US" dirty="0" err="1" smtClean="0"/>
              <a:t>Nampaknya</a:t>
            </a:r>
            <a:r>
              <a:rPr lang="en-US" dirty="0" smtClean="0"/>
              <a:t>,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Nabi</a:t>
            </a:r>
            <a:r>
              <a:rPr lang="en-US" dirty="0" smtClean="0"/>
              <a:t> Muhammad SAW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menepatkan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di </a:t>
            </a:r>
            <a:r>
              <a:rPr lang="en-US" dirty="0" err="1" smtClean="0"/>
              <a:t>tengah-tengah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yang </a:t>
            </a:r>
            <a:r>
              <a:rPr lang="en-US" dirty="0" err="1" smtClean="0"/>
              <a:t>mengamininya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Islam </a:t>
            </a:r>
            <a:r>
              <a:rPr lang="en-US" dirty="0" err="1" smtClean="0"/>
              <a:t>ditanamkan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Agama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naungan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Arabia,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Islam </a:t>
            </a:r>
            <a:r>
              <a:rPr lang="en-US" dirty="0" err="1" smtClean="0"/>
              <a:t>sebagai</a:t>
            </a:r>
            <a:r>
              <a:rPr lang="en-US" dirty="0" smtClean="0"/>
              <a:t> agama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rekonsiliasi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(</a:t>
            </a:r>
            <a:r>
              <a:rPr lang="en-US" dirty="0" err="1" smtClean="0"/>
              <a:t>Kepala</a:t>
            </a:r>
            <a:r>
              <a:rPr lang="en-US" dirty="0" smtClean="0"/>
              <a:t> Negara).29 Dan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HAM,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pencetus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HAM </a:t>
            </a:r>
            <a:r>
              <a:rPr lang="en-US" dirty="0" err="1" smtClean="0"/>
              <a:t>pertama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formal.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barulah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John Locke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Rowseau</a:t>
            </a:r>
            <a:r>
              <a:rPr lang="en-US" dirty="0" smtClean="0"/>
              <a:t> (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28 </a:t>
            </a:r>
            <a:r>
              <a:rPr lang="en-US" dirty="0" err="1" smtClean="0"/>
              <a:t>Kawiyan</a:t>
            </a:r>
            <a:r>
              <a:rPr lang="en-US" dirty="0" smtClean="0"/>
              <a:t> (Ed), </a:t>
            </a:r>
            <a:r>
              <a:rPr lang="en-US" dirty="0" err="1" smtClean="0"/>
              <a:t>Membangun</a:t>
            </a:r>
            <a:r>
              <a:rPr lang="en-US" dirty="0" smtClean="0"/>
              <a:t> Indonesia Yang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Berkeadilan</a:t>
            </a:r>
            <a:r>
              <a:rPr lang="en-US" dirty="0" smtClean="0"/>
              <a:t>, </a:t>
            </a:r>
            <a:r>
              <a:rPr lang="en-US" dirty="0" err="1" smtClean="0"/>
              <a:t>Gagasan</a:t>
            </a:r>
            <a:r>
              <a:rPr lang="en-US" dirty="0" smtClean="0"/>
              <a:t>, </a:t>
            </a:r>
            <a:r>
              <a:rPr lang="en-US" dirty="0" err="1" smtClean="0"/>
              <a:t>Pemikiran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Yusril</a:t>
            </a:r>
            <a:r>
              <a:rPr lang="en-US" dirty="0" smtClean="0"/>
              <a:t> </a:t>
            </a:r>
            <a:r>
              <a:rPr lang="en-US" dirty="0" err="1" smtClean="0"/>
              <a:t>Ihza</a:t>
            </a:r>
            <a:r>
              <a:rPr lang="en-US" dirty="0" smtClean="0"/>
              <a:t> </a:t>
            </a:r>
            <a:r>
              <a:rPr lang="en-US" dirty="0" err="1" smtClean="0"/>
              <a:t>Mahendra</a:t>
            </a:r>
            <a:r>
              <a:rPr lang="en-US" dirty="0" smtClean="0"/>
              <a:t>, (Jakarta; Global </a:t>
            </a:r>
            <a:r>
              <a:rPr lang="en-US" dirty="0" err="1" smtClean="0"/>
              <a:t>Publika</a:t>
            </a:r>
            <a:r>
              <a:rPr lang="en-US" dirty="0" smtClean="0"/>
              <a:t>, 2000), h. 140 29 Muhammad </a:t>
            </a:r>
            <a:r>
              <a:rPr lang="en-US" dirty="0" err="1" smtClean="0"/>
              <a:t>Husein</a:t>
            </a:r>
            <a:r>
              <a:rPr lang="en-US" dirty="0" smtClean="0"/>
              <a:t> </a:t>
            </a:r>
            <a:r>
              <a:rPr lang="en-US" dirty="0" err="1" smtClean="0"/>
              <a:t>Haikal</a:t>
            </a:r>
            <a:r>
              <a:rPr lang="en-US" dirty="0" smtClean="0"/>
              <a:t>, Op. Cit., H. 199 </a:t>
            </a:r>
            <a:r>
              <a:rPr lang="en-US" dirty="0" err="1" smtClean="0"/>
              <a:t>Bukhori</a:t>
            </a:r>
            <a:r>
              <a:rPr lang="en-US" dirty="0" smtClean="0"/>
              <a:t> Abdul </a:t>
            </a:r>
            <a:r>
              <a:rPr lang="en-US" dirty="0" err="1" smtClean="0"/>
              <a:t>Shomad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..... 64 Al-</a:t>
            </a:r>
            <a:r>
              <a:rPr lang="en-US" dirty="0" err="1" smtClean="0"/>
              <a:t>AdYaN</a:t>
            </a:r>
            <a:r>
              <a:rPr lang="en-US" dirty="0" smtClean="0"/>
              <a:t>/</a:t>
            </a:r>
            <a:r>
              <a:rPr lang="en-US" dirty="0" err="1" smtClean="0"/>
              <a:t>Vol.VIII</a:t>
            </a:r>
            <a:r>
              <a:rPr lang="en-US" dirty="0" smtClean="0"/>
              <a:t>, N0.2/</a:t>
            </a:r>
            <a:r>
              <a:rPr lang="en-US" dirty="0" err="1" smtClean="0"/>
              <a:t>Juli-Desember</a:t>
            </a:r>
            <a:r>
              <a:rPr lang="en-US" dirty="0" smtClean="0"/>
              <a:t> /2013 </a:t>
            </a:r>
            <a:r>
              <a:rPr lang="en-US" dirty="0" err="1" smtClean="0"/>
              <a:t>alam</a:t>
            </a:r>
            <a:r>
              <a:rPr lang="en-US" dirty="0" smtClean="0"/>
              <a:t>). </a:t>
            </a:r>
            <a:r>
              <a:rPr lang="en-US" dirty="0" err="1" smtClean="0"/>
              <a:t>Merekalah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inspirasi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konstitusinya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Declaration of </a:t>
            </a:r>
            <a:r>
              <a:rPr lang="en-US" dirty="0" err="1" smtClean="0"/>
              <a:t>Indefedence</a:t>
            </a:r>
            <a:r>
              <a:rPr lang="en-US" dirty="0" smtClean="0"/>
              <a:t> (</a:t>
            </a:r>
            <a:r>
              <a:rPr lang="en-US" dirty="0" err="1" smtClean="0"/>
              <a:t>Amerika</a:t>
            </a:r>
            <a:r>
              <a:rPr lang="en-US" dirty="0" smtClean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 1776,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Thomas </a:t>
            </a:r>
            <a:r>
              <a:rPr lang="en-US" dirty="0" err="1" smtClean="0"/>
              <a:t>Jeferson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Negara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1897.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Perancis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1791. </a:t>
            </a:r>
            <a:r>
              <a:rPr lang="en-US" dirty="0" err="1" smtClean="0"/>
              <a:t>belgia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1881,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PBB </a:t>
            </a:r>
            <a:r>
              <a:rPr lang="en-US" dirty="0" err="1" smtClean="0"/>
              <a:t>melalui</a:t>
            </a:r>
            <a:r>
              <a:rPr lang="en-US" dirty="0" smtClean="0"/>
              <a:t> Universal Declaration of Human Rights </a:t>
            </a:r>
            <a:r>
              <a:rPr lang="en-US" dirty="0" err="1" smtClean="0"/>
              <a:t>tanggal</a:t>
            </a:r>
            <a:r>
              <a:rPr lang="en-US" dirty="0" smtClean="0"/>
              <a:t> 10 </a:t>
            </a:r>
            <a:r>
              <a:rPr lang="en-US" dirty="0" err="1" smtClean="0"/>
              <a:t>Desember</a:t>
            </a:r>
            <a:r>
              <a:rPr lang="en-US" dirty="0" smtClean="0"/>
              <a:t> 1948.30 Di Indonesia UUD 45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4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37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27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dan</a:t>
            </a:r>
            <a:r>
              <a:rPr lang="en-US" dirty="0" smtClean="0"/>
              <a:t> 2. </a:t>
            </a:r>
            <a:r>
              <a:rPr lang="en-US" dirty="0" err="1" smtClean="0"/>
              <a:t>pasal</a:t>
            </a:r>
            <a:r>
              <a:rPr lang="en-US" dirty="0" smtClean="0"/>
              <a:t> 28, </a:t>
            </a:r>
            <a:r>
              <a:rPr lang="en-US" dirty="0" err="1" smtClean="0"/>
              <a:t>pasal</a:t>
            </a:r>
            <a:r>
              <a:rPr lang="en-US" dirty="0" smtClean="0"/>
              <a:t> 29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31.31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diilhami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al-4XU¶DQ </a:t>
            </a:r>
            <a:br>
              <a:rPr lang="en-US" dirty="0" smtClean="0"/>
            </a:br>
            <a:r>
              <a:rPr lang="en-US" dirty="0" smtClean="0"/>
              <a:t> DEDG \DQJ ODOX GDQ 3LDJDP 0DGLQDK </a:t>
            </a:r>
            <a:br>
              <a:rPr lang="en-US" dirty="0" smtClean="0"/>
            </a:br>
            <a:r>
              <a:rPr lang="en-US" dirty="0" smtClean="0"/>
              <a:t>DEDG  0 </a:t>
            </a:r>
            <a:r>
              <a:rPr lang="en-US" dirty="0" err="1" smtClean="0"/>
              <a:t>Lihat</a:t>
            </a:r>
            <a:r>
              <a:rPr lang="en-US" dirty="0" smtClean="0"/>
              <a:t> QS. Al-</a:t>
            </a:r>
            <a:r>
              <a:rPr lang="en-US" dirty="0" err="1" smtClean="0"/>
              <a:t>Hijr</a:t>
            </a:r>
            <a:r>
              <a:rPr lang="en-US" dirty="0" smtClean="0"/>
              <a:t> 23 </a:t>
            </a:r>
            <a:r>
              <a:rPr lang="en-US" dirty="0" err="1" smtClean="0"/>
              <a:t>dan</a:t>
            </a:r>
            <a:r>
              <a:rPr lang="en-US" dirty="0" smtClean="0"/>
              <a:t> Al-</a:t>
            </a:r>
            <a:r>
              <a:rPr lang="en-US" dirty="0" err="1" smtClean="0"/>
              <a:t>Qaaf</a:t>
            </a:r>
            <a:r>
              <a:rPr lang="en-US" dirty="0" smtClean="0"/>
              <a:t>: 43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. Al-</a:t>
            </a:r>
            <a:r>
              <a:rPr lang="en-US" dirty="0" err="1" smtClean="0"/>
              <a:t>Baqarah</a:t>
            </a:r>
            <a:r>
              <a:rPr lang="en-US" dirty="0" smtClean="0"/>
              <a:t> 178 </a:t>
            </a:r>
            <a:r>
              <a:rPr lang="en-US" dirty="0" err="1" smtClean="0"/>
              <a:t>tentang</a:t>
            </a:r>
            <a:r>
              <a:rPr lang="en-US" dirty="0" smtClean="0"/>
              <a:t> Qishash.32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yang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legal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mengantarkan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mapan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bediri</a:t>
            </a:r>
            <a:r>
              <a:rPr lang="en-US" dirty="0" smtClean="0"/>
              <a:t>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nabi</a:t>
            </a:r>
            <a:r>
              <a:rPr lang="en-US" dirty="0" smtClean="0"/>
              <a:t> Muhammad </a:t>
            </a: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pasukan</a:t>
            </a:r>
            <a:r>
              <a:rPr lang="en-US" dirty="0" smtClean="0"/>
              <a:t> </a:t>
            </a:r>
            <a:r>
              <a:rPr lang="en-US" dirty="0" err="1" smtClean="0"/>
              <a:t>berjumlah</a:t>
            </a:r>
            <a:r>
              <a:rPr lang="en-US" dirty="0" smtClean="0"/>
              <a:t> 30 orang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pamannya</a:t>
            </a:r>
            <a:r>
              <a:rPr lang="en-US" dirty="0" smtClean="0"/>
              <a:t> </a:t>
            </a:r>
            <a:r>
              <a:rPr lang="en-US" dirty="0" err="1" smtClean="0"/>
              <a:t>Hamzah</a:t>
            </a:r>
            <a:r>
              <a:rPr lang="en-US" dirty="0" smtClean="0"/>
              <a:t> bin Abdul </a:t>
            </a:r>
            <a:r>
              <a:rPr lang="en-US" dirty="0" err="1" smtClean="0"/>
              <a:t>Muthalib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Isa di </a:t>
            </a:r>
            <a:r>
              <a:rPr lang="en-US" dirty="0" err="1" smtClean="0"/>
              <a:t>tepi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300 orang </a:t>
            </a:r>
            <a:r>
              <a:rPr lang="en-US" dirty="0" err="1" smtClean="0"/>
              <a:t>pasukan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Abu </a:t>
            </a:r>
            <a:r>
              <a:rPr lang="en-US" dirty="0" err="1" smtClean="0"/>
              <a:t>Hahal</a:t>
            </a:r>
            <a:r>
              <a:rPr lang="en-US" dirty="0" smtClean="0"/>
              <a:t> bin </a:t>
            </a:r>
            <a:r>
              <a:rPr lang="en-US" dirty="0" err="1" smtClean="0"/>
              <a:t>Hisyam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pasukan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60 orang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Ubaidah</a:t>
            </a:r>
            <a:r>
              <a:rPr lang="en-US" dirty="0" smtClean="0"/>
              <a:t> bin Al-</a:t>
            </a:r>
            <a:r>
              <a:rPr lang="en-US" dirty="0" err="1" smtClean="0"/>
              <a:t>Harits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Wadi</a:t>
            </a:r>
            <a:r>
              <a:rPr lang="en-US" dirty="0" smtClean="0"/>
              <a:t> </a:t>
            </a:r>
            <a:r>
              <a:rPr lang="en-US" dirty="0" err="1" smtClean="0"/>
              <a:t>Rebigh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berair</a:t>
            </a:r>
            <a:r>
              <a:rPr lang="en-US" dirty="0" smtClean="0"/>
              <a:t> di </a:t>
            </a:r>
            <a:r>
              <a:rPr lang="en-US" dirty="0" err="1" smtClean="0"/>
              <a:t>Hijaz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200 orang </a:t>
            </a:r>
            <a:r>
              <a:rPr lang="en-US" dirty="0" err="1" smtClean="0"/>
              <a:t>pasukan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Abu </a:t>
            </a:r>
            <a:r>
              <a:rPr lang="en-US" dirty="0" err="1" smtClean="0"/>
              <a:t>Sufyan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.. </a:t>
            </a:r>
            <a:r>
              <a:rPr lang="en-US" dirty="0" err="1" smtClean="0"/>
              <a:t>Setelah</a:t>
            </a:r>
            <a:r>
              <a:rPr lang="en-US" dirty="0" smtClean="0"/>
              <a:t> 12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Muhammad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rombongan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Abwa</a:t>
            </a:r>
            <a:r>
              <a:rPr lang="en-US" dirty="0" smtClean="0"/>
              <a:t> di </a:t>
            </a:r>
            <a:r>
              <a:rPr lang="en-US" dirty="0" err="1" smtClean="0"/>
              <a:t>sana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Damrah</a:t>
            </a:r>
            <a:r>
              <a:rPr lang="en-US" dirty="0" smtClean="0"/>
              <a:t> </a:t>
            </a:r>
            <a:r>
              <a:rPr lang="en-US" dirty="0" err="1" smtClean="0"/>
              <a:t>Sebulan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200 orang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Buwath</a:t>
            </a:r>
            <a:r>
              <a:rPr lang="en-US" dirty="0" smtClean="0"/>
              <a:t>,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Usyayrah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Yanbu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Mudlij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30 </a:t>
            </a:r>
            <a:r>
              <a:rPr lang="en-US" dirty="0" err="1" smtClean="0"/>
              <a:t>Dalizar</a:t>
            </a:r>
            <a:r>
              <a:rPr lang="en-US" dirty="0" smtClean="0"/>
              <a:t>, </a:t>
            </a:r>
            <a:r>
              <a:rPr lang="en-US" dirty="0" err="1" smtClean="0"/>
              <a:t>Konsep</a:t>
            </a:r>
            <a:r>
              <a:rPr lang="en-US" dirty="0" smtClean="0"/>
              <a:t> Al-Quran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(Jakarta: </a:t>
            </a:r>
            <a:r>
              <a:rPr lang="en-US" dirty="0" err="1" smtClean="0"/>
              <a:t>Pustaka</a:t>
            </a:r>
            <a:r>
              <a:rPr lang="en-US" dirty="0" smtClean="0"/>
              <a:t> al-</a:t>
            </a:r>
            <a:r>
              <a:rPr lang="en-US" dirty="0" err="1" smtClean="0"/>
              <a:t>Husna</a:t>
            </a:r>
            <a:r>
              <a:rPr lang="en-US" dirty="0" smtClean="0"/>
              <a:t>, 1987), h. 34 31 Ibid, h. 36 32 Ibid, h. 44 </a:t>
            </a:r>
            <a:r>
              <a:rPr lang="en-US" dirty="0" err="1" smtClean="0"/>
              <a:t>Bukhori</a:t>
            </a:r>
            <a:r>
              <a:rPr lang="en-US" dirty="0" smtClean="0"/>
              <a:t> Abdul </a:t>
            </a:r>
            <a:r>
              <a:rPr lang="en-US" dirty="0" err="1" smtClean="0"/>
              <a:t>Shomad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..... Al-</a:t>
            </a:r>
            <a:r>
              <a:rPr lang="en-US" dirty="0" err="1" smtClean="0"/>
              <a:t>AdYaN</a:t>
            </a:r>
            <a:r>
              <a:rPr lang="en-US" dirty="0" smtClean="0"/>
              <a:t>/</a:t>
            </a:r>
            <a:r>
              <a:rPr lang="en-US" dirty="0" err="1" smtClean="0"/>
              <a:t>Vol.VIII</a:t>
            </a:r>
            <a:r>
              <a:rPr lang="en-US" dirty="0" smtClean="0"/>
              <a:t>, N0.2/</a:t>
            </a:r>
            <a:r>
              <a:rPr lang="en-US" dirty="0" err="1" smtClean="0"/>
              <a:t>Juli-Desember</a:t>
            </a:r>
            <a:r>
              <a:rPr lang="en-US" dirty="0" smtClean="0"/>
              <a:t> /2013 65 </a:t>
            </a:r>
            <a:r>
              <a:rPr lang="en-US" dirty="0" err="1" smtClean="0"/>
              <a:t>sekutu-sekutunya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Damrah.33.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unuk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pemerinahan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permulaan</a:t>
            </a:r>
            <a:r>
              <a:rPr lang="en-US" dirty="0" smtClean="0"/>
              <a:t>,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masjid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.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Negara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berperadaban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pemberontakanpemberontakan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III. </a:t>
            </a:r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Muhammad saw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GD¶ZDKQ\D GL 0DGLQDK ZDODXSXQ VHFDUD NZDQWLWDV MXPODK </a:t>
            </a:r>
            <a:r>
              <a:rPr lang="en-US" dirty="0" err="1" smtClean="0"/>
              <a:t>pemeluk</a:t>
            </a:r>
            <a:r>
              <a:rPr lang="en-US" dirty="0" smtClean="0"/>
              <a:t> Islam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dibanggakan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melitansi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. Di </a:t>
            </a:r>
            <a:r>
              <a:rPr lang="en-US" dirty="0" err="1" smtClean="0"/>
              <a:t>Madinah</a:t>
            </a:r>
            <a:r>
              <a:rPr lang="en-US" dirty="0" smtClean="0"/>
              <a:t> Muhammad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(</a:t>
            </a:r>
            <a:r>
              <a:rPr lang="en-US" dirty="0" err="1" smtClean="0"/>
              <a:t>negara</a:t>
            </a:r>
            <a:r>
              <a:rPr lang="en-US" dirty="0" smtClean="0"/>
              <a:t>). Di </a:t>
            </a:r>
            <a:r>
              <a:rPr lang="en-US" dirty="0" err="1" smtClean="0"/>
              <a:t>sini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teraturnya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Muhammad SAW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pemeluk</a:t>
            </a:r>
            <a:r>
              <a:rPr lang="en-US" dirty="0" smtClean="0"/>
              <a:t> agama lain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non </a:t>
            </a:r>
            <a:r>
              <a:rPr lang="en-US" dirty="0" err="1" smtClean="0"/>
              <a:t>muslim</a:t>
            </a:r>
            <a:r>
              <a:rPr lang="en-US" dirty="0" smtClean="0"/>
              <a:t>.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universal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hakhak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peluang-peluang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Muhammad saw.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kepribadiannya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Shiddiq</a:t>
            </a:r>
            <a:r>
              <a:rPr lang="en-US" dirty="0" smtClean="0"/>
              <a:t>, </a:t>
            </a:r>
            <a:r>
              <a:rPr lang="en-US" dirty="0" err="1" smtClean="0"/>
              <a:t>Amanah</a:t>
            </a:r>
            <a:r>
              <a:rPr lang="en-US" dirty="0" smtClean="0"/>
              <a:t>, </a:t>
            </a:r>
            <a:r>
              <a:rPr lang="en-US" dirty="0" err="1" smtClean="0"/>
              <a:t>Tabligh</a:t>
            </a:r>
            <a:r>
              <a:rPr lang="en-US" dirty="0" smtClean="0"/>
              <a:t>, </a:t>
            </a:r>
            <a:r>
              <a:rPr lang="en-US" dirty="0" err="1" smtClean="0"/>
              <a:t>Fathanah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ketidakperduliannya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ambisi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.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hakhak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sendi-sendi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(</a:t>
            </a:r>
            <a:r>
              <a:rPr lang="en-US" dirty="0" err="1" smtClean="0"/>
              <a:t>Aqidah</a:t>
            </a:r>
            <a:r>
              <a:rPr lang="en-US" dirty="0" smtClean="0"/>
              <a:t>).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Arnold, T. W, The </a:t>
            </a:r>
            <a:r>
              <a:rPr lang="en-US" dirty="0" err="1" smtClean="0"/>
              <a:t>Preiching</a:t>
            </a:r>
            <a:r>
              <a:rPr lang="en-US" dirty="0" smtClean="0"/>
              <a:t> of Islam, Lahore: Ashraf Printing Press ,1979 33 Ahmad </a:t>
            </a:r>
            <a:r>
              <a:rPr lang="en-US" dirty="0" err="1" smtClean="0"/>
              <a:t>Sukardja</a:t>
            </a:r>
            <a:r>
              <a:rPr lang="en-US" dirty="0" smtClean="0"/>
              <a:t>, Op. cit., h. 108 </a:t>
            </a:r>
            <a:r>
              <a:rPr lang="en-US" dirty="0" err="1" smtClean="0"/>
              <a:t>Bukhori</a:t>
            </a:r>
            <a:r>
              <a:rPr lang="en-US" dirty="0" smtClean="0"/>
              <a:t> Abdul </a:t>
            </a:r>
            <a:r>
              <a:rPr lang="en-US" dirty="0" err="1" smtClean="0"/>
              <a:t>Shomad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..... 66 Al-</a:t>
            </a:r>
            <a:r>
              <a:rPr lang="en-US" dirty="0" err="1" smtClean="0"/>
              <a:t>AdYaN</a:t>
            </a:r>
            <a:r>
              <a:rPr lang="en-US" dirty="0" smtClean="0"/>
              <a:t>/</a:t>
            </a:r>
            <a:r>
              <a:rPr lang="en-US" dirty="0" err="1" smtClean="0"/>
              <a:t>Vol.VIII</a:t>
            </a:r>
            <a:r>
              <a:rPr lang="en-US" dirty="0" smtClean="0"/>
              <a:t>, N0.2/</a:t>
            </a:r>
            <a:r>
              <a:rPr lang="en-US" dirty="0" err="1" smtClean="0"/>
              <a:t>Juli-Desember</a:t>
            </a:r>
            <a:r>
              <a:rPr lang="en-US" dirty="0" smtClean="0"/>
              <a:t> /2013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0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73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25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Negara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SAW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dipungkiri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khazanah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Islam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tonggak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</a:t>
            </a:r>
            <a:r>
              <a:rPr lang="en-US" dirty="0" err="1" smtClean="0"/>
              <a:t>berdirinya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yang universal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muslim</a:t>
            </a:r>
            <a:r>
              <a:rPr lang="en-US" dirty="0" smtClean="0"/>
              <a:t> di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orang non </a:t>
            </a:r>
            <a:r>
              <a:rPr lang="en-US" dirty="0" err="1" smtClean="0"/>
              <a:t>muslim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lain.1 Muhammad saw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ditengah-tengah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lain, Islam </a:t>
            </a:r>
            <a:r>
              <a:rPr lang="en-US" dirty="0" err="1" smtClean="0"/>
              <a:t>ditanamkan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agama,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Muhammad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Islam </a:t>
            </a:r>
            <a:r>
              <a:rPr lang="en-US" dirty="0" err="1" smtClean="0"/>
              <a:t>sebagai</a:t>
            </a:r>
            <a:r>
              <a:rPr lang="en-US" dirty="0" smtClean="0"/>
              <a:t> agama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rekonsiliasi</a:t>
            </a:r>
            <a:r>
              <a:rPr lang="en-US" dirty="0" smtClean="0"/>
              <a:t> </a:t>
            </a:r>
            <a:r>
              <a:rPr lang="en-US" dirty="0" err="1" smtClean="0"/>
              <a:t>ditengah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1 </a:t>
            </a:r>
            <a:r>
              <a:rPr lang="en-US" dirty="0" err="1" smtClean="0"/>
              <a:t>Soekarna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, </a:t>
            </a:r>
            <a:r>
              <a:rPr lang="en-US" dirty="0" err="1" smtClean="0"/>
              <a:t>Ensiklopedi</a:t>
            </a:r>
            <a:r>
              <a:rPr lang="en-US" dirty="0" smtClean="0"/>
              <a:t> Mini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Islam, (Jakarta: Logos. 1996), h. 320 </a:t>
            </a:r>
            <a:r>
              <a:rPr lang="en-US" dirty="0" err="1" smtClean="0"/>
              <a:t>Bukhori</a:t>
            </a:r>
            <a:r>
              <a:rPr lang="en-US" dirty="0" smtClean="0"/>
              <a:t> Abdul </a:t>
            </a:r>
            <a:r>
              <a:rPr lang="en-US" dirty="0" err="1" smtClean="0"/>
              <a:t>Shomad</a:t>
            </a:r>
            <a:r>
              <a:rPr lang="en-US" dirty="0" smtClean="0"/>
              <a:t>,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..... 54 Al-</a:t>
            </a:r>
            <a:r>
              <a:rPr lang="en-US" dirty="0" err="1" smtClean="0"/>
              <a:t>AdYaN</a:t>
            </a:r>
            <a:r>
              <a:rPr lang="en-US" dirty="0" smtClean="0"/>
              <a:t>/</a:t>
            </a:r>
            <a:r>
              <a:rPr lang="en-US" dirty="0" err="1" smtClean="0"/>
              <a:t>Vol.VIII</a:t>
            </a:r>
            <a:r>
              <a:rPr lang="en-US" dirty="0" smtClean="0"/>
              <a:t>, N0.2/</a:t>
            </a:r>
            <a:r>
              <a:rPr lang="en-US" dirty="0" err="1" smtClean="0"/>
              <a:t>Juli-Desember</a:t>
            </a:r>
            <a:r>
              <a:rPr lang="en-US" dirty="0" smtClean="0"/>
              <a:t> /2013 komunitas.2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Muhajirin</a:t>
            </a:r>
            <a:r>
              <a:rPr lang="en-US" dirty="0" smtClean="0"/>
              <a:t>,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Anshor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orang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agama-agama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harta-harta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syaratsyarat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balik.3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³'oNXPHQ 3ROLWLN¥ \DQJ SHUWDPD EHULVL +$0 GDQ 7ROHUDQVL </a:t>
            </a:r>
            <a:r>
              <a:rPr lang="en-US" dirty="0" err="1" smtClean="0"/>
              <a:t>beragama</a:t>
            </a:r>
            <a:r>
              <a:rPr lang="en-US" dirty="0" smtClean="0"/>
              <a:t> yang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dikagumi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.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sekilas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merekonstruksi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yang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69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A.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Arab yang </a:t>
            </a:r>
            <a:r>
              <a:rPr lang="en-US" dirty="0" err="1" smtClean="0"/>
              <a:t>artinya</a:t>
            </a:r>
            <a:r>
              <a:rPr lang="en-US" dirty="0" smtClean="0"/>
              <a:t>: ³Meninggalkan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menjauhkan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SHUJDXODQDWDXEHUSLQGDKGDULVXDWXWHPSDWNHWHPSDW\DQJODLQ¥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syariat</a:t>
            </a:r>
            <a:r>
              <a:rPr lang="en-US" dirty="0" smtClean="0"/>
              <a:t> Islam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macam.4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(</a:t>
            </a:r>
            <a:r>
              <a:rPr lang="en-US" dirty="0" err="1" smtClean="0"/>
              <a:t>meninggalkan</a:t>
            </a:r>
            <a:r>
              <a:rPr lang="en-US" dirty="0" smtClean="0"/>
              <a:t>)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terlarang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Allah </a:t>
            </a:r>
            <a:r>
              <a:rPr lang="en-US" dirty="0" err="1" smtClean="0"/>
              <a:t>swt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. </a:t>
            </a:r>
            <a:r>
              <a:rPr lang="en-US" dirty="0" err="1" smtClean="0"/>
              <a:t>Nabi</a:t>
            </a:r>
            <a:r>
              <a:rPr lang="en-US" dirty="0" smtClean="0"/>
              <a:t> saw </a:t>
            </a:r>
            <a:r>
              <a:rPr lang="en-US" dirty="0" err="1" smtClean="0"/>
              <a:t>bersabda</a:t>
            </a:r>
            <a:r>
              <a:rPr lang="en-US" dirty="0" smtClean="0"/>
              <a:t>: </a:t>
            </a:r>
            <a:r>
              <a:rPr lang="en-US" dirty="0" err="1" smtClean="0"/>
              <a:t>Artinya</a:t>
            </a:r>
            <a:r>
              <a:rPr lang="en-US" dirty="0" smtClean="0"/>
              <a:t>: Orang yang </a:t>
            </a:r>
            <a:r>
              <a:rPr lang="en-US" dirty="0" err="1" smtClean="0"/>
              <a:t>berhijrah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orang yang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Allah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>. (HR. </a:t>
            </a:r>
            <a:r>
              <a:rPr lang="en-US" dirty="0" err="1" smtClean="0"/>
              <a:t>Bukhori</a:t>
            </a:r>
            <a:r>
              <a:rPr lang="en-US" dirty="0" smtClean="0"/>
              <a:t>)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hijrah</a:t>
            </a:r>
            <a:r>
              <a:rPr lang="en-US" dirty="0" smtClean="0"/>
              <a:t> (</a:t>
            </a:r>
            <a:r>
              <a:rPr lang="en-US" dirty="0" err="1" smtClean="0"/>
              <a:t>mengasingkan</a:t>
            </a:r>
            <a:r>
              <a:rPr lang="en-US" dirty="0" smtClean="0"/>
              <a:t>)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pergaulan</a:t>
            </a:r>
            <a:r>
              <a:rPr lang="en-US" dirty="0" smtClean="0"/>
              <a:t> orang-orang </a:t>
            </a:r>
            <a:r>
              <a:rPr lang="en-US" dirty="0" err="1" smtClean="0"/>
              <a:t>musyrik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orang-orang </a:t>
            </a:r>
            <a:r>
              <a:rPr lang="en-US" dirty="0" err="1" smtClean="0"/>
              <a:t>kafir</a:t>
            </a:r>
            <a:r>
              <a:rPr lang="en-US" dirty="0" smtClean="0"/>
              <a:t> yang </a:t>
            </a:r>
            <a:r>
              <a:rPr lang="en-US" dirty="0" err="1" smtClean="0"/>
              <a:t>memfitnahkan</a:t>
            </a:r>
            <a:r>
              <a:rPr lang="en-US" dirty="0" smtClean="0"/>
              <a:t> orang-orang yang </a:t>
            </a:r>
            <a:r>
              <a:rPr lang="en-US" dirty="0" err="1" smtClean="0"/>
              <a:t>kelak</a:t>
            </a:r>
            <a:r>
              <a:rPr lang="en-US" dirty="0" smtClean="0"/>
              <a:t> </a:t>
            </a:r>
            <a:r>
              <a:rPr lang="en-US" dirty="0" err="1" smtClean="0"/>
              <a:t>memeluk</a:t>
            </a:r>
            <a:r>
              <a:rPr lang="en-US" dirty="0" smtClean="0"/>
              <a:t> Islam.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Hijrah</a:t>
            </a:r>
            <a:r>
              <a:rPr lang="en-US" dirty="0" smtClean="0"/>
              <a:t> (</a:t>
            </a:r>
            <a:r>
              <a:rPr lang="en-US" dirty="0" err="1" smtClean="0"/>
              <a:t>berpindah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orang </a:t>
            </a:r>
            <a:r>
              <a:rPr lang="en-US" dirty="0" err="1" smtClean="0"/>
              <a:t>kafir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musyrik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orang </a:t>
            </a:r>
            <a:r>
              <a:rPr lang="en-US" dirty="0" err="1" smtClean="0"/>
              <a:t>muslim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Rosulullah</a:t>
            </a:r>
            <a:r>
              <a:rPr lang="en-US" dirty="0" smtClean="0"/>
              <a:t> saw </a:t>
            </a:r>
            <a:r>
              <a:rPr lang="en-US" dirty="0" err="1" smtClean="0"/>
              <a:t>bersabda</a:t>
            </a:r>
            <a:r>
              <a:rPr lang="en-US" dirty="0" smtClean="0"/>
              <a:t>: </a:t>
            </a:r>
            <a:r>
              <a:rPr lang="en-US" dirty="0" err="1" smtClean="0"/>
              <a:t>Artinya</a:t>
            </a:r>
            <a:r>
              <a:rPr lang="en-US" dirty="0" smtClean="0"/>
              <a:t>: Orang-orang yang </a:t>
            </a:r>
            <a:r>
              <a:rPr lang="en-US" dirty="0" err="1" smtClean="0"/>
              <a:t>beriman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berhijrah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berjihad</a:t>
            </a:r>
            <a:r>
              <a:rPr lang="en-US" dirty="0" smtClean="0"/>
              <a:t> </a:t>
            </a:r>
            <a:r>
              <a:rPr lang="en-US" dirty="0" err="1" smtClean="0"/>
              <a:t>dijalan</a:t>
            </a:r>
            <a:r>
              <a:rPr lang="en-US" dirty="0" smtClean="0"/>
              <a:t> Allah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derajatnya</a:t>
            </a:r>
            <a:r>
              <a:rPr lang="en-US" dirty="0" smtClean="0"/>
              <a:t> </a:t>
            </a:r>
            <a:r>
              <a:rPr lang="en-US" dirty="0" err="1" smtClean="0"/>
              <a:t>disisi</a:t>
            </a:r>
            <a:r>
              <a:rPr lang="en-US" dirty="0" smtClean="0"/>
              <a:t> Allah. Dan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itulah</a:t>
            </a:r>
            <a:r>
              <a:rPr lang="en-US" dirty="0" smtClean="0"/>
              <a:t> orang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7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ketidakamanan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kafir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kenyamanan</a:t>
            </a:r>
            <a:r>
              <a:rPr lang="en-US" dirty="0" smtClean="0"/>
              <a:t> di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Rasululllah</a:t>
            </a:r>
            <a:r>
              <a:rPr lang="en-US" dirty="0" smtClean="0"/>
              <a:t> SAW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shahabat-shahabatnya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menyusul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Anshar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Yatsrib</a:t>
            </a:r>
            <a:r>
              <a:rPr lang="en-US" dirty="0" smtClean="0"/>
              <a:t>.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berpencar-pencar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kepanikan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mereka.5 </a:t>
            </a:r>
            <a:r>
              <a:rPr lang="en-US" dirty="0" err="1" smtClean="0"/>
              <a:t>Rasulullah</a:t>
            </a:r>
            <a:r>
              <a:rPr lang="en-US" dirty="0" smtClean="0"/>
              <a:t> SAW, </a:t>
            </a:r>
            <a:r>
              <a:rPr lang="en-US" dirty="0" err="1" smtClean="0"/>
              <a:t>dan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Kamis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Rabiul</a:t>
            </a:r>
            <a:r>
              <a:rPr lang="en-US" dirty="0" smtClean="0"/>
              <a:t> </a:t>
            </a:r>
            <a:r>
              <a:rPr lang="en-US" dirty="0" err="1" smtClean="0"/>
              <a:t>Awwal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kelima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SAW, </a:t>
            </a:r>
            <a:r>
              <a:rPr lang="en-US" dirty="0" err="1" smtClean="0"/>
              <a:t>hanya</a:t>
            </a:r>
            <a:r>
              <a:rPr lang="en-US" dirty="0" smtClean="0"/>
              <a:t> Ali bin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Thalib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yang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keberangkatan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berdua</a:t>
            </a:r>
            <a:r>
              <a:rPr lang="en-US" dirty="0" smtClean="0"/>
              <a:t>.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Aisyah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Asma</a:t>
            </a:r>
            <a:r>
              <a:rPr lang="en-US" dirty="0" smtClean="0"/>
              <a:t> </a:t>
            </a:r>
            <a:r>
              <a:rPr lang="en-US" dirty="0" err="1" smtClean="0"/>
              <a:t>binti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bekal-bekal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diperjalanan.6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membisikan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Ali bin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Thalib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mantelnya</a:t>
            </a:r>
            <a:r>
              <a:rPr lang="en-US" dirty="0" smtClean="0"/>
              <a:t> yang </a:t>
            </a:r>
            <a:r>
              <a:rPr lang="en-US" dirty="0" err="1" smtClean="0"/>
              <a:t>hijau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Hadhramaut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berbaring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tidurnya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dimintanya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titipan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. </a:t>
            </a:r>
            <a:r>
              <a:rPr lang="en-US" dirty="0" err="1" smtClean="0"/>
              <a:t>Beliau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menelusuri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Madinah-Yaman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di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Tsur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bermalam</a:t>
            </a:r>
            <a:r>
              <a:rPr lang="en-US" dirty="0" smtClean="0"/>
              <a:t> </a:t>
            </a:r>
            <a:r>
              <a:rPr lang="en-US" dirty="0" err="1" smtClean="0"/>
              <a:t>disana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malam.7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ditemani</a:t>
            </a:r>
            <a:r>
              <a:rPr lang="en-US" dirty="0" smtClean="0"/>
              <a:t> Abdullah bin Abu </a:t>
            </a:r>
            <a:r>
              <a:rPr lang="en-US" dirty="0" err="1" smtClean="0"/>
              <a:t>Bakar</a:t>
            </a:r>
            <a:r>
              <a:rPr lang="en-US" dirty="0" smtClean="0"/>
              <a:t> yang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pengamat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(</a:t>
            </a:r>
            <a:r>
              <a:rPr lang="en-US" dirty="0" err="1" smtClean="0"/>
              <a:t>matamata</a:t>
            </a:r>
            <a:r>
              <a:rPr lang="en-US" dirty="0" smtClean="0"/>
              <a:t>). Di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Tsur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SAW </a:t>
            </a:r>
            <a:r>
              <a:rPr lang="en-US" dirty="0" err="1" smtClean="0"/>
              <a:t>minum</a:t>
            </a:r>
            <a:r>
              <a:rPr lang="en-US" dirty="0" smtClean="0"/>
              <a:t> air </a:t>
            </a:r>
            <a:r>
              <a:rPr lang="en-US" dirty="0" err="1" smtClean="0"/>
              <a:t>susu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pengembara</a:t>
            </a:r>
            <a:r>
              <a:rPr lang="en-US" dirty="0" smtClean="0"/>
              <a:t> Amir bin Fuhairah.8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Kafir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, </a:t>
            </a:r>
            <a:r>
              <a:rPr lang="en-US" dirty="0" err="1" smtClean="0"/>
              <a:t>bermusyawarahlah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(</a:t>
            </a:r>
            <a:r>
              <a:rPr lang="en-US" dirty="0" err="1" smtClean="0"/>
              <a:t>kafir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) di Dar al-</a:t>
            </a:r>
            <a:r>
              <a:rPr lang="en-US" dirty="0" err="1" smtClean="0"/>
              <a:t>Nadwah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6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membunuh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SAW.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Algojo</a:t>
            </a:r>
            <a:r>
              <a:rPr lang="en-US" dirty="0" smtClean="0"/>
              <a:t> </a:t>
            </a:r>
            <a:r>
              <a:rPr lang="en-US" dirty="0" err="1" smtClean="0"/>
              <a:t>diutus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mengepung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Saw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keluarkan</a:t>
            </a:r>
            <a:r>
              <a:rPr lang="en-US" dirty="0" smtClean="0"/>
              <a:t> Muhammad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rumahnya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penggal</a:t>
            </a:r>
            <a:r>
              <a:rPr lang="en-US" dirty="0" smtClean="0"/>
              <a:t> </a:t>
            </a:r>
            <a:r>
              <a:rPr lang="en-US" dirty="0" err="1" smtClean="0"/>
              <a:t>tengkuknya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pedangmu.9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, yang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Ali bin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Thalib</a:t>
            </a:r>
            <a:r>
              <a:rPr lang="en-US" dirty="0" smtClean="0"/>
              <a:t>,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marahlah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menelusuri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Yaman-Madinah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Tsur</a:t>
            </a:r>
            <a:r>
              <a:rPr lang="en-US" dirty="0" smtClean="0"/>
              <a:t>,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bersembunyi</a:t>
            </a:r>
            <a:r>
              <a:rPr lang="en-US" dirty="0" smtClean="0"/>
              <a:t> di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. Akan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Tsur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sarang</a:t>
            </a:r>
            <a:r>
              <a:rPr lang="en-US" dirty="0" smtClean="0"/>
              <a:t> </a:t>
            </a:r>
            <a:r>
              <a:rPr lang="en-US" dirty="0" err="1" smtClean="0"/>
              <a:t>burung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jaring</a:t>
            </a:r>
            <a:r>
              <a:rPr lang="en-US" dirty="0" smtClean="0"/>
              <a:t> </a:t>
            </a:r>
            <a:r>
              <a:rPr lang="en-US" dirty="0" err="1" smtClean="0"/>
              <a:t>laba-laba</a:t>
            </a:r>
            <a:r>
              <a:rPr lang="en-US" dirty="0" smtClean="0"/>
              <a:t>. </a:t>
            </a:r>
            <a:r>
              <a:rPr lang="en-US" dirty="0" err="1" smtClean="0"/>
              <a:t>Bahkan</a:t>
            </a:r>
            <a:r>
              <a:rPr lang="en-US" dirty="0" smtClean="0"/>
              <a:t>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shahabat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rekannya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sarang</a:t>
            </a:r>
            <a:r>
              <a:rPr lang="en-US" dirty="0" smtClean="0"/>
              <a:t> </a:t>
            </a:r>
            <a:r>
              <a:rPr lang="en-US" dirty="0" err="1" smtClean="0"/>
              <a:t>laba-laba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yang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Muhammad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burung</a:t>
            </a:r>
            <a:r>
              <a:rPr lang="en-US" dirty="0" smtClean="0"/>
              <a:t> </a:t>
            </a:r>
            <a:r>
              <a:rPr lang="en-US" dirty="0" err="1" smtClean="0"/>
              <a:t>dara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dilubang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orang di </a:t>
            </a:r>
            <a:r>
              <a:rPr lang="en-US" dirty="0" err="1" smtClean="0"/>
              <a:t>sana</a:t>
            </a:r>
            <a:r>
              <a:rPr lang="en-US" dirty="0" smtClean="0"/>
              <a:t>. 10 </a:t>
            </a:r>
            <a:r>
              <a:rPr lang="en-US" dirty="0" err="1" smtClean="0"/>
              <a:t>Setelah</a:t>
            </a:r>
            <a:r>
              <a:rPr lang="en-US" dirty="0" smtClean="0"/>
              <a:t> Muhammad Saw, </a:t>
            </a:r>
            <a:r>
              <a:rPr lang="en-US" dirty="0" err="1" smtClean="0"/>
              <a:t>dan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orang </a:t>
            </a:r>
            <a:r>
              <a:rPr lang="en-US" dirty="0" err="1" smtClean="0"/>
              <a:t>kafir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tiba</a:t>
            </a:r>
            <a:r>
              <a:rPr lang="en-US" dirty="0" smtClean="0"/>
              <a:t> di 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tsur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membunuh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berdua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Muhammad SAW,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sungguh-sungguh</a:t>
            </a:r>
            <a:r>
              <a:rPr lang="en-US" dirty="0" smtClean="0"/>
              <a:t> </a:t>
            </a:r>
            <a:r>
              <a:rPr lang="en-US" dirty="0" err="1" smtClean="0"/>
              <a:t>berdoa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ketakutan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merapatkan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kawannya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Muhammad </a:t>
            </a:r>
            <a:r>
              <a:rPr lang="en-US" dirty="0" err="1" smtClean="0"/>
              <a:t>berbidik</a:t>
            </a:r>
            <a:r>
              <a:rPr lang="en-US" dirty="0" smtClean="0"/>
              <a:t> di </a:t>
            </a:r>
            <a:r>
              <a:rPr lang="en-US" dirty="0" err="1" smtClean="0"/>
              <a:t>telinganya</a:t>
            </a:r>
            <a:r>
              <a:rPr lang="en-US" dirty="0" smtClean="0"/>
              <a:t>: </a:t>
            </a:r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bersidih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Allah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 Abu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berbisik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SAW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menengok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 </a:t>
            </a:r>
            <a:r>
              <a:rPr lang="en-US" dirty="0" err="1" smtClean="0"/>
              <a:t>Rasulullah</a:t>
            </a:r>
            <a:r>
              <a:rPr lang="en-US" dirty="0" smtClean="0"/>
              <a:t> SAW </a:t>
            </a:r>
            <a:r>
              <a:rPr lang="en-US" dirty="0" err="1" smtClean="0"/>
              <a:t>berkata</a:t>
            </a:r>
            <a:r>
              <a:rPr lang="en-US" dirty="0" smtClean="0"/>
              <a:t>: </a:t>
            </a:r>
            <a:r>
              <a:rPr lang="en-US" dirty="0" err="1" smtClean="0"/>
              <a:t>Artinya</a:t>
            </a:r>
            <a:r>
              <a:rPr lang="en-US" dirty="0" smtClean="0"/>
              <a:t>: Abu </a:t>
            </a:r>
            <a:r>
              <a:rPr lang="en-US" dirty="0" err="1" smtClean="0"/>
              <a:t>Bakar</a:t>
            </a:r>
            <a:r>
              <a:rPr lang="en-US" dirty="0" smtClean="0"/>
              <a:t>,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kau</a:t>
            </a:r>
            <a:r>
              <a:rPr lang="en-US" dirty="0" smtClean="0"/>
              <a:t> </a:t>
            </a:r>
            <a:r>
              <a:rPr lang="en-US" dirty="0" err="1" smtClean="0"/>
              <a:t>menduga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berdua</a:t>
            </a:r>
            <a:r>
              <a:rPr lang="en-US" dirty="0" smtClean="0"/>
              <a:t>, </a:t>
            </a:r>
            <a:r>
              <a:rPr lang="en-US" dirty="0" err="1" smtClean="0"/>
              <a:t>ketiganya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SAW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sesampainya</a:t>
            </a:r>
            <a:r>
              <a:rPr lang="en-US" dirty="0" smtClean="0"/>
              <a:t> di </a:t>
            </a:r>
            <a:r>
              <a:rPr lang="en-US" dirty="0" err="1" smtClean="0"/>
              <a:t>Quba</a:t>
            </a:r>
            <a:r>
              <a:rPr lang="en-US" dirty="0" smtClean="0"/>
              <a:t>,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jaraknya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limaakilometer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Yatsrib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beristirahat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.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menginap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Kalsum</a:t>
            </a:r>
            <a:r>
              <a:rPr lang="en-US" dirty="0" smtClean="0"/>
              <a:t> bin Hindun.11 Di </a:t>
            </a:r>
            <a:r>
              <a:rPr lang="en-US" dirty="0" err="1" smtClean="0"/>
              <a:t>halaman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rasul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Masjid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6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masjid yang </a:t>
            </a:r>
            <a:r>
              <a:rPr lang="en-US" dirty="0" err="1" smtClean="0"/>
              <a:t>pertama</a:t>
            </a:r>
            <a:r>
              <a:rPr lang="en-US" dirty="0" smtClean="0"/>
              <a:t>. </a:t>
            </a:r>
            <a:r>
              <a:rPr lang="en-US" dirty="0" err="1" smtClean="0"/>
              <a:t>Lantas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 </a:t>
            </a:r>
            <a:r>
              <a:rPr lang="en-US" dirty="0" err="1" smtClean="0"/>
              <a:t>Setibanya</a:t>
            </a:r>
            <a:r>
              <a:rPr lang="en-US" dirty="0" smtClean="0"/>
              <a:t> di </a:t>
            </a:r>
            <a:r>
              <a:rPr lang="en-US" dirty="0" err="1" smtClean="0"/>
              <a:t>Madinah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12 </a:t>
            </a:r>
            <a:r>
              <a:rPr lang="en-US" dirty="0" err="1" smtClean="0"/>
              <a:t>Rabiul</a:t>
            </a:r>
            <a:r>
              <a:rPr lang="en-US" dirty="0" smtClean="0"/>
              <a:t> </a:t>
            </a:r>
            <a:r>
              <a:rPr lang="en-US" dirty="0" err="1" smtClean="0"/>
              <a:t>Awwal</a:t>
            </a:r>
            <a:r>
              <a:rPr lang="en-US" dirty="0" smtClean="0"/>
              <a:t>,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disambut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Anshar</a:t>
            </a:r>
            <a:r>
              <a:rPr lang="en-US" dirty="0" smtClean="0"/>
              <a:t>, yang </a:t>
            </a:r>
            <a:r>
              <a:rPr lang="en-US" dirty="0" err="1" smtClean="0"/>
              <a:t>mengelu-elukan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GDQ PHQ\DPEXW GHQJDQ LULQJDQ ³'UXP EHQG¥ VHUWD V\DLU-</a:t>
            </a:r>
            <a:r>
              <a:rPr lang="en-US" dirty="0" err="1" smtClean="0"/>
              <a:t>syair</a:t>
            </a:r>
            <a:r>
              <a:rPr lang="en-US" dirty="0" smtClean="0"/>
              <a:t> </a:t>
            </a:r>
            <a:r>
              <a:rPr lang="en-US" dirty="0" err="1" smtClean="0"/>
              <a:t>pujian</a:t>
            </a:r>
            <a:r>
              <a:rPr lang="en-US" dirty="0" smtClean="0"/>
              <a:t> 7KDOD¶DO %DGUX µDODLQD dst12.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Khazraj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Aus</a:t>
            </a:r>
            <a:r>
              <a:rPr lang="en-US" dirty="0" smtClean="0"/>
              <a:t>,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memeluk</a:t>
            </a:r>
            <a:r>
              <a:rPr lang="en-US" dirty="0" smtClean="0"/>
              <a:t> agama Islam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menjelang</a:t>
            </a:r>
            <a:r>
              <a:rPr lang="en-US" dirty="0" smtClean="0"/>
              <a:t> </a:t>
            </a:r>
            <a:r>
              <a:rPr lang="en-US" dirty="0" err="1" smtClean="0"/>
              <a:t>hijriah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berlansung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al-</a:t>
            </a:r>
            <a:r>
              <a:rPr lang="en-US" dirty="0" err="1" smtClean="0"/>
              <a:t>Aqabah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621 M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Mina,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Muhammad.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bersumpah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mukmin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(</a:t>
            </a:r>
            <a:r>
              <a:rPr lang="en-US" dirty="0" err="1" smtClean="0"/>
              <a:t>Muhajirin</a:t>
            </a:r>
            <a:r>
              <a:rPr lang="en-US" dirty="0" smtClean="0"/>
              <a:t>),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al-</a:t>
            </a:r>
            <a:r>
              <a:rPr lang="en-US" dirty="0" err="1" smtClean="0"/>
              <a:t>Anshar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penolong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Mukmin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Muhajirin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: Para pengungsi.13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beliau</a:t>
            </a:r>
            <a:r>
              <a:rPr lang="en-US" dirty="0" smtClean="0"/>
              <a:t> VDPSDLGL:DGL5DQXQDGDQNHWLNDLWXZDNWX6KDODW-XP¶DWWHODK WLEDEHOLDXWXUXQGDULRQWDQ\DXQWXNPHQJHUMDNDQVKDODW-XP¶DWGL </a:t>
            </a:r>
            <a:r>
              <a:rPr lang="en-US" dirty="0" err="1" smtClean="0"/>
              <a:t>kampung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Amr</a:t>
            </a:r>
            <a:r>
              <a:rPr lang="en-US" dirty="0" smtClean="0"/>
              <a:t> bin Aus.14 6HXVDL VKDODW -XP¶DW GXD RUDQJ EHUQDPD³,WEDQELQ0DOLNGDQ µ$EEDVELQ µ8EEDGGDWDQJNHSDGD 5DVXOXOODK VHUD\D EHUNDWD 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0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Maka</a:t>
            </a:r>
            <a:r>
              <a:rPr lang="en-US" dirty="0" smtClean="0"/>
              <a:t>, </a:t>
            </a:r>
            <a:r>
              <a:rPr lang="en-US" dirty="0" err="1" smtClean="0"/>
              <a:t>Rasululalh</a:t>
            </a:r>
            <a:r>
              <a:rPr lang="en-US" dirty="0" smtClean="0"/>
              <a:t> SAW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untanya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berdiam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 Abu </a:t>
            </a:r>
            <a:r>
              <a:rPr lang="en-US" dirty="0" err="1" smtClean="0"/>
              <a:t>Ayyub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,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12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sembilan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Khazraj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Aus</a:t>
            </a:r>
            <a:r>
              <a:rPr lang="en-US" dirty="0" smtClean="0"/>
              <a:t>,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al-</a:t>
            </a:r>
            <a:r>
              <a:rPr lang="en-US" dirty="0" err="1" smtClean="0"/>
              <a:t>Nuqabak</a:t>
            </a:r>
            <a:r>
              <a:rPr lang="en-US" dirty="0" smtClean="0"/>
              <a:t> (</a:t>
            </a:r>
            <a:r>
              <a:rPr lang="en-US" dirty="0" err="1" smtClean="0"/>
              <a:t>pembesar</a:t>
            </a:r>
            <a:r>
              <a:rPr lang="en-US" dirty="0" smtClean="0"/>
              <a:t> </a:t>
            </a:r>
            <a:r>
              <a:rPr lang="en-US" dirty="0" err="1" smtClean="0"/>
              <a:t>pengawal</a:t>
            </a:r>
            <a:r>
              <a:rPr lang="en-US" dirty="0" smtClean="0"/>
              <a:t>),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Saad</a:t>
            </a:r>
            <a:r>
              <a:rPr lang="en-US" dirty="0" smtClean="0"/>
              <a:t>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Ubadah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Khazraj.16Dari </a:t>
            </a:r>
            <a:r>
              <a:rPr lang="en-US" dirty="0" err="1" smtClean="0"/>
              <a:t>sini</a:t>
            </a:r>
            <a:r>
              <a:rPr lang="en-US" dirty="0" smtClean="0"/>
              <a:t>,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persaudaraan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sahabatsahabatnya</a:t>
            </a:r>
            <a:r>
              <a:rPr lang="en-US" dirty="0" smtClean="0"/>
              <a:t> yang di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bersal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orang </a:t>
            </a:r>
            <a:r>
              <a:rPr lang="en-US" dirty="0" err="1" smtClean="0"/>
              <a:t>Anshar</a:t>
            </a:r>
            <a:r>
              <a:rPr lang="en-US" dirty="0" smtClean="0"/>
              <a:t> </a:t>
            </a:r>
            <a:r>
              <a:rPr lang="en-US" dirty="0" err="1" smtClean="0"/>
              <a:t>bersahabat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orang </a:t>
            </a:r>
            <a:r>
              <a:rPr lang="en-US" dirty="0" err="1" smtClean="0"/>
              <a:t>Muhajirin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pendatang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agamanya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tidaklah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sepi</a:t>
            </a:r>
            <a:r>
              <a:rPr lang="en-US" dirty="0" smtClean="0"/>
              <a:t>, </a:t>
            </a:r>
            <a:r>
              <a:rPr lang="en-US" dirty="0" err="1" smtClean="0"/>
              <a:t>binggung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asing.17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Musyrikin</a:t>
            </a:r>
            <a:r>
              <a:rPr lang="en-US" dirty="0" smtClean="0"/>
              <a:t> </a:t>
            </a:r>
            <a:r>
              <a:rPr lang="en-US" dirty="0" err="1" smtClean="0"/>
              <a:t>Makkah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dihindarkan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,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Yatsrib</a:t>
            </a:r>
            <a:r>
              <a:rPr lang="en-US" dirty="0" smtClean="0"/>
              <a:t>,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ratusan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berdiam</a:t>
            </a:r>
            <a:r>
              <a:rPr lang="en-US" dirty="0" smtClean="0"/>
              <a:t> di </a:t>
            </a:r>
            <a:r>
              <a:rPr lang="en-US" dirty="0" err="1" smtClean="0"/>
              <a:t>sana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Quraizhah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Nadhir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1DQL 4DLQXTD¶18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dilatarbelakangi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Ismail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</a:t>
            </a:r>
            <a:r>
              <a:rPr lang="en-US" dirty="0" err="1" smtClean="0"/>
              <a:t>Israil</a:t>
            </a:r>
            <a:r>
              <a:rPr lang="en-US" dirty="0" smtClean="0"/>
              <a:t>, </a:t>
            </a:r>
            <a:r>
              <a:rPr lang="en-US" dirty="0" err="1" smtClean="0"/>
              <a:t>kedengkian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Ahmad </a:t>
            </a:r>
            <a:r>
              <a:rPr lang="en-US" dirty="0" err="1" smtClean="0"/>
              <a:t>Syalabi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lima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orang </a:t>
            </a:r>
            <a:r>
              <a:rPr lang="en-US" dirty="0" err="1" smtClean="0"/>
              <a:t>Quraisy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seruan</a:t>
            </a:r>
            <a:r>
              <a:rPr lang="en-US" dirty="0" smtClean="0"/>
              <a:t> Islam, yaitu:19 1.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kenabian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mengira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1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seruan</a:t>
            </a:r>
            <a:r>
              <a:rPr lang="en-US" dirty="0" smtClean="0"/>
              <a:t> Muhammad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Bani</a:t>
            </a:r>
            <a:r>
              <a:rPr lang="en-US" dirty="0" smtClean="0"/>
              <a:t> Abdul </a:t>
            </a:r>
            <a:r>
              <a:rPr lang="en-US" dirty="0" err="1" smtClean="0"/>
              <a:t>Muthalib</a:t>
            </a:r>
            <a:r>
              <a:rPr lang="en-US" dirty="0" smtClean="0"/>
              <a:t>. 2. </a:t>
            </a:r>
            <a:r>
              <a:rPr lang="en-US" dirty="0" err="1" smtClean="0"/>
              <a:t>Nabi</a:t>
            </a:r>
            <a:r>
              <a:rPr lang="en-US" dirty="0" smtClean="0"/>
              <a:t> Muhammad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bangsawan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hamba</a:t>
            </a:r>
            <a:r>
              <a:rPr lang="en-US" dirty="0" smtClean="0"/>
              <a:t> </a:t>
            </a:r>
            <a:r>
              <a:rPr lang="en-US" dirty="0" err="1" smtClean="0"/>
              <a:t>sahaya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bangsawan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. 3.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Quraisy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kebangkitan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pembalasan</a:t>
            </a:r>
            <a:r>
              <a:rPr lang="en-US" dirty="0" smtClean="0"/>
              <a:t> di </a:t>
            </a:r>
            <a:r>
              <a:rPr lang="en-US" dirty="0" err="1" smtClean="0"/>
              <a:t>akhirat</a:t>
            </a:r>
            <a:r>
              <a:rPr lang="en-US" dirty="0" smtClean="0"/>
              <a:t>. 4. </a:t>
            </a:r>
            <a:r>
              <a:rPr lang="en-US" dirty="0" err="1" smtClean="0"/>
              <a:t>Taklid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moyang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berurat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Arab. 5. </a:t>
            </a:r>
            <a:r>
              <a:rPr lang="en-US" dirty="0" err="1" smtClean="0"/>
              <a:t>Pemahat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patung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Islam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penghalang</a:t>
            </a:r>
            <a:r>
              <a:rPr lang="en-US" dirty="0" smtClean="0"/>
              <a:t> </a:t>
            </a:r>
            <a:r>
              <a:rPr lang="en-US" dirty="0" err="1" smtClean="0"/>
              <a:t>rezeki</a:t>
            </a:r>
            <a:r>
              <a:rPr lang="en-US" dirty="0" smtClean="0"/>
              <a:t>. </a:t>
            </a:r>
            <a:r>
              <a:rPr lang="en-US" dirty="0" err="1" smtClean="0"/>
              <a:t>Halangan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rintangan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berdakwah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sekarangpun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di situ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kebatilan</a:t>
            </a:r>
            <a:r>
              <a:rPr lang="en-US" dirty="0" smtClean="0"/>
              <a:t>. B. Negara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(</a:t>
            </a:r>
            <a:r>
              <a:rPr lang="en-US" dirty="0" err="1" smtClean="0"/>
              <a:t>Piagam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0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B. Negara </a:t>
            </a:r>
            <a:r>
              <a:rPr lang="en-US" dirty="0" err="1" smtClean="0"/>
              <a:t>madinah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 (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Madinah</a:t>
            </a:r>
            <a:r>
              <a:rPr lang="en-US" dirty="0" smtClean="0"/>
              <a:t>) </a:t>
            </a:r>
            <a:r>
              <a:rPr lang="en-US" dirty="0" err="1" smtClean="0"/>
              <a:t>Peristiwa-peristiwa</a:t>
            </a:r>
            <a:r>
              <a:rPr lang="en-US" dirty="0" smtClean="0"/>
              <a:t> </a:t>
            </a:r>
            <a:r>
              <a:rPr lang="en-US" dirty="0" err="1" smtClean="0"/>
              <a:t>bersejarah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Rasulullah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sahabat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pelajari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bathin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Islam.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Islam,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yang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terhindari</a:t>
            </a:r>
            <a:r>
              <a:rPr lang="en-US" dirty="0" smtClean="0"/>
              <a:t>.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hijrah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Islam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tegaknya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islami</a:t>
            </a:r>
            <a:r>
              <a:rPr lang="en-US" dirty="0" smtClean="0"/>
              <a:t>.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islami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orang-orang Islam. Akan </a:t>
            </a:r>
            <a:r>
              <a:rPr lang="en-US" dirty="0" err="1" smtClean="0"/>
              <a:t>tetapi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ditata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, yang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universal.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tegaknya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teratur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yang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Ibnu</a:t>
            </a:r>
            <a:r>
              <a:rPr lang="en-US" dirty="0" smtClean="0"/>
              <a:t> </a:t>
            </a:r>
            <a:r>
              <a:rPr lang="en-US" dirty="0" err="1" smtClean="0"/>
              <a:t>Khaldun</a:t>
            </a:r>
            <a:r>
              <a:rPr lang="en-US" dirty="0" smtClean="0"/>
              <a:t>,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disiplin-disiplin</a:t>
            </a:r>
            <a:r>
              <a:rPr lang="en-US" dirty="0" smtClean="0"/>
              <a:t> yang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81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</TotalTime>
  <Words>2786</Words>
  <Application>Microsoft Office PowerPoint</Application>
  <PresentationFormat>On-screen Show (4:3)</PresentationFormat>
  <Paragraphs>13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PIAGAM MADINAH DAN RESOLUSI KONFLIK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PIAGAM MADINAH DAN RESOLUSI KONFLIK</dc:title>
  <dc:creator>Windows User</dc:creator>
  <cp:lastModifiedBy>Windows User</cp:lastModifiedBy>
  <cp:revision>5</cp:revision>
  <dcterms:created xsi:type="dcterms:W3CDTF">2022-07-20T03:47:42Z</dcterms:created>
  <dcterms:modified xsi:type="dcterms:W3CDTF">2022-07-22T01:26:29Z</dcterms:modified>
</cp:coreProperties>
</file>