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99" r:id="rId3"/>
    <p:sldId id="301" r:id="rId4"/>
    <p:sldId id="300" r:id="rId5"/>
    <p:sldId id="302" r:id="rId6"/>
    <p:sldId id="303" r:id="rId7"/>
    <p:sldId id="304" r:id="rId8"/>
    <p:sldId id="310" r:id="rId9"/>
    <p:sldId id="309"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36D3B36-0429-4D57-A46F-B5391025BAAC}">
          <p14:sldIdLst>
            <p14:sldId id="256"/>
            <p14:sldId id="299"/>
            <p14:sldId id="301"/>
            <p14:sldId id="300"/>
            <p14:sldId id="302"/>
            <p14:sldId id="303"/>
            <p14:sldId id="304"/>
            <p14:sldId id="310"/>
            <p14:sldId id="3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9B862E-C40F-4DE0-A2DC-2495D7FFABA4}" v="18" dt="2025-06-10T15:15:56.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70" d="100"/>
          <a:sy n="70" d="100"/>
        </p:scale>
        <p:origin x="115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M1403QA" userId="bdabe1d6d02a2328" providerId="LiveId" clId="{559B862E-C40F-4DE0-A2DC-2495D7FFABA4}"/>
    <pc:docChg chg="undo custSel addSld delSld modSld sldOrd modSection">
      <pc:chgData name="ASUS M1403QA" userId="bdabe1d6d02a2328" providerId="LiveId" clId="{559B862E-C40F-4DE0-A2DC-2495D7FFABA4}" dt="2025-06-17T13:08:00.763" v="9219" actId="47"/>
      <pc:docMkLst>
        <pc:docMk/>
      </pc:docMkLst>
      <pc:sldChg chg="delSp modSp mod">
        <pc:chgData name="ASUS M1403QA" userId="bdabe1d6d02a2328" providerId="LiveId" clId="{559B862E-C40F-4DE0-A2DC-2495D7FFABA4}" dt="2025-06-17T12:47:34.914" v="8775" actId="20577"/>
        <pc:sldMkLst>
          <pc:docMk/>
          <pc:sldMk cId="0" sldId="256"/>
        </pc:sldMkLst>
        <pc:spChg chg="mod">
          <ac:chgData name="ASUS M1403QA" userId="bdabe1d6d02a2328" providerId="LiveId" clId="{559B862E-C40F-4DE0-A2DC-2495D7FFABA4}" dt="2025-06-17T12:47:34.914" v="8775" actId="20577"/>
          <ac:spMkLst>
            <pc:docMk/>
            <pc:sldMk cId="0" sldId="256"/>
            <ac:spMk id="4" creationId="{872C46B2-AFE2-27C1-034E-30B9504A34E4}"/>
          </ac:spMkLst>
        </pc:spChg>
        <pc:spChg chg="mod">
          <ac:chgData name="ASUS M1403QA" userId="bdabe1d6d02a2328" providerId="LiveId" clId="{559B862E-C40F-4DE0-A2DC-2495D7FFABA4}" dt="2025-06-17T12:45:20.726" v="8634" actId="20577"/>
          <ac:spMkLst>
            <pc:docMk/>
            <pc:sldMk cId="0" sldId="256"/>
            <ac:spMk id="6" creationId="{00000000-0000-0000-0000-000000000000}"/>
          </ac:spMkLst>
        </pc:spChg>
      </pc:sldChg>
      <pc:sldChg chg="addSp delSp modSp mod">
        <pc:chgData name="ASUS M1403QA" userId="bdabe1d6d02a2328" providerId="LiveId" clId="{559B862E-C40F-4DE0-A2DC-2495D7FFABA4}" dt="2025-06-17T12:54:46.107" v="8906"/>
        <pc:sldMkLst>
          <pc:docMk/>
          <pc:sldMk cId="2691362876" sldId="299"/>
        </pc:sldMkLst>
        <pc:spChg chg="del mod">
          <ac:chgData name="ASUS M1403QA" userId="bdabe1d6d02a2328" providerId="LiveId" clId="{559B862E-C40F-4DE0-A2DC-2495D7FFABA4}" dt="2025-06-17T12:52:10.416" v="8837" actId="478"/>
          <ac:spMkLst>
            <pc:docMk/>
            <pc:sldMk cId="2691362876" sldId="299"/>
            <ac:spMk id="2" creationId="{AD9CA264-99B9-FC26-309D-35B86A85B927}"/>
          </ac:spMkLst>
        </pc:spChg>
        <pc:spChg chg="add mod">
          <ac:chgData name="ASUS M1403QA" userId="bdabe1d6d02a2328" providerId="LiveId" clId="{559B862E-C40F-4DE0-A2DC-2495D7FFABA4}" dt="2025-06-17T12:54:46.107" v="8906"/>
          <ac:spMkLst>
            <pc:docMk/>
            <pc:sldMk cId="2691362876" sldId="299"/>
            <ac:spMk id="6" creationId="{3F2F1401-5D77-6EF1-39E6-869190C46B4E}"/>
          </ac:spMkLst>
        </pc:spChg>
      </pc:sldChg>
      <pc:sldChg chg="addSp delSp modSp mod">
        <pc:chgData name="ASUS M1403QA" userId="bdabe1d6d02a2328" providerId="LiveId" clId="{559B862E-C40F-4DE0-A2DC-2495D7FFABA4}" dt="2025-06-17T12:58:29.568" v="8955" actId="1076"/>
        <pc:sldMkLst>
          <pc:docMk/>
          <pc:sldMk cId="383296963" sldId="300"/>
        </pc:sldMkLst>
        <pc:spChg chg="mod">
          <ac:chgData name="ASUS M1403QA" userId="bdabe1d6d02a2328" providerId="LiveId" clId="{559B862E-C40F-4DE0-A2DC-2495D7FFABA4}" dt="2025-05-21T09:32:47.016" v="7363" actId="1076"/>
          <ac:spMkLst>
            <pc:docMk/>
            <pc:sldMk cId="383296963" sldId="300"/>
            <ac:spMk id="3" creationId="{00000000-0000-0000-0000-000000000000}"/>
          </ac:spMkLst>
        </pc:spChg>
        <pc:spChg chg="add mod">
          <ac:chgData name="ASUS M1403QA" userId="bdabe1d6d02a2328" providerId="LiveId" clId="{559B862E-C40F-4DE0-A2DC-2495D7FFABA4}" dt="2025-06-17T12:58:29.568" v="8955" actId="1076"/>
          <ac:spMkLst>
            <pc:docMk/>
            <pc:sldMk cId="383296963" sldId="300"/>
            <ac:spMk id="4" creationId="{83990667-E3AE-7464-20F1-182BF4D3F0DE}"/>
          </ac:spMkLst>
        </pc:spChg>
      </pc:sldChg>
      <pc:sldChg chg="addSp delSp modSp mod">
        <pc:chgData name="ASUS M1403QA" userId="bdabe1d6d02a2328" providerId="LiveId" clId="{559B862E-C40F-4DE0-A2DC-2495D7FFABA4}" dt="2025-06-17T12:56:52.127" v="8932" actId="20577"/>
        <pc:sldMkLst>
          <pc:docMk/>
          <pc:sldMk cId="4187567083" sldId="301"/>
        </pc:sldMkLst>
        <pc:spChg chg="mod">
          <ac:chgData name="ASUS M1403QA" userId="bdabe1d6d02a2328" providerId="LiveId" clId="{559B862E-C40F-4DE0-A2DC-2495D7FFABA4}" dt="2025-05-21T09:28:37.606" v="7276" actId="20577"/>
          <ac:spMkLst>
            <pc:docMk/>
            <pc:sldMk cId="4187567083" sldId="301"/>
            <ac:spMk id="3" creationId="{00000000-0000-0000-0000-000000000000}"/>
          </ac:spMkLst>
        </pc:spChg>
        <pc:spChg chg="add mod">
          <ac:chgData name="ASUS M1403QA" userId="bdabe1d6d02a2328" providerId="LiveId" clId="{559B862E-C40F-4DE0-A2DC-2495D7FFABA4}" dt="2025-06-17T12:56:52.127" v="8932" actId="20577"/>
          <ac:spMkLst>
            <pc:docMk/>
            <pc:sldMk cId="4187567083" sldId="301"/>
            <ac:spMk id="5" creationId="{270EE864-0DE7-81A5-B6EB-1FB8DBB0D543}"/>
          </ac:spMkLst>
        </pc:spChg>
      </pc:sldChg>
      <pc:sldChg chg="addSp delSp modSp mod">
        <pc:chgData name="ASUS M1403QA" userId="bdabe1d6d02a2328" providerId="LiveId" clId="{559B862E-C40F-4DE0-A2DC-2495D7FFABA4}" dt="2025-06-17T13:00:14.609" v="9026" actId="1076"/>
        <pc:sldMkLst>
          <pc:docMk/>
          <pc:sldMk cId="1353967033" sldId="302"/>
        </pc:sldMkLst>
        <pc:spChg chg="add mod">
          <ac:chgData name="ASUS M1403QA" userId="bdabe1d6d02a2328" providerId="LiveId" clId="{559B862E-C40F-4DE0-A2DC-2495D7FFABA4}" dt="2025-06-17T13:00:14.609" v="9026" actId="1076"/>
          <ac:spMkLst>
            <pc:docMk/>
            <pc:sldMk cId="1353967033" sldId="302"/>
            <ac:spMk id="6" creationId="{07D977A3-9D0B-E19A-BB8E-ACEC0A39D564}"/>
          </ac:spMkLst>
        </pc:spChg>
      </pc:sldChg>
      <pc:sldChg chg="addSp delSp modSp mod">
        <pc:chgData name="ASUS M1403QA" userId="bdabe1d6d02a2328" providerId="LiveId" clId="{559B862E-C40F-4DE0-A2DC-2495D7FFABA4}" dt="2025-06-17T13:02:15.818" v="9067" actId="5793"/>
        <pc:sldMkLst>
          <pc:docMk/>
          <pc:sldMk cId="243933569" sldId="303"/>
        </pc:sldMkLst>
        <pc:spChg chg="add mod">
          <ac:chgData name="ASUS M1403QA" userId="bdabe1d6d02a2328" providerId="LiveId" clId="{559B862E-C40F-4DE0-A2DC-2495D7FFABA4}" dt="2025-05-08T01:41:44.120" v="1404" actId="14100"/>
          <ac:spMkLst>
            <pc:docMk/>
            <pc:sldMk cId="243933569" sldId="303"/>
            <ac:spMk id="3" creationId="{B7EAAF3F-5E0C-98C4-785B-15C57E890CF1}"/>
          </ac:spMkLst>
        </pc:spChg>
        <pc:spChg chg="add mod">
          <ac:chgData name="ASUS M1403QA" userId="bdabe1d6d02a2328" providerId="LiveId" clId="{559B862E-C40F-4DE0-A2DC-2495D7FFABA4}" dt="2025-06-17T13:02:15.818" v="9067" actId="5793"/>
          <ac:spMkLst>
            <pc:docMk/>
            <pc:sldMk cId="243933569" sldId="303"/>
            <ac:spMk id="4" creationId="{79C030C5-56CB-BB50-84A6-266912533521}"/>
          </ac:spMkLst>
        </pc:spChg>
      </pc:sldChg>
      <pc:sldChg chg="addSp delSp modSp mod">
        <pc:chgData name="ASUS M1403QA" userId="bdabe1d6d02a2328" providerId="LiveId" clId="{559B862E-C40F-4DE0-A2DC-2495D7FFABA4}" dt="2025-06-17T13:04:58.706" v="9126" actId="1076"/>
        <pc:sldMkLst>
          <pc:docMk/>
          <pc:sldMk cId="1870947957" sldId="304"/>
        </pc:sldMkLst>
        <pc:spChg chg="add mod">
          <ac:chgData name="ASUS M1403QA" userId="bdabe1d6d02a2328" providerId="LiveId" clId="{559B862E-C40F-4DE0-A2DC-2495D7FFABA4}" dt="2025-06-17T13:04:50.078" v="9125" actId="1076"/>
          <ac:spMkLst>
            <pc:docMk/>
            <pc:sldMk cId="1870947957" sldId="304"/>
            <ac:spMk id="3" creationId="{F63EF5EC-4F7C-68B7-0EF7-8348DD126432}"/>
          </ac:spMkLst>
        </pc:spChg>
        <pc:spChg chg="add mod">
          <ac:chgData name="ASUS M1403QA" userId="bdabe1d6d02a2328" providerId="LiveId" clId="{559B862E-C40F-4DE0-A2DC-2495D7FFABA4}" dt="2025-06-17T13:04:58.706" v="9126" actId="1076"/>
          <ac:spMkLst>
            <pc:docMk/>
            <pc:sldMk cId="1870947957" sldId="304"/>
            <ac:spMk id="7" creationId="{34795384-300B-AFA6-2FCA-5A43332BB9FE}"/>
          </ac:spMkLst>
        </pc:spChg>
      </pc:sldChg>
      <pc:sldChg chg="addSp modSp del mod">
        <pc:chgData name="ASUS M1403QA" userId="bdabe1d6d02a2328" providerId="LiveId" clId="{559B862E-C40F-4DE0-A2DC-2495D7FFABA4}" dt="2025-05-16T07:55:26.091" v="6993" actId="47"/>
        <pc:sldMkLst>
          <pc:docMk/>
          <pc:sldMk cId="971386161" sldId="305"/>
        </pc:sldMkLst>
      </pc:sldChg>
      <pc:sldChg chg="addSp modSp del mod">
        <pc:chgData name="ASUS M1403QA" userId="bdabe1d6d02a2328" providerId="LiveId" clId="{559B862E-C40F-4DE0-A2DC-2495D7FFABA4}" dt="2025-05-14T11:45:05.517" v="6030" actId="47"/>
        <pc:sldMkLst>
          <pc:docMk/>
          <pc:sldMk cId="3434554273" sldId="306"/>
        </pc:sldMkLst>
      </pc:sldChg>
      <pc:sldChg chg="addSp delSp modSp del mod">
        <pc:chgData name="ASUS M1403QA" userId="bdabe1d6d02a2328" providerId="LiveId" clId="{559B862E-C40F-4DE0-A2DC-2495D7FFABA4}" dt="2025-05-13T05:40:00.699" v="4132" actId="47"/>
        <pc:sldMkLst>
          <pc:docMk/>
          <pc:sldMk cId="849192632" sldId="307"/>
        </pc:sldMkLst>
      </pc:sldChg>
      <pc:sldChg chg="addSp delSp modSp new del mod">
        <pc:chgData name="ASUS M1403QA" userId="bdabe1d6d02a2328" providerId="LiveId" clId="{559B862E-C40F-4DE0-A2DC-2495D7FFABA4}" dt="2025-05-13T05:40:04.675" v="4133" actId="47"/>
        <pc:sldMkLst>
          <pc:docMk/>
          <pc:sldMk cId="29928241" sldId="308"/>
        </pc:sldMkLst>
      </pc:sldChg>
      <pc:sldChg chg="modSp del mod">
        <pc:chgData name="ASUS M1403QA" userId="bdabe1d6d02a2328" providerId="LiveId" clId="{559B862E-C40F-4DE0-A2DC-2495D7FFABA4}" dt="2025-05-08T12:12:19.370" v="2915" actId="47"/>
        <pc:sldMkLst>
          <pc:docMk/>
          <pc:sldMk cId="1818653442" sldId="308"/>
        </pc:sldMkLst>
      </pc:sldChg>
      <pc:sldChg chg="modSp new mod">
        <pc:chgData name="ASUS M1403QA" userId="bdabe1d6d02a2328" providerId="LiveId" clId="{559B862E-C40F-4DE0-A2DC-2495D7FFABA4}" dt="2025-05-08T12:18:07.773" v="3266" actId="1076"/>
        <pc:sldMkLst>
          <pc:docMk/>
          <pc:sldMk cId="1317288660" sldId="309"/>
        </pc:sldMkLst>
        <pc:spChg chg="mod">
          <ac:chgData name="ASUS M1403QA" userId="bdabe1d6d02a2328" providerId="LiveId" clId="{559B862E-C40F-4DE0-A2DC-2495D7FFABA4}" dt="2025-05-08T12:18:07.773" v="3266" actId="1076"/>
          <ac:spMkLst>
            <pc:docMk/>
            <pc:sldMk cId="1317288660" sldId="309"/>
            <ac:spMk id="2" creationId="{67299D0F-6230-B9AF-E2F0-CCE182271F86}"/>
          </ac:spMkLst>
        </pc:spChg>
      </pc:sldChg>
      <pc:sldChg chg="del">
        <pc:chgData name="ASUS M1403QA" userId="bdabe1d6d02a2328" providerId="LiveId" clId="{559B862E-C40F-4DE0-A2DC-2495D7FFABA4}" dt="2025-05-08T12:12:18.740" v="2914" actId="47"/>
        <pc:sldMkLst>
          <pc:docMk/>
          <pc:sldMk cId="3324276359" sldId="309"/>
        </pc:sldMkLst>
      </pc:sldChg>
      <pc:sldChg chg="del">
        <pc:chgData name="ASUS M1403QA" userId="bdabe1d6d02a2328" providerId="LiveId" clId="{559B862E-C40F-4DE0-A2DC-2495D7FFABA4}" dt="2025-05-08T12:12:17.876" v="2913" actId="47"/>
        <pc:sldMkLst>
          <pc:docMk/>
          <pc:sldMk cId="290882536" sldId="310"/>
        </pc:sldMkLst>
      </pc:sldChg>
      <pc:sldChg chg="new del">
        <pc:chgData name="ASUS M1403QA" userId="bdabe1d6d02a2328" providerId="LiveId" clId="{559B862E-C40F-4DE0-A2DC-2495D7FFABA4}" dt="2025-05-21T10:05:43.334" v="7479" actId="47"/>
        <pc:sldMkLst>
          <pc:docMk/>
          <pc:sldMk cId="2127205469" sldId="310"/>
        </pc:sldMkLst>
      </pc:sldChg>
      <pc:sldChg chg="addSp delSp modSp new mod ord">
        <pc:chgData name="ASUS M1403QA" userId="bdabe1d6d02a2328" providerId="LiveId" clId="{559B862E-C40F-4DE0-A2DC-2495D7FFABA4}" dt="2025-06-17T13:07:24.671" v="9216" actId="1076"/>
        <pc:sldMkLst>
          <pc:docMk/>
          <pc:sldMk cId="3467547830" sldId="310"/>
        </pc:sldMkLst>
        <pc:spChg chg="add mod">
          <ac:chgData name="ASUS M1403QA" userId="bdabe1d6d02a2328" providerId="LiveId" clId="{559B862E-C40F-4DE0-A2DC-2495D7FFABA4}" dt="2025-06-17T13:07:24.671" v="9216" actId="1076"/>
          <ac:spMkLst>
            <pc:docMk/>
            <pc:sldMk cId="3467547830" sldId="310"/>
            <ac:spMk id="4" creationId="{D8F87FC0-D5EF-E1D6-695A-22EC179C521C}"/>
          </ac:spMkLst>
        </pc:spChg>
      </pc:sldChg>
      <pc:sldChg chg="del">
        <pc:chgData name="ASUS M1403QA" userId="bdabe1d6d02a2328" providerId="LiveId" clId="{559B862E-C40F-4DE0-A2DC-2495D7FFABA4}" dt="2025-05-08T12:12:17.421" v="2912" actId="47"/>
        <pc:sldMkLst>
          <pc:docMk/>
          <pc:sldMk cId="820704962" sldId="311"/>
        </pc:sldMkLst>
      </pc:sldChg>
      <pc:sldChg chg="addSp delSp modSp new del mod">
        <pc:chgData name="ASUS M1403QA" userId="bdabe1d6d02a2328" providerId="LiveId" clId="{559B862E-C40F-4DE0-A2DC-2495D7FFABA4}" dt="2025-06-10T15:08:55.282" v="8578" actId="47"/>
        <pc:sldMkLst>
          <pc:docMk/>
          <pc:sldMk cId="1856180217" sldId="311"/>
        </pc:sldMkLst>
      </pc:sldChg>
      <pc:sldChg chg="del">
        <pc:chgData name="ASUS M1403QA" userId="bdabe1d6d02a2328" providerId="LiveId" clId="{559B862E-C40F-4DE0-A2DC-2495D7FFABA4}" dt="2025-05-08T12:12:16.576" v="2911" actId="47"/>
        <pc:sldMkLst>
          <pc:docMk/>
          <pc:sldMk cId="624185414" sldId="312"/>
        </pc:sldMkLst>
      </pc:sldChg>
      <pc:sldChg chg="addSp delSp modSp new mod">
        <pc:chgData name="ASUS M1403QA" userId="bdabe1d6d02a2328" providerId="LiveId" clId="{559B862E-C40F-4DE0-A2DC-2495D7FFABA4}" dt="2025-06-17T13:07:46.862" v="9218"/>
        <pc:sldMkLst>
          <pc:docMk/>
          <pc:sldMk cId="3721160312" sldId="312"/>
        </pc:sldMkLst>
        <pc:spChg chg="add mod">
          <ac:chgData name="ASUS M1403QA" userId="bdabe1d6d02a2328" providerId="LiveId" clId="{559B862E-C40F-4DE0-A2DC-2495D7FFABA4}" dt="2025-06-17T13:07:46.862" v="9218"/>
          <ac:spMkLst>
            <pc:docMk/>
            <pc:sldMk cId="3721160312" sldId="312"/>
            <ac:spMk id="4" creationId="{94CD05F7-1F91-DB0B-0DCF-FDE042B8AE42}"/>
          </ac:spMkLst>
        </pc:spChg>
      </pc:sldChg>
      <pc:sldChg chg="del">
        <pc:chgData name="ASUS M1403QA" userId="bdabe1d6d02a2328" providerId="LiveId" clId="{559B862E-C40F-4DE0-A2DC-2495D7FFABA4}" dt="2025-05-08T12:12:15.376" v="2910" actId="47"/>
        <pc:sldMkLst>
          <pc:docMk/>
          <pc:sldMk cId="2281936521" sldId="313"/>
        </pc:sldMkLst>
      </pc:sldChg>
      <pc:sldChg chg="addSp delSp modSp new del mod">
        <pc:chgData name="ASUS M1403QA" userId="bdabe1d6d02a2328" providerId="LiveId" clId="{559B862E-C40F-4DE0-A2DC-2495D7FFABA4}" dt="2025-06-17T13:08:00.763" v="9219" actId="47"/>
        <pc:sldMkLst>
          <pc:docMk/>
          <pc:sldMk cId="3086255662" sldId="313"/>
        </pc:sldMkLst>
        <pc:spChg chg="add mod">
          <ac:chgData name="ASUS M1403QA" userId="bdabe1d6d02a2328" providerId="LiveId" clId="{559B862E-C40F-4DE0-A2DC-2495D7FFABA4}" dt="2025-06-10T15:19:37.596" v="8632" actId="1076"/>
          <ac:spMkLst>
            <pc:docMk/>
            <pc:sldMk cId="3086255662" sldId="313"/>
            <ac:spMk id="6" creationId="{D5674F4A-203D-33D5-EDC3-D3214AE0DB21}"/>
          </ac:spMkLst>
        </pc:spChg>
      </pc:sldChg>
      <pc:sldChg chg="addSp delSp modSp new del mod">
        <pc:chgData name="ASUS M1403QA" userId="bdabe1d6d02a2328" providerId="LiveId" clId="{559B862E-C40F-4DE0-A2DC-2495D7FFABA4}" dt="2025-06-03T15:56:12.497" v="7989" actId="47"/>
        <pc:sldMkLst>
          <pc:docMk/>
          <pc:sldMk cId="4014282817" sldId="313"/>
        </pc:sldMkLst>
      </pc:sldChg>
      <pc:sldChg chg="modSp new del mod">
        <pc:chgData name="ASUS M1403QA" userId="bdabe1d6d02a2328" providerId="LiveId" clId="{559B862E-C40F-4DE0-A2DC-2495D7FFABA4}" dt="2025-05-08T01:08:20.269" v="383" actId="47"/>
        <pc:sldMkLst>
          <pc:docMk/>
          <pc:sldMk cId="2141566716" sldId="314"/>
        </pc:sldMkLst>
      </pc:sldChg>
      <pc:sldChg chg="addSp delSp modSp new del mod">
        <pc:chgData name="ASUS M1403QA" userId="bdabe1d6d02a2328" providerId="LiveId" clId="{559B862E-C40F-4DE0-A2DC-2495D7FFABA4}" dt="2025-06-03T15:56:11.047" v="7988" actId="47"/>
        <pc:sldMkLst>
          <pc:docMk/>
          <pc:sldMk cId="3438209901" sldId="314"/>
        </pc:sldMkLst>
      </pc:sldChg>
      <pc:sldChg chg="addSp delSp modSp new del mod">
        <pc:chgData name="ASUS M1403QA" userId="bdabe1d6d02a2328" providerId="LiveId" clId="{559B862E-C40F-4DE0-A2DC-2495D7FFABA4}" dt="2025-06-03T15:56:09.717" v="7987" actId="47"/>
        <pc:sldMkLst>
          <pc:docMk/>
          <pc:sldMk cId="2561461137" sldId="315"/>
        </pc:sldMkLst>
      </pc:sldChg>
      <pc:sldChg chg="addSp delSp modSp new del mod">
        <pc:chgData name="ASUS M1403QA" userId="bdabe1d6d02a2328" providerId="LiveId" clId="{559B862E-C40F-4DE0-A2DC-2495D7FFABA4}" dt="2025-06-03T15:56:07.889" v="7986" actId="47"/>
        <pc:sldMkLst>
          <pc:docMk/>
          <pc:sldMk cId="2922378178" sldId="316"/>
        </pc:sldMkLst>
      </pc:sldChg>
    </pc:docChg>
  </pc:docChgLst>
  <pc:docChgLst>
    <pc:chgData name="ASUS M1403QA" userId="bdabe1d6d02a2328" providerId="LiveId" clId="{A95B60DB-7C75-4CFD-99EE-7F85A604B753}"/>
    <pc:docChg chg="custSel addSld modSld sldOrd addSection delSection modSection">
      <pc:chgData name="ASUS M1403QA" userId="bdabe1d6d02a2328" providerId="LiveId" clId="{A95B60DB-7C75-4CFD-99EE-7F85A604B753}" dt="2025-03-17T23:58:10.538" v="1459" actId="20577"/>
      <pc:docMkLst>
        <pc:docMk/>
      </pc:docMkLst>
      <pc:sldChg chg="addSp delSp modSp mod chgLayout">
        <pc:chgData name="ASUS M1403QA" userId="bdabe1d6d02a2328" providerId="LiveId" clId="{A95B60DB-7C75-4CFD-99EE-7F85A604B753}" dt="2025-03-17T13:56:44.740" v="104" actId="1076"/>
        <pc:sldMkLst>
          <pc:docMk/>
          <pc:sldMk cId="0" sldId="256"/>
        </pc:sldMkLst>
      </pc:sldChg>
      <pc:sldChg chg="addSp delSp modSp mod">
        <pc:chgData name="ASUS M1403QA" userId="bdabe1d6d02a2328" providerId="LiveId" clId="{A95B60DB-7C75-4CFD-99EE-7F85A604B753}" dt="2025-03-17T14:00:12.050" v="158" actId="1076"/>
        <pc:sldMkLst>
          <pc:docMk/>
          <pc:sldMk cId="2691362876" sldId="299"/>
        </pc:sldMkLst>
      </pc:sldChg>
      <pc:sldChg chg="addSp delSp modSp mod">
        <pc:chgData name="ASUS M1403QA" userId="bdabe1d6d02a2328" providerId="LiveId" clId="{A95B60DB-7C75-4CFD-99EE-7F85A604B753}" dt="2025-03-17T14:10:05.725" v="756" actId="20577"/>
        <pc:sldMkLst>
          <pc:docMk/>
          <pc:sldMk cId="383296963" sldId="300"/>
        </pc:sldMkLst>
      </pc:sldChg>
      <pc:sldChg chg="modSp mod">
        <pc:chgData name="ASUS M1403QA" userId="bdabe1d6d02a2328" providerId="LiveId" clId="{A95B60DB-7C75-4CFD-99EE-7F85A604B753}" dt="2025-03-17T14:05:50.384" v="703"/>
        <pc:sldMkLst>
          <pc:docMk/>
          <pc:sldMk cId="4187567083" sldId="301"/>
        </pc:sldMkLst>
      </pc:sldChg>
      <pc:sldChg chg="modSp mod">
        <pc:chgData name="ASUS M1403QA" userId="bdabe1d6d02a2328" providerId="LiveId" clId="{A95B60DB-7C75-4CFD-99EE-7F85A604B753}" dt="2025-03-17T14:13:11.355" v="825" actId="20577"/>
        <pc:sldMkLst>
          <pc:docMk/>
          <pc:sldMk cId="1353967033" sldId="302"/>
        </pc:sldMkLst>
      </pc:sldChg>
      <pc:sldChg chg="delSp modSp mod">
        <pc:chgData name="ASUS M1403QA" userId="bdabe1d6d02a2328" providerId="LiveId" clId="{A95B60DB-7C75-4CFD-99EE-7F85A604B753}" dt="2025-03-17T14:16:10.898" v="880" actId="20577"/>
        <pc:sldMkLst>
          <pc:docMk/>
          <pc:sldMk cId="243933569" sldId="303"/>
        </pc:sldMkLst>
      </pc:sldChg>
      <pc:sldChg chg="modSp mod">
        <pc:chgData name="ASUS M1403QA" userId="bdabe1d6d02a2328" providerId="LiveId" clId="{A95B60DB-7C75-4CFD-99EE-7F85A604B753}" dt="2025-03-17T14:16:56.595" v="893" actId="403"/>
        <pc:sldMkLst>
          <pc:docMk/>
          <pc:sldMk cId="1870947957" sldId="304"/>
        </pc:sldMkLst>
      </pc:sldChg>
      <pc:sldChg chg="modSp mod">
        <pc:chgData name="ASUS M1403QA" userId="bdabe1d6d02a2328" providerId="LiveId" clId="{A95B60DB-7C75-4CFD-99EE-7F85A604B753}" dt="2025-03-17T14:21:32.778" v="1115" actId="20577"/>
        <pc:sldMkLst>
          <pc:docMk/>
          <pc:sldMk cId="971386161" sldId="305"/>
        </pc:sldMkLst>
      </pc:sldChg>
      <pc:sldChg chg="addSp delSp modSp mod ord">
        <pc:chgData name="ASUS M1403QA" userId="bdabe1d6d02a2328" providerId="LiveId" clId="{A95B60DB-7C75-4CFD-99EE-7F85A604B753}" dt="2025-03-17T14:37:42.726" v="1144"/>
        <pc:sldMkLst>
          <pc:docMk/>
          <pc:sldMk cId="3434554273" sldId="306"/>
        </pc:sldMkLst>
      </pc:sldChg>
      <pc:sldChg chg="addSp delSp modSp new mod">
        <pc:chgData name="ASUS M1403QA" userId="bdabe1d6d02a2328" providerId="LiveId" clId="{A95B60DB-7C75-4CFD-99EE-7F85A604B753}" dt="2025-03-17T14:39:35.626" v="1174" actId="20577"/>
        <pc:sldMkLst>
          <pc:docMk/>
          <pc:sldMk cId="849192632" sldId="307"/>
        </pc:sldMkLst>
      </pc:sldChg>
      <pc:sldChg chg="addSp delSp modSp new mod">
        <pc:chgData name="ASUS M1403QA" userId="bdabe1d6d02a2328" providerId="LiveId" clId="{A95B60DB-7C75-4CFD-99EE-7F85A604B753}" dt="2025-03-17T14:41:56.454" v="1275" actId="403"/>
        <pc:sldMkLst>
          <pc:docMk/>
          <pc:sldMk cId="1818653442" sldId="308"/>
        </pc:sldMkLst>
      </pc:sldChg>
      <pc:sldChg chg="addSp delSp modSp new mod">
        <pc:chgData name="ASUS M1403QA" userId="bdabe1d6d02a2328" providerId="LiveId" clId="{A95B60DB-7C75-4CFD-99EE-7F85A604B753}" dt="2025-03-17T14:44:27.713" v="1304" actId="1076"/>
        <pc:sldMkLst>
          <pc:docMk/>
          <pc:sldMk cId="3324276359" sldId="309"/>
        </pc:sldMkLst>
      </pc:sldChg>
      <pc:sldChg chg="addSp delSp modSp new mod">
        <pc:chgData name="ASUS M1403QA" userId="bdabe1d6d02a2328" providerId="LiveId" clId="{A95B60DB-7C75-4CFD-99EE-7F85A604B753}" dt="2025-03-17T14:47:02.474" v="1328"/>
        <pc:sldMkLst>
          <pc:docMk/>
          <pc:sldMk cId="290882536" sldId="310"/>
        </pc:sldMkLst>
      </pc:sldChg>
      <pc:sldChg chg="addSp delSp modSp new mod">
        <pc:chgData name="ASUS M1403QA" userId="bdabe1d6d02a2328" providerId="LiveId" clId="{A95B60DB-7C75-4CFD-99EE-7F85A604B753}" dt="2025-03-17T14:58:54.533" v="1370" actId="20577"/>
        <pc:sldMkLst>
          <pc:docMk/>
          <pc:sldMk cId="820704962" sldId="311"/>
        </pc:sldMkLst>
      </pc:sldChg>
      <pc:sldChg chg="addSp delSp modSp new mod">
        <pc:chgData name="ASUS M1403QA" userId="bdabe1d6d02a2328" providerId="LiveId" clId="{A95B60DB-7C75-4CFD-99EE-7F85A604B753}" dt="2025-03-17T15:00:42.008" v="1420" actId="1076"/>
        <pc:sldMkLst>
          <pc:docMk/>
          <pc:sldMk cId="624185414" sldId="312"/>
        </pc:sldMkLst>
      </pc:sldChg>
      <pc:sldChg chg="addSp delSp modSp new mod">
        <pc:chgData name="ASUS M1403QA" userId="bdabe1d6d02a2328" providerId="LiveId" clId="{A95B60DB-7C75-4CFD-99EE-7F85A604B753}" dt="2025-03-17T23:58:10.538" v="1459" actId="20577"/>
        <pc:sldMkLst>
          <pc:docMk/>
          <pc:sldMk cId="2281936521" sldId="313"/>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98481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79341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950295"/>
            <a:ext cx="9144000" cy="1200329"/>
          </a:xfrm>
          <a:prstGeom prst="rect">
            <a:avLst/>
          </a:prstGeom>
          <a:noFill/>
        </p:spPr>
        <p:txBody>
          <a:bodyPr wrap="square" lIns="91440" tIns="45720" rIns="91440" bIns="45720">
            <a:spAutoFit/>
          </a:bodyPr>
          <a:lstStyle/>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Subtitle 3">
            <a:extLst>
              <a:ext uri="{FF2B5EF4-FFF2-40B4-BE49-F238E27FC236}">
                <a16:creationId xmlns:a16="http://schemas.microsoft.com/office/drawing/2014/main" id="{872C46B2-AFE2-27C1-034E-30B9504A34E4}"/>
              </a:ext>
            </a:extLst>
          </p:cNvPr>
          <p:cNvSpPr>
            <a:spLocks noGrp="1"/>
          </p:cNvSpPr>
          <p:nvPr>
            <p:ph type="subTitle" idx="1"/>
          </p:nvPr>
        </p:nvSpPr>
        <p:spPr>
          <a:xfrm>
            <a:off x="1403648" y="2276872"/>
            <a:ext cx="6420176" cy="1280160"/>
          </a:xfrm>
        </p:spPr>
        <p:txBody>
          <a:bodyPr>
            <a:normAutofit/>
          </a:bodyPr>
          <a:lstStyle/>
          <a:p>
            <a:r>
              <a:rPr lang="it-IT" dirty="0">
                <a:solidFill>
                  <a:schemeClr val="tx1"/>
                </a:solidFill>
                <a:latin typeface="Swis721 Blk BT" panose="020B0904030502020204" pitchFamily="34" charset="0"/>
              </a:rPr>
              <a:t>Prinsip Negara Kesatuan dan Hubungan Pusat dan Daerah</a:t>
            </a:r>
            <a:endParaRPr lang="fi-FI" dirty="0">
              <a:solidFill>
                <a:schemeClr val="tx1"/>
              </a:solidFill>
              <a:latin typeface="Swis721 Blk BT" panose="020B0904030502020204" pitchFamily="3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95536" y="1453344"/>
            <a:ext cx="8229600" cy="395131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2600" dirty="0">
              <a:solidFill>
                <a:schemeClr val="tx1"/>
              </a:solidFill>
              <a:latin typeface="Cambria" panose="02040503050406030204" pitchFamily="18" charset="0"/>
              <a:cs typeface="Arial" panose="020B0604020202020204" pitchFamily="34" charset="0"/>
            </a:endParaRPr>
          </a:p>
        </p:txBody>
      </p:sp>
      <p:sp>
        <p:nvSpPr>
          <p:cNvPr id="6" name="TextBox 5">
            <a:extLst>
              <a:ext uri="{FF2B5EF4-FFF2-40B4-BE49-F238E27FC236}">
                <a16:creationId xmlns:a16="http://schemas.microsoft.com/office/drawing/2014/main" id="{3F2F1401-5D77-6EF1-39E6-869190C46B4E}"/>
              </a:ext>
            </a:extLst>
          </p:cNvPr>
          <p:cNvSpPr txBox="1"/>
          <p:nvPr/>
        </p:nvSpPr>
        <p:spPr>
          <a:xfrm>
            <a:off x="251520" y="753589"/>
            <a:ext cx="8568952" cy="4154984"/>
          </a:xfrm>
          <a:prstGeom prst="rect">
            <a:avLst/>
          </a:prstGeom>
          <a:noFill/>
        </p:spPr>
        <p:txBody>
          <a:bodyPr wrap="square">
            <a:spAutoFit/>
          </a:bodyPr>
          <a:lstStyle/>
          <a:p>
            <a:pPr algn="ctr"/>
            <a:r>
              <a:rPr lang="en-ID" sz="2400" b="1" dirty="0" err="1"/>
              <a:t>Prinsip</a:t>
            </a:r>
            <a:r>
              <a:rPr lang="en-ID" sz="2400" b="1" dirty="0"/>
              <a:t> </a:t>
            </a:r>
            <a:r>
              <a:rPr lang="en-ID" sz="2400" b="1" dirty="0" err="1"/>
              <a:t>Kesatuan</a:t>
            </a:r>
            <a:endParaRPr lang="en-ID" sz="2400" b="1" dirty="0"/>
          </a:p>
          <a:p>
            <a:endParaRPr lang="en-ID" sz="2400" b="1" dirty="0"/>
          </a:p>
          <a:p>
            <a:r>
              <a:rPr lang="fi-FI" sz="2400" dirty="0"/>
              <a:t>Prinsip kesatuan adalah dasar utama dalam sistem pemerintahan Indonesia yang berbentuk negara kesatuan (unitary state). Dalam prinsip ini, kekuasaan tertinggi atas seluruh urusan negara berada pada pemerintah pusat, tanpa adanya pembagian kedaulatan kepada pemerintah daerah. Artinya, pemerintah daerah tidak memiliki kedaulatan sendiri, melainkan hanya menjalankan kewenangan yang diberikan oleh pemerintah pusat melalui mekanisme desentralisasi.</a:t>
            </a:r>
          </a:p>
          <a:p>
            <a:pPr marL="342900" indent="-342900">
              <a:buFont typeface="Arial" panose="020B0604020202020204" pitchFamily="34" charset="0"/>
              <a:buChar char="•"/>
            </a:pPr>
            <a:endParaRPr lang="en-ID" sz="2400" dirty="0"/>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40568" y="908720"/>
            <a:ext cx="6851104" cy="5669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sz="2800" dirty="0"/>
          </a:p>
        </p:txBody>
      </p:sp>
      <p:sp>
        <p:nvSpPr>
          <p:cNvPr id="5" name="TextBox 4">
            <a:extLst>
              <a:ext uri="{FF2B5EF4-FFF2-40B4-BE49-F238E27FC236}">
                <a16:creationId xmlns:a16="http://schemas.microsoft.com/office/drawing/2014/main" id="{270EE864-0DE7-81A5-B6EB-1FB8DBB0D543}"/>
              </a:ext>
            </a:extLst>
          </p:cNvPr>
          <p:cNvSpPr txBox="1"/>
          <p:nvPr/>
        </p:nvSpPr>
        <p:spPr>
          <a:xfrm>
            <a:off x="1259632" y="612844"/>
            <a:ext cx="6730942" cy="5632311"/>
          </a:xfrm>
          <a:prstGeom prst="rect">
            <a:avLst/>
          </a:prstGeom>
          <a:noFill/>
        </p:spPr>
        <p:txBody>
          <a:bodyPr wrap="square">
            <a:spAutoFit/>
          </a:bodyPr>
          <a:lstStyle/>
          <a:p>
            <a:r>
              <a:rPr lang="en-ID" sz="2400" dirty="0" err="1"/>
              <a:t>Prinsip</a:t>
            </a:r>
            <a:r>
              <a:rPr lang="en-ID" sz="2400" dirty="0"/>
              <a:t> </a:t>
            </a:r>
            <a:r>
              <a:rPr lang="en-ID" sz="2400" dirty="0" err="1"/>
              <a:t>ini</a:t>
            </a:r>
            <a:r>
              <a:rPr lang="en-ID" sz="2400" dirty="0"/>
              <a:t> </a:t>
            </a:r>
            <a:r>
              <a:rPr lang="en-ID" sz="2400" dirty="0" err="1"/>
              <a:t>menegaskan</a:t>
            </a:r>
            <a:r>
              <a:rPr lang="en-ID" sz="2400" dirty="0"/>
              <a:t> </a:t>
            </a:r>
            <a:r>
              <a:rPr lang="en-ID" sz="2400" dirty="0" err="1"/>
              <a:t>bahwa</a:t>
            </a:r>
            <a:r>
              <a:rPr lang="en-ID" sz="2400" dirty="0"/>
              <a:t>:</a:t>
            </a:r>
          </a:p>
          <a:p>
            <a:endParaRPr lang="en-ID" sz="2400" dirty="0"/>
          </a:p>
          <a:p>
            <a:r>
              <a:rPr lang="en-ID" sz="2400" dirty="0"/>
              <a:t>Negara Indonesia </a:t>
            </a:r>
            <a:r>
              <a:rPr lang="en-ID" sz="2400" dirty="0" err="1"/>
              <a:t>adalah</a:t>
            </a:r>
            <a:r>
              <a:rPr lang="en-ID" sz="2400" dirty="0"/>
              <a:t> </a:t>
            </a:r>
            <a:r>
              <a:rPr lang="en-ID" sz="2400" dirty="0" err="1"/>
              <a:t>Eenheidstaat</a:t>
            </a:r>
            <a:r>
              <a:rPr lang="en-ID" sz="2400" dirty="0"/>
              <a:t> (negara </a:t>
            </a:r>
            <a:r>
              <a:rPr lang="en-ID" sz="2400" dirty="0" err="1"/>
              <a:t>kesatuan</a:t>
            </a:r>
            <a:r>
              <a:rPr lang="en-ID" sz="2400" dirty="0"/>
              <a:t>), </a:t>
            </a:r>
            <a:r>
              <a:rPr lang="en-ID" sz="2400" dirty="0" err="1"/>
              <a:t>sehingga</a:t>
            </a:r>
            <a:r>
              <a:rPr lang="en-ID" sz="2400" dirty="0"/>
              <a:t> </a:t>
            </a:r>
            <a:r>
              <a:rPr lang="en-ID" sz="2400" dirty="0" err="1"/>
              <a:t>tidak</a:t>
            </a:r>
            <a:r>
              <a:rPr lang="en-ID" sz="2400" dirty="0"/>
              <a:t> </a:t>
            </a:r>
            <a:r>
              <a:rPr lang="en-ID" sz="2400" dirty="0" err="1"/>
              <a:t>ada</a:t>
            </a:r>
            <a:r>
              <a:rPr lang="en-ID" sz="2400" dirty="0"/>
              <a:t> </a:t>
            </a:r>
            <a:r>
              <a:rPr lang="en-ID" sz="2400" dirty="0" err="1"/>
              <a:t>daerah</a:t>
            </a:r>
            <a:r>
              <a:rPr lang="en-ID" sz="2400" dirty="0"/>
              <a:t> yang </a:t>
            </a:r>
            <a:r>
              <a:rPr lang="en-ID" sz="2400" dirty="0" err="1"/>
              <a:t>bersifat</a:t>
            </a:r>
            <a:r>
              <a:rPr lang="en-ID" sz="2400" dirty="0"/>
              <a:t> negara di </a:t>
            </a:r>
            <a:r>
              <a:rPr lang="en-ID" sz="2400" dirty="0" err="1"/>
              <a:t>dalam</a:t>
            </a:r>
            <a:r>
              <a:rPr lang="en-ID" sz="2400" dirty="0"/>
              <a:t> negara.</a:t>
            </a:r>
          </a:p>
          <a:p>
            <a:endParaRPr lang="en-ID" sz="2400" dirty="0"/>
          </a:p>
          <a:p>
            <a:r>
              <a:rPr lang="en-ID" sz="2400" dirty="0" err="1"/>
              <a:t>Kedaulatan</a:t>
            </a:r>
            <a:r>
              <a:rPr lang="en-ID" sz="2400" dirty="0"/>
              <a:t> </a:t>
            </a:r>
            <a:r>
              <a:rPr lang="en-ID" sz="2400" dirty="0" err="1"/>
              <a:t>tetap</a:t>
            </a:r>
            <a:r>
              <a:rPr lang="en-ID" sz="2400" dirty="0"/>
              <a:t> </a:t>
            </a:r>
            <a:r>
              <a:rPr lang="en-ID" sz="2400" dirty="0" err="1"/>
              <a:t>utuh</a:t>
            </a:r>
            <a:r>
              <a:rPr lang="en-ID" sz="2400" dirty="0"/>
              <a:t> di </a:t>
            </a:r>
            <a:r>
              <a:rPr lang="en-ID" sz="2400" dirty="0" err="1"/>
              <a:t>tangan</a:t>
            </a:r>
            <a:r>
              <a:rPr lang="en-ID" sz="2400" dirty="0"/>
              <a:t> </a:t>
            </a:r>
            <a:r>
              <a:rPr lang="en-ID" sz="2400" dirty="0" err="1"/>
              <a:t>pemerintah</a:t>
            </a:r>
            <a:r>
              <a:rPr lang="en-ID" sz="2400" dirty="0"/>
              <a:t> </a:t>
            </a:r>
            <a:r>
              <a:rPr lang="en-ID" sz="2400" dirty="0" err="1"/>
              <a:t>pusat</a:t>
            </a:r>
            <a:r>
              <a:rPr lang="en-ID" sz="2400" dirty="0"/>
              <a:t>, </a:t>
            </a:r>
            <a:r>
              <a:rPr lang="en-ID" sz="2400" dirty="0" err="1"/>
              <a:t>sedangkan</a:t>
            </a:r>
            <a:r>
              <a:rPr lang="en-ID" sz="2400" dirty="0"/>
              <a:t> </a:t>
            </a:r>
            <a:r>
              <a:rPr lang="en-ID" sz="2400" dirty="0" err="1"/>
              <a:t>daerah</a:t>
            </a:r>
            <a:r>
              <a:rPr lang="en-ID" sz="2400" dirty="0"/>
              <a:t> </a:t>
            </a:r>
            <a:r>
              <a:rPr lang="en-ID" sz="2400" dirty="0" err="1"/>
              <a:t>hanya</a:t>
            </a:r>
            <a:r>
              <a:rPr lang="en-ID" sz="2400" dirty="0"/>
              <a:t> </a:t>
            </a:r>
            <a:r>
              <a:rPr lang="en-ID" sz="2400" dirty="0" err="1"/>
              <a:t>mendapatkan</a:t>
            </a:r>
            <a:r>
              <a:rPr lang="en-ID" sz="2400" dirty="0"/>
              <a:t> </a:t>
            </a:r>
            <a:r>
              <a:rPr lang="en-ID" sz="2400" dirty="0" err="1"/>
              <a:t>pendelegasian</a:t>
            </a:r>
            <a:r>
              <a:rPr lang="en-ID" sz="2400" dirty="0"/>
              <a:t> </a:t>
            </a:r>
            <a:r>
              <a:rPr lang="en-ID" sz="2400" dirty="0" err="1"/>
              <a:t>kewenangan</a:t>
            </a:r>
            <a:r>
              <a:rPr lang="en-ID" sz="2400" dirty="0"/>
              <a:t> </a:t>
            </a:r>
            <a:r>
              <a:rPr lang="en-ID" sz="2400" dirty="0" err="1"/>
              <a:t>untuk</a:t>
            </a:r>
            <a:r>
              <a:rPr lang="en-ID" sz="2400" dirty="0"/>
              <a:t> </a:t>
            </a:r>
            <a:r>
              <a:rPr lang="en-ID" sz="2400" dirty="0" err="1"/>
              <a:t>mengurus</a:t>
            </a:r>
            <a:r>
              <a:rPr lang="en-ID" sz="2400" dirty="0"/>
              <a:t> </a:t>
            </a:r>
            <a:r>
              <a:rPr lang="en-ID" sz="2400" dirty="0" err="1"/>
              <a:t>urusan</a:t>
            </a:r>
            <a:r>
              <a:rPr lang="en-ID" sz="2400" dirty="0"/>
              <a:t> </a:t>
            </a:r>
            <a:r>
              <a:rPr lang="en-ID" sz="2400" dirty="0" err="1"/>
              <a:t>tertentu</a:t>
            </a:r>
            <a:r>
              <a:rPr lang="en-ID" sz="2400" dirty="0"/>
              <a:t> yang </a:t>
            </a:r>
            <a:r>
              <a:rPr lang="en-ID" sz="2400" dirty="0" err="1"/>
              <a:t>telah</a:t>
            </a:r>
            <a:r>
              <a:rPr lang="en-ID" sz="2400" dirty="0"/>
              <a:t> </a:t>
            </a:r>
            <a:r>
              <a:rPr lang="en-ID" sz="2400" dirty="0" err="1"/>
              <a:t>ditetapkan</a:t>
            </a:r>
            <a:r>
              <a:rPr lang="en-ID" sz="2400" dirty="0"/>
              <a:t> oleh </a:t>
            </a:r>
            <a:r>
              <a:rPr lang="en-ID" sz="2400" dirty="0" err="1"/>
              <a:t>undang-undang</a:t>
            </a:r>
            <a:r>
              <a:rPr lang="en-ID" sz="2400" dirty="0"/>
              <a:t>.</a:t>
            </a:r>
          </a:p>
          <a:p>
            <a:endParaRPr lang="en-ID" sz="2400" dirty="0"/>
          </a:p>
          <a:p>
            <a:r>
              <a:rPr lang="en-ID" sz="2400" dirty="0" err="1"/>
              <a:t>Pembentukan</a:t>
            </a:r>
            <a:r>
              <a:rPr lang="en-ID" sz="2400" dirty="0"/>
              <a:t> </a:t>
            </a:r>
            <a:r>
              <a:rPr lang="en-ID" sz="2400" dirty="0" err="1"/>
              <a:t>daerah</a:t>
            </a:r>
            <a:r>
              <a:rPr lang="en-ID" sz="2400" dirty="0"/>
              <a:t> </a:t>
            </a:r>
            <a:r>
              <a:rPr lang="en-ID" sz="2400" dirty="0" err="1"/>
              <a:t>otonom</a:t>
            </a:r>
            <a:r>
              <a:rPr lang="en-ID" sz="2400" dirty="0"/>
              <a:t> </a:t>
            </a:r>
            <a:r>
              <a:rPr lang="en-ID" sz="2400" dirty="0" err="1"/>
              <a:t>tidak</a:t>
            </a:r>
            <a:r>
              <a:rPr lang="en-ID" sz="2400" dirty="0"/>
              <a:t> </a:t>
            </a:r>
            <a:r>
              <a:rPr lang="en-ID" sz="2400" dirty="0" err="1"/>
              <a:t>boleh</a:t>
            </a:r>
            <a:r>
              <a:rPr lang="en-ID" sz="2400" dirty="0"/>
              <a:t> </a:t>
            </a:r>
            <a:r>
              <a:rPr lang="en-ID" sz="2400" dirty="0" err="1"/>
              <a:t>sampai</a:t>
            </a:r>
            <a:r>
              <a:rPr lang="en-ID" sz="2400" dirty="0"/>
              <a:t> </a:t>
            </a:r>
            <a:r>
              <a:rPr lang="en-ID" sz="2400" dirty="0" err="1"/>
              <a:t>menciptakan</a:t>
            </a:r>
            <a:r>
              <a:rPr lang="en-ID" sz="2400" dirty="0"/>
              <a:t> negara </a:t>
            </a:r>
            <a:r>
              <a:rPr lang="en-ID" sz="2400" dirty="0" err="1"/>
              <a:t>dalam</a:t>
            </a:r>
            <a:r>
              <a:rPr lang="en-ID" sz="2400" dirty="0"/>
              <a:t> negara, </a:t>
            </a:r>
            <a:r>
              <a:rPr lang="en-ID" sz="2400" dirty="0" err="1"/>
              <a:t>sehingga</a:t>
            </a:r>
            <a:r>
              <a:rPr lang="en-ID" sz="2400" dirty="0"/>
              <a:t> </a:t>
            </a:r>
            <a:r>
              <a:rPr lang="en-ID" sz="2400" dirty="0" err="1"/>
              <a:t>harus</a:t>
            </a:r>
            <a:r>
              <a:rPr lang="en-ID" sz="2400" dirty="0"/>
              <a:t> </a:t>
            </a:r>
            <a:r>
              <a:rPr lang="en-ID" sz="2400" dirty="0" err="1"/>
              <a:t>tetap</a:t>
            </a:r>
            <a:r>
              <a:rPr lang="en-ID" sz="2400" dirty="0"/>
              <a:t> </a:t>
            </a:r>
            <a:r>
              <a:rPr lang="en-ID" sz="2400" dirty="0" err="1"/>
              <a:t>dalam</a:t>
            </a:r>
            <a:r>
              <a:rPr lang="en-ID" sz="2400" dirty="0"/>
              <a:t> </a:t>
            </a:r>
            <a:r>
              <a:rPr lang="en-ID" sz="2400" dirty="0" err="1"/>
              <a:t>kerangka</a:t>
            </a:r>
            <a:r>
              <a:rPr lang="en-ID" sz="2400" dirty="0"/>
              <a:t> Negara </a:t>
            </a:r>
            <a:r>
              <a:rPr lang="en-ID" sz="2400" dirty="0" err="1"/>
              <a:t>Kesatuan</a:t>
            </a:r>
            <a:r>
              <a:rPr lang="en-ID" sz="2400" dirty="0"/>
              <a:t> Republik Indonesia (NKRI).</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96552" y="1844824"/>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p:txBody>
      </p:sp>
      <p:sp>
        <p:nvSpPr>
          <p:cNvPr id="4" name="TextBox 3">
            <a:extLst>
              <a:ext uri="{FF2B5EF4-FFF2-40B4-BE49-F238E27FC236}">
                <a16:creationId xmlns:a16="http://schemas.microsoft.com/office/drawing/2014/main" id="{83990667-E3AE-7464-20F1-182BF4D3F0DE}"/>
              </a:ext>
            </a:extLst>
          </p:cNvPr>
          <p:cNvSpPr txBox="1"/>
          <p:nvPr/>
        </p:nvSpPr>
        <p:spPr>
          <a:xfrm>
            <a:off x="1310952" y="1430149"/>
            <a:ext cx="6507596" cy="3046988"/>
          </a:xfrm>
          <a:prstGeom prst="rect">
            <a:avLst/>
          </a:prstGeom>
          <a:noFill/>
        </p:spPr>
        <p:txBody>
          <a:bodyPr wrap="square">
            <a:spAutoFit/>
          </a:bodyPr>
          <a:lstStyle/>
          <a:p>
            <a:r>
              <a:rPr lang="en-ID" sz="2400" b="1" dirty="0" err="1"/>
              <a:t>Prinsip</a:t>
            </a:r>
            <a:r>
              <a:rPr lang="en-ID" sz="2400" b="1" dirty="0"/>
              <a:t> </a:t>
            </a:r>
            <a:r>
              <a:rPr lang="en-ID" sz="2400" b="1" dirty="0" err="1"/>
              <a:t>Hubungan</a:t>
            </a:r>
            <a:r>
              <a:rPr lang="en-ID" sz="2400" b="1" dirty="0"/>
              <a:t> Pusat dan Daerah</a:t>
            </a:r>
          </a:p>
          <a:p>
            <a:endParaRPr lang="en-ID" sz="2400" b="1" dirty="0"/>
          </a:p>
          <a:p>
            <a:r>
              <a:rPr lang="en-ID" sz="2400" dirty="0" err="1"/>
              <a:t>Hubungan</a:t>
            </a:r>
            <a:r>
              <a:rPr lang="en-ID" sz="2400" dirty="0"/>
              <a:t> </a:t>
            </a:r>
            <a:r>
              <a:rPr lang="en-ID" sz="2400" dirty="0" err="1"/>
              <a:t>antara</a:t>
            </a:r>
            <a:r>
              <a:rPr lang="en-ID" sz="2400" dirty="0"/>
              <a:t> </a:t>
            </a:r>
            <a:r>
              <a:rPr lang="en-ID" sz="2400" dirty="0" err="1"/>
              <a:t>pemerintah</a:t>
            </a:r>
            <a:r>
              <a:rPr lang="en-ID" sz="2400" dirty="0"/>
              <a:t> </a:t>
            </a:r>
            <a:r>
              <a:rPr lang="en-ID" sz="2400" dirty="0" err="1"/>
              <a:t>pusat</a:t>
            </a:r>
            <a:r>
              <a:rPr lang="en-ID" sz="2400" dirty="0"/>
              <a:t> dan </a:t>
            </a:r>
            <a:r>
              <a:rPr lang="en-ID" sz="2400" dirty="0" err="1"/>
              <a:t>daerah</a:t>
            </a:r>
            <a:r>
              <a:rPr lang="en-ID" sz="2400" dirty="0"/>
              <a:t> di Indonesia </a:t>
            </a:r>
            <a:r>
              <a:rPr lang="en-ID" sz="2400" dirty="0" err="1"/>
              <a:t>didasarkan</a:t>
            </a:r>
            <a:r>
              <a:rPr lang="en-ID" sz="2400" dirty="0"/>
              <a:t> pada dua </a:t>
            </a:r>
            <a:r>
              <a:rPr lang="en-ID" sz="2400" dirty="0" err="1"/>
              <a:t>nilai</a:t>
            </a:r>
            <a:r>
              <a:rPr lang="en-ID" sz="2400" dirty="0"/>
              <a:t> </a:t>
            </a:r>
            <a:r>
              <a:rPr lang="en-ID" sz="2400" dirty="0" err="1"/>
              <a:t>utama</a:t>
            </a:r>
            <a:r>
              <a:rPr lang="en-ID" sz="2400" dirty="0"/>
              <a:t>: </a:t>
            </a:r>
            <a:r>
              <a:rPr lang="en-ID" sz="2400" dirty="0" err="1"/>
              <a:t>nilai</a:t>
            </a:r>
            <a:r>
              <a:rPr lang="en-ID" sz="2400" dirty="0"/>
              <a:t> </a:t>
            </a:r>
            <a:r>
              <a:rPr lang="en-ID" sz="2400" dirty="0" err="1"/>
              <a:t>unitaris</a:t>
            </a:r>
            <a:r>
              <a:rPr lang="en-ID" sz="2400" dirty="0"/>
              <a:t> (</a:t>
            </a:r>
            <a:r>
              <a:rPr lang="en-ID" sz="2400" dirty="0" err="1"/>
              <a:t>kesatuan</a:t>
            </a:r>
            <a:r>
              <a:rPr lang="en-ID" sz="2400" dirty="0"/>
              <a:t>) dan </a:t>
            </a:r>
            <a:r>
              <a:rPr lang="en-ID" sz="2400" dirty="0" err="1"/>
              <a:t>nilai</a:t>
            </a:r>
            <a:r>
              <a:rPr lang="en-ID" sz="2400" dirty="0"/>
              <a:t> </a:t>
            </a:r>
            <a:r>
              <a:rPr lang="en-ID" sz="2400" dirty="0" err="1"/>
              <a:t>desentralisasi</a:t>
            </a:r>
            <a:r>
              <a:rPr lang="en-ID" sz="2400" dirty="0"/>
              <a:t> (</a:t>
            </a:r>
            <a:r>
              <a:rPr lang="en-ID" sz="2400" dirty="0" err="1"/>
              <a:t>otonomi</a:t>
            </a:r>
            <a:r>
              <a:rPr lang="en-ID" sz="2400" dirty="0"/>
              <a:t> </a:t>
            </a:r>
            <a:r>
              <a:rPr lang="en-ID" sz="2400" dirty="0" err="1"/>
              <a:t>daerah</a:t>
            </a:r>
            <a:r>
              <a:rPr lang="en-ID" sz="2400" dirty="0"/>
              <a:t>). </a:t>
            </a:r>
            <a:r>
              <a:rPr lang="en-ID" sz="2400" dirty="0" err="1"/>
              <a:t>Hubungan</a:t>
            </a:r>
            <a:r>
              <a:rPr lang="en-ID" sz="2400" dirty="0"/>
              <a:t> </a:t>
            </a:r>
            <a:r>
              <a:rPr lang="en-ID" sz="2400" dirty="0" err="1"/>
              <a:t>ini</a:t>
            </a:r>
            <a:r>
              <a:rPr lang="en-ID" sz="2400" dirty="0"/>
              <a:t> </a:t>
            </a:r>
            <a:r>
              <a:rPr lang="en-ID" sz="2400" dirty="0" err="1"/>
              <a:t>diatur</a:t>
            </a:r>
            <a:r>
              <a:rPr lang="en-ID" sz="2400" dirty="0"/>
              <a:t> </a:t>
            </a:r>
            <a:r>
              <a:rPr lang="en-ID" sz="2400" dirty="0" err="1"/>
              <a:t>secara</a:t>
            </a:r>
            <a:r>
              <a:rPr lang="en-ID" sz="2400" dirty="0"/>
              <a:t> </a:t>
            </a:r>
            <a:r>
              <a:rPr lang="en-ID" sz="2400" dirty="0" err="1"/>
              <a:t>hukum</a:t>
            </a:r>
            <a:r>
              <a:rPr lang="en-ID" sz="2400" dirty="0"/>
              <a:t>, </a:t>
            </a:r>
            <a:r>
              <a:rPr lang="en-ID" sz="2400" dirty="0" err="1"/>
              <a:t>terutama</a:t>
            </a:r>
            <a:r>
              <a:rPr lang="en-ID" sz="2400" dirty="0"/>
              <a:t> </a:t>
            </a:r>
            <a:r>
              <a:rPr lang="en-ID" sz="2400" dirty="0" err="1"/>
              <a:t>melalui</a:t>
            </a:r>
            <a:r>
              <a:rPr lang="en-ID" sz="2400" dirty="0"/>
              <a:t> </a:t>
            </a:r>
            <a:r>
              <a:rPr lang="en-ID" sz="2400" dirty="0" err="1"/>
              <a:t>Undang-Undang</a:t>
            </a:r>
            <a:r>
              <a:rPr lang="en-ID" sz="2400" dirty="0"/>
              <a:t> </a:t>
            </a:r>
            <a:r>
              <a:rPr lang="en-ID" sz="2400" dirty="0" err="1"/>
              <a:t>Nomor</a:t>
            </a:r>
            <a:r>
              <a:rPr lang="en-ID" sz="2400" dirty="0"/>
              <a:t> 23 </a:t>
            </a:r>
            <a:r>
              <a:rPr lang="en-ID" sz="2400" dirty="0" err="1"/>
              <a:t>Tahun</a:t>
            </a:r>
            <a:r>
              <a:rPr lang="en-ID" sz="2400" dirty="0"/>
              <a:t> 2014 </a:t>
            </a:r>
            <a:r>
              <a:rPr lang="en-ID" sz="2400" dirty="0" err="1"/>
              <a:t>tentang</a:t>
            </a:r>
            <a:r>
              <a:rPr lang="en-ID" sz="2400" dirty="0"/>
              <a:t> </a:t>
            </a:r>
            <a:r>
              <a:rPr lang="en-ID" sz="2400" dirty="0" err="1"/>
              <a:t>Pemerintahan</a:t>
            </a:r>
            <a:r>
              <a:rPr lang="en-ID" sz="2400" dirty="0"/>
              <a:t> Daerah.</a:t>
            </a:r>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7D977A3-9D0B-E19A-BB8E-ACEC0A39D564}"/>
              </a:ext>
            </a:extLst>
          </p:cNvPr>
          <p:cNvSpPr txBox="1"/>
          <p:nvPr/>
        </p:nvSpPr>
        <p:spPr>
          <a:xfrm>
            <a:off x="359532" y="1052736"/>
            <a:ext cx="8424936" cy="4154984"/>
          </a:xfrm>
          <a:prstGeom prst="rect">
            <a:avLst/>
          </a:prstGeom>
          <a:noFill/>
        </p:spPr>
        <p:txBody>
          <a:bodyPr wrap="square">
            <a:spAutoFit/>
          </a:bodyPr>
          <a:lstStyle/>
          <a:p>
            <a:pPr algn="ctr"/>
            <a:r>
              <a:rPr lang="en-ID" sz="2400" b="1" dirty="0" err="1"/>
              <a:t>Aspek-aspek</a:t>
            </a:r>
            <a:r>
              <a:rPr lang="en-ID" sz="2400" b="1" dirty="0"/>
              <a:t> </a:t>
            </a:r>
            <a:r>
              <a:rPr lang="en-ID" sz="2400" b="1" dirty="0" err="1"/>
              <a:t>utama</a:t>
            </a:r>
            <a:r>
              <a:rPr lang="en-ID" sz="2400" b="1" dirty="0"/>
              <a:t> </a:t>
            </a:r>
            <a:r>
              <a:rPr lang="en-ID" sz="2400" b="1" dirty="0" err="1"/>
              <a:t>hubungan</a:t>
            </a:r>
            <a:r>
              <a:rPr lang="en-ID" sz="2400" b="1" dirty="0"/>
              <a:t> </a:t>
            </a:r>
            <a:r>
              <a:rPr lang="en-ID" sz="2400" b="1" dirty="0" err="1"/>
              <a:t>pusat</a:t>
            </a:r>
            <a:r>
              <a:rPr lang="en-ID" sz="2400" b="1" dirty="0"/>
              <a:t> dan </a:t>
            </a:r>
            <a:r>
              <a:rPr lang="en-ID" sz="2400" b="1" dirty="0" err="1"/>
              <a:t>daerah</a:t>
            </a:r>
            <a:r>
              <a:rPr lang="en-ID" sz="2400" b="1" dirty="0"/>
              <a:t> </a:t>
            </a:r>
            <a:r>
              <a:rPr lang="en-ID" sz="2400" b="1" dirty="0" err="1"/>
              <a:t>meliputi</a:t>
            </a:r>
            <a:r>
              <a:rPr lang="en-ID" sz="2400" b="1" dirty="0"/>
              <a:t>:</a:t>
            </a:r>
          </a:p>
          <a:p>
            <a:endParaRPr lang="en-ID" sz="2400" dirty="0"/>
          </a:p>
          <a:p>
            <a:r>
              <a:rPr lang="en-ID" sz="2400" dirty="0" err="1"/>
              <a:t>Hubungan</a:t>
            </a:r>
            <a:r>
              <a:rPr lang="en-ID" sz="2400" dirty="0"/>
              <a:t> </a:t>
            </a:r>
            <a:r>
              <a:rPr lang="en-ID" sz="2400" dirty="0" err="1"/>
              <a:t>Kewenangan</a:t>
            </a:r>
            <a:r>
              <a:rPr lang="en-ID" sz="2400" dirty="0"/>
              <a:t>: </a:t>
            </a:r>
            <a:r>
              <a:rPr lang="en-ID" sz="2400" dirty="0" err="1"/>
              <a:t>Pemerintah</a:t>
            </a:r>
            <a:r>
              <a:rPr lang="en-ID" sz="2400" dirty="0"/>
              <a:t> </a:t>
            </a:r>
            <a:r>
              <a:rPr lang="en-ID" sz="2400" dirty="0" err="1"/>
              <a:t>pusat</a:t>
            </a:r>
            <a:r>
              <a:rPr lang="en-ID" sz="2400" dirty="0"/>
              <a:t> dan </a:t>
            </a:r>
            <a:r>
              <a:rPr lang="en-ID" sz="2400" dirty="0" err="1"/>
              <a:t>daerah</a:t>
            </a:r>
            <a:r>
              <a:rPr lang="en-ID" sz="2400" dirty="0"/>
              <a:t> </a:t>
            </a:r>
            <a:r>
              <a:rPr lang="en-ID" sz="2400" dirty="0" err="1"/>
              <a:t>memiliki</a:t>
            </a:r>
            <a:r>
              <a:rPr lang="en-ID" sz="2400" dirty="0"/>
              <a:t> </a:t>
            </a:r>
            <a:r>
              <a:rPr lang="en-ID" sz="2400" dirty="0" err="1"/>
              <a:t>objek</a:t>
            </a:r>
            <a:r>
              <a:rPr lang="en-ID" sz="2400" dirty="0"/>
              <a:t> </a:t>
            </a:r>
            <a:r>
              <a:rPr lang="en-ID" sz="2400" dirty="0" err="1"/>
              <a:t>urusan</a:t>
            </a:r>
            <a:r>
              <a:rPr lang="en-ID" sz="2400" dirty="0"/>
              <a:t> </a:t>
            </a:r>
            <a:r>
              <a:rPr lang="en-ID" sz="2400" dirty="0" err="1"/>
              <a:t>pemerintahan</a:t>
            </a:r>
            <a:r>
              <a:rPr lang="en-ID" sz="2400" dirty="0"/>
              <a:t> yang </a:t>
            </a:r>
            <a:r>
              <a:rPr lang="en-ID" sz="2400" dirty="0" err="1"/>
              <a:t>sama</a:t>
            </a:r>
            <a:r>
              <a:rPr lang="en-ID" sz="2400" dirty="0"/>
              <a:t>, </a:t>
            </a:r>
            <a:r>
              <a:rPr lang="en-ID" sz="2400" dirty="0" err="1"/>
              <a:t>namun</a:t>
            </a:r>
            <a:r>
              <a:rPr lang="en-ID" sz="2400" dirty="0"/>
              <a:t> </a:t>
            </a:r>
            <a:r>
              <a:rPr lang="en-ID" sz="2400" dirty="0" err="1"/>
              <a:t>kewenangannya</a:t>
            </a:r>
            <a:r>
              <a:rPr lang="en-ID" sz="2400" dirty="0"/>
              <a:t> </a:t>
            </a:r>
            <a:r>
              <a:rPr lang="en-ID" sz="2400" dirty="0" err="1"/>
              <a:t>berbeda</a:t>
            </a:r>
            <a:r>
              <a:rPr lang="en-ID" sz="2400" dirty="0"/>
              <a:t>. </a:t>
            </a:r>
            <a:r>
              <a:rPr lang="en-ID" sz="2400" dirty="0" err="1"/>
              <a:t>Pemerintah</a:t>
            </a:r>
            <a:r>
              <a:rPr lang="en-ID" sz="2400" dirty="0"/>
              <a:t> </a:t>
            </a:r>
            <a:r>
              <a:rPr lang="en-ID" sz="2400" dirty="0" err="1"/>
              <a:t>pusat</a:t>
            </a:r>
            <a:r>
              <a:rPr lang="en-ID" sz="2400" dirty="0"/>
              <a:t> </a:t>
            </a:r>
            <a:r>
              <a:rPr lang="en-ID" sz="2400" dirty="0" err="1"/>
              <a:t>tetap</a:t>
            </a:r>
            <a:r>
              <a:rPr lang="en-ID" sz="2400" dirty="0"/>
              <a:t> </a:t>
            </a:r>
            <a:r>
              <a:rPr lang="en-ID" sz="2400" dirty="0" err="1"/>
              <a:t>memegang</a:t>
            </a:r>
            <a:r>
              <a:rPr lang="en-ID" sz="2400" dirty="0"/>
              <a:t> </a:t>
            </a:r>
            <a:r>
              <a:rPr lang="en-ID" sz="2400" dirty="0" err="1"/>
              <a:t>urusan-urusan</a:t>
            </a:r>
            <a:r>
              <a:rPr lang="en-ID" sz="2400" dirty="0"/>
              <a:t> </a:t>
            </a:r>
            <a:r>
              <a:rPr lang="en-ID" sz="2400" dirty="0" err="1"/>
              <a:t>strategis</a:t>
            </a:r>
            <a:r>
              <a:rPr lang="en-ID" sz="2400" dirty="0"/>
              <a:t> </a:t>
            </a:r>
            <a:r>
              <a:rPr lang="en-ID" sz="2400" dirty="0" err="1"/>
              <a:t>nasional</a:t>
            </a:r>
            <a:r>
              <a:rPr lang="en-ID" sz="2400" dirty="0"/>
              <a:t>, </a:t>
            </a:r>
            <a:r>
              <a:rPr lang="en-ID" sz="2400" dirty="0" err="1"/>
              <a:t>sementara</a:t>
            </a:r>
            <a:r>
              <a:rPr lang="en-ID" sz="2400" dirty="0"/>
              <a:t> </a:t>
            </a:r>
            <a:r>
              <a:rPr lang="en-ID" sz="2400" dirty="0" err="1"/>
              <a:t>daerah</a:t>
            </a:r>
            <a:r>
              <a:rPr lang="en-ID" sz="2400" dirty="0"/>
              <a:t> </a:t>
            </a:r>
            <a:r>
              <a:rPr lang="en-ID" sz="2400" dirty="0" err="1"/>
              <a:t>mengelola</a:t>
            </a:r>
            <a:r>
              <a:rPr lang="en-ID" sz="2400" dirty="0"/>
              <a:t> </a:t>
            </a:r>
            <a:r>
              <a:rPr lang="en-ID" sz="2400" dirty="0" err="1"/>
              <a:t>urusan</a:t>
            </a:r>
            <a:r>
              <a:rPr lang="en-ID" sz="2400" dirty="0"/>
              <a:t> yang </a:t>
            </a:r>
            <a:r>
              <a:rPr lang="en-ID" sz="2400" dirty="0" err="1"/>
              <a:t>telah</a:t>
            </a:r>
            <a:r>
              <a:rPr lang="en-ID" sz="2400" dirty="0"/>
              <a:t> </a:t>
            </a:r>
            <a:r>
              <a:rPr lang="en-ID" sz="2400" dirty="0" err="1"/>
              <a:t>didelegasikan</a:t>
            </a:r>
            <a:r>
              <a:rPr lang="en-ID" sz="2400" dirty="0"/>
              <a:t> </a:t>
            </a:r>
            <a:r>
              <a:rPr lang="en-ID" sz="2400" dirty="0" err="1"/>
              <a:t>sesuai</a:t>
            </a:r>
            <a:r>
              <a:rPr lang="en-ID" sz="2400" dirty="0"/>
              <a:t> </a:t>
            </a:r>
            <a:r>
              <a:rPr lang="en-ID" sz="2400" dirty="0" err="1"/>
              <a:t>prinsip</a:t>
            </a:r>
            <a:r>
              <a:rPr lang="en-ID" sz="2400" dirty="0"/>
              <a:t> </a:t>
            </a:r>
            <a:r>
              <a:rPr lang="en-ID" sz="2400" dirty="0" err="1"/>
              <a:t>otonomi</a:t>
            </a:r>
            <a:r>
              <a:rPr lang="en-ID" sz="2400" dirty="0"/>
              <a:t> </a:t>
            </a:r>
            <a:r>
              <a:rPr lang="en-ID" sz="2400" dirty="0" err="1"/>
              <a:t>daerah</a:t>
            </a:r>
            <a:r>
              <a:rPr lang="en-ID" sz="2400" dirty="0"/>
              <a:t>.</a:t>
            </a:r>
          </a:p>
          <a:p>
            <a:endParaRPr lang="en-ID" sz="2400" dirty="0"/>
          </a:p>
          <a:p>
            <a:r>
              <a:rPr lang="en-ID" sz="2400" dirty="0" err="1"/>
              <a:t>Hubungan</a:t>
            </a:r>
            <a:r>
              <a:rPr lang="en-ID" sz="2400" dirty="0"/>
              <a:t> </a:t>
            </a:r>
            <a:r>
              <a:rPr lang="en-ID" sz="2400" dirty="0" err="1"/>
              <a:t>Kelembagaan</a:t>
            </a:r>
            <a:r>
              <a:rPr lang="en-ID" sz="2400" dirty="0"/>
              <a:t>: </a:t>
            </a:r>
            <a:r>
              <a:rPr lang="en-ID" sz="2400" dirty="0" err="1"/>
              <a:t>Setiap</a:t>
            </a:r>
            <a:r>
              <a:rPr lang="en-ID" sz="2400" dirty="0"/>
              <a:t> level </a:t>
            </a:r>
            <a:r>
              <a:rPr lang="en-ID" sz="2400" dirty="0" err="1"/>
              <a:t>pemerintahan</a:t>
            </a:r>
            <a:r>
              <a:rPr lang="en-ID" sz="2400" dirty="0"/>
              <a:t> </a:t>
            </a:r>
            <a:r>
              <a:rPr lang="en-ID" sz="2400" dirty="0" err="1"/>
              <a:t>memiliki</a:t>
            </a:r>
            <a:r>
              <a:rPr lang="en-ID" sz="2400" dirty="0"/>
              <a:t> </a:t>
            </a:r>
            <a:r>
              <a:rPr lang="en-ID" sz="2400" dirty="0" err="1"/>
              <a:t>kelembagaan</a:t>
            </a:r>
            <a:r>
              <a:rPr lang="en-ID" sz="2400" dirty="0"/>
              <a:t> </a:t>
            </a:r>
            <a:r>
              <a:rPr lang="en-ID" sz="2400" dirty="0" err="1"/>
              <a:t>tersendiri</a:t>
            </a:r>
            <a:r>
              <a:rPr lang="en-ID" sz="2400" dirty="0"/>
              <a:t>, </a:t>
            </a:r>
            <a:r>
              <a:rPr lang="en-ID" sz="2400" dirty="0" err="1"/>
              <a:t>tetapi</a:t>
            </a:r>
            <a:r>
              <a:rPr lang="en-ID" sz="2400" dirty="0"/>
              <a:t> </a:t>
            </a:r>
            <a:r>
              <a:rPr lang="en-ID" sz="2400" dirty="0" err="1"/>
              <a:t>tetap</a:t>
            </a:r>
            <a:r>
              <a:rPr lang="en-ID" sz="2400" dirty="0"/>
              <a:t> </a:t>
            </a:r>
            <a:r>
              <a:rPr lang="en-ID" sz="2400" dirty="0" err="1"/>
              <a:t>dalam</a:t>
            </a:r>
            <a:r>
              <a:rPr lang="en-ID" sz="2400" dirty="0"/>
              <a:t> </a:t>
            </a:r>
            <a:r>
              <a:rPr lang="en-ID" sz="2400" dirty="0" err="1"/>
              <a:t>satu</a:t>
            </a:r>
            <a:r>
              <a:rPr lang="en-ID" sz="2400" dirty="0"/>
              <a:t> </a:t>
            </a:r>
            <a:r>
              <a:rPr lang="en-ID" sz="2400" dirty="0" err="1"/>
              <a:t>sistem</a:t>
            </a:r>
            <a:r>
              <a:rPr lang="en-ID" sz="2400" dirty="0"/>
              <a:t> </a:t>
            </a:r>
            <a:r>
              <a:rPr lang="en-ID" sz="2400" dirty="0" err="1"/>
              <a:t>pemerintahan</a:t>
            </a:r>
            <a:r>
              <a:rPr lang="en-ID" sz="2400" dirty="0"/>
              <a:t> </a:t>
            </a:r>
            <a:r>
              <a:rPr lang="en-ID" sz="2400" dirty="0" err="1"/>
              <a:t>nasional</a:t>
            </a:r>
            <a:r>
              <a:rPr lang="en-ID" sz="2400" dirty="0"/>
              <a:t> yang </a:t>
            </a:r>
            <a:r>
              <a:rPr lang="en-ID" sz="2400" dirty="0" err="1"/>
              <a:t>terkoordinasi</a:t>
            </a:r>
            <a:r>
              <a:rPr lang="en-ID" sz="2400" dirty="0"/>
              <a:t>.</a:t>
            </a:r>
          </a:p>
        </p:txBody>
      </p:sp>
    </p:spTree>
    <p:extLst>
      <p:ext uri="{BB962C8B-B14F-4D97-AF65-F5344CB8AC3E}">
        <p14:creationId xmlns:p14="http://schemas.microsoft.com/office/powerpoint/2010/main" val="13539670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EAAF3F-5E0C-98C4-785B-15C57E890CF1}"/>
              </a:ext>
            </a:extLst>
          </p:cNvPr>
          <p:cNvSpPr txBox="1"/>
          <p:nvPr/>
        </p:nvSpPr>
        <p:spPr>
          <a:xfrm>
            <a:off x="3491880" y="2348880"/>
            <a:ext cx="1368152" cy="369332"/>
          </a:xfrm>
          <a:prstGeom prst="rect">
            <a:avLst/>
          </a:prstGeom>
          <a:noFill/>
        </p:spPr>
        <p:txBody>
          <a:bodyPr wrap="square" rtlCol="0">
            <a:spAutoFit/>
          </a:bodyPr>
          <a:lstStyle/>
          <a:p>
            <a:endParaRPr lang="en-ID" dirty="0"/>
          </a:p>
        </p:txBody>
      </p:sp>
      <p:sp>
        <p:nvSpPr>
          <p:cNvPr id="4" name="TextBox 3">
            <a:extLst>
              <a:ext uri="{FF2B5EF4-FFF2-40B4-BE49-F238E27FC236}">
                <a16:creationId xmlns:a16="http://schemas.microsoft.com/office/drawing/2014/main" id="{79C030C5-56CB-BB50-84A6-266912533521}"/>
              </a:ext>
            </a:extLst>
          </p:cNvPr>
          <p:cNvSpPr txBox="1"/>
          <p:nvPr/>
        </p:nvSpPr>
        <p:spPr>
          <a:xfrm>
            <a:off x="1385900" y="1484784"/>
            <a:ext cx="6948264" cy="3046988"/>
          </a:xfrm>
          <a:prstGeom prst="rect">
            <a:avLst/>
          </a:prstGeom>
          <a:noFill/>
        </p:spPr>
        <p:txBody>
          <a:bodyPr wrap="square">
            <a:spAutoFit/>
          </a:bodyPr>
          <a:lstStyle/>
          <a:p>
            <a:r>
              <a:rPr lang="en-ID" sz="2400" b="1" dirty="0" err="1"/>
              <a:t>Fungsi</a:t>
            </a:r>
            <a:r>
              <a:rPr lang="en-ID" sz="2400" b="1" dirty="0"/>
              <a:t> </a:t>
            </a:r>
            <a:r>
              <a:rPr lang="en-ID" sz="2400" b="1" dirty="0" err="1"/>
              <a:t>Pemerintah</a:t>
            </a:r>
            <a:r>
              <a:rPr lang="en-ID" sz="2400" b="1" dirty="0"/>
              <a:t> Pusat </a:t>
            </a:r>
            <a:r>
              <a:rPr lang="en-ID" sz="2400" b="1" dirty="0" err="1"/>
              <a:t>dalam</a:t>
            </a:r>
            <a:r>
              <a:rPr lang="en-ID" sz="2400" b="1" dirty="0"/>
              <a:t> </a:t>
            </a:r>
            <a:r>
              <a:rPr lang="en-ID" sz="2400" b="1" dirty="0" err="1"/>
              <a:t>Hubungan</a:t>
            </a:r>
            <a:r>
              <a:rPr lang="en-ID" sz="2400" b="1" dirty="0"/>
              <a:t> Ini:</a:t>
            </a:r>
          </a:p>
          <a:p>
            <a:endParaRPr lang="en-ID" sz="2400" b="1" dirty="0"/>
          </a:p>
          <a:p>
            <a:r>
              <a:rPr lang="en-ID" sz="2400" dirty="0" err="1"/>
              <a:t>Melayani</a:t>
            </a:r>
            <a:r>
              <a:rPr lang="en-ID" sz="2400" dirty="0"/>
              <a:t> </a:t>
            </a:r>
            <a:r>
              <a:rPr lang="en-ID" sz="2400" dirty="0" err="1"/>
              <a:t>masyarakat</a:t>
            </a:r>
            <a:r>
              <a:rPr lang="en-ID" sz="2400" dirty="0"/>
              <a:t> </a:t>
            </a:r>
            <a:r>
              <a:rPr lang="en-ID" sz="2400" dirty="0" err="1"/>
              <a:t>secara</a:t>
            </a:r>
            <a:r>
              <a:rPr lang="en-ID" sz="2400" dirty="0"/>
              <a:t> </a:t>
            </a:r>
            <a:r>
              <a:rPr lang="en-ID" sz="2400" dirty="0" err="1"/>
              <a:t>adil</a:t>
            </a:r>
            <a:r>
              <a:rPr lang="en-ID" sz="2400" dirty="0"/>
              <a:t> dan </a:t>
            </a:r>
            <a:r>
              <a:rPr lang="en-ID" sz="2400" dirty="0" err="1"/>
              <a:t>merata</a:t>
            </a:r>
            <a:r>
              <a:rPr lang="en-ID" sz="2400" dirty="0"/>
              <a:t>.</a:t>
            </a:r>
          </a:p>
          <a:p>
            <a:endParaRPr lang="en-ID" sz="2400" dirty="0"/>
          </a:p>
          <a:p>
            <a:r>
              <a:rPr lang="en-ID" sz="2400" dirty="0" err="1"/>
              <a:t>Mengatur</a:t>
            </a:r>
            <a:r>
              <a:rPr lang="en-ID" sz="2400" dirty="0"/>
              <a:t> dan </a:t>
            </a:r>
            <a:r>
              <a:rPr lang="en-ID" sz="2400" dirty="0" err="1"/>
              <a:t>melindungi</a:t>
            </a:r>
            <a:r>
              <a:rPr lang="en-ID" sz="2400" dirty="0"/>
              <a:t> </a:t>
            </a:r>
            <a:r>
              <a:rPr lang="en-ID" sz="2400" dirty="0" err="1"/>
              <a:t>seluruh</a:t>
            </a:r>
            <a:r>
              <a:rPr lang="en-ID" sz="2400" dirty="0"/>
              <a:t> </a:t>
            </a:r>
            <a:r>
              <a:rPr lang="en-ID" sz="2400" dirty="0" err="1"/>
              <a:t>warga</a:t>
            </a:r>
            <a:r>
              <a:rPr lang="en-ID" sz="2400" dirty="0"/>
              <a:t> negara.</a:t>
            </a:r>
          </a:p>
          <a:p>
            <a:endParaRPr lang="en-ID" sz="2400" dirty="0"/>
          </a:p>
          <a:p>
            <a:r>
              <a:rPr lang="en-ID" sz="2400" dirty="0" err="1"/>
              <a:t>Memberdayakan</a:t>
            </a:r>
            <a:r>
              <a:rPr lang="en-ID" sz="2400" dirty="0"/>
              <a:t> </a:t>
            </a:r>
            <a:r>
              <a:rPr lang="en-ID" sz="2400" dirty="0" err="1"/>
              <a:t>masyarakat</a:t>
            </a:r>
            <a:r>
              <a:rPr lang="en-ID" sz="2400" dirty="0"/>
              <a:t> </a:t>
            </a:r>
            <a:r>
              <a:rPr lang="en-ID" sz="2400" dirty="0" err="1"/>
              <a:t>melalui</a:t>
            </a:r>
            <a:r>
              <a:rPr lang="en-ID" sz="2400" dirty="0"/>
              <a:t> </a:t>
            </a:r>
            <a:r>
              <a:rPr lang="en-ID" sz="2400" dirty="0" err="1"/>
              <a:t>fasilitasi</a:t>
            </a:r>
            <a:r>
              <a:rPr lang="en-ID" sz="2400" dirty="0"/>
              <a:t> dan </a:t>
            </a:r>
            <a:r>
              <a:rPr lang="en-ID" sz="2400" dirty="0" err="1"/>
              <a:t>motivasi</a:t>
            </a:r>
            <a:r>
              <a:rPr lang="en-ID" sz="2400" dirty="0"/>
              <a:t>.</a:t>
            </a:r>
          </a:p>
        </p:txBody>
      </p:sp>
    </p:spTree>
    <p:extLst>
      <p:ext uri="{BB962C8B-B14F-4D97-AF65-F5344CB8AC3E}">
        <p14:creationId xmlns:p14="http://schemas.microsoft.com/office/powerpoint/2010/main" val="24393356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3EF5EC-4F7C-68B7-0EF7-8348DD126432}"/>
              </a:ext>
            </a:extLst>
          </p:cNvPr>
          <p:cNvSpPr txBox="1"/>
          <p:nvPr/>
        </p:nvSpPr>
        <p:spPr>
          <a:xfrm>
            <a:off x="359532" y="1556792"/>
            <a:ext cx="8424936" cy="2308324"/>
          </a:xfrm>
          <a:prstGeom prst="rect">
            <a:avLst/>
          </a:prstGeom>
          <a:noFill/>
        </p:spPr>
        <p:txBody>
          <a:bodyPr wrap="square" rtlCol="0">
            <a:spAutoFit/>
          </a:bodyPr>
          <a:lstStyle/>
          <a:p>
            <a:r>
              <a:rPr lang="en-US" sz="2400" dirty="0" err="1"/>
              <a:t>Menyelenggarakan</a:t>
            </a:r>
            <a:r>
              <a:rPr lang="en-US" sz="2400" dirty="0"/>
              <a:t> </a:t>
            </a:r>
            <a:r>
              <a:rPr lang="en-US" sz="2400" dirty="0" err="1"/>
              <a:t>urusan</a:t>
            </a:r>
            <a:r>
              <a:rPr lang="en-US" sz="2400" dirty="0"/>
              <a:t> </a:t>
            </a:r>
            <a:r>
              <a:rPr lang="en-US" sz="2400" dirty="0" err="1"/>
              <a:t>pemerintahan</a:t>
            </a:r>
            <a:r>
              <a:rPr lang="en-US" sz="2400" dirty="0"/>
              <a:t> yang </a:t>
            </a:r>
            <a:r>
              <a:rPr lang="en-US" sz="2400" dirty="0" err="1"/>
              <a:t>menjadi</a:t>
            </a:r>
            <a:r>
              <a:rPr lang="en-US" sz="2400" dirty="0"/>
              <a:t> </a:t>
            </a:r>
            <a:r>
              <a:rPr lang="en-US" sz="2400" dirty="0" err="1"/>
              <a:t>kewenangannya</a:t>
            </a:r>
            <a:r>
              <a:rPr lang="en-US" sz="2400" dirty="0"/>
              <a:t> </a:t>
            </a:r>
            <a:r>
              <a:rPr lang="en-US" sz="2400" dirty="0" err="1"/>
              <a:t>berdasarkan</a:t>
            </a:r>
            <a:r>
              <a:rPr lang="en-US" sz="2400" dirty="0"/>
              <a:t> </a:t>
            </a:r>
            <a:r>
              <a:rPr lang="en-US" sz="2400" dirty="0" err="1"/>
              <a:t>asas</a:t>
            </a:r>
            <a:r>
              <a:rPr lang="en-US" sz="2400" dirty="0"/>
              <a:t> </a:t>
            </a:r>
            <a:r>
              <a:rPr lang="en-US" sz="2400" dirty="0" err="1"/>
              <a:t>otonomi</a:t>
            </a:r>
            <a:r>
              <a:rPr lang="en-US" sz="2400" dirty="0"/>
              <a:t> dan </a:t>
            </a:r>
            <a:r>
              <a:rPr lang="en-US" sz="2400" dirty="0" err="1"/>
              <a:t>tugas</a:t>
            </a:r>
            <a:r>
              <a:rPr lang="en-US" sz="2400" dirty="0"/>
              <a:t> </a:t>
            </a:r>
            <a:r>
              <a:rPr lang="en-US" sz="2400" dirty="0" err="1"/>
              <a:t>pembantuan</a:t>
            </a:r>
            <a:r>
              <a:rPr lang="en-US" sz="2400" dirty="0"/>
              <a:t>.</a:t>
            </a:r>
          </a:p>
          <a:p>
            <a:endParaRPr lang="en-US" sz="2400" dirty="0"/>
          </a:p>
          <a:p>
            <a:r>
              <a:rPr lang="en-US" sz="2400" dirty="0" err="1"/>
              <a:t>Melayani</a:t>
            </a:r>
            <a:r>
              <a:rPr lang="en-US" sz="2400" dirty="0"/>
              <a:t> </a:t>
            </a:r>
            <a:r>
              <a:rPr lang="en-US" sz="2400" dirty="0" err="1"/>
              <a:t>masyarakat</a:t>
            </a:r>
            <a:r>
              <a:rPr lang="en-US" sz="2400" dirty="0"/>
              <a:t> </a:t>
            </a:r>
            <a:r>
              <a:rPr lang="en-US" sz="2400" dirty="0" err="1"/>
              <a:t>sesuai</a:t>
            </a:r>
            <a:r>
              <a:rPr lang="en-US" sz="2400" dirty="0"/>
              <a:t> </a:t>
            </a:r>
            <a:r>
              <a:rPr lang="en-US" sz="2400" dirty="0" err="1"/>
              <a:t>kebutuhan</a:t>
            </a:r>
            <a:r>
              <a:rPr lang="en-US" sz="2400" dirty="0"/>
              <a:t> dan </a:t>
            </a:r>
            <a:r>
              <a:rPr lang="en-US" sz="2400" dirty="0" err="1"/>
              <a:t>potensi</a:t>
            </a:r>
            <a:r>
              <a:rPr lang="en-US" sz="2400" dirty="0"/>
              <a:t> </a:t>
            </a:r>
            <a:r>
              <a:rPr lang="en-US" sz="2400" dirty="0" err="1"/>
              <a:t>daerah</a:t>
            </a:r>
            <a:r>
              <a:rPr lang="en-US" sz="2400" dirty="0"/>
              <a:t>, </a:t>
            </a:r>
            <a:r>
              <a:rPr lang="en-US" sz="2400" dirty="0" err="1"/>
              <a:t>namun</a:t>
            </a:r>
            <a:r>
              <a:rPr lang="en-US" sz="2400" dirty="0"/>
              <a:t> </a:t>
            </a:r>
            <a:r>
              <a:rPr lang="en-US" sz="2400" dirty="0" err="1"/>
              <a:t>tetap</a:t>
            </a:r>
            <a:r>
              <a:rPr lang="en-US" sz="2400" dirty="0"/>
              <a:t> </a:t>
            </a:r>
            <a:r>
              <a:rPr lang="en-US" sz="2400" dirty="0" err="1"/>
              <a:t>dalam</a:t>
            </a:r>
            <a:r>
              <a:rPr lang="en-US" sz="2400" dirty="0"/>
              <a:t> </a:t>
            </a:r>
            <a:r>
              <a:rPr lang="en-US" sz="2400" dirty="0" err="1"/>
              <a:t>bingkai</a:t>
            </a:r>
            <a:r>
              <a:rPr lang="en-US" sz="2400" dirty="0"/>
              <a:t> NKRI.</a:t>
            </a:r>
            <a:endParaRPr lang="en-ID" sz="2400" dirty="0"/>
          </a:p>
        </p:txBody>
      </p:sp>
      <p:sp>
        <p:nvSpPr>
          <p:cNvPr id="7" name="TextBox 6">
            <a:extLst>
              <a:ext uri="{FF2B5EF4-FFF2-40B4-BE49-F238E27FC236}">
                <a16:creationId xmlns:a16="http://schemas.microsoft.com/office/drawing/2014/main" id="{34795384-300B-AFA6-2FCA-5A43332BB9FE}"/>
              </a:ext>
            </a:extLst>
          </p:cNvPr>
          <p:cNvSpPr txBox="1"/>
          <p:nvPr/>
        </p:nvSpPr>
        <p:spPr>
          <a:xfrm>
            <a:off x="1619672" y="836712"/>
            <a:ext cx="5670376" cy="461665"/>
          </a:xfrm>
          <a:prstGeom prst="rect">
            <a:avLst/>
          </a:prstGeom>
          <a:noFill/>
        </p:spPr>
        <p:txBody>
          <a:bodyPr wrap="square">
            <a:spAutoFit/>
          </a:bodyPr>
          <a:lstStyle/>
          <a:p>
            <a:r>
              <a:rPr lang="en-ID" sz="2400" b="1"/>
              <a:t>Fungsi Pemerintah Daerah:</a:t>
            </a:r>
            <a:endParaRPr lang="en-ID" sz="2400" b="1" dirty="0"/>
          </a:p>
        </p:txBody>
      </p:sp>
    </p:spTree>
    <p:extLst>
      <p:ext uri="{BB962C8B-B14F-4D97-AF65-F5344CB8AC3E}">
        <p14:creationId xmlns:p14="http://schemas.microsoft.com/office/powerpoint/2010/main" val="187094795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F87FC0-D5EF-E1D6-695A-22EC179C521C}"/>
              </a:ext>
            </a:extLst>
          </p:cNvPr>
          <p:cNvSpPr txBox="1"/>
          <p:nvPr/>
        </p:nvSpPr>
        <p:spPr>
          <a:xfrm>
            <a:off x="323528" y="980728"/>
            <a:ext cx="8496944" cy="4154984"/>
          </a:xfrm>
          <a:prstGeom prst="rect">
            <a:avLst/>
          </a:prstGeom>
          <a:noFill/>
        </p:spPr>
        <p:txBody>
          <a:bodyPr wrap="square">
            <a:spAutoFit/>
          </a:bodyPr>
          <a:lstStyle/>
          <a:p>
            <a:pPr algn="ctr"/>
            <a:r>
              <a:rPr lang="it-IT" sz="2400" b="1" dirty="0"/>
              <a:t>Kesimpulan</a:t>
            </a:r>
          </a:p>
          <a:p>
            <a:pPr algn="ctr"/>
            <a:endParaRPr lang="it-IT" sz="2400" b="1" dirty="0"/>
          </a:p>
          <a:p>
            <a:r>
              <a:rPr lang="it-IT" sz="2400" dirty="0"/>
              <a:t>Prinsip kesatuan memastikan tidak ada pembagian kedaulatan di Indonesia; pemerintah pusat tetap menjadi pemegang kekuasaan tertinggi. Namun, melalui prinsip otonomi daerah, pemerintah pusat memberikan kewenangan tertentu kepada daerah untuk mengatur dan mengurus sebagian urusan pemerintahan, dengan tetap menjaga keutuhan dan integritas negara. Hubungan pusat dan daerah diatur secara fungsional, kelembagaan, keuangan, dan pengawasan, sehingga tercipta pemerintahan yang efektif, efisien, dan tetap satu dalam NKRI.</a:t>
            </a:r>
          </a:p>
        </p:txBody>
      </p:sp>
    </p:spTree>
    <p:extLst>
      <p:ext uri="{BB962C8B-B14F-4D97-AF65-F5344CB8AC3E}">
        <p14:creationId xmlns:p14="http://schemas.microsoft.com/office/powerpoint/2010/main" val="346754783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7299D0F-6230-B9AF-E2F0-CCE182271F86}"/>
              </a:ext>
            </a:extLst>
          </p:cNvPr>
          <p:cNvSpPr>
            <a:spLocks noGrp="1"/>
          </p:cNvSpPr>
          <p:nvPr>
            <p:ph type="subTitle" idx="1"/>
          </p:nvPr>
        </p:nvSpPr>
        <p:spPr>
          <a:xfrm>
            <a:off x="1371600" y="2852936"/>
            <a:ext cx="6400800" cy="1752600"/>
          </a:xfrm>
        </p:spPr>
        <p:txBody>
          <a:bodyPr/>
          <a:lstStyle/>
          <a:p>
            <a:r>
              <a:rPr lang="en-US" dirty="0"/>
              <a:t>THE END</a:t>
            </a:r>
            <a:endParaRPr lang="en-ID" dirty="0"/>
          </a:p>
        </p:txBody>
      </p:sp>
    </p:spTree>
    <p:extLst>
      <p:ext uri="{BB962C8B-B14F-4D97-AF65-F5344CB8AC3E}">
        <p14:creationId xmlns:p14="http://schemas.microsoft.com/office/powerpoint/2010/main" val="131728866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4038</TotalTime>
  <Words>400</Words>
  <Application>Microsoft Office PowerPoint</Application>
  <PresentationFormat>On-screen Show (4:3)</PresentationFormat>
  <Paragraphs>37</Paragraphs>
  <Slides>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Cambria</vt:lpstr>
      <vt:lpstr>Swis721 Blk BT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ASUS M1403QA</cp:lastModifiedBy>
  <cp:revision>447</cp:revision>
  <cp:lastPrinted>2017-08-29T02:54:51Z</cp:lastPrinted>
  <dcterms:created xsi:type="dcterms:W3CDTF">2010-04-18T12:06:30Z</dcterms:created>
  <dcterms:modified xsi:type="dcterms:W3CDTF">2025-06-24T15:13:49Z</dcterms:modified>
</cp:coreProperties>
</file>