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41" r:id="rId3"/>
    <p:sldId id="338" r:id="rId4"/>
  </p:sldIdLst>
  <p:sldSz cx="9144000" cy="6858000" type="screen4x3"/>
  <p:notesSz cx="7045325" cy="9345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94650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Draft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dan MoU 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98557D4-AF10-4580-924B-A1B1919BC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8496944" cy="4802088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PRAKTIK PRESENTASI KONTRAK SESUAI JUDUL MASING-MASING</a:t>
            </a:r>
          </a:p>
        </p:txBody>
      </p:sp>
    </p:spTree>
    <p:extLst>
      <p:ext uri="{BB962C8B-B14F-4D97-AF65-F5344CB8AC3E}">
        <p14:creationId xmlns:p14="http://schemas.microsoft.com/office/powerpoint/2010/main" val="47322801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E8CB773-CC65-C78F-C6F0-7AF708C6B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16832"/>
            <a:ext cx="6400800" cy="273630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END</a:t>
            </a:r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5725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4480</TotalTime>
  <Words>30</Words>
  <Application>Microsoft Office PowerPoint</Application>
  <PresentationFormat>On-screen Show (4:3)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526</cp:revision>
  <cp:lastPrinted>2017-08-29T02:54:51Z</cp:lastPrinted>
  <dcterms:created xsi:type="dcterms:W3CDTF">2010-04-18T12:06:30Z</dcterms:created>
  <dcterms:modified xsi:type="dcterms:W3CDTF">2025-06-20T03:47:48Z</dcterms:modified>
</cp:coreProperties>
</file>