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11" r:id="rId3"/>
    <p:sldId id="312" r:id="rId4"/>
    <p:sldId id="314" r:id="rId5"/>
    <p:sldId id="315" r:id="rId6"/>
    <p:sldId id="292" r:id="rId7"/>
    <p:sldId id="316" r:id="rId8"/>
    <p:sldId id="303" r:id="rId9"/>
  </p:sldIdLst>
  <p:sldSz cx="9144000" cy="6858000" type="screen4x3"/>
  <p:notesSz cx="6761163" cy="99425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1752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MEMBUAT </a:t>
            </a:r>
            <a:r>
              <a:rPr lang="id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LAPORAN PENELITIAN  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15(sesi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Riset SDM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21460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d-ID" dirty="0" smtClean="0"/>
              <a:t>   </a:t>
            </a:r>
            <a:r>
              <a:rPr lang="id-ID" b="1" dirty="0" smtClean="0">
                <a:solidFill>
                  <a:srgbClr val="00B0F0"/>
                </a:solidFill>
              </a:rPr>
              <a:t>MEMBUAT </a:t>
            </a:r>
            <a:r>
              <a:rPr lang="id-ID" b="1" dirty="0" smtClean="0">
                <a:solidFill>
                  <a:srgbClr val="00B0F0"/>
                </a:solidFill>
              </a:rPr>
              <a:t>LAPORAN </a:t>
            </a:r>
            <a:r>
              <a:rPr lang="id-ID" b="1" dirty="0" smtClean="0">
                <a:solidFill>
                  <a:srgbClr val="00B0F0"/>
                </a:solidFill>
              </a:rPr>
              <a:t>PENELITIAN</a:t>
            </a:r>
          </a:p>
          <a:p>
            <a:pPr marL="0" indent="0">
              <a:buNone/>
            </a:pPr>
            <a:r>
              <a:rPr lang="id-ID" dirty="0" smtClean="0"/>
              <a:t>1.Memilih dan Menentukan Topik sesuai kemampuan dan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dapat dibahas 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2.Menetapkan informasi sumber referensi melalui jurnal,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buku  maupun data digital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3. Merecord semua informasi dengan mencatat maupun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merekam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905427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Membuat Outline yang terdiri atas Bab I, II dan III</a:t>
            </a:r>
            <a:endParaRPr lang="id-ID" dirty="0" smtClean="0"/>
          </a:p>
          <a:p>
            <a:pPr>
              <a:buFont typeface="Wingdings" pitchFamily="2" charset="2"/>
              <a:buChar char="Ø"/>
            </a:pPr>
            <a:endParaRPr lang="id-ID" dirty="0" smtClean="0"/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Membuat Draft sumber informasi secara rinci , dan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dicatat </a:t>
            </a:r>
          </a:p>
          <a:p>
            <a:pPr marL="0" indent="0">
              <a:buNone/>
            </a:pPr>
            <a:endParaRPr lang="id-ID" dirty="0"/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Periksa Ulang Draft yang sudah dibuat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 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694111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b="1" dirty="0" smtClean="0">
                <a:solidFill>
                  <a:srgbClr val="C00000"/>
                </a:solidFill>
              </a:rPr>
              <a:t>TINJAU KEMBALI HAL SBB :</a:t>
            </a:r>
            <a:endParaRPr lang="id-ID" b="1" dirty="0" smtClean="0">
              <a:solidFill>
                <a:srgbClr val="C00000"/>
              </a:solidFill>
            </a:endParaRPr>
          </a:p>
          <a:p>
            <a:pPr marL="514350" indent="-514350">
              <a:buAutoNum type="arabicParenBoth"/>
            </a:pPr>
            <a:r>
              <a:rPr lang="id-ID" dirty="0" smtClean="0"/>
              <a:t>Halaman judul (cover)</a:t>
            </a:r>
            <a:r>
              <a:rPr lang="id-ID" dirty="0" smtClean="0"/>
              <a:t> </a:t>
            </a:r>
            <a:endParaRPr lang="id-ID" dirty="0" smtClean="0"/>
          </a:p>
          <a:p>
            <a:pPr marL="514350" indent="-514350">
              <a:buAutoNum type="arabicParenBoth"/>
            </a:pPr>
            <a:r>
              <a:rPr lang="id-ID" dirty="0" smtClean="0"/>
              <a:t>Daftar Isi</a:t>
            </a:r>
            <a:endParaRPr lang="id-ID" dirty="0" smtClean="0"/>
          </a:p>
          <a:p>
            <a:pPr marL="514350" indent="-514350">
              <a:buAutoNum type="arabicParenBoth"/>
            </a:pPr>
            <a:r>
              <a:rPr lang="id-ID" dirty="0" smtClean="0"/>
              <a:t>Penomoran pada halaman</a:t>
            </a:r>
          </a:p>
          <a:p>
            <a:pPr marL="514350" indent="-514350">
              <a:buAutoNum type="arabicParenBoth"/>
            </a:pPr>
            <a:r>
              <a:rPr lang="id-ID" dirty="0" smtClean="0"/>
              <a:t>Sistematika laporan   </a:t>
            </a:r>
          </a:p>
          <a:p>
            <a:pPr marL="514350" indent="-514350">
              <a:buAutoNum type="arabicParenBoth"/>
            </a:pPr>
            <a:endParaRPr lang="id-ID" dirty="0" smtClean="0"/>
          </a:p>
          <a:p>
            <a:pPr marL="514350" indent="-514350">
              <a:buAutoNum type="arabicParenBoth"/>
            </a:pPr>
            <a:endParaRPr lang="id-ID" dirty="0"/>
          </a:p>
          <a:p>
            <a:endParaRPr lang="id-ID" dirty="0"/>
          </a:p>
          <a:p>
            <a:pPr marL="0" indent="0">
              <a:buNone/>
            </a:pPr>
            <a:r>
              <a:rPr lang="id-ID" dirty="0"/>
              <a:t/>
            </a:r>
            <a:br>
              <a:rPr lang="id-ID" dirty="0"/>
            </a:br>
            <a:r>
              <a:rPr lang="id-ID" dirty="0" smtClean="0"/>
              <a:t>   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RisetSDM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790798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 smtClean="0">
                <a:solidFill>
                  <a:srgbClr val="C00000"/>
                </a:solidFill>
              </a:rPr>
              <a:t>Sistematika Penulisan Laporan </a:t>
            </a:r>
            <a:endParaRPr lang="id-ID" b="1" dirty="0" smtClean="0">
              <a:solidFill>
                <a:srgbClr val="C00000"/>
              </a:solidFill>
            </a:endParaRPr>
          </a:p>
          <a:p>
            <a:endParaRPr lang="id-ID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id-ID" dirty="0" smtClean="0"/>
              <a:t> </a:t>
            </a:r>
            <a:r>
              <a:rPr lang="id-ID" b="1" dirty="0" smtClean="0"/>
              <a:t>BAB I  : Pendahuluan </a:t>
            </a:r>
            <a:endParaRPr lang="id-ID" b="1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  1.1 Latar Belakang Masalah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  1.2 Rumusan masalah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   1.3 Tujuan penelitian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   1.4 Manfaat Penelitian </a:t>
            </a:r>
            <a:endParaRPr lang="id-ID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 Rset SDM</a:t>
            </a:r>
          </a:p>
          <a:p>
            <a:r>
              <a:rPr lang="en-US" dirty="0" smtClean="0"/>
              <a:t>K </a:t>
            </a:r>
            <a:r>
              <a:rPr lang="id-ID" dirty="0" smtClean="0"/>
              <a:t>ode : 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52277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id-ID" dirty="0" smtClean="0"/>
              <a:t> 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Riset SDM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21460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25000" lnSpcReduction="20000"/>
          </a:bodyPr>
          <a:lstStyle/>
          <a:p>
            <a:pPr marL="0" lvl="0" indent="0">
              <a:buNone/>
            </a:pPr>
            <a:endParaRPr lang="id-ID" dirty="0" smtClean="0"/>
          </a:p>
          <a:p>
            <a:pPr marL="0" lvl="0" indent="0">
              <a:buNone/>
            </a:pPr>
            <a:r>
              <a:rPr lang="id-ID" sz="5100" dirty="0"/>
              <a:t> </a:t>
            </a:r>
            <a:r>
              <a:rPr lang="id-ID" sz="11200" dirty="0" smtClean="0"/>
              <a:t>BAB II  : LANDASAN TEORI </a:t>
            </a:r>
          </a:p>
          <a:p>
            <a:pPr marL="0" lvl="0" indent="0">
              <a:buNone/>
            </a:pPr>
            <a:endParaRPr lang="id-ID" sz="11200" dirty="0" smtClean="0"/>
          </a:p>
          <a:p>
            <a:pPr marL="0" lvl="0" indent="0">
              <a:buNone/>
            </a:pPr>
            <a:r>
              <a:rPr lang="id-ID" sz="11200" dirty="0" smtClean="0"/>
              <a:t> 2.1 Grand Theory</a:t>
            </a:r>
          </a:p>
          <a:p>
            <a:pPr marL="0" lvl="0" indent="0">
              <a:buNone/>
            </a:pPr>
            <a:r>
              <a:rPr lang="id-ID" sz="11200" dirty="0" smtClean="0"/>
              <a:t> 2.2. Variabel Y</a:t>
            </a:r>
          </a:p>
          <a:p>
            <a:pPr marL="0" lvl="0" indent="0">
              <a:buNone/>
            </a:pPr>
            <a:r>
              <a:rPr lang="id-ID" sz="11200" dirty="0" smtClean="0"/>
              <a:t> 2.3.Variabel X1</a:t>
            </a:r>
          </a:p>
          <a:p>
            <a:pPr marL="0" lvl="0" indent="0">
              <a:buNone/>
            </a:pPr>
            <a:r>
              <a:rPr lang="id-ID" sz="11200" dirty="0" smtClean="0"/>
              <a:t> 2.4  Variabel X2</a:t>
            </a:r>
          </a:p>
          <a:p>
            <a:pPr marL="0" lvl="0" indent="0">
              <a:buNone/>
            </a:pPr>
            <a:r>
              <a:rPr lang="id-ID" sz="11200" dirty="0" smtClean="0"/>
              <a:t>2.5 .Penelitian Terdahulu</a:t>
            </a:r>
          </a:p>
          <a:p>
            <a:pPr marL="0" lvl="0" indent="0">
              <a:buNone/>
            </a:pPr>
            <a:r>
              <a:rPr lang="id-ID" sz="11200" dirty="0" smtClean="0"/>
              <a:t>2.7  Kerangka Pemikiran </a:t>
            </a:r>
          </a:p>
          <a:p>
            <a:pPr marL="0" lvl="0" indent="0">
              <a:buNone/>
            </a:pPr>
            <a:r>
              <a:rPr lang="id-ID" sz="11200" dirty="0" smtClean="0"/>
              <a:t>2.8  Kerangka penelitian </a:t>
            </a:r>
          </a:p>
          <a:p>
            <a:pPr marL="0" lvl="0" indent="0">
              <a:buNone/>
            </a:pPr>
            <a:r>
              <a:rPr lang="id-ID" sz="11200" dirty="0" smtClean="0"/>
              <a:t>2.9  Pengembangan Hipotesis </a:t>
            </a:r>
          </a:p>
          <a:p>
            <a:pPr marL="0" lvl="0" indent="0">
              <a:buNone/>
            </a:pPr>
            <a:endParaRPr lang="id-ID" sz="11200" dirty="0" smtClean="0"/>
          </a:p>
          <a:p>
            <a:pPr marL="0" lvl="0" indent="0">
              <a:buNone/>
            </a:pPr>
            <a:r>
              <a:rPr lang="id-ID" sz="11200" dirty="0"/>
              <a:t> </a:t>
            </a:r>
            <a:r>
              <a:rPr lang="id-ID" sz="11200" dirty="0" smtClean="0"/>
              <a:t>        </a:t>
            </a:r>
            <a:endParaRPr lang="id-ID" sz="11200" dirty="0"/>
          </a:p>
          <a:p>
            <a:pPr marL="0" lvl="0" indent="0">
              <a:buNone/>
            </a:pPr>
            <a:r>
              <a:rPr lang="id-ID" dirty="0" smtClean="0"/>
              <a:t> </a:t>
            </a:r>
            <a:r>
              <a:rPr lang="id-ID" dirty="0" smtClean="0"/>
              <a:t> </a:t>
            </a:r>
            <a:endParaRPr lang="id-ID" dirty="0"/>
          </a:p>
          <a:p>
            <a:pPr marL="0" lvl="0" indent="0">
              <a:buNone/>
            </a:pPr>
            <a:r>
              <a:rPr lang="id-ID" dirty="0" smtClean="0"/>
              <a:t>      </a:t>
            </a:r>
          </a:p>
          <a:p>
            <a:pPr marL="0" lv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endParaRPr lang="id-ID" dirty="0"/>
          </a:p>
          <a:p>
            <a:pPr marL="0" lvl="0" indent="0">
              <a:buNone/>
            </a:pPr>
            <a:endParaRPr lang="id-ID" dirty="0" smtClean="0"/>
          </a:p>
          <a:p>
            <a:pPr marL="0" lvl="0" indent="0">
              <a:buNone/>
            </a:pPr>
            <a:r>
              <a:rPr lang="id-ID" dirty="0"/>
              <a:t> </a:t>
            </a:r>
            <a:r>
              <a:rPr lang="id-ID" dirty="0" smtClean="0"/>
              <a:t> </a:t>
            </a:r>
            <a:endParaRPr lang="id-ID" sz="3200" dirty="0"/>
          </a:p>
          <a:p>
            <a:pPr marL="0" lvl="0" indent="0">
              <a:buNone/>
            </a:pPr>
            <a:endParaRPr lang="id-ID" sz="3200" dirty="0"/>
          </a:p>
          <a:p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 smtClean="0"/>
              <a:t> </a:t>
            </a:r>
            <a:r>
              <a:rPr lang="id-ID" dirty="0" smtClean="0"/>
              <a:t>BAB III : METODE PENELITIAN</a:t>
            </a:r>
          </a:p>
          <a:p>
            <a:pPr marL="0" indent="0">
              <a:buNone/>
            </a:pPr>
            <a:r>
              <a:rPr lang="id-ID" dirty="0" smtClean="0"/>
              <a:t>3.1 Jenis Penelitian </a:t>
            </a:r>
          </a:p>
          <a:p>
            <a:pPr marL="0" indent="0">
              <a:buNone/>
            </a:pPr>
            <a:r>
              <a:rPr lang="id-ID" dirty="0" smtClean="0"/>
              <a:t>3.2 Sumber Data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3.2.1 Data Primer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3.2.2 Data Sekunder</a:t>
            </a:r>
          </a:p>
          <a:p>
            <a:pPr marL="0" indent="0">
              <a:buNone/>
            </a:pPr>
            <a:r>
              <a:rPr lang="id-ID" dirty="0" smtClean="0"/>
              <a:t>3.3 Metode Pengumpulan Data</a:t>
            </a:r>
          </a:p>
          <a:p>
            <a:pPr marL="0" indent="0">
              <a:buNone/>
            </a:pPr>
            <a:r>
              <a:rPr lang="id-ID" dirty="0" smtClean="0"/>
              <a:t>3.4 Populasi dan Sampel</a:t>
            </a:r>
          </a:p>
          <a:p>
            <a:pPr marL="0" indent="0">
              <a:buNone/>
            </a:pPr>
            <a:r>
              <a:rPr lang="id-ID" dirty="0" smtClean="0"/>
              <a:t>3.5 Variabel Penelitian</a:t>
            </a:r>
          </a:p>
          <a:p>
            <a:pPr marL="0" indent="0">
              <a:buNone/>
            </a:pPr>
            <a:r>
              <a:rPr lang="id-ID" dirty="0" smtClean="0"/>
              <a:t>3.6 Definisi Operasional Variabel</a:t>
            </a:r>
            <a:endParaRPr lang="id-ID" dirty="0" smtClean="0"/>
          </a:p>
          <a:p>
            <a:pPr marL="514350" indent="-514350">
              <a:buAutoNum type="arabicParenBoth"/>
            </a:pPr>
            <a:endParaRPr lang="id-ID" dirty="0"/>
          </a:p>
          <a:p>
            <a:endParaRPr lang="id-ID" b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 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41164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.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3411</TotalTime>
  <Words>270</Words>
  <Application>Microsoft Office PowerPoint</Application>
  <PresentationFormat>On-screen Show (4:3)</PresentationFormat>
  <Paragraphs>88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.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519</cp:revision>
  <cp:lastPrinted>2015-09-17T08:41:14Z</cp:lastPrinted>
  <dcterms:created xsi:type="dcterms:W3CDTF">2010-04-18T12:06:30Z</dcterms:created>
  <dcterms:modified xsi:type="dcterms:W3CDTF">2023-07-04T08:38:39Z</dcterms:modified>
</cp:coreProperties>
</file>