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230" y="2563246"/>
            <a:ext cx="5455772" cy="1667779"/>
          </a:xfrm>
        </p:spPr>
        <p:txBody>
          <a:bodyPr>
            <a:normAutofit/>
          </a:bodyPr>
          <a:lstStyle/>
          <a:p>
            <a:r>
              <a:rPr lang="en-US" sz="4000" dirty="0"/>
              <a:t>Adobe </a:t>
            </a:r>
            <a:r>
              <a:rPr lang="en-US" sz="4000" dirty="0" err="1"/>
              <a:t>Indesign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5053" y="4305896"/>
            <a:ext cx="4541820" cy="1238616"/>
          </a:xfrm>
        </p:spPr>
        <p:txBody>
          <a:bodyPr>
            <a:normAutofit/>
          </a:bodyPr>
          <a:lstStyle/>
          <a:p>
            <a:r>
              <a:rPr lang="en-US" sz="2000" b="1" cap="none" dirty="0"/>
              <a:t>Dika Tondo </a:t>
            </a:r>
            <a:r>
              <a:rPr lang="en-US" sz="2000" b="1" cap="none" dirty="0" err="1"/>
              <a:t>Widakdo</a:t>
            </a:r>
            <a:r>
              <a:rPr lang="en-US" sz="2000" b="1" cap="none" dirty="0"/>
              <a:t>, </a:t>
            </a:r>
            <a:r>
              <a:rPr lang="en-US" sz="2000" b="1" cap="none" dirty="0" err="1"/>
              <a:t>S.Kom</a:t>
            </a:r>
            <a:r>
              <a:rPr lang="en-US" sz="2000" b="1" cap="none" dirty="0"/>
              <a:t>., M.T.I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7386B71-EF58-3504-9D48-A12754AFE67F}"/>
              </a:ext>
            </a:extLst>
          </p:cNvPr>
          <p:cNvSpPr txBox="1">
            <a:spLocks/>
          </p:cNvSpPr>
          <p:nvPr/>
        </p:nvSpPr>
        <p:spPr>
          <a:xfrm>
            <a:off x="6538253" y="56007"/>
            <a:ext cx="5653746" cy="1667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DESAIN KOMUNIKASI VISUAL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E69B2-D370-A8E4-9936-F0537A3FE1D5}"/>
              </a:ext>
            </a:extLst>
          </p:cNvPr>
          <p:cNvSpPr/>
          <p:nvPr/>
        </p:nvSpPr>
        <p:spPr>
          <a:xfrm>
            <a:off x="6736230" y="1933246"/>
            <a:ext cx="1260000" cy="1260000"/>
          </a:xfrm>
          <a:prstGeom prst="rect">
            <a:avLst/>
          </a:prstGeom>
          <a:blipFill rotWithShape="1">
            <a:blip r:embed="rId4"/>
            <a:srcRect/>
            <a:stretch>
              <a:fillRect l="-2000" r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8B351-A6AE-4B48-FA17-282F8F251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42" t="30405" r="63125" b="61857"/>
          <a:stretch/>
        </p:blipFill>
        <p:spPr>
          <a:xfrm>
            <a:off x="8184026" y="1933432"/>
            <a:ext cx="3137267" cy="12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9AFF-DEFE-87F4-5F54-1DDB0B27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Keunggulan</a:t>
            </a:r>
            <a:r>
              <a:rPr lang="en-ID" dirty="0"/>
              <a:t> Adobe InDesign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36BCF-ED5B-957F-A636-76CF51F0A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Permainan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sangat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mudah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Karena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software layout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mendesain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sangat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canggih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memudahkan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bermain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Paragraph Style.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paragraph style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mengatur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sekali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klik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Halaman yang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bisa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dilihat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semua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software layout yang paling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membingungkan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banyaknya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harus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dikerjakan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melihat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semua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sampul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langsung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buat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disitu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Shortcut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hampir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photoshop.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merupakan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keunggulan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sudah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hafal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Shortcut Adobe photoshop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dijamin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mengalami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kesulitan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digunakan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semua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gambar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dimasukkan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file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membebani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kinerja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Namun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ketika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sudah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insert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gambar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dirubah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lokasi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gambarnya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kalau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dirubah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maka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terjadi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missing link.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mengatasinya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mengupdate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link.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76904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B299-0F2D-BA2E-E49B-5FD8B20F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Kelemahan</a:t>
            </a:r>
            <a:r>
              <a:rPr lang="en-ID" dirty="0"/>
              <a:t> Adobe InDesign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AA2F-2DFF-E86E-E8D9-BB4158B6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Kelemahan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kekurangan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diantaranya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sedikit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orang yang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menggunakannya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maka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sedikit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pula orang yang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membantu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ketika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mengalami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kesulitan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awal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penggunaannya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550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72EC-00F6-71F2-A4D2-1A9D5295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Adobe InDesign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4E16-973B-C731-434F-2B3855E3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Adobe InDesign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perangkat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desktop publishing (DTP)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diproduksi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oleh Adobe Systems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dapat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digunakan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membuat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poster, flyer,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brosur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majalah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buku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ID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AE040-8222-DCCB-43B6-527611C39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941702"/>
            <a:ext cx="3177243" cy="3298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030AD-ADC9-474E-77A3-9052C143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40" y="2941702"/>
            <a:ext cx="2842093" cy="2805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D5D8F4-9E53-796C-645C-161174349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651" y="2941702"/>
            <a:ext cx="2493029" cy="32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3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DD75-9C7E-4461-6C0E-D319BE6C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Sejarah </a:t>
            </a:r>
            <a:r>
              <a:rPr lang="en-US" dirty="0"/>
              <a:t>Adobe InDesign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941C-C770-ED69-5E54-6F84D0986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2001"/>
            <a:ext cx="10058400" cy="3760891"/>
          </a:xfrm>
        </p:spPr>
        <p:txBody>
          <a:bodyPr>
            <a:normAutofit/>
          </a:bodyPr>
          <a:lstStyle/>
          <a:p>
            <a:pPr algn="just"/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sebenarnya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penerus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PageMaker,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diakuisisi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pembelian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Aldus pada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akhir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1994.</a:t>
            </a:r>
          </a:p>
          <a:p>
            <a:pPr algn="just"/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Proyek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dimulai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oleh Aldus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kode-bernama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Shuksan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".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kemudian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diberi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"K2"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dirilis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sebagai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InDesign 1,0 pada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tahun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1999</a:t>
            </a:r>
            <a:endParaRPr lang="en-ID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2201A-0729-C6E3-2D4C-CF0B6AD0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26" y="3535491"/>
            <a:ext cx="2087169" cy="1566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AEAB2F-E06B-0632-1364-B1A5C05D4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213967"/>
            <a:ext cx="2089115" cy="1566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94B6F-B346-E29D-3126-968A4FABE4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578"/>
          <a:stretch/>
        </p:blipFill>
        <p:spPr>
          <a:xfrm>
            <a:off x="4258047" y="3535491"/>
            <a:ext cx="2294024" cy="1566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9C09B-3893-2472-7D64-89527784C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047" y="5224057"/>
            <a:ext cx="2294024" cy="1566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1E2CE5-2998-6D7E-DA1A-FC03AFC3E6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2257" y="3782490"/>
            <a:ext cx="4169434" cy="26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61BB-61B9-4ED3-0928-10AC418B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Versi</a:t>
            </a:r>
            <a:r>
              <a:rPr lang="en-ID" dirty="0"/>
              <a:t> – </a:t>
            </a:r>
            <a:r>
              <a:rPr lang="en-ID" dirty="0" err="1"/>
              <a:t>versi</a:t>
            </a:r>
            <a:r>
              <a:rPr lang="en-ID" dirty="0"/>
              <a:t> Adobe InDesign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B617-4494-63A3-D924-BCA94DBF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415847" cy="37608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n-NO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1.0 (nama kode Shuksan, maka K2) : 31 Agustus 1999.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1.0J (CODEC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Hotaka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: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dukungan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Jepang</a:t>
            </a:r>
            <a:endParaRPr lang="en-ID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1.5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Sherpa) : April 2001.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2.0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Annapurna) :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Januari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2002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beberapa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sebelum</a:t>
            </a:r>
            <a:endParaRPr lang="en-ID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QuarkXPress 5).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pertama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mendukung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Mac OS X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transparansi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asli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&amp;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bayangan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 (CODEC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Dragontail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dan InDesign CS Halaman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pembuat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Edition (3.0) :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Oktober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2003.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CS2 (4,0)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Firedrake) :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dikirim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pada Mei 2005.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38821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7169-6955-FECB-2A28-7D61CCEE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Versi</a:t>
            </a:r>
            <a:r>
              <a:rPr lang="en-ID" dirty="0"/>
              <a:t> – </a:t>
            </a:r>
            <a:r>
              <a:rPr lang="en-ID" dirty="0" err="1"/>
              <a:t>versi</a:t>
            </a:r>
            <a:r>
              <a:rPr lang="en-ID" dirty="0"/>
              <a:t> Adobe InDesign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2F77-CA06-CD54-8DBC-ED2A09DE2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 startAt="8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Server (CODEC Bishop) :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dirilis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Oktober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2005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nn-NO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CS3 (5,0) (nama kode Cobalt) : April 2007. Pertama biner Universal versi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native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mendukung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Intel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berbasis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Mac 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ekspresi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reguler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Table,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antarmuka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CS3 Server (CODEC Xenon) :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dirilis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Mei 2007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CS4 (6,0)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Basil) :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Diperkenalkan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September 23,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dikirim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pada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bulan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Oktober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2008.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CS4 Server (Thyme CODEC)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CS5 (7,0)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Rocket)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dirilis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April 2010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CS5.5 (7,5)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kode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Odin)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dirilis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April 2011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InDesign CS6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dirilis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23. April 2012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83642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AFE2-D4D2-4629-F1E4-927F5E4C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Spesifikasi</a:t>
            </a:r>
            <a:r>
              <a:rPr lang="en-ID" dirty="0"/>
              <a:t> </a:t>
            </a:r>
            <a:r>
              <a:rPr lang="en-US" dirty="0"/>
              <a:t>Adobe InDesign </a:t>
            </a:r>
            <a:r>
              <a:rPr lang="en-ID" dirty="0"/>
              <a:t>(</a:t>
            </a:r>
            <a:r>
              <a:rPr lang="en-ID" dirty="0" err="1"/>
              <a:t>Reqirement</a:t>
            </a:r>
            <a:r>
              <a:rPr lang="en-ID" dirty="0"/>
              <a:t>) Adobe InDesign CC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AD5A2-FF83-A39B-FFD9-514403A9F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Prosesor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Intel Pentium 4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AMD Athlon 64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Microsoft Windows 7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Paket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Layanan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1, Windows 8, Windows 8.1,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Windows 10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RAM 2 GB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disarankan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8 GB)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2,6 GB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ruang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hard disk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tersedia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pemasangan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Ruang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kosong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v-SE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tambahan yang diperlukan selama pemasangan (tidak dapat dipasang pada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perangkat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penyimpanan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flash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dapat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dilepas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Layar 1024 x 768 (disarankan 1280 x 800) dengan kartu video 32-bit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Mendukung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tampilan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HiDPI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52386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41AC-A483-756F-A69D-A0064233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Spesifikasi</a:t>
            </a:r>
            <a:r>
              <a:rPr lang="en-ID" dirty="0"/>
              <a:t> </a:t>
            </a:r>
            <a:r>
              <a:rPr lang="en-US" dirty="0"/>
              <a:t>Adobe InDesign </a:t>
            </a:r>
            <a:r>
              <a:rPr lang="en-ID" dirty="0"/>
              <a:t>(</a:t>
            </a:r>
            <a:r>
              <a:rPr lang="en-ID" dirty="0" err="1"/>
              <a:t>Reqirement</a:t>
            </a:r>
            <a:r>
              <a:rPr lang="en-ID" dirty="0"/>
              <a:t>) Adobe InDesign CC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EC434-2E43-F377-D62D-0F85B7AE6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menggunakan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ruang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kerja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InDesign Touch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Anda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harus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memiliki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sentuh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memungkinkan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tablet / monitor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menjalankan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Windows 8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lebih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seperti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Microsoft Surface Pro 3)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resolusi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ditetapkan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2160 x 1440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lebih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Perangkat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Adobe® Flash® Player 10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diperlukan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mengekspor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file SWF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Koneksi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internet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registrasi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diperlukan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aktivasi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perangkat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diperlukan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validasi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langganan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akses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layanan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online.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69476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36A0-0F1B-1C0C-3E55-92E6C1A7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ID" dirty="0"/>
              <a:t>Adobe InDesign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0597-029D-C9D1-ECC3-B977C9B1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merupakan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software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grafis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keluaran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berfungsi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melakukan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tugas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pelayoutan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sendiri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merupakan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penyempurnaan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software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pagemaker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fitur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lebih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mudah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digunakan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tentunya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pekerjaan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bidang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layout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semakin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mudah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sangat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cocok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layout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karena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memiliki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fitur-fitur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seperti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berkelanjutan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seperti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Corel draw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harus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pindah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ketika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pindah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54151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1643-CB50-EB73-2BBC-252E18CA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ID" dirty="0"/>
              <a:t>Adobe InDesign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800C-2DE6-DD8F-525B-73B86536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Desain layout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merupakan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contoh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pekerjaan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Desainnya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sebagian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besar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bidang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layout.  Ketika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bekerja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dan layout, software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sangat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cocok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mengerjakan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Desain layout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majalah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seperti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majalah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juga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terdiri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banyak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gambar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mengerjakan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pekerjaan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majalah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software yang paling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rekomendasikan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bebas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mengatur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gambar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teks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Text wrap-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nyapun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sangat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mudah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rapi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Desain layout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buku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Terbayang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jika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mendesain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buku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notabennya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memiliki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banyak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sekali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membuat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sedikit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bingung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pengerjaannya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Adobe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Indesign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semua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halaman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terlihat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satu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dokumen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Sehingga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menyulitkan</a:t>
            </a:r>
            <a:r>
              <a:rPr lang="en-ID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13220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infopath/2007/PartnerControls"/>
    <ds:schemaRef ds:uri="http://purl.org/dc/elements/1.1/"/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purl.org/dc/dcmitype/"/>
    <ds:schemaRef ds:uri="71af3243-3dd4-4a8d-8c0d-dd76da1f02a5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{28D16C3F-58DA-489A-A858-659FC16A33CC}tf11437505_win32</Template>
  <TotalTime>565</TotalTime>
  <Words>897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 Pro Cond Light</vt:lpstr>
      <vt:lpstr>Speak Pro</vt:lpstr>
      <vt:lpstr>Times New Roman</vt:lpstr>
      <vt:lpstr>RetrospectVTI</vt:lpstr>
      <vt:lpstr>Adobe Indesign</vt:lpstr>
      <vt:lpstr>Pengertian Adobe InDesign</vt:lpstr>
      <vt:lpstr>Sejarah Adobe InDesign</vt:lpstr>
      <vt:lpstr>Versi – versi Adobe InDesign</vt:lpstr>
      <vt:lpstr>Versi – versi Adobe InDesign</vt:lpstr>
      <vt:lpstr>Spesifikasi Adobe InDesign (Reqirement) Adobe InDesign CC (2015)</vt:lpstr>
      <vt:lpstr>Spesifikasi Adobe InDesign (Reqirement) Adobe InDesign CC (2015)</vt:lpstr>
      <vt:lpstr>Fungsi Adobe InDesign </vt:lpstr>
      <vt:lpstr>Fungsi Adobe InDesign Dalam Pembuatan Layout</vt:lpstr>
      <vt:lpstr>Keunggulan Adobe InDesign</vt:lpstr>
      <vt:lpstr>Kelemahan Adobe InDesign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GRAFIS 2 (Pertemuan 1)</dc:title>
  <dc:creator>Dika Tondo</dc:creator>
  <cp:lastModifiedBy>Dika Tondo</cp:lastModifiedBy>
  <cp:revision>10</cp:revision>
  <dcterms:created xsi:type="dcterms:W3CDTF">2022-10-04T16:08:01Z</dcterms:created>
  <dcterms:modified xsi:type="dcterms:W3CDTF">2025-06-29T03:23:53Z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