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6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810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815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43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498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794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562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079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061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66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224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415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623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188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42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0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76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627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46E7-E833-DA20-8863-5BCFE2513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D" sz="5200" dirty="0" err="1"/>
              <a:t>Pengenalan</a:t>
            </a:r>
            <a:r>
              <a:rPr lang="en-ID" sz="5200" dirty="0"/>
              <a:t> &amp; </a:t>
            </a:r>
            <a:r>
              <a:rPr lang="en-ID" sz="5200" dirty="0" err="1"/>
              <a:t>Penggunaan</a:t>
            </a:r>
            <a:br>
              <a:rPr lang="en-ID" sz="5200" dirty="0"/>
            </a:br>
            <a:r>
              <a:rPr lang="en-ID" sz="5200" dirty="0" err="1"/>
              <a:t>Fungsi</a:t>
            </a:r>
            <a:r>
              <a:rPr lang="en-ID" sz="5200" dirty="0"/>
              <a:t> Toolbox</a:t>
            </a:r>
            <a:br>
              <a:rPr lang="en-ID" sz="5200" dirty="0"/>
            </a:br>
            <a:r>
              <a:rPr lang="en-ID" sz="5200" dirty="0"/>
              <a:t>pada Adobe InDesign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9177F-BFF6-9759-1F85-69EBB3194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2707" y="3504695"/>
            <a:ext cx="9755187" cy="13010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Dika Tondo </a:t>
            </a:r>
            <a:r>
              <a:rPr lang="en-US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Widakdo</a:t>
            </a: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S.Kom</a:t>
            </a: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., M.T.I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A5A6AF-5129-CB87-E58E-5FAD7CF67EEA}"/>
              </a:ext>
            </a:extLst>
          </p:cNvPr>
          <p:cNvSpPr/>
          <p:nvPr/>
        </p:nvSpPr>
        <p:spPr>
          <a:xfrm>
            <a:off x="522325" y="1199795"/>
            <a:ext cx="2482767" cy="2482767"/>
          </a:xfrm>
          <a:prstGeom prst="rect">
            <a:avLst/>
          </a:prstGeom>
          <a:blipFill rotWithShape="1">
            <a:blip r:embed="rId2"/>
            <a:srcRect/>
            <a:stretch>
              <a:fillRect l="-2000" r="-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07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1228-5C81-7015-C534-76B75D80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cap="none" dirty="0"/>
              <a:t>Modification &amp; Navigation Tools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7B339-73CF-21C7-CAE2-25E16C40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965"/>
            <a:ext cx="11698514" cy="53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7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9A89-E1F4-A393-7504-0CED6138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toolbox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47417-1519-5F86-ED8F-C4A6458E49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75" y="1151965"/>
            <a:ext cx="11710854" cy="44650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Selection Tool :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Menyeleksi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Merisize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Mendrag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Sebuah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endParaRPr lang="en-ID" sz="2400" cap="none" dirty="0">
              <a:latin typeface="Arial Rounded MT Bold" panose="020F0704030504030204" pitchFamily="34" charset="0"/>
            </a:endParaRPr>
          </a:p>
          <a:p>
            <a:pPr algn="just"/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Direct Selection Tool  :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Memilih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Dan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Mengubah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Titik</a:t>
            </a:r>
            <a:r>
              <a:rPr lang="en-ID" sz="24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Path Pada Frame </a:t>
            </a:r>
            <a:r>
              <a:rPr lang="en-ID" sz="24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endParaRPr lang="en-ID" sz="2400" cap="none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ID" sz="2400" cap="none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Position Tool  : </a:t>
            </a:r>
            <a:r>
              <a:rPr lang="en-ID" sz="2400" cap="none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2400" cap="none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2400" cap="none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Menseleksi</a:t>
            </a:r>
            <a:r>
              <a:rPr lang="en-ID" sz="2400" cap="none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Serta </a:t>
            </a:r>
            <a:r>
              <a:rPr lang="en-ID" sz="2400" cap="none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Memindahkan</a:t>
            </a:r>
            <a:r>
              <a:rPr lang="en-ID" sz="2400" cap="none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Posisi</a:t>
            </a:r>
            <a:r>
              <a:rPr lang="en-ID" sz="2400" cap="none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2400" cap="none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Di </a:t>
            </a:r>
            <a:r>
              <a:rPr lang="en-ID" sz="2400" cap="none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Dalam</a:t>
            </a:r>
            <a:r>
              <a:rPr lang="en-ID" sz="2400" cap="none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Frame</a:t>
            </a:r>
          </a:p>
          <a:p>
            <a:pPr algn="just"/>
            <a:r>
              <a:rPr lang="en-ID" sz="2400" cap="none" dirty="0">
                <a:latin typeface="Arial Rounded MT Bold" panose="020F0704030504030204" pitchFamily="34" charset="0"/>
              </a:rPr>
              <a:t>Type Tool  :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Digunakan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Untuk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Membuat</a:t>
            </a:r>
            <a:r>
              <a:rPr lang="en-ID" sz="2400" cap="none" dirty="0">
                <a:latin typeface="Arial Rounded MT Bold" panose="020F0704030504030204" pitchFamily="34" charset="0"/>
              </a:rPr>
              <a:t> Dan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Menyeleksi</a:t>
            </a:r>
            <a:r>
              <a:rPr lang="en-ID" sz="2400" cap="none" dirty="0">
                <a:latin typeface="Arial Rounded MT Bold" panose="020F0704030504030204" pitchFamily="34" charset="0"/>
              </a:rPr>
              <a:t> Teks.</a:t>
            </a:r>
          </a:p>
          <a:p>
            <a:pPr algn="just"/>
            <a:r>
              <a:rPr lang="en-ID" sz="2400" cap="none" dirty="0">
                <a:latin typeface="Arial Rounded MT Bold" panose="020F0704030504030204" pitchFamily="34" charset="0"/>
              </a:rPr>
              <a:t>Type On A Path Tool  :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Digunakan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Untuk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Membuat</a:t>
            </a:r>
            <a:r>
              <a:rPr lang="en-ID" sz="2400" cap="none" dirty="0">
                <a:latin typeface="Arial Rounded MT Bold" panose="020F0704030504030204" pitchFamily="34" charset="0"/>
              </a:rPr>
              <a:t> Dan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Mengedit</a:t>
            </a:r>
            <a:r>
              <a:rPr lang="en-ID" sz="2400" cap="none" dirty="0">
                <a:latin typeface="Arial Rounded MT Bold" panose="020F0704030504030204" pitchFamily="34" charset="0"/>
              </a:rPr>
              <a:t> Teks Pada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Lintasan</a:t>
            </a:r>
            <a:r>
              <a:rPr lang="en-ID" sz="2400" cap="none" dirty="0">
                <a:latin typeface="Arial Rounded MT Bold" panose="020F0704030504030204" pitchFamily="34" charset="0"/>
              </a:rPr>
              <a:t> Garis</a:t>
            </a:r>
          </a:p>
          <a:p>
            <a:pPr algn="just"/>
            <a:r>
              <a:rPr lang="en-ID" sz="2400" cap="none" dirty="0">
                <a:latin typeface="Arial Rounded MT Bold" panose="020F0704030504030204" pitchFamily="34" charset="0"/>
              </a:rPr>
              <a:t>Pen Tool  :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Digunakan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Untuk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Membuat</a:t>
            </a:r>
            <a:r>
              <a:rPr lang="en-ID" sz="2400" cap="none" dirty="0">
                <a:latin typeface="Arial Rounded MT Bold" panose="020F0704030504030204" pitchFamily="34" charset="0"/>
              </a:rPr>
              <a:t> Garis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Lurus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Atau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Kurva</a:t>
            </a:r>
            <a:endParaRPr lang="en-ID" sz="2400" cap="none" dirty="0">
              <a:latin typeface="Arial Rounded MT Bold" panose="020F0704030504030204" pitchFamily="34" charset="0"/>
            </a:endParaRPr>
          </a:p>
          <a:p>
            <a:pPr algn="just"/>
            <a:r>
              <a:rPr lang="en-ID" sz="2400" cap="none" dirty="0">
                <a:latin typeface="Arial Rounded MT Bold" panose="020F0704030504030204" pitchFamily="34" charset="0"/>
              </a:rPr>
              <a:t>Add Anchor Point Tool  :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Digunakan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Untuk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Menambahkan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Titik</a:t>
            </a:r>
            <a:r>
              <a:rPr lang="en-ID" sz="2400" cap="none" dirty="0">
                <a:latin typeface="Arial Rounded MT Bold" panose="020F0704030504030204" pitchFamily="34" charset="0"/>
              </a:rPr>
              <a:t> (Anchor) Pada Garis</a:t>
            </a:r>
          </a:p>
          <a:p>
            <a:pPr algn="just"/>
            <a:r>
              <a:rPr lang="en-ID" sz="2400" cap="none" dirty="0">
                <a:latin typeface="Arial Rounded MT Bold" panose="020F0704030504030204" pitchFamily="34" charset="0"/>
              </a:rPr>
              <a:t>Delete Anchor Point Tool  :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Digunakan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Untuk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Mengurangi</a:t>
            </a:r>
            <a:r>
              <a:rPr lang="en-ID" sz="2400" cap="none" dirty="0">
                <a:latin typeface="Arial Rounded MT Bold" panose="020F0704030504030204" pitchFamily="34" charset="0"/>
              </a:rPr>
              <a:t> 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Titik</a:t>
            </a:r>
            <a:r>
              <a:rPr lang="en-ID" sz="2400" cap="none" dirty="0">
                <a:latin typeface="Arial Rounded MT Bold" panose="020F0704030504030204" pitchFamily="34" charset="0"/>
              </a:rPr>
              <a:t> (Anchor) Pada Garis</a:t>
            </a:r>
          </a:p>
          <a:p>
            <a:pPr algn="just"/>
            <a:r>
              <a:rPr lang="en-ID" sz="2400" cap="none" dirty="0">
                <a:latin typeface="Arial Rounded MT Bold" panose="020F0704030504030204" pitchFamily="34" charset="0"/>
              </a:rPr>
              <a:t>Convert Direction Point Tool  :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Digunakan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Untuk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Mengubah</a:t>
            </a:r>
            <a:r>
              <a:rPr lang="en-ID" sz="2400" cap="none" dirty="0">
                <a:latin typeface="Arial Rounded MT Bold" panose="020F0704030504030204" pitchFamily="34" charset="0"/>
              </a:rPr>
              <a:t> Dan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Memperhalus</a:t>
            </a:r>
            <a:r>
              <a:rPr lang="en-ID" sz="2400" cap="none" dirty="0">
                <a:latin typeface="Arial Rounded MT Bold" panose="020F0704030504030204" pitchFamily="34" charset="0"/>
              </a:rPr>
              <a:t>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Sudut</a:t>
            </a:r>
            <a:r>
              <a:rPr lang="en-ID" sz="2400" cap="none" dirty="0">
                <a:latin typeface="Arial Rounded MT Bold" panose="020F0704030504030204" pitchFamily="34" charset="0"/>
              </a:rPr>
              <a:t> Pada </a:t>
            </a:r>
            <a:r>
              <a:rPr lang="en-ID" sz="2400" cap="none" dirty="0" err="1">
                <a:latin typeface="Arial Rounded MT Bold" panose="020F0704030504030204" pitchFamily="34" charset="0"/>
              </a:rPr>
              <a:t>Titik</a:t>
            </a:r>
            <a:r>
              <a:rPr lang="en-ID" sz="2400" cap="none" dirty="0">
                <a:latin typeface="Arial Rounded MT Bold" panose="020F0704030504030204" pitchFamily="34" charset="0"/>
              </a:rPr>
              <a:t> (Anchor)</a:t>
            </a:r>
          </a:p>
        </p:txBody>
      </p:sp>
    </p:spTree>
    <p:extLst>
      <p:ext uri="{BB962C8B-B14F-4D97-AF65-F5344CB8AC3E}">
        <p14:creationId xmlns:p14="http://schemas.microsoft.com/office/powerpoint/2010/main" val="55385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B9C04F-F762-B2C0-48F2-FFF36B0D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toolbox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A2B899-95FC-4183-8E58-BE53771210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75" y="1151964"/>
            <a:ext cx="11710854" cy="447957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Line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Garis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Lurus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Pencil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Menggambar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Path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Dengan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Bentuk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Bebas</a:t>
            </a:r>
            <a:endParaRPr lang="en-ID" sz="1800" cap="none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Smoth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Mengubah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Kelebihan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Sudut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Path.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Erase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Menghapus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Titik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Path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Rectangle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Berbentuk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Kotak.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Ellipse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Berbentuk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Oval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Atau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Lingkaran</a:t>
            </a:r>
            <a:endParaRPr lang="en-ID" sz="1800" cap="none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Polygon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Berbentuk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Sisi Banyak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Rectangle Frame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Frame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Berbentuk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Segiempat</a:t>
            </a:r>
            <a:endParaRPr lang="en-ID" sz="1800" cap="none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Ellipse Frame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Frame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Bebentuk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Oval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Atau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Lingkaran</a:t>
            </a:r>
            <a:endParaRPr lang="en-ID" sz="1800" cap="none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Polygon Frame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Frame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Berbentuk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Sisi Banyak.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Scissors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memotong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lintasan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titik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titik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tertentu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93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B2D43A8-3C01-03AC-E9AB-BDAE30E8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toolbox</a:t>
            </a:r>
            <a:endParaRPr lang="en-ID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35768A-4B99-DCE4-0958-F1E9268FCF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75" y="1151964"/>
            <a:ext cx="11710854" cy="447957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Button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membuat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button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Scale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mengubah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ukuran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titik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tertentu</a:t>
            </a:r>
            <a:endParaRPr lang="en-ID" sz="1800" cap="none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Rotate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memutar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titik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yang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ditentukan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Free transform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memutar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memiring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, dan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memperbesar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/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kecil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Gradient swatch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pewarnaan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gradiasi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Gradient feather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memberikan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efek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transparan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secara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gradient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Eyedropper tool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mengambil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sample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warna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atau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atribut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dari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sebuah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dan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kemudian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diterapkan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lain.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Notes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menambahkan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komentar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Zoom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memperbesar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/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memperkecil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tampilan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pada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jendela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dokumen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Hand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menggeser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tampilan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halaman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Measure tool  :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digunakan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mengukur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jarak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antara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2 </a:t>
            </a:r>
            <a:r>
              <a:rPr lang="en-ID" sz="1800" cap="none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objek</a:t>
            </a:r>
            <a:r>
              <a:rPr lang="en-ID" sz="1800" cap="none" dirty="0">
                <a:solidFill>
                  <a:srgbClr val="000000"/>
                </a:solidFill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899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AA42-E4F6-41B7-87AD-C93831B6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berkarya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6609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DDE6-D163-503E-6D79-8A8575BE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49" y="154858"/>
            <a:ext cx="10396882" cy="2138399"/>
          </a:xfrm>
        </p:spPr>
        <p:txBody>
          <a:bodyPr>
            <a:normAutofit fontScale="90000"/>
          </a:bodyPr>
          <a:lstStyle/>
          <a:p>
            <a:r>
              <a:rPr lang="en-ID" cap="none" dirty="0"/>
              <a:t>Tools </a:t>
            </a:r>
            <a:br>
              <a:rPr lang="en-ID" cap="none" dirty="0"/>
            </a:br>
            <a:r>
              <a:rPr lang="en-ID" cap="none" dirty="0"/>
              <a:t>Adobe </a:t>
            </a:r>
            <a:br>
              <a:rPr lang="en-ID" cap="none" dirty="0"/>
            </a:br>
            <a:r>
              <a:rPr lang="en-ID" cap="none" dirty="0" err="1"/>
              <a:t>Indesign</a:t>
            </a:r>
            <a:endParaRPr lang="en-ID" cap="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B7DDB-C2EB-0758-CE9E-D8AEA20DCA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6184" y="0"/>
            <a:ext cx="2943919" cy="63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7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B804-CFDA-E04F-0E47-C4FA8247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2" y="19910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Toolbox </a:t>
            </a:r>
            <a:br>
              <a:rPr lang="en-US" cap="none" dirty="0"/>
            </a:br>
            <a:r>
              <a:rPr lang="en-US" cap="none" dirty="0"/>
              <a:t>Overview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6D97E-DD7E-541A-F35B-004E67D8A2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9433" r="14542" b="15721"/>
          <a:stretch/>
        </p:blipFill>
        <p:spPr>
          <a:xfrm>
            <a:off x="3989073" y="302343"/>
            <a:ext cx="5612127" cy="518405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C9875E9-7F0F-3D75-EDD1-ADB119797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 t="83797" r="14542" b="2043"/>
          <a:stretch/>
        </p:blipFill>
        <p:spPr>
          <a:xfrm>
            <a:off x="7525672" y="4159968"/>
            <a:ext cx="4208206" cy="9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90D1-CB6A-7A4C-FBC4-4C9C809F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>
            <a:normAutofit/>
          </a:bodyPr>
          <a:lstStyle/>
          <a:p>
            <a:r>
              <a:rPr lang="en-US" cap="none" dirty="0"/>
              <a:t>Selection Tools</a:t>
            </a:r>
            <a:endParaRPr lang="en-ID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E8B79-BD9B-D1A1-B547-7A03A739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085"/>
            <a:ext cx="11713028" cy="51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4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861D-73DC-CD3C-A293-6BEB9CC0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cap="none" dirty="0"/>
              <a:t>Drawing &amp; Type Tools</a:t>
            </a:r>
            <a:endParaRPr lang="en-ID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CA9E8-C74E-D90A-0E12-FAC4B9585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"/>
          <a:stretch/>
        </p:blipFill>
        <p:spPr>
          <a:xfrm>
            <a:off x="-1" y="1151964"/>
            <a:ext cx="11698515" cy="534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6CC2-5032-FEE8-E81C-B5E8D635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8" y="0"/>
            <a:ext cx="10396882" cy="1151965"/>
          </a:xfrm>
        </p:spPr>
        <p:txBody>
          <a:bodyPr/>
          <a:lstStyle/>
          <a:p>
            <a:r>
              <a:rPr lang="en-US" cap="none" dirty="0"/>
              <a:t>Drawing &amp; Type Tools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9FF2A-CB22-491B-4E38-40C9F1D8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" y="1151965"/>
            <a:ext cx="11693721" cy="47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8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6834-4348-7E84-8866-AFB67752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cap="none" dirty="0"/>
              <a:t>Drawing &amp; Type Tools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D7C45-2C29-B13F-4A1A-4C510C44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965"/>
            <a:ext cx="2460802" cy="3869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AA786-C482-5FDE-E5F4-A3D26F685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260" y="1151965"/>
            <a:ext cx="9277626" cy="386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7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F6E8-89EE-1BB8-BE21-0490BB6E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cap="none" dirty="0"/>
              <a:t>Transformation Tools</a:t>
            </a:r>
            <a:endParaRPr lang="en-ID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7E5BC-6814-56C0-8A06-D67F7B4A7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51964"/>
            <a:ext cx="11713028" cy="492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2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E1DE-280E-21B2-F7BB-7620E88F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cap="none" dirty="0"/>
              <a:t>Modification &amp; Navigation Tools</a:t>
            </a:r>
            <a:endParaRPr lang="en-ID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353AF-EB9A-6DB4-4F4B-C5BE19D8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965"/>
            <a:ext cx="11713029" cy="53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62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489</TotalTime>
  <Words>425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Arial Rounded MT Bold</vt:lpstr>
      <vt:lpstr>Impact</vt:lpstr>
      <vt:lpstr>Main Event</vt:lpstr>
      <vt:lpstr>Pengenalan &amp; Penggunaan Fungsi Toolbox pada Adobe InDesign</vt:lpstr>
      <vt:lpstr>Tools  Adobe  Indesign</vt:lpstr>
      <vt:lpstr>Toolbox  Overview</vt:lpstr>
      <vt:lpstr>Selection Tools</vt:lpstr>
      <vt:lpstr>Drawing &amp; Type Tools</vt:lpstr>
      <vt:lpstr>Drawing &amp; Type Tools</vt:lpstr>
      <vt:lpstr>Drawing &amp; Type Tools</vt:lpstr>
      <vt:lpstr>Transformation Tools</vt:lpstr>
      <vt:lpstr>Modification &amp; Navigation Tools</vt:lpstr>
      <vt:lpstr>Modification &amp; Navigation Tools</vt:lpstr>
      <vt:lpstr>Fungsi toolbox</vt:lpstr>
      <vt:lpstr>Fungsi toolbox</vt:lpstr>
      <vt:lpstr>Fungsi toolbox</vt:lpstr>
      <vt:lpstr>Selamat berkarya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&amp; Fungsi  Toolbox Adobe InDesign</dc:title>
  <dc:creator>Dika Tondo</dc:creator>
  <cp:lastModifiedBy>Dika Tondo</cp:lastModifiedBy>
  <cp:revision>10</cp:revision>
  <dcterms:created xsi:type="dcterms:W3CDTF">2022-10-11T14:49:13Z</dcterms:created>
  <dcterms:modified xsi:type="dcterms:W3CDTF">2025-06-29T03:27:33Z</dcterms:modified>
  <cp:contentStatus/>
</cp:coreProperties>
</file>