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56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810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815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431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4989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7941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5625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0794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061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662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224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415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623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188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421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80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76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627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46E7-E833-DA20-8863-5BCFE25133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D" sz="5200" dirty="0" err="1"/>
              <a:t>Pengenalan</a:t>
            </a:r>
            <a:r>
              <a:rPr lang="en-ID" sz="5200" dirty="0"/>
              <a:t> / </a:t>
            </a:r>
            <a:r>
              <a:rPr lang="en-ID" sz="5200" dirty="0" err="1"/>
              <a:t>Penggunaan</a:t>
            </a:r>
            <a:r>
              <a:rPr lang="en-ID" sz="5200" dirty="0"/>
              <a:t> </a:t>
            </a:r>
            <a:br>
              <a:rPr lang="en-ID" sz="5200" dirty="0"/>
            </a:br>
            <a:r>
              <a:rPr lang="en-ID" sz="5200" dirty="0"/>
              <a:t>menu bar &amp; </a:t>
            </a:r>
            <a:r>
              <a:rPr lang="en-ID" sz="5200" dirty="0" err="1"/>
              <a:t>Pallete</a:t>
            </a:r>
            <a:r>
              <a:rPr lang="en-ID" sz="5200" dirty="0"/>
              <a:t> </a:t>
            </a:r>
            <a:br>
              <a:rPr lang="en-ID" sz="5200" dirty="0"/>
            </a:br>
            <a:r>
              <a:rPr lang="en-ID" sz="5200" dirty="0"/>
              <a:t>Pada Adobe InDesign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79177F-BFF6-9759-1F85-69EBB3194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002707" y="3504695"/>
            <a:ext cx="9755187" cy="13010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cap="none" dirty="0">
                <a:latin typeface="Aharoni" panose="02010803020104030203" pitchFamily="2" charset="-79"/>
                <a:cs typeface="Aharoni" panose="02010803020104030203" pitchFamily="2" charset="-79"/>
              </a:rPr>
              <a:t>Dika Tondo </a:t>
            </a:r>
            <a:r>
              <a:rPr lang="en-US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Widakdo</a:t>
            </a:r>
            <a:r>
              <a:rPr lang="en-US" cap="none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S.Kom</a:t>
            </a:r>
            <a:r>
              <a:rPr lang="en-US" cap="none" dirty="0">
                <a:latin typeface="Aharoni" panose="02010803020104030203" pitchFamily="2" charset="-79"/>
                <a:cs typeface="Aharoni" panose="02010803020104030203" pitchFamily="2" charset="-79"/>
              </a:rPr>
              <a:t>., M.T.I</a:t>
            </a:r>
          </a:p>
          <a:p>
            <a:pPr>
              <a:lnSpc>
                <a:spcPct val="100000"/>
              </a:lnSpc>
            </a:pPr>
            <a:r>
              <a:rPr lang="en-ID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Pertemuan</a:t>
            </a:r>
            <a:r>
              <a:rPr lang="en-ID" cap="none" dirty="0">
                <a:latin typeface="Aharoni" panose="02010803020104030203" pitchFamily="2" charset="-79"/>
                <a:cs typeface="Aharoni" panose="02010803020104030203" pitchFamily="2" charset="-79"/>
              </a:rPr>
              <a:t> 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A5A6AF-5129-CB87-E58E-5FAD7CF67EEA}"/>
              </a:ext>
            </a:extLst>
          </p:cNvPr>
          <p:cNvSpPr/>
          <p:nvPr/>
        </p:nvSpPr>
        <p:spPr>
          <a:xfrm>
            <a:off x="522325" y="1199795"/>
            <a:ext cx="2482767" cy="2482767"/>
          </a:xfrm>
          <a:prstGeom prst="rect">
            <a:avLst/>
          </a:prstGeom>
          <a:blipFill rotWithShape="1">
            <a:blip r:embed="rId2"/>
            <a:srcRect/>
            <a:stretch>
              <a:fillRect l="-2000" r="-2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107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FD6816-3B02-FB42-D83A-B2179035C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542"/>
          <a:stretch/>
        </p:blipFill>
        <p:spPr>
          <a:xfrm>
            <a:off x="3436374" y="1340648"/>
            <a:ext cx="3863745" cy="38111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809B421-8FB9-D57D-CF9D-59A3499C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83"/>
            <a:ext cx="3436374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Menu bar</a:t>
            </a:r>
            <a:br>
              <a:rPr lang="en-US" dirty="0"/>
            </a:br>
            <a:r>
              <a:rPr lang="en-US" dirty="0"/>
              <a:t>- windows -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10D25B-0BEB-5C55-4937-D72CCF7BE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42"/>
          <a:stretch/>
        </p:blipFill>
        <p:spPr>
          <a:xfrm>
            <a:off x="7556795" y="1340648"/>
            <a:ext cx="3863745" cy="38111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83343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0CD3B6-29B8-8E92-1088-2C15F22A1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322" y="1340648"/>
            <a:ext cx="5228304" cy="41265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D46D309-7DA5-7059-6334-BB40A48D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83"/>
            <a:ext cx="276532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Menu bar</a:t>
            </a:r>
            <a:br>
              <a:rPr lang="en-US" dirty="0"/>
            </a:br>
            <a:r>
              <a:rPr lang="en-US" dirty="0"/>
              <a:t>- help -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0497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BF5CD6-9DED-244D-24A1-377146B0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49" y="154858"/>
            <a:ext cx="10396882" cy="2138399"/>
          </a:xfrm>
        </p:spPr>
        <p:txBody>
          <a:bodyPr>
            <a:normAutofit fontScale="90000"/>
          </a:bodyPr>
          <a:lstStyle/>
          <a:p>
            <a:r>
              <a:rPr lang="en-ID" cap="none" dirty="0" err="1"/>
              <a:t>Pallete</a:t>
            </a:r>
            <a:br>
              <a:rPr lang="en-ID" cap="none" dirty="0"/>
            </a:br>
            <a:r>
              <a:rPr lang="en-ID" cap="none" dirty="0"/>
              <a:t>Adobe </a:t>
            </a:r>
            <a:br>
              <a:rPr lang="en-ID" cap="none" dirty="0"/>
            </a:br>
            <a:r>
              <a:rPr lang="en-ID" cap="none" dirty="0" err="1"/>
              <a:t>Indesign</a:t>
            </a:r>
            <a:endParaRPr lang="en-ID" cap="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0A933D-9CCF-6B79-3B88-330B0ACE0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784" y="277443"/>
            <a:ext cx="2419688" cy="5287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A85F07-4A7E-004E-446C-1CC3CD71E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107" y="277443"/>
            <a:ext cx="2419688" cy="56298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0EEA20-90D6-5529-C361-2F8BA3500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3430" y="277443"/>
            <a:ext cx="2207581" cy="595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0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94719C-977B-9544-9FCB-B1423108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75" y="0"/>
            <a:ext cx="10396882" cy="1151965"/>
          </a:xfrm>
        </p:spPr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pallete</a:t>
            </a:r>
            <a:endParaRPr lang="en-ID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569D17-F6C2-A9F1-3E23-536B1EDEA5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151964"/>
            <a:ext cx="11710854" cy="4479579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Pages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mengendalikan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dan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menambahkan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halaman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Info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mengetahui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status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objek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yang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ada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di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halaman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yang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telah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dibuat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Layers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mengendalikan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urutan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penumpukan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layer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Links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mengatur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status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dari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gambar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atau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yang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dipakai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pada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halaman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Stroke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mengatur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pengaturan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stroke pada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halaman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Swatches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menyimpan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warna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pada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halaman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Object Styles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membuat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gaya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bingkai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di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sebuah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objek</a:t>
            </a:r>
            <a:endParaRPr lang="en-ID" sz="1800" cap="none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Color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memilih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mencampur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dan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mengatur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warna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Effects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mengatur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dan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memilih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effect yang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ada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di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halaman</a:t>
            </a:r>
            <a:endParaRPr lang="en-ID" sz="1800" cap="none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Gradient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memilih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mencampur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dan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mengatur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warna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gradasi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dalam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suatu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objek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di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halaman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8292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7EB665-C1A8-4DF6-B6F2-925C7E9D7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75" y="0"/>
            <a:ext cx="10396882" cy="1151965"/>
          </a:xfrm>
        </p:spPr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pallete</a:t>
            </a:r>
            <a:endParaRPr lang="en-ID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B21CFD-E090-0F51-7E49-7C9D742740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151965"/>
            <a:ext cx="11710854" cy="316411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Character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mengatur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karakter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yang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contohnya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mengatur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font, dan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ukuran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font   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Character Styles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menentukan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gaya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karakter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yang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ada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di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halaman</a:t>
            </a:r>
            <a:endParaRPr lang="en-ID" sz="1800" cap="none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Paragraph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mengatur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paragaraf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yang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ada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dihalaman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dan juga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mengatur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margin.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Paragraph Styles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menentukan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style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atau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gaya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dari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paragraf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Table Styles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menentukan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gaya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Tabel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dalam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halaman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Cell Styles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mengatur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gaya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isi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tabel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Table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mengatur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Tabel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dalam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halaman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0437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AAA42-E4F6-41B7-87AD-C93831B6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Selamat</a:t>
            </a:r>
            <a:r>
              <a:rPr lang="en-US" dirty="0"/>
              <a:t> </a:t>
            </a:r>
            <a:r>
              <a:rPr lang="en-US" dirty="0" err="1"/>
              <a:t>berkarya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6609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3DDE6-D163-503E-6D79-8A8575BE2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49" y="154859"/>
            <a:ext cx="10396882" cy="1319980"/>
          </a:xfrm>
        </p:spPr>
        <p:txBody>
          <a:bodyPr anchor="t">
            <a:normAutofit fontScale="90000"/>
          </a:bodyPr>
          <a:lstStyle/>
          <a:p>
            <a:r>
              <a:rPr lang="en-ID" cap="none" dirty="0"/>
              <a:t>Menu Bar </a:t>
            </a:r>
            <a:br>
              <a:rPr lang="en-ID" cap="none" dirty="0"/>
            </a:br>
            <a:r>
              <a:rPr lang="en-ID" cap="none" dirty="0"/>
              <a:t>Adobe </a:t>
            </a:r>
            <a:r>
              <a:rPr lang="en-ID" cap="none" dirty="0" err="1"/>
              <a:t>Indesign</a:t>
            </a:r>
            <a:endParaRPr lang="en-ID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F3F598-3900-E9F1-B2AF-238AFA59D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17" y="1976284"/>
            <a:ext cx="11240050" cy="73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7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829D6B-316B-47AC-883D-AC4518595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4" t="-1" b="51301"/>
          <a:stretch/>
        </p:blipFill>
        <p:spPr>
          <a:xfrm>
            <a:off x="2765322" y="1339610"/>
            <a:ext cx="3894410" cy="42326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9DE7D7-571B-3CEF-F26C-B0501AEFB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32" t="48815"/>
          <a:stretch/>
        </p:blipFill>
        <p:spPr>
          <a:xfrm>
            <a:off x="7012827" y="1340648"/>
            <a:ext cx="3743225" cy="42326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0838BAE-8108-7FD6-8FA9-4618A1D2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83"/>
            <a:ext cx="276532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Menu bar</a:t>
            </a:r>
            <a:br>
              <a:rPr lang="en-US" dirty="0"/>
            </a:br>
            <a:r>
              <a:rPr lang="en-US" dirty="0"/>
              <a:t>- file -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3092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42E4E-A94B-114A-A5C6-ED31A5D82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83"/>
            <a:ext cx="276532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Menu bar</a:t>
            </a:r>
            <a:br>
              <a:rPr lang="en-US" dirty="0"/>
            </a:br>
            <a:r>
              <a:rPr lang="en-US" dirty="0"/>
              <a:t>- edit -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8FB614-3262-51FF-9CD8-19BD7A1AF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20"/>
          <a:stretch/>
        </p:blipFill>
        <p:spPr>
          <a:xfrm>
            <a:off x="2765322" y="1362042"/>
            <a:ext cx="4000253" cy="42181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CF380-C1D0-C860-8415-9DCCBD2B05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86"/>
          <a:stretch/>
        </p:blipFill>
        <p:spPr>
          <a:xfrm>
            <a:off x="7048253" y="1340648"/>
            <a:ext cx="3874098" cy="42181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3145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E22B2-8ABB-196B-7732-AFF964501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7" b="31655"/>
          <a:stretch/>
        </p:blipFill>
        <p:spPr>
          <a:xfrm>
            <a:off x="2765322" y="1340647"/>
            <a:ext cx="4257039" cy="35546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A8EAD9E-BACD-B004-FE61-722BAD57A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83"/>
            <a:ext cx="276532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Menu bar</a:t>
            </a:r>
            <a:br>
              <a:rPr lang="en-US" dirty="0"/>
            </a:br>
            <a:r>
              <a:rPr lang="en-US" dirty="0"/>
              <a:t>- layout -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ADB755-860B-117F-101C-5D29F4923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345"/>
          <a:stretch/>
        </p:blipFill>
        <p:spPr>
          <a:xfrm>
            <a:off x="7329067" y="1340647"/>
            <a:ext cx="4257039" cy="17453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185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D271D4-F97D-3C95-141F-6E5F5173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83"/>
            <a:ext cx="276532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Menu bar</a:t>
            </a:r>
            <a:br>
              <a:rPr lang="en-US" dirty="0"/>
            </a:br>
            <a:r>
              <a:rPr lang="en-US" dirty="0"/>
              <a:t>- type -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9C5FA2-CD02-12B9-0BB3-11A8C28E4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2765321" y="1340648"/>
            <a:ext cx="4229455" cy="42294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8B81FA-1136-8CE5-A5B4-3028401E0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7311951" y="1340648"/>
            <a:ext cx="4229455" cy="42294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1949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CAEE22-8533-0045-A4D8-D6EF47FA1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484"/>
          <a:stretch/>
        </p:blipFill>
        <p:spPr>
          <a:xfrm>
            <a:off x="2765321" y="1340649"/>
            <a:ext cx="3401311" cy="42134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B148C2-20F0-04F1-1FA6-6F11C5912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83"/>
            <a:ext cx="276532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Menu bar</a:t>
            </a:r>
            <a:br>
              <a:rPr lang="en-US" dirty="0"/>
            </a:br>
            <a:r>
              <a:rPr lang="en-US" dirty="0"/>
              <a:t>- object -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4458D0-BA08-CCE0-AABD-789DDFEEA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154"/>
          <a:stretch/>
        </p:blipFill>
        <p:spPr>
          <a:xfrm>
            <a:off x="6509605" y="1340649"/>
            <a:ext cx="3401311" cy="42134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55836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F5A1B1-0AFE-A89E-A2E3-EFF57C241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640"/>
          <a:stretch/>
        </p:blipFill>
        <p:spPr>
          <a:xfrm>
            <a:off x="2765322" y="1519085"/>
            <a:ext cx="4255122" cy="34574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DC87F9-2AF2-3625-3BA2-7FBDFDC74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83"/>
            <a:ext cx="276532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Menu bar</a:t>
            </a:r>
            <a:br>
              <a:rPr lang="en-US" dirty="0"/>
            </a:br>
            <a:r>
              <a:rPr lang="en-US" dirty="0"/>
              <a:t>- table -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C38E7-64E1-DC95-8A8F-47C88911C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41"/>
          <a:stretch/>
        </p:blipFill>
        <p:spPr>
          <a:xfrm>
            <a:off x="7299117" y="1519084"/>
            <a:ext cx="4255122" cy="34574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5815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6C75A7-0D6B-5C23-3AE3-56F9BE81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83"/>
            <a:ext cx="276532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Menu bar</a:t>
            </a:r>
            <a:br>
              <a:rPr lang="en-US" dirty="0"/>
            </a:br>
            <a:r>
              <a:rPr lang="en-US" dirty="0"/>
              <a:t>- view -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B819D7-CD33-90BC-530A-5954477F93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136"/>
          <a:stretch/>
        </p:blipFill>
        <p:spPr>
          <a:xfrm>
            <a:off x="2765323" y="1340648"/>
            <a:ext cx="4240162" cy="25892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E8C77-7305-0B38-6CAA-FBCFF6E2D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865"/>
          <a:stretch/>
        </p:blipFill>
        <p:spPr>
          <a:xfrm>
            <a:off x="7225482" y="1340648"/>
            <a:ext cx="4240162" cy="28202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79713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537</TotalTime>
  <Words>279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Aharoni</vt:lpstr>
      <vt:lpstr>Arial</vt:lpstr>
      <vt:lpstr>Arial Rounded MT Bold</vt:lpstr>
      <vt:lpstr>Impact</vt:lpstr>
      <vt:lpstr>Main Event</vt:lpstr>
      <vt:lpstr>Pengenalan / Penggunaan  menu bar &amp; Pallete  Pada Adobe InDesign</vt:lpstr>
      <vt:lpstr>Menu Bar  Adobe Indesign</vt:lpstr>
      <vt:lpstr>Menu bar - file -</vt:lpstr>
      <vt:lpstr>Menu bar - edit -</vt:lpstr>
      <vt:lpstr>Menu bar - layout -</vt:lpstr>
      <vt:lpstr>Menu bar - type -</vt:lpstr>
      <vt:lpstr>Menu bar - object -</vt:lpstr>
      <vt:lpstr>Menu bar - table -</vt:lpstr>
      <vt:lpstr>Menu bar - view -</vt:lpstr>
      <vt:lpstr>Menu bar - windows -</vt:lpstr>
      <vt:lpstr>Menu bar - help -</vt:lpstr>
      <vt:lpstr>Pallete Adobe  Indesign</vt:lpstr>
      <vt:lpstr>Fungsi pallete</vt:lpstr>
      <vt:lpstr>Fungsi pallete</vt:lpstr>
      <vt:lpstr>Selamat berkarya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&amp; Fungsi  Toolbox Adobe InDesign</dc:title>
  <dc:creator>Dika Tondo</dc:creator>
  <cp:lastModifiedBy>Dika Tondo</cp:lastModifiedBy>
  <cp:revision>13</cp:revision>
  <dcterms:created xsi:type="dcterms:W3CDTF">2022-10-11T14:49:13Z</dcterms:created>
  <dcterms:modified xsi:type="dcterms:W3CDTF">2025-06-29T03:30:18Z</dcterms:modified>
  <cp:contentStatus/>
</cp:coreProperties>
</file>