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6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810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815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431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98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794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562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079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61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662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522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415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623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188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42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0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76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EF4BBD-6FFF-4FF9-B0EF-04F62806F700}" type="datetimeFigureOut">
              <a:rPr lang="en-ID" smtClean="0"/>
              <a:t>29/06/2025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3D16A8F-4182-418E-960D-DE27417EB44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27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46E7-E833-DA20-8863-5BCFE2513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D" sz="6000" dirty="0"/>
              <a:t>CARA MEMBUAT LAYOUT MAJALAH MENGGUNAKAN </a:t>
            </a:r>
            <a:br>
              <a:rPr lang="en-ID" sz="6000" dirty="0"/>
            </a:br>
            <a:r>
              <a:rPr lang="en-ID" sz="6000" dirty="0"/>
              <a:t>ADOBE INDESIGN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9177F-BFF6-9759-1F85-69EBB319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1205" y="3504734"/>
            <a:ext cx="9755187" cy="12436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Dika Tondo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Widakdo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cap="none" dirty="0" err="1">
                <a:latin typeface="Aharoni" panose="02010803020104030203" pitchFamily="2" charset="-79"/>
                <a:cs typeface="Aharoni" panose="02010803020104030203" pitchFamily="2" charset="-79"/>
              </a:rPr>
              <a:t>S.Kom</a:t>
            </a:r>
            <a:r>
              <a:rPr lang="en-US" cap="none" dirty="0">
                <a:latin typeface="Aharoni" panose="02010803020104030203" pitchFamily="2" charset="-79"/>
                <a:cs typeface="Aharoni" panose="02010803020104030203" pitchFamily="2" charset="-79"/>
              </a:rPr>
              <a:t>., M.T.I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A5A6AF-5129-CB87-E58E-5FAD7CF67EEA}"/>
              </a:ext>
            </a:extLst>
          </p:cNvPr>
          <p:cNvSpPr/>
          <p:nvPr/>
        </p:nvSpPr>
        <p:spPr>
          <a:xfrm>
            <a:off x="522325" y="1199795"/>
            <a:ext cx="2482767" cy="2482767"/>
          </a:xfrm>
          <a:prstGeom prst="rect">
            <a:avLst/>
          </a:prstGeom>
          <a:blipFill rotWithShape="1">
            <a:blip r:embed="rId2"/>
            <a:srcRect/>
            <a:stretch>
              <a:fillRect l="-2000" r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07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308E-774D-79E9-1AAE-924B7A210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buka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indesign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0A8A-F824-5F74-57FE-6D53225701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ID" dirty="0" err="1"/>
              <a:t>Klik</a:t>
            </a:r>
            <a:r>
              <a:rPr lang="en-ID" dirty="0"/>
              <a:t> file &gt; New &gt; Document</a:t>
            </a:r>
          </a:p>
          <a:p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yang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/>
              <a:t>inginkan</a:t>
            </a:r>
            <a:r>
              <a:rPr lang="en-ID" dirty="0"/>
              <a:t> (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kelipatan</a:t>
            </a:r>
            <a:r>
              <a:rPr lang="en-ID" dirty="0"/>
              <a:t> 4). </a:t>
            </a:r>
          </a:p>
          <a:p>
            <a:r>
              <a:rPr lang="en-ID" dirty="0" err="1"/>
              <a:t>Centang</a:t>
            </a:r>
            <a:r>
              <a:rPr lang="en-ID" dirty="0"/>
              <a:t> box facing pages, </a:t>
            </a:r>
            <a:r>
              <a:rPr lang="en-ID" dirty="0" err="1"/>
              <a:t>isi</a:t>
            </a:r>
            <a:r>
              <a:rPr lang="en-ID" dirty="0"/>
              <a:t> column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3, dan gutter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angka</a:t>
            </a:r>
            <a:r>
              <a:rPr lang="en-ID" dirty="0"/>
              <a:t> 5 mm (column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kolom</a:t>
            </a:r>
            <a:r>
              <a:rPr lang="en-ID" dirty="0"/>
              <a:t> pada </a:t>
            </a:r>
            <a:r>
              <a:rPr lang="en-ID" dirty="0" err="1"/>
              <a:t>setiap</a:t>
            </a:r>
            <a:r>
              <a:rPr lang="en-ID" dirty="0"/>
              <a:t> template </a:t>
            </a:r>
            <a:r>
              <a:rPr lang="en-ID" dirty="0" err="1"/>
              <a:t>halaman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gutter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antar</a:t>
            </a:r>
            <a:r>
              <a:rPr lang="en-ID" dirty="0"/>
              <a:t> </a:t>
            </a:r>
            <a:r>
              <a:rPr lang="en-ID" dirty="0" err="1"/>
              <a:t>kolomnya</a:t>
            </a:r>
            <a:r>
              <a:rPr lang="en-ID" dirty="0"/>
              <a:t>). </a:t>
            </a:r>
          </a:p>
          <a:p>
            <a:r>
              <a:rPr lang="en-ID" dirty="0"/>
              <a:t>Isi </a:t>
            </a:r>
            <a:r>
              <a:rPr lang="en-ID" dirty="0" err="1"/>
              <a:t>nilai</a:t>
            </a:r>
            <a:r>
              <a:rPr lang="en-ID" dirty="0"/>
              <a:t> margin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kebutuhan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2586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76C6-4345-1D6A-873C-0CC01644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buat template </a:t>
            </a:r>
            <a:r>
              <a:rPr lang="en-ID" dirty="0" err="1"/>
              <a:t>halaman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4C35-E428-BF1E-B908-E7FEF4CC78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ID" dirty="0"/>
              <a:t>Template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format </a:t>
            </a:r>
            <a:r>
              <a:rPr lang="en-ID" dirty="0" err="1"/>
              <a:t>halaman</a:t>
            </a:r>
            <a:r>
              <a:rPr lang="en-ID" dirty="0"/>
              <a:t> yang </a:t>
            </a:r>
            <a:r>
              <a:rPr lang="en-ID" dirty="0" err="1"/>
              <a:t>nantinya</a:t>
            </a:r>
            <a:r>
              <a:rPr lang="en-ID" dirty="0"/>
              <a:t> </a:t>
            </a:r>
            <a:r>
              <a:rPr lang="en-ID" dirty="0" err="1"/>
              <a:t>bakal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. </a:t>
            </a:r>
          </a:p>
          <a:p>
            <a:r>
              <a:rPr lang="en-ID" dirty="0" err="1"/>
              <a:t>Silahkan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pages </a:t>
            </a:r>
            <a:r>
              <a:rPr lang="en-ID" dirty="0" err="1"/>
              <a:t>trus</a:t>
            </a:r>
            <a:r>
              <a:rPr lang="en-ID" dirty="0"/>
              <a:t>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dua</a:t>
            </a:r>
            <a:r>
              <a:rPr lang="en-ID" dirty="0"/>
              <a:t> kali pada </a:t>
            </a:r>
            <a:r>
              <a:rPr lang="en-ID" dirty="0" err="1"/>
              <a:t>halaman</a:t>
            </a:r>
            <a:r>
              <a:rPr lang="en-ID" dirty="0"/>
              <a:t> A Master. </a:t>
            </a:r>
          </a:p>
          <a:p>
            <a:r>
              <a:rPr lang="en-ID" dirty="0"/>
              <a:t>Di </a:t>
            </a:r>
            <a:r>
              <a:rPr lang="en-ID" dirty="0" err="1"/>
              <a:t>halaman</a:t>
            </a:r>
            <a:r>
              <a:rPr lang="en-ID" dirty="0"/>
              <a:t> master A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silahkan</a:t>
            </a:r>
            <a:r>
              <a:rPr lang="en-ID" dirty="0"/>
              <a:t> buat </a:t>
            </a:r>
            <a:r>
              <a:rPr lang="en-ID" dirty="0" err="1"/>
              <a:t>ornamen</a:t>
            </a:r>
            <a:r>
              <a:rPr lang="en-ID" dirty="0"/>
              <a:t> (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kalau</a:t>
            </a:r>
            <a:r>
              <a:rPr lang="en-ID" dirty="0"/>
              <a:t> di Ms Word, </a:t>
            </a:r>
            <a:r>
              <a:rPr lang="en-ID" dirty="0" err="1"/>
              <a:t>sejenis</a:t>
            </a:r>
            <a:r>
              <a:rPr lang="en-ID" dirty="0"/>
              <a:t> Header and Footer)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. Bisa </a:t>
            </a:r>
            <a:r>
              <a:rPr lang="en-ID" dirty="0" err="1"/>
              <a:t>dengan</a:t>
            </a:r>
            <a:r>
              <a:rPr lang="en-ID" dirty="0"/>
              <a:t> garis, logo </a:t>
            </a:r>
            <a:r>
              <a:rPr lang="en-ID" dirty="0" err="1"/>
              <a:t>majalah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ornament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meletakkan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50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EC01-2572-D1E6-CFE6-BA449428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buat </a:t>
            </a:r>
            <a:r>
              <a:rPr lang="en-ID" dirty="0" err="1"/>
              <a:t>judul</a:t>
            </a:r>
            <a:r>
              <a:rPr lang="en-ID" dirty="0"/>
              <a:t> dan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konten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683C2-680F-C8BE-B15D-9092CF4E83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Pertama-tama, silahkan buat judul menggunakan Type Tool. </a:t>
            </a:r>
          </a:p>
          <a:p>
            <a:r>
              <a:rPr lang="sv-SE" dirty="0"/>
              <a:t>Buat ukuran font lebih besar dari isi artikel.</a:t>
            </a:r>
            <a:endParaRPr lang="en-ID" dirty="0"/>
          </a:p>
          <a:p>
            <a:r>
              <a:rPr lang="en-ID" dirty="0" err="1"/>
              <a:t>masukkan</a:t>
            </a:r>
            <a:r>
              <a:rPr lang="en-ID" dirty="0"/>
              <a:t> </a:t>
            </a:r>
            <a:r>
              <a:rPr lang="en-ID" dirty="0" err="1"/>
              <a:t>artikelnya</a:t>
            </a:r>
            <a:r>
              <a:rPr lang="en-ID" dirty="0"/>
              <a:t> dan Buat </a:t>
            </a:r>
            <a:r>
              <a:rPr lang="en-ID" dirty="0" err="1"/>
              <a:t>ukuran</a:t>
            </a:r>
            <a:r>
              <a:rPr lang="en-ID" dirty="0"/>
              <a:t> font 10 </a:t>
            </a:r>
            <a:r>
              <a:rPr lang="en-ID" dirty="0" err="1"/>
              <a:t>px</a:t>
            </a:r>
            <a:r>
              <a:rPr lang="en-ID" dirty="0"/>
              <a:t>. </a:t>
            </a:r>
            <a:r>
              <a:rPr lang="en-ID" dirty="0" err="1"/>
              <a:t>Tempatkan</a:t>
            </a:r>
            <a:r>
              <a:rPr lang="en-ID" dirty="0"/>
              <a:t> pada </a:t>
            </a:r>
            <a:r>
              <a:rPr lang="en-ID" dirty="0" err="1"/>
              <a:t>kolom</a:t>
            </a:r>
            <a:r>
              <a:rPr lang="en-ID" dirty="0"/>
              <a:t> </a:t>
            </a:r>
            <a:r>
              <a:rPr lang="en-ID" dirty="0" err="1"/>
              <a:t>sebelah</a:t>
            </a:r>
            <a:r>
              <a:rPr lang="en-ID" dirty="0"/>
              <a:t> </a:t>
            </a:r>
            <a:r>
              <a:rPr lang="en-ID" dirty="0" err="1"/>
              <a:t>kiri</a:t>
            </a:r>
            <a:r>
              <a:rPr lang="en-ID" dirty="0"/>
              <a:t> yang </a:t>
            </a:r>
            <a:r>
              <a:rPr lang="en-ID" dirty="0" err="1"/>
              <a:t>sudah</a:t>
            </a:r>
            <a:r>
              <a:rPr lang="en-ID" dirty="0"/>
              <a:t> </a:t>
            </a:r>
            <a:r>
              <a:rPr lang="en-ID" dirty="0" err="1"/>
              <a:t>tersedia</a:t>
            </a:r>
            <a:endParaRPr lang="en-ID" dirty="0"/>
          </a:p>
          <a:p>
            <a:pPr marL="176213" indent="0" algn="just">
              <a:buNone/>
            </a:pP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Nantinya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, text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akan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terpotong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sesuai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dengan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batas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area text, dan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akan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muncul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tanda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b="1" i="1" cap="none" dirty="0">
                <a:solidFill>
                  <a:srgbClr val="000000"/>
                </a:solidFill>
                <a:latin typeface="Calibri" panose="020F0502020204030204" pitchFamily="34" charset="0"/>
              </a:rPr>
              <a:t>overset text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berupa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tanda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plus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berwarna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merah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silahkan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klik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tanda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plus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merah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ini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dan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letakkan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pada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kolom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sebelahnya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untuk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melanjutkan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text.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Begitu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juga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saat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kolom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kedua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penuh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lakukan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hal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yang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sama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sehingga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text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akan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tersambung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sampai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kolom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ID" sz="1800" cap="none" dirty="0" err="1">
                <a:solidFill>
                  <a:srgbClr val="000000"/>
                </a:solidFill>
                <a:latin typeface="Calibri" panose="020F0502020204030204" pitchFamily="34" charset="0"/>
              </a:rPr>
              <a:t>ketiga</a:t>
            </a:r>
            <a:r>
              <a:rPr lang="en-ID" sz="1800" cap="none" dirty="0">
                <a:solidFill>
                  <a:srgbClr val="000000"/>
                </a:solidFill>
                <a:latin typeface="Calibri" panose="020F0502020204030204" pitchFamily="34" charset="0"/>
              </a:rPr>
              <a:t>.)</a:t>
            </a:r>
            <a:endParaRPr lang="en-ID" cap="none" dirty="0"/>
          </a:p>
        </p:txBody>
      </p:sp>
    </p:spTree>
    <p:extLst>
      <p:ext uri="{BB962C8B-B14F-4D97-AF65-F5344CB8AC3E}">
        <p14:creationId xmlns:p14="http://schemas.microsoft.com/office/powerpoint/2010/main" val="3346401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A582-66F9-24EF-F06D-A8B1232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masukkan</a:t>
            </a:r>
            <a:r>
              <a:rPr lang="en-ID" dirty="0"/>
              <a:t> </a:t>
            </a:r>
            <a:r>
              <a:rPr lang="en-ID" dirty="0" err="1"/>
              <a:t>gambar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24DD-1DF5-5E7E-6D38-F1BBE702E7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err="1"/>
              <a:t>Gunakan</a:t>
            </a:r>
            <a:r>
              <a:rPr lang="en-US" dirty="0"/>
              <a:t> shortcut (Ctrl + D) / </a:t>
            </a:r>
            <a:r>
              <a:rPr lang="en-US" dirty="0" err="1"/>
              <a:t>pilih</a:t>
            </a:r>
            <a:r>
              <a:rPr lang="en-US" dirty="0"/>
              <a:t> File &gt; Place </a:t>
            </a:r>
          </a:p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lang="en-US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937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55EF6-ED10-4820-1EAD-00899AF9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4488-C699-5585-9419-7B85762F15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/>
          <a:lstStyle/>
          <a:p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 pada </a:t>
            </a:r>
            <a:r>
              <a:rPr lang="en-US" dirty="0" err="1"/>
              <a:t>artikel</a:t>
            </a:r>
            <a:r>
              <a:rPr lang="en-US" dirty="0"/>
              <a:t>,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master</a:t>
            </a:r>
          </a:p>
          <a:p>
            <a:r>
              <a:rPr lang="en-US" dirty="0" err="1"/>
              <a:t>Pilih</a:t>
            </a:r>
            <a:r>
              <a:rPr lang="en-US" dirty="0"/>
              <a:t> type tool pada toolbox </a:t>
            </a:r>
          </a:p>
          <a:p>
            <a:r>
              <a:rPr lang="en-US" dirty="0" err="1"/>
              <a:t>Pilih</a:t>
            </a:r>
            <a:r>
              <a:rPr lang="en-US" dirty="0"/>
              <a:t> type pada toolbar</a:t>
            </a:r>
          </a:p>
          <a:p>
            <a:r>
              <a:rPr lang="en-US" dirty="0" err="1"/>
              <a:t>Pilih</a:t>
            </a:r>
            <a:r>
              <a:rPr lang="en-US" dirty="0"/>
              <a:t> insert special character</a:t>
            </a:r>
          </a:p>
          <a:p>
            <a:r>
              <a:rPr lang="en-US" dirty="0" err="1"/>
              <a:t>Pilih</a:t>
            </a:r>
            <a:r>
              <a:rPr lang="en-US" dirty="0"/>
              <a:t> marker</a:t>
            </a:r>
          </a:p>
          <a:p>
            <a:r>
              <a:rPr lang="en-US" dirty="0" err="1"/>
              <a:t>Pilih</a:t>
            </a:r>
            <a:r>
              <a:rPr lang="en-US" dirty="0"/>
              <a:t> current </a:t>
            </a:r>
            <a:r>
              <a:rPr lang="en-US"/>
              <a:t>page number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19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AAA42-E4F6-41B7-87AD-C93831B6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berkarya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66091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554</TotalTime>
  <Words>301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Impact</vt:lpstr>
      <vt:lpstr>Main Event</vt:lpstr>
      <vt:lpstr>CARA MEMBUAT LAYOUT MAJALAH MENGGUNAKAN  ADOBE INDESIGN</vt:lpstr>
      <vt:lpstr>buka Aplikasi indesign</vt:lpstr>
      <vt:lpstr>buat template halaman</vt:lpstr>
      <vt:lpstr>buat judul dan isi konten</vt:lpstr>
      <vt:lpstr>masukkan gambar</vt:lpstr>
      <vt:lpstr>Menambahkan halaman</vt:lpstr>
      <vt:lpstr>Selamat berkarya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&amp; Fungsi  Toolbox Adobe InDesign</dc:title>
  <dc:creator>Dika Tondo</dc:creator>
  <cp:lastModifiedBy>Dika Tondo</cp:lastModifiedBy>
  <cp:revision>7</cp:revision>
  <dcterms:created xsi:type="dcterms:W3CDTF">2022-10-11T14:49:13Z</dcterms:created>
  <dcterms:modified xsi:type="dcterms:W3CDTF">2025-06-29T03:33:06Z</dcterms:modified>
  <cp:contentStatus/>
</cp:coreProperties>
</file>