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41" r:id="rId3"/>
    <p:sldId id="338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STUDI KASUS KONTRAK BERMASALAH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8557D4-AF10-4580-924B-A1B1919BC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96944" cy="4802088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PRAKTIK PRESENTASI KONTRAK SESUAI JUDUL MASING-MASING</a:t>
            </a:r>
          </a:p>
        </p:txBody>
      </p:sp>
    </p:spTree>
    <p:extLst>
      <p:ext uri="{BB962C8B-B14F-4D97-AF65-F5344CB8AC3E}">
        <p14:creationId xmlns:p14="http://schemas.microsoft.com/office/powerpoint/2010/main" val="4732280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4482</TotalTime>
  <Words>28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527</cp:revision>
  <cp:lastPrinted>2017-08-29T02:54:51Z</cp:lastPrinted>
  <dcterms:created xsi:type="dcterms:W3CDTF">2010-04-18T12:06:30Z</dcterms:created>
  <dcterms:modified xsi:type="dcterms:W3CDTF">2025-06-30T04:07:42Z</dcterms:modified>
</cp:coreProperties>
</file>