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5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34BD0-A8D8-445F-99D6-7FDF1AA9498E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5B9BC-AB50-47BD-B413-E437086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DFA29-F580-4D2C-A514-2B597F94D68C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6DAC53-8D96-4CF4-8522-6B28CB108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0EEC-0D7A-4F4B-B9F4-75C32EB6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6069-5985-43D1-B35F-58A089B1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5FD0-3761-443E-80C6-626C5143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7B39-3883-4AEC-9E78-3774FFFF0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758-527D-47BE-BE31-7A5EEC8F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5E7D-7178-4E14-AC2B-A859FB3A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EE2F-63C3-42C2-AED0-D5408A9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9081-FA7D-415D-BC1B-80527EC9B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DC43-041F-44F8-9388-F5893A955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840D-6F3A-4823-BD4E-4284803C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88C8-00D0-4678-B31B-927F15BD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9D8898-4147-4A0C-BAE3-AC7B1048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ke-16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UJIAN AKHIR </a:t>
            </a: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SEMESTER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2E8EF-FE78-4091-9914-0C67FDDC024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14480" y="4929198"/>
            <a:ext cx="1847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9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81</cp:revision>
  <dcterms:created xsi:type="dcterms:W3CDTF">2010-04-18T12:06:30Z</dcterms:created>
  <dcterms:modified xsi:type="dcterms:W3CDTF">2025-06-30T03:44:11Z</dcterms:modified>
</cp:coreProperties>
</file>