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7" r:id="rId12"/>
    <p:sldId id="275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3FC3A5-43DB-445C-9E6D-CA7E4B728DD3}" type="datetimeFigureOut">
              <a:rPr lang="en-US"/>
              <a:pPr>
                <a:defRPr/>
              </a:pPr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95C9FB-9406-4BCC-8424-C7981EAAC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7498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209B48-21D7-4DA4-B712-3A33EA67BFDB}" type="datetimeFigureOut">
              <a:rPr lang="en-US"/>
              <a:pPr>
                <a:defRPr/>
              </a:pPr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2D3AF6-ED7D-4726-AFEF-32CC65F8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983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E69D-949E-4EFB-9E73-1DF92DA9B814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FE21-DBB7-419E-A88F-737D38558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9DE8-7D8E-445A-A74C-2015D452B6CB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5CB16-AF97-4137-B27C-2887E3F4F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EEA9-5970-4FCF-91BC-AFF0459F5482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3B26-FE80-460C-BFD9-7B1049E6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2FC7-9451-4CCF-BE38-119876963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CDE2-926D-454A-BAD9-8D3FF55350CA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2FD-64AD-4A9F-BEB1-3AC71F8B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CD31-4BC6-45FC-AB88-A4DB0B07B2E4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C4C6-7980-49DA-A53F-8C4BCBFBD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00B2-7769-42D6-BBBF-FB14EB0F912F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FCB0-8333-4570-91DB-B82987E1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2911-C6AA-4B97-B7ED-8661FD80282A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4237-8367-4246-BF92-50AADEECE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960B-BFD5-47BC-90FA-8BEDE9F11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FA4D-3CEE-4216-B415-978055E983D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68A6-9AFD-4BE0-B5FF-0D340563E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DABB6-6D87-4648-90FE-9EE2CA8F168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E2486-68FC-4CE5-B99F-358C4A35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B34915-9D9E-44F4-A68D-A0E7BBDEEE87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7C44E1-3850-4E4D-AEC3-3325D4F94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3131840" y="548680"/>
            <a:ext cx="43219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</a:t>
            </a:r>
            <a:r>
              <a:rPr lang="id-I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-1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F306D-0083-466E-9833-A7956B137FC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AutoShape 2" descr="OTONOMI DAERAH: Pengertian, Tujuan, Dasar Hukum, Prinsi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OTONOMI DAERAH: Pengertian, Tujuan, Dasar Hukum, Prinsi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30" name="Picture 6" descr="OTONOMI DAERAH: Pengertian, Tujuan, Dasar Hukum, Prinsi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49384"/>
            <a:ext cx="9169153" cy="543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266" name="Picture 2" descr="SASARAN YANG AKAN DICAPAI MELALUI KEBIJAKAN&#10;OTONOMI DAERAH&#10;1. PENINGKATAN PELAYANAN PUBLIK,&#10;PENGEMBANGAN KREATIFITAS MASY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7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6085052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074" name="Picture 2" descr="PPT PKN Otonomi da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1201"/>
            <a:ext cx="9180512" cy="6892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1011142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428868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60BFF7-2106-4CB8-A910-193DE772A837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B8C698-71C4-49BC-9F70-E70FED3836E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PPT PKN Otonomi daer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62442" cy="6578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100" name="Picture 4" descr="PELAKSANAAN OTONOMI DAERAH DI INDONESIA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99" t="6150" b="15390"/>
          <a:stretch/>
        </p:blipFill>
        <p:spPr bwMode="auto">
          <a:xfrm>
            <a:off x="159749" y="404664"/>
            <a:ext cx="8423821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0831865"/>
      </p:ext>
    </p:extLst>
  </p:cSld>
  <p:clrMapOvr>
    <a:masterClrMapping/>
  </p:clrMapOvr>
  <p:transition spd="slow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2" name="Picture 2" descr="MENGAPA ADA OTONOMI DAERAH ?&#10;• SEBAGAI WUJUD ADANYA PERUBAHAN&#10;PARADIGMA DALAM PELAKSANAAN&#10;PEMERINTAHAN DI INDONESIA YANG&#10;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33382970"/>
      </p:ext>
    </p:extLst>
  </p:cSld>
  <p:clrMapOvr>
    <a:masterClrMapping/>
  </p:clrMapOvr>
  <p:transition spd="slow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6" name="Picture 2" descr="ASAS – ASAS PENYELENGGARAAN PEMERINTAHAN&#10;DAERAH&#10;( DARI PEMERINTAH PUSAT)&#10;1. ASAS DESENTRALISASI&#10;YAITU PENYERAHAN WEWENA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4101352"/>
      </p:ext>
    </p:extLst>
  </p:cSld>
  <p:clrMapOvr>
    <a:masterClrMapping/>
  </p:clrMapOvr>
  <p:transition spd="slow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A07F-EBCD-4C38-BBFA-1D0388AD05DD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170" name="Picture 2" descr="2. ASAS DEKONSENTRASI&#10;YAITU PELIMPAHAN WEWENANG PEMERINTAHAN&#10;OLEH PEMERINTAH PUSAT KEPADA GUBERNUR&#10;SEBAGAI WAKIL PEMERIN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604" cy="6891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4854459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194" name="Picture 2" descr="ASAS – ASAS PELAKSANAAN OTONOMI DAERAH&#10;(PEMERINTAH DAERAH)&#10;1. OTONOMI LUAS&#10;YAITU KEKUASAAN DAERAH UNTUK&#10;MENYELENGGARAKAN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14171"/>
            <a:ext cx="9115578" cy="6843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3555004"/>
      </p:ext>
    </p:extLst>
  </p:cSld>
  <p:clrMapOvr>
    <a:masterClrMapping/>
  </p:clrMapOvr>
  <p:transition spd="slow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18" name="Picture 2" descr="2. OTONOMI NYATA&#10;YAITU KELELUASAAN DAERAH UNTUK&#10;MENYELENGGARAKAN PEMERINTAHAN&#10;DIBIDANG TERTENTU YANG SECARA NYATA ADA&#10;D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33"/>
            <a:ext cx="9144000" cy="6865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2172414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2" name="Picture 2" descr="TUJUAN PENYELENGGARAAN&#10;OTONOMI DAERAH&#10;1. PENINGKATAN PELAYANAN DAN KESEJAHTERAAN&#10;MASYARAKAT YANG SEMAKIN BAIK&#10;2. PENGEMB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" y="16358"/>
            <a:ext cx="9112665" cy="6841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099823"/>
      </p:ext>
    </p:extLst>
  </p:cSld>
  <p:clrMapOvr>
    <a:masterClrMapping/>
  </p:clrMapOvr>
  <p:transition spd="slow">
    <p:wheel spokes="2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29</Words>
  <Application>Microsoft Office PowerPoint</Application>
  <PresentationFormat>On-screen Show (4:3)</PresentationFormat>
  <Paragraphs>20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107</cp:revision>
  <dcterms:created xsi:type="dcterms:W3CDTF">2010-04-18T12:06:30Z</dcterms:created>
  <dcterms:modified xsi:type="dcterms:W3CDTF">2022-06-05T13:41:38Z</dcterms:modified>
</cp:coreProperties>
</file>