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Penganggaran Sektor Publik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Memahami Proses, Pendekatan, dan Tantangan</a:t>
            </a:r>
          </a:p>
          <a:p>
            <a:r>
              <a:t>(Nama &amp; Institusi)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Penganggaran sektor publik adalah alat strategis bagi pembangunan.</a:t>
            </a:r>
          </a:p>
          <a:p>
            <a:r>
              <a:t>Dibutuhkan reformasi berkelanjutan untuk meningkatkan transparansi dan akuntabilitas.</a:t>
            </a:r>
          </a:p>
          <a:p>
            <a:r>
              <a:t>Pertanyaan?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Penganggaran adalah jantung dari proses manajemen sektor publik.</a:t>
            </a:r>
          </a:p>
          <a:p>
            <a:r>
              <a:t>Menentukan prioritas, efisiensi, dan akuntabilitas pemerintah.</a:t>
            </a:r>
          </a:p>
          <a:p>
            <a:r>
              <a:t>Melibatkan aspek teknis dan politis.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Penganggaran Sektor Publik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Proses sistematis dalam merencanakan, menyusun, dan mengelola sumber daya keuangan publik.</a:t>
            </a:r>
          </a:p>
          <a:p>
            <a:r>
              <a:t>Fokus pada pelayanan masyarakat, bukan keuntungan.</a:t>
            </a:r>
          </a:p>
          <a:p>
            <a:r>
              <a:t>Referensi: Mardiasmo (2009), Halim (2004)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Penganggaran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Alokasi sumber daya secara efisien</a:t>
            </a:r>
          </a:p>
          <a:p>
            <a:r>
              <a:t>- Pengendalian dan akuntabilitas keuangan</a:t>
            </a:r>
          </a:p>
          <a:p>
            <a:r>
              <a:t>- Evaluasi kinerja program</a:t>
            </a:r>
          </a:p>
          <a:p>
            <a:r>
              <a:t>- Transparansi dan partisipasi publik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Proses Penganggaran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Perencanaan</a:t>
            </a:r>
          </a:p>
          <a:p>
            <a:r>
              <a:t>2. Penyusunan</a:t>
            </a:r>
          </a:p>
          <a:p>
            <a:r>
              <a:t>3. Pengesahan</a:t>
            </a:r>
          </a:p>
          <a:p>
            <a:r>
              <a:t>4. Pelaksanaan</a:t>
            </a:r>
          </a:p>
          <a:p>
            <a:r>
              <a:t>5. Evaluasi &amp; Pengawasan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Karakteristik Penganggaran Publik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Bersifat politis</a:t>
            </a:r>
          </a:p>
          <a:p>
            <a:r>
              <a:t>- Fokus pada kesejahteraan masyarakat</a:t>
            </a:r>
          </a:p>
          <a:p>
            <a:r>
              <a:t>- Tunduk pada peraturan</a:t>
            </a:r>
          </a:p>
          <a:p>
            <a:r>
              <a:t>- Tingkat transparansi dan akuntabilitas tinggi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Pendekatan Penganggaran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Line-Item Budgeting: Pos pengeluaran</a:t>
            </a:r>
          </a:p>
          <a:p>
            <a:r>
              <a:t>Performance-Based Budgeting: Kinerja &amp; hasil</a:t>
            </a:r>
          </a:p>
          <a:p>
            <a:r>
              <a:t>Zero-Based Budgeting: Justifikasi dari nol</a:t>
            </a:r>
          </a:p>
          <a:p>
            <a:r>
              <a:t>Program Budgeting: Program &amp; kegiatan</a:t>
            </a:r>
          </a:p>
          <a:p>
            <a:r>
              <a:t>MTEF: Stabilitas jangka menengah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Penganggaran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Fragmentasi antarinstansi</a:t>
            </a:r>
          </a:p>
          <a:p>
            <a:r>
              <a:t>- Keterbatasan SDM</a:t>
            </a:r>
          </a:p>
          <a:p>
            <a:r>
              <a:t>- Intervensi politik</a:t>
            </a:r>
          </a:p>
          <a:p>
            <a:r>
              <a:t>- Ketidaksesuaian antara rencana dan anggaran</a:t>
            </a:r>
          </a:p>
          <a:p>
            <a:r>
              <a:t>- Kurangnya data kinerja yang valid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Inovasi &amp; Reformasi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SAKIP: Sistem Akuntabilitas Kinerja Instansi Pemerintah</a:t>
            </a:r>
          </a:p>
          <a:p>
            <a:r>
              <a:t>- Penerapan anggaran berbasis kinerja (ABK)</a:t>
            </a:r>
          </a:p>
          <a:p>
            <a:r>
              <a:t>- Digitalisasi proses perencanaan dan pelaporan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