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5726-4A9F-4127-84FD-83B156C4F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958D1-FA12-449C-8C39-69AC07D4C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45DB3-10A9-49D9-B45C-7EE0CB7E6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D11F-B2B2-4A9F-9E94-776E9D7D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5C2C6-056B-41DC-A978-CE1AE44C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795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0ECB-6119-4E5C-8FDE-63093AD1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B552A-C0B0-4371-B19B-81623D946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87027-6221-409F-A775-883D5B9D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22878-30A5-43EF-973A-C41F185C5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C9C-778A-4A68-9E58-C9FE5821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157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637D6D-0362-4AD2-B536-841C8EE55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22E39-300F-4C8C-9435-DCDE86C7B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D4620-C0F5-447B-8FD3-92A0FE19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05272-9DBB-41EA-86DA-EE459B5C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310AA-8AE6-4DFF-91C3-B65B94FB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269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9546-2CE9-4B1B-AD2F-4F9245C82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FF00F-1D7D-42A9-ABFA-10458870C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F06B8-50EA-4A3A-82F0-47E05F64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326F0-3910-4777-AAD3-48BCA3CC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39B9E-CE90-4A1C-A133-BFF387FA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1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5CBE-98AB-4F21-8EB4-3F922B1D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D8BDE-461E-4B6A-BB64-4A7039247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FEF10-ED5A-4FF8-B401-D588D9DE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F98E3-AD93-437B-9ED1-2B83752B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D52F9-FD72-4A21-8B9D-C2CA5A348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95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172D1-70AD-4544-8B63-5D52F115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5E651-58EA-44E3-AE98-D3FE44C3E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733CC-641A-4B50-BDD6-44301CBFF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4E1B8-C9AC-43CD-B9D8-A36C5D50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2497C-05EA-4028-95A4-D243FE16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2CF81-10E4-46CB-B723-B5D4A0788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304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6146D-1422-48AE-A2D2-9F061B8E0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8627-98BE-486B-A784-2172803C3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45EA3-28CB-4A97-9F69-89E59EEDCD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57142-7E68-4EE1-AF27-C6FF3ED5E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F45776-77AB-49EB-8EAD-8EF0A04D9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5A474-D8F5-4BFE-B472-555A086F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14C3-7969-47AA-AE4C-32B592B2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F001C3-0978-4F59-BCD5-2F71BEF41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794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0AE2-0412-4804-A659-8FE751C15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EEBA5-CE9B-4E61-949E-0C9D6393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8FEA0-E5E0-4672-AE0F-B7F5C3B12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D6AB2-CF7C-4643-AEF0-252CD638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089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31E03-997C-457E-B667-6D8DD95C4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63D8C-42AF-4011-8A5A-F152856D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B629E-0ADC-44D3-BB11-D9B0ABA7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9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04038-278D-48CD-B259-25278A46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F38BB-C5F1-4E67-9850-29CD23CFA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C3489-274E-4619-A2C7-4EE475E23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95934-8031-46C1-AAC7-69F776893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19792-9B2C-45F3-B972-094985AF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34094-210A-4179-92E8-B7138A8B0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621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6866-4C1C-49CD-A777-58BA8CDD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0574D-8C5B-42CA-8B71-649104E9A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80AFB-A8BE-4B9D-B50D-0D8A1CF6D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0C09C-8614-4137-BB34-AA187BDC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9797D-16B1-4518-87EA-D0782205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1C116-1291-4FDA-B0FA-159F08D3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748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46AA7A-7604-4CDE-9123-6EAD99CC9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B204B-AAB6-4746-89D5-02FB3FB12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9AB46-F02E-493D-9C12-9706720CE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42D2-3441-4728-BB06-DB8B16671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78EB0-B151-4F13-9109-44CF9895EB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28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06F0A-ED7D-45C6-AABC-AB3C442690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5B79E-8561-4060-A4B9-C7A3AF05EA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738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Rika Febri</dc:creator>
  <cp:lastModifiedBy>Rika Febri</cp:lastModifiedBy>
  <cp:revision>1</cp:revision>
  <dcterms:created xsi:type="dcterms:W3CDTF">2025-04-14T02:37:07Z</dcterms:created>
  <dcterms:modified xsi:type="dcterms:W3CDTF">2025-04-14T02:37:34Z</dcterms:modified>
</cp:coreProperties>
</file>