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74377" autoAdjust="0"/>
  </p:normalViewPr>
  <p:slideViewPr>
    <p:cSldViewPr>
      <p:cViewPr varScale="1">
        <p:scale>
          <a:sx n="74" d="100"/>
          <a:sy n="74" d="100"/>
        </p:scale>
        <p:origin x="-125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EFECFD-9B84-47D9-B546-C71CC544198A}" type="datetimeFigureOut">
              <a:rPr lang="id-ID" smtClean="0"/>
              <a:t>29/09/2022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0BA800-87CF-4436-9A92-96D8C9213AA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89464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0BA800-87CF-4436-9A92-96D8C9213AAC}" type="slidenum">
              <a:rPr lang="id-ID" smtClean="0"/>
              <a:t>3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570025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8B81376-3D2A-42E7-B6A5-576E0052A7F2}" type="datetimeFigureOut">
              <a:rPr lang="id-ID" smtClean="0"/>
              <a:t>29/09/2022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993F930-3347-41E2-AB2D-7DBB72101C7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B81376-3D2A-42E7-B6A5-576E0052A7F2}" type="datetimeFigureOut">
              <a:rPr lang="id-ID" smtClean="0"/>
              <a:t>29/09/2022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93F930-3347-41E2-AB2D-7DBB72101C7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B81376-3D2A-42E7-B6A5-576E0052A7F2}" type="datetimeFigureOut">
              <a:rPr lang="id-ID" smtClean="0"/>
              <a:t>29/09/2022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93F930-3347-41E2-AB2D-7DBB72101C7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B81376-3D2A-42E7-B6A5-576E0052A7F2}" type="datetimeFigureOut">
              <a:rPr lang="id-ID" smtClean="0"/>
              <a:t>29/09/2022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93F930-3347-41E2-AB2D-7DBB72101C79}" type="slidenum">
              <a:rPr lang="id-ID" smtClean="0"/>
              <a:t>‹#›</a:t>
            </a:fld>
            <a:endParaRPr lang="id-ID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B81376-3D2A-42E7-B6A5-576E0052A7F2}" type="datetimeFigureOut">
              <a:rPr lang="id-ID" smtClean="0"/>
              <a:t>29/09/2022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93F930-3347-41E2-AB2D-7DBB72101C79}" type="slidenum">
              <a:rPr lang="id-ID" smtClean="0"/>
              <a:t>‹#›</a:t>
            </a:fld>
            <a:endParaRPr lang="id-ID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B81376-3D2A-42E7-B6A5-576E0052A7F2}" type="datetimeFigureOut">
              <a:rPr lang="id-ID" smtClean="0"/>
              <a:t>29/09/2022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93F930-3347-41E2-AB2D-7DBB72101C79}" type="slidenum">
              <a:rPr lang="id-ID" smtClean="0"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B81376-3D2A-42E7-B6A5-576E0052A7F2}" type="datetimeFigureOut">
              <a:rPr lang="id-ID" smtClean="0"/>
              <a:t>29/09/2022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93F930-3347-41E2-AB2D-7DBB72101C79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B81376-3D2A-42E7-B6A5-576E0052A7F2}" type="datetimeFigureOut">
              <a:rPr lang="id-ID" smtClean="0"/>
              <a:t>29/09/2022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93F930-3347-41E2-AB2D-7DBB72101C79}" type="slidenum">
              <a:rPr lang="id-ID" smtClean="0"/>
              <a:t>‹#›</a:t>
            </a:fld>
            <a:endParaRPr lang="id-ID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B81376-3D2A-42E7-B6A5-576E0052A7F2}" type="datetimeFigureOut">
              <a:rPr lang="id-ID" smtClean="0"/>
              <a:t>29/09/2022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93F930-3347-41E2-AB2D-7DBB72101C7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8B81376-3D2A-42E7-B6A5-576E0052A7F2}" type="datetimeFigureOut">
              <a:rPr lang="id-ID" smtClean="0"/>
              <a:t>29/09/2022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93F930-3347-41E2-AB2D-7DBB72101C79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8B81376-3D2A-42E7-B6A5-576E0052A7F2}" type="datetimeFigureOut">
              <a:rPr lang="id-ID" smtClean="0"/>
              <a:t>29/09/2022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993F930-3347-41E2-AB2D-7DBB72101C79}" type="slidenum">
              <a:rPr lang="id-ID" smtClean="0"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8B81376-3D2A-42E7-B6A5-576E0052A7F2}" type="datetimeFigureOut">
              <a:rPr lang="id-ID" smtClean="0"/>
              <a:t>29/09/2022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993F930-3347-41E2-AB2D-7DBB72101C79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Seminar Riset Sumberdaya Manusia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d-ID" dirty="0" smtClean="0"/>
              <a:t> </a:t>
            </a:r>
          </a:p>
          <a:p>
            <a:r>
              <a:rPr lang="id-ID" dirty="0" smtClean="0"/>
              <a:t>Dr.Mieke Rahayu , </a:t>
            </a:r>
            <a:r>
              <a:rPr lang="id-ID" dirty="0" smtClean="0"/>
              <a:t>M.M</a:t>
            </a:r>
          </a:p>
          <a:p>
            <a:r>
              <a:rPr lang="id-ID" dirty="0" smtClean="0"/>
              <a:t>Sesi (1)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592759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id-ID" dirty="0" smtClean="0"/>
              <a:t>(2) Makro , atau level analisis organisasi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Perilaku organisasi-organisasi dalam suatu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industri , budaya organisasi ,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struktur organisasi</a:t>
            </a:r>
          </a:p>
          <a:p>
            <a:pPr marL="0" indent="0">
              <a:buNone/>
            </a:pPr>
            <a:r>
              <a:rPr lang="id-ID" dirty="0" smtClean="0"/>
              <a:t>Contoh : PO dan Mgt Perubahan</a:t>
            </a:r>
          </a:p>
          <a:p>
            <a:pPr marL="0" indent="0">
              <a:buNone/>
            </a:pPr>
            <a:r>
              <a:rPr lang="id-ID" dirty="0" smtClean="0"/>
              <a:t>Manajemen Perubahan membahas bagaimana melakukan perubahan organisasi secara keseluruhan dalam organisasi (struktur , budaya , strategi )</a:t>
            </a:r>
          </a:p>
          <a:p>
            <a:pPr marL="0" indent="0">
              <a:buNone/>
            </a:pP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2656504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 dirty="0" smtClean="0"/>
          </a:p>
          <a:p>
            <a:endParaRPr lang="id-ID" dirty="0"/>
          </a:p>
          <a:p>
            <a:endParaRPr lang="id-ID" dirty="0" smtClean="0"/>
          </a:p>
          <a:p>
            <a:endParaRPr lang="id-ID" dirty="0"/>
          </a:p>
          <a:p>
            <a:r>
              <a:rPr lang="id-ID" b="1" i="1" dirty="0" smtClean="0">
                <a:solidFill>
                  <a:srgbClr val="FF0000"/>
                </a:solidFill>
              </a:rPr>
              <a:t>TERIMAKASIH ......</a:t>
            </a:r>
            <a:endParaRPr lang="id-ID" b="1" i="1" dirty="0">
              <a:solidFill>
                <a:srgbClr val="FF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676115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Era New Normal menggambarkan bagaimana Riset SDM dapat memberikan rekomendasi bagi pengembangan SDM khususnya pengetahuan , pemahaman dan implementasi di setiap organisasi baik jasa maupun manufaktur 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mtClean="0"/>
              <a:t>Perspektif Riset SDM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253438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0104464"/>
              </p:ext>
            </p:extLst>
          </p:nvPr>
        </p:nvGraphicFramePr>
        <p:xfrm>
          <a:off x="971600" y="1268760"/>
          <a:ext cx="6984776" cy="51089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8494"/>
                <a:gridCol w="3045922"/>
                <a:gridCol w="3240360"/>
              </a:tblGrid>
              <a:tr h="1631132">
                <a:tc>
                  <a:txBody>
                    <a:bodyPr/>
                    <a:lstStyle/>
                    <a:p>
                      <a:r>
                        <a:rPr lang="id-ID" sz="1200" baseline="0" dirty="0" smtClean="0"/>
                        <a:t>KONSEP</a:t>
                      </a:r>
                    </a:p>
                  </a:txBody>
                  <a:tcPr vert="wordArtVert"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TEORI</a:t>
                      </a:r>
                      <a:r>
                        <a:rPr lang="id-ID" baseline="0" dirty="0" smtClean="0"/>
                        <a:t> ORGANISASI</a:t>
                      </a:r>
                    </a:p>
                    <a:p>
                      <a:r>
                        <a:rPr lang="id-ID" baseline="0" dirty="0" smtClean="0"/>
                        <a:t>(Organizational Behaviour)</a:t>
                      </a:r>
                    </a:p>
                    <a:p>
                      <a:endParaRPr lang="id-ID" baseline="0" dirty="0" smtClean="0"/>
                    </a:p>
                    <a:p>
                      <a:endParaRPr lang="id-ID" baseline="0" dirty="0" smtClean="0"/>
                    </a:p>
                    <a:p>
                      <a:r>
                        <a:rPr lang="id-ID" baseline="0" dirty="0" smtClean="0"/>
                        <a:t>                                                         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PERILAKU</a:t>
                      </a:r>
                      <a:r>
                        <a:rPr lang="id-ID" baseline="0" dirty="0" smtClean="0"/>
                        <a:t> ORGANISASI  </a:t>
                      </a:r>
                    </a:p>
                    <a:p>
                      <a:r>
                        <a:rPr lang="id-ID" baseline="0" dirty="0" smtClean="0"/>
                        <a:t>(Organizational Behaviour)</a:t>
                      </a:r>
                      <a:endParaRPr lang="id-ID" dirty="0"/>
                    </a:p>
                  </a:txBody>
                  <a:tcPr/>
                </a:tc>
              </a:tr>
              <a:tr h="2022118">
                <a:tc>
                  <a:txBody>
                    <a:bodyPr/>
                    <a:lstStyle/>
                    <a:p>
                      <a:r>
                        <a:rPr lang="id-ID" sz="1200" b="1" dirty="0" smtClean="0"/>
                        <a:t>TERAPAN</a:t>
                      </a:r>
                      <a:endParaRPr lang="id-ID" sz="1200" b="1" dirty="0"/>
                    </a:p>
                  </a:txBody>
                  <a:tcPr vert="wordArtVert"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PENGEMBANGAN</a:t>
                      </a:r>
                      <a:r>
                        <a:rPr lang="id-ID" baseline="0" dirty="0" smtClean="0"/>
                        <a:t> ORGANISASI DAN MANAJEMEN PERUBAHAN (Organizational Development and  Change Management )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MANAJEMEN SUMBERDAYA</a:t>
                      </a:r>
                      <a:r>
                        <a:rPr lang="id-ID" baseline="0" dirty="0" smtClean="0"/>
                        <a:t> MANUSIA</a:t>
                      </a:r>
                    </a:p>
                    <a:p>
                      <a:r>
                        <a:rPr lang="id-ID" baseline="0" dirty="0" smtClean="0"/>
                        <a:t>(Human Resource Management)</a:t>
                      </a:r>
                      <a:endParaRPr lang="id-ID" dirty="0"/>
                    </a:p>
                  </a:txBody>
                  <a:tcPr/>
                </a:tc>
              </a:tr>
              <a:tr h="1349488">
                <a:tc>
                  <a:txBody>
                    <a:bodyPr/>
                    <a:lstStyle/>
                    <a:p>
                      <a:endParaRPr lang="id-ID" sz="1400" dirty="0"/>
                    </a:p>
                  </a:txBody>
                  <a:tcPr vert="wordArtVert"/>
                </a:tc>
                <a:tc>
                  <a:txBody>
                    <a:bodyPr/>
                    <a:lstStyle/>
                    <a:p>
                      <a:r>
                        <a:rPr lang="id-ID" sz="1600" baseline="0" dirty="0" smtClean="0"/>
                        <a:t>Makro</a:t>
                      </a:r>
                    </a:p>
                    <a:p>
                      <a:endParaRPr lang="id-ID" sz="1600" baseline="0" dirty="0" smtClean="0"/>
                    </a:p>
                    <a:p>
                      <a:endParaRPr lang="id-ID" sz="1600" baseline="0" dirty="0" smtClean="0"/>
                    </a:p>
                    <a:p>
                      <a:r>
                        <a:rPr lang="id-ID" sz="1600" b="1" baseline="0" smtClean="0"/>
                        <a:t>              </a:t>
                      </a:r>
                      <a:r>
                        <a:rPr lang="id-ID" sz="1800" b="1" baseline="0" smtClean="0"/>
                        <a:t>Tingkat  Analisis</a:t>
                      </a:r>
                      <a:endParaRPr lang="id-ID" sz="1600" b="1" baseline="0" dirty="0" smtClean="0"/>
                    </a:p>
                    <a:p>
                      <a:r>
                        <a:rPr lang="id-ID" sz="1400" baseline="0" dirty="0" smtClean="0"/>
                        <a:t>                                                            </a:t>
                      </a:r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Mikro</a:t>
                      </a:r>
                    </a:p>
                    <a:p>
                      <a:endParaRPr lang="id-ID" dirty="0" smtClean="0"/>
                    </a:p>
                    <a:p>
                      <a:endParaRPr lang="id-ID" dirty="0" smtClean="0"/>
                    </a:p>
                    <a:p>
                      <a:endParaRPr lang="id-ID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MSDM dan Bidang Terkait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82634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Both"/>
            </a:pPr>
            <a:r>
              <a:rPr lang="id-ID" i="1" dirty="0" smtClean="0"/>
              <a:t>Human Resource  </a:t>
            </a:r>
            <a:r>
              <a:rPr lang="id-ID" dirty="0" smtClean="0"/>
              <a:t>yi, praktik –praktik kebijakan perusahaan untuk mengelola SDM dari awal perencanaan. </a:t>
            </a:r>
          </a:p>
          <a:p>
            <a:pPr marL="0" indent="0">
              <a:buNone/>
            </a:pPr>
            <a:r>
              <a:rPr lang="id-ID" dirty="0" smtClean="0"/>
              <a:t>Contoh : Seleksi, rekruitmen, orientasi , pelatihan , pengembangan, motivasi ,penilaian kinerja</a:t>
            </a:r>
          </a:p>
          <a:p>
            <a:pPr marL="0" indent="0">
              <a:buNone/>
            </a:pPr>
            <a:r>
              <a:rPr lang="id-ID" dirty="0" smtClean="0"/>
              <a:t>(2) Perilaku Organisasi, yi bagaimana perilaku individu-individu di dalam organisasi </a:t>
            </a:r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dirty="0" smtClean="0"/>
              <a:t>Cakupan dari  bidang terkait 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524473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d-ID" dirty="0"/>
              <a:t>(2) Perilaku Organisasi, yi bagaimana perilaku individu-individu di dalam organisasi </a:t>
            </a:r>
            <a:endParaRPr lang="id-ID" dirty="0" smtClean="0"/>
          </a:p>
          <a:p>
            <a:pPr marL="0" indent="0">
              <a:buNone/>
            </a:pPr>
            <a:r>
              <a:rPr lang="id-ID" dirty="0" smtClean="0"/>
              <a:t>Membahas tentang  konflik, komitmen,kepemimpinan , motivasi kerja , sikap kerja ,kinerja, kepuasan kerja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 smtClean="0"/>
              <a:t>Secara umum Perilaku Organisasi membahas bagaimana perilaku-perilaku individu di dalam organisasi</a:t>
            </a:r>
            <a:endParaRPr lang="id-ID" dirty="0"/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  <a:p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36830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dirty="0" smtClean="0"/>
              <a:t>(3) Teori Organisasi, membahas bagaimana perilaku organisasi sebagai sebuah organisasi didalam suatu industri</a:t>
            </a:r>
            <a:endParaRPr lang="id-ID" dirty="0"/>
          </a:p>
          <a:p>
            <a:pPr marL="0" indent="0">
              <a:buNone/>
            </a:pPr>
            <a:r>
              <a:rPr lang="id-ID" dirty="0" smtClean="0"/>
              <a:t>(4) Pengembanagn Organisasi dan Management Perubahan yi membahas tentang pengembangan  organisasi dan manajemen perubahan . </a:t>
            </a:r>
          </a:p>
          <a:p>
            <a:pPr marL="0" indent="0">
              <a:buNone/>
            </a:pPr>
            <a:r>
              <a:rPr lang="id-ID" dirty="0" smtClean="0"/>
              <a:t>Dinamika lingkungan yang berkembang memaksa organisasi melakukan struktur, strategi dan budaya organisasi.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002579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Both"/>
            </a:pPr>
            <a:r>
              <a:rPr lang="id-ID" dirty="0" smtClean="0"/>
              <a:t>Apakah bidang ilmu itu mempelajari Konsep atau terapan ( kebijakan ) </a:t>
            </a:r>
          </a:p>
          <a:p>
            <a:pPr marL="514350" indent="-514350">
              <a:buAutoNum type="arabicParenBoth"/>
            </a:pPr>
            <a:r>
              <a:rPr lang="id-ID" dirty="0" smtClean="0"/>
              <a:t>Konsep itu lebih pada bagaimana mempelajari </a:t>
            </a:r>
            <a:r>
              <a:rPr lang="id-ID" b="1" dirty="0" smtClean="0"/>
              <a:t>teori – teori </a:t>
            </a:r>
          </a:p>
          <a:p>
            <a:pPr marL="514350" indent="-514350">
              <a:buAutoNum type="arabicParenBoth"/>
            </a:pPr>
            <a:r>
              <a:rPr lang="id-ID" dirty="0" smtClean="0"/>
              <a:t>Terapan lebih banyak membahas mengenai </a:t>
            </a:r>
            <a:r>
              <a:rPr lang="id-ID" b="1" dirty="0" smtClean="0"/>
              <a:t>Praktik / Kebijakan</a:t>
            </a:r>
            <a:endParaRPr lang="id-ID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Keempat Bidang Ilmu Terkait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8284244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Tingkatan Analisis adalah tingkatan apa konsep atau variabel tersebut dibahas / diukur</a:t>
            </a:r>
          </a:p>
          <a:p>
            <a:pPr marL="514350" indent="-514350">
              <a:buAutoNum type="arabicParenBoth"/>
            </a:pPr>
            <a:r>
              <a:rPr lang="id-ID" dirty="0" smtClean="0"/>
              <a:t>Mikro , yang dibahas perilaku-perilaku  individu.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contoh : komitmen, loyalitas,motivasi adalah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property individu ,pengukuran yang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dilakukan pada masing-masing individu.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dirty="0" smtClean="0"/>
              <a:t>Tingkatan / Level Analisis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39919136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Perilaku Organisasi = membahas variabel-variabel / konsep-konsep pada level analisis individu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 smtClean="0"/>
              <a:t>Bagaimana caranya melakukan  orientasi , pengembangan , kompensasi  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 smtClean="0"/>
              <a:t>= level analisisnya adalah individu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4587186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246</TotalTime>
  <Words>377</Words>
  <Application>Microsoft Office PowerPoint</Application>
  <PresentationFormat>On-screen Show (4:3)</PresentationFormat>
  <Paragraphs>72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Concourse</vt:lpstr>
      <vt:lpstr>Seminar Riset Sumberdaya Manusia</vt:lpstr>
      <vt:lpstr>Perspektif Riset SDM</vt:lpstr>
      <vt:lpstr>MSDM dan Bidang Terkait </vt:lpstr>
      <vt:lpstr>Cakupan dari  bidang terkait </vt:lpstr>
      <vt:lpstr>.</vt:lpstr>
      <vt:lpstr>.</vt:lpstr>
      <vt:lpstr>Keempat Bidang Ilmu Terkait</vt:lpstr>
      <vt:lpstr>Tingkatan / Level Analisis</vt:lpstr>
      <vt:lpstr>.</vt:lpstr>
      <vt:lpstr>.</vt:lpstr>
      <vt:lpstr>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Seminar Riset Sumberdaya Manusia</dc:title>
  <dc:creator>Windows User</dc:creator>
  <cp:lastModifiedBy>Windows User</cp:lastModifiedBy>
  <cp:revision>25</cp:revision>
  <dcterms:created xsi:type="dcterms:W3CDTF">2022-08-18T03:41:54Z</dcterms:created>
  <dcterms:modified xsi:type="dcterms:W3CDTF">2022-09-29T14:27:11Z</dcterms:modified>
</cp:coreProperties>
</file>