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2" r:id="rId3"/>
    <p:sldId id="304" r:id="rId4"/>
    <p:sldId id="305" r:id="rId5"/>
    <p:sldId id="306" r:id="rId6"/>
    <p:sldId id="307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6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GAP RISET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3(sesi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GAP RISET (Fenomena)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Fenomena dalam penelitian adalah sebuah peristiwa yang menjadikan peneliti mau dan mampu untuk merumuskan masalah dan tujuan penelitian.</a:t>
            </a:r>
          </a:p>
          <a:p>
            <a:r>
              <a:rPr lang="id-ID" sz="3200" dirty="0"/>
              <a:t>F</a:t>
            </a:r>
            <a:r>
              <a:rPr lang="id-ID" sz="3200" dirty="0" smtClean="0"/>
              <a:t>enomena </a:t>
            </a:r>
            <a:r>
              <a:rPr lang="id-ID" sz="3200" dirty="0"/>
              <a:t>dalam skripsi adalah sebuah hal yang melatar belakangi </a:t>
            </a:r>
            <a:r>
              <a:rPr lang="id-ID" sz="3200" dirty="0" smtClean="0"/>
              <a:t>permasalahan sebuah penelitian </a:t>
            </a:r>
            <a:r>
              <a:rPr lang="id-ID" sz="3200" dirty="0"/>
              <a:t>baik itu penelitian primer atau sekunder, dengan adanya fenomena maka kita akan dapat menyelesaikan sebuah kasus yang telah terjadi dimasyarakat.</a:t>
            </a:r>
            <a:endParaRPr lang="id-ID" sz="3200" dirty="0" smtClean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id-ID" dirty="0"/>
              <a:t>F</a:t>
            </a:r>
            <a:r>
              <a:rPr lang="id-ID" dirty="0" smtClean="0"/>
              <a:t>enomena </a:t>
            </a:r>
            <a:r>
              <a:rPr lang="id-ID" dirty="0"/>
              <a:t>merupakanhal-hal yang dapat disaksikan dengan pancaindra dan dapat diterangkan serta dinilai secara </a:t>
            </a:r>
            <a:r>
              <a:rPr lang="id-ID" dirty="0" smtClean="0"/>
              <a:t>ilmiah (Kamus Bahasa Indonesia)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dirty="0"/>
              <a:t>Fenomena GAP adalah sebuah peristiwa dalam sebuah penelitian dimana masing-masing peneliti mempunyai hasil yang berbeda dengan obyek penelitian yang sama, misalnya peneliti A menemukan bahwa </a:t>
            </a:r>
            <a:r>
              <a:rPr lang="id-ID" dirty="0" smtClean="0"/>
              <a:t>Budaya Organisasi </a:t>
            </a:r>
            <a:r>
              <a:rPr lang="id-ID" dirty="0"/>
              <a:t>mempunyai pengaruh akan tetapi peneliti B tidak menemukan adanya pengaruh </a:t>
            </a:r>
            <a:r>
              <a:rPr lang="id-ID" dirty="0" smtClean="0"/>
              <a:t>tersebut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SeminarSDM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</a:t>
            </a:r>
            <a:r>
              <a:rPr lang="en-US" dirty="0" smtClean="0"/>
              <a:t> :</a:t>
            </a:r>
            <a:r>
              <a:rPr lang="id-ID" dirty="0" smtClean="0"/>
              <a:t> 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49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Menentukan Fenomena , ada Tiga hal penjelasan </a:t>
            </a:r>
            <a:r>
              <a:rPr lang="id-ID" dirty="0" smtClean="0"/>
              <a:t>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Hal yang dapat dilihat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Sesuatu yang luar biasa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Kenyataan /faktanya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Intinya, apa yang melatar belakangi untuk melakukan penelitian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  <a:endParaRPr lang="id-ID" dirty="0"/>
          </a:p>
          <a:p>
            <a:r>
              <a:rPr lang="id-ID" dirty="0" smtClean="0"/>
              <a:t>Kode</a:t>
            </a:r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289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Fenomena tanpa ke lapangan antara lain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Dari sumber-sumber terpercaya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Media masa yang terpercaya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Membenadingkan beberapa media (yang sedang trending )</a:t>
            </a:r>
          </a:p>
          <a:p>
            <a:pPr marL="514350" indent="-514350">
              <a:buAutoNum type="arabicParenBoth"/>
            </a:pPr>
            <a:r>
              <a:rPr lang="id-ID" dirty="0" smtClean="0"/>
              <a:t>Berdiskusi dengan teman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Melihat  dan membaca artikel atau buku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id-ID" dirty="0" smtClean="0"/>
              <a:t>Kode </a:t>
            </a:r>
            <a:r>
              <a:rPr lang="en-US" dirty="0" smtClean="0"/>
              <a:t>MK :</a:t>
            </a:r>
            <a:r>
              <a:rPr lang="id-ID" dirty="0" smtClean="0"/>
              <a:t> 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551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Sumber Fenomena </a:t>
            </a:r>
            <a:r>
              <a:rPr lang="id-ID" dirty="0" smtClean="0"/>
              <a:t>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Membandingkan beberapa hasil penelitian yang bersifat asosiatif	</a:t>
            </a:r>
          </a:p>
          <a:p>
            <a:pPr marL="514350" indent="-514350">
              <a:buAutoNum type="arabicParenBoth"/>
            </a:pPr>
            <a:r>
              <a:rPr lang="id-ID" dirty="0" smtClean="0"/>
              <a:t>Ada Celah kesenjangan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Kumpulkan beberapa penelitian terdahulu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Masalah yang ditemukan dari penelitian sebelumnya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Menentukan GAP &gt;&gt; </a:t>
            </a:r>
            <a:r>
              <a:rPr lang="id-ID" b="1" dirty="0" smtClean="0"/>
              <a:t>Masalah</a:t>
            </a:r>
          </a:p>
          <a:p>
            <a:pPr marL="0" indent="0">
              <a:buNone/>
            </a:pPr>
            <a:r>
              <a:rPr lang="id-ID" b="1" dirty="0" smtClean="0"/>
              <a:t>BAB I adalah Ujung Tombak Penelitian (Ada Gap, </a:t>
            </a:r>
          </a:p>
          <a:p>
            <a:pPr marL="0" indent="0">
              <a:buNone/>
            </a:pPr>
            <a:r>
              <a:rPr lang="id-ID" b="1" dirty="0"/>
              <a:t> </a:t>
            </a:r>
            <a:r>
              <a:rPr lang="id-ID" b="1" dirty="0" smtClean="0"/>
              <a:t>                                                     Ada Fenomena)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05200" y="6324601"/>
            <a:ext cx="2895600" cy="533400"/>
          </a:xfrm>
        </p:spPr>
        <p:txBody>
          <a:bodyPr/>
          <a:lstStyle/>
          <a:p>
            <a:r>
              <a:rPr lang="en-US" dirty="0" smtClean="0"/>
              <a:t>MK </a:t>
            </a:r>
            <a:r>
              <a:rPr lang="id-ID" dirty="0" smtClean="0"/>
              <a:t> Seminar SDM</a:t>
            </a:r>
            <a:r>
              <a:rPr lang="en-US" dirty="0" smtClean="0"/>
              <a:t>:</a:t>
            </a:r>
            <a:endParaRPr lang="id-ID" dirty="0"/>
          </a:p>
          <a:p>
            <a:r>
              <a:rPr lang="id-ID" dirty="0" smtClean="0"/>
              <a:t>Kode </a:t>
            </a:r>
            <a:r>
              <a:rPr lang="en-US" dirty="0" smtClean="0"/>
              <a:t>MK :</a:t>
            </a:r>
            <a:r>
              <a:rPr lang="id-ID" dirty="0" smtClean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438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3253</TotalTime>
  <Words>270</Words>
  <Application>Microsoft Office PowerPoint</Application>
  <PresentationFormat>On-screen Show (4:3)</PresentationFormat>
  <Paragraphs>51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GAP RISET (Fenomena)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498</cp:revision>
  <cp:lastPrinted>2015-09-17T08:41:14Z</cp:lastPrinted>
  <dcterms:created xsi:type="dcterms:W3CDTF">2010-04-18T12:06:30Z</dcterms:created>
  <dcterms:modified xsi:type="dcterms:W3CDTF">2023-03-19T23:04:49Z</dcterms:modified>
</cp:coreProperties>
</file>