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1" r:id="rId3"/>
    <p:sldId id="312" r:id="rId4"/>
    <p:sldId id="314" r:id="rId5"/>
    <p:sldId id="316" r:id="rId6"/>
    <p:sldId id="309" r:id="rId7"/>
    <p:sldId id="308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 varScale="1">
        <p:scale>
          <a:sx n="41" d="100"/>
          <a:sy n="41" d="100"/>
        </p:scale>
        <p:origin x="132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EVALUASI HASIL PENELITIAN 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15(sesi 1)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           </a:t>
            </a:r>
            <a:r>
              <a:rPr lang="id-ID" b="1" dirty="0">
                <a:solidFill>
                  <a:srgbClr val="00B0F0"/>
                </a:solidFill>
              </a:rPr>
              <a:t>EVALUASI</a:t>
            </a:r>
          </a:p>
          <a:p>
            <a:pPr marL="0" indent="0">
              <a:buNone/>
            </a:pPr>
            <a:endParaRPr lang="id-ID" b="1" dirty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id-ID" dirty="0"/>
              <a:t>Proses menyediakan informasi tentang kegiatan penelitian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Perbedaan pencapaian untuk mendapatkan  nilai harapan dan pencapaian hasil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Sebagai rekomendasi hasil yang dicapai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 		</a:t>
            </a:r>
            <a:r>
              <a:rPr lang="id-ID" b="1" dirty="0">
                <a:solidFill>
                  <a:srgbClr val="FF0000"/>
                </a:solidFill>
              </a:rPr>
              <a:t>TAHAPAN EVALUASI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Fokus pada topik yang sudah ditetapkan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Rancangan kegiatan 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Pengumpulan Data 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Pengolahan dan Analisa Data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Pelaporan Hasil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4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d-ID" b="1" dirty="0">
                <a:solidFill>
                  <a:srgbClr val="C00000"/>
                </a:solidFill>
              </a:rPr>
              <a:t>                 </a:t>
            </a:r>
            <a:r>
              <a:rPr lang="id-ID" sz="4500" b="1" dirty="0">
                <a:solidFill>
                  <a:srgbClr val="C00000"/>
                </a:solidFill>
              </a:rPr>
              <a:t>Langkah  Evaluasi Penelitian</a:t>
            </a:r>
          </a:p>
          <a:p>
            <a:pPr marL="0" indent="0">
              <a:buNone/>
            </a:pPr>
            <a:endParaRPr lang="id-ID" sz="4500" b="1" dirty="0">
              <a:solidFill>
                <a:srgbClr val="C00000"/>
              </a:solidFill>
            </a:endParaRPr>
          </a:p>
          <a:p>
            <a:pPr marL="514350" indent="-514350">
              <a:buAutoNum type="arabicParenBoth"/>
            </a:pPr>
            <a:r>
              <a:rPr lang="id-ID" sz="4500" dirty="0"/>
              <a:t>Rancangan Penelitian  yang lemah, pengambilan sampel tidak tepat dan analisis yang tidak tepat</a:t>
            </a:r>
          </a:p>
          <a:p>
            <a:pPr marL="514350" indent="-514350">
              <a:buAutoNum type="arabicParenBoth"/>
            </a:pPr>
            <a:r>
              <a:rPr lang="id-ID" sz="4500" dirty="0"/>
              <a:t>Mengkritisi bagian utama  hasil penelitian (pendahuluan, Tinjauan Pustaka,Metode dan Prosedur</a:t>
            </a:r>
          </a:p>
          <a:p>
            <a:pPr marL="514350" indent="-514350">
              <a:buAutoNum type="arabicParenBoth"/>
            </a:pPr>
            <a:r>
              <a:rPr lang="id-ID" sz="4500" dirty="0"/>
              <a:t>Mengkritisi kesimpulan , rekomendasi dan Implikasi</a:t>
            </a:r>
          </a:p>
          <a:p>
            <a:pPr marL="514350" indent="-514350">
              <a:buAutoNum type="arabicParenBoth"/>
            </a:pPr>
            <a:r>
              <a:rPr lang="id-ID" sz="4500" dirty="0"/>
              <a:t>Mengkritisi Referensi yang digunakan </a:t>
            </a:r>
          </a:p>
          <a:p>
            <a:pPr marL="514350" indent="-514350">
              <a:buAutoNum type="arabicParenBoth"/>
            </a:pPr>
            <a:endParaRPr lang="id-ID" sz="4500" dirty="0"/>
          </a:p>
          <a:p>
            <a:pPr marL="514350" indent="-514350">
              <a:buAutoNum type="arabicParenBoth"/>
            </a:pPr>
            <a:endParaRPr lang="id-ID" sz="3300" dirty="0"/>
          </a:p>
          <a:p>
            <a:endParaRPr lang="id-ID" dirty="0"/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   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907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                  FUNGSI  LAPORAN PENELITIAN</a:t>
            </a:r>
          </a:p>
          <a:p>
            <a:pPr marL="514350" indent="-514350">
              <a:buAutoNum type="arabicParenBoth"/>
            </a:pPr>
            <a:r>
              <a:rPr lang="id-ID" dirty="0"/>
              <a:t>Mengkomunikasikan data dan ide spesifik yang disampaikan secara jelas dan cukup rinci agar mudah dievaluasi</a:t>
            </a:r>
          </a:p>
          <a:p>
            <a:pPr marL="514350" indent="-514350">
              <a:buAutoNum type="arabicParenBoth"/>
            </a:pPr>
            <a:r>
              <a:rPr lang="id-ID" dirty="0"/>
              <a:t>Harus dapat dilihat sebagai sumbangan khasanah ilmu pengetahuan </a:t>
            </a:r>
          </a:p>
          <a:p>
            <a:pPr marL="514350" indent="-514350">
              <a:buAutoNum type="arabicParenBoth"/>
            </a:pPr>
            <a:r>
              <a:rPr lang="id-ID" dirty="0"/>
              <a:t>Sebagai stimulator  dan mengarahkan pada penelitian selanjutnya.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1164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      LAPORAN PENELITIAN YANG BAIK :</a:t>
            </a:r>
            <a:endParaRPr lang="id-ID" dirty="0"/>
          </a:p>
          <a:p>
            <a:pPr marL="514350" indent="-514350">
              <a:buAutoNum type="arabicParenBoth"/>
            </a:pPr>
            <a:r>
              <a:rPr lang="id-ID" dirty="0"/>
              <a:t>Penggunaan bahasa baku</a:t>
            </a:r>
          </a:p>
          <a:p>
            <a:pPr marL="514350" indent="-514350">
              <a:buAutoNum type="arabicParenBoth"/>
            </a:pPr>
            <a:r>
              <a:rPr lang="id-ID" dirty="0"/>
              <a:t>Disertakan dengan Indentifikasi masalah</a:t>
            </a:r>
          </a:p>
          <a:p>
            <a:pPr marL="514350" indent="-514350">
              <a:buAutoNum type="arabicParenBoth"/>
            </a:pPr>
            <a:r>
              <a:rPr lang="id-ID" dirty="0"/>
              <a:t>Data yang lengkap sebagai pendukung laporan</a:t>
            </a:r>
          </a:p>
          <a:p>
            <a:pPr marL="0" indent="0">
              <a:buNone/>
            </a:pPr>
            <a:r>
              <a:rPr lang="id-ID" dirty="0"/>
              <a:t>(4)Adanya kesimpulan dan saran laporan dibuat </a:t>
            </a:r>
          </a:p>
          <a:p>
            <a:pPr marL="0" indent="0">
              <a:buNone/>
            </a:pPr>
            <a:r>
              <a:rPr lang="id-ID" dirty="0"/>
              <a:t>     menarik dan ineraktif 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494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                </a:t>
            </a:r>
            <a:endParaRPr lang="id-ID" b="1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           Pembuatan Karya Ilmiah </a:t>
            </a:r>
          </a:p>
          <a:p>
            <a:pPr marL="0" indent="0">
              <a:buNone/>
            </a:pPr>
            <a:r>
              <a:rPr lang="id-ID" b="1">
                <a:solidFill>
                  <a:srgbClr val="C00000"/>
                </a:solidFill>
              </a:rPr>
              <a:t>                     (Bab I, II, II, IV)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SeminarSDM</a:t>
            </a:r>
          </a:p>
          <a:p>
            <a:r>
              <a:rPr lang="en-US" dirty="0"/>
              <a:t>MK :</a:t>
            </a:r>
            <a:r>
              <a:rPr lang="id-ID" dirty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253</Words>
  <Application>Microsoft Office PowerPoint</Application>
  <PresentationFormat>On-screen Show (4:3)</PresentationFormat>
  <Paragraphs>63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2025-01-05T04:38:50Z</dcterms:modified>
</cp:coreProperties>
</file>