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FD44-9AD7-B6A4-14AA-FE4837538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5DB6E-5F09-9F20-0C04-5D141C4FA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F8-90D1-F316-44C4-FB2B368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CC29-6A10-E4C7-9CA2-CCD08230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CC91-50F6-6D33-5DAA-4D46AAEB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29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0A2D-9F61-2CEC-A94A-B435E79B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B7D7-515D-7A4B-383B-50A84B2D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1156-7F47-0D2C-591A-D850C37B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015-E026-6987-FCE2-366AC182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0A5-8056-25BF-EB8E-3F2DD462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4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AF94-FB80-37C6-42B3-AFDC5C1F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65F-30A2-CD93-C27E-6856E915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5BA-4DC7-AC21-6D0E-407A68DB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6C415-12F1-362B-69D0-DE6EC1AA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C5-545B-200A-9C5C-8B66D2D4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249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1D17-4CF0-8AC6-CB0A-8F7B9D4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B385-1369-28D3-B361-01D7734A6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32F-2678-44C4-0A00-5417139D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C6221-D83E-6A07-6D93-6FB9F1C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774A3-2F07-DA53-388B-FDAE9B8B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39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48E4-A72A-2503-790F-FC6DE0F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B721-429B-012F-6E3A-B190983A6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C686-2531-6CC4-FE1E-2050112B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D6AD-AD59-5EA2-901F-983FB995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BBCFC-2D3E-09E3-34CB-141A85F5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813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8CC-B64A-82D3-14E9-9167CE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72CB1-C320-16BD-A515-1B079FC0F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AF89-3493-F8D9-F8CF-B5A49AAB0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0267-27E5-E66C-5F78-A96A5595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4D493-8229-3B3D-B153-559B61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028B4-5707-2272-7722-47386B2D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87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F22C-F080-1A95-7626-690DE36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832CB-C444-8386-EC80-8CAB6C1B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44079-F6CB-4FF6-FFEA-FF7D7E26B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D05B4-777D-2ACC-6EE1-8C7EF890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5C71E-0E0C-CF02-C485-CB7CA5BE5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B117E-8BAE-E6A7-6D4B-93CEBBE6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31F5EC-12EB-E2ED-F361-64373A7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EFF7-8545-BBE8-D24E-C940DFEF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572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9F59-B45A-12A0-E048-FCB4AC30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5D94E-AB87-1FBA-290A-B43D5E7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C4D82-DA17-F9F0-B80C-AE5CA654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A352-B98C-29E8-2226-08CE0002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7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7A1D1-8C01-7DF3-6BA9-25981771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8CDC-1144-981E-D31F-96B06DE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0935C-F405-B1CF-86A0-0B0100E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9BC-B380-CCFF-E669-B45B1634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BBC6-C02E-C077-EC29-A4C9C328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1456-7AC0-4A86-AB7E-147679F4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D120-17CB-B550-0DDD-C3FB3569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64699-1537-6617-A137-4E23CB7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08C64-3742-1D4E-7225-CA2A44C8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09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94A9-B36D-289F-F605-62300BA1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51721-88C4-F24D-0CFD-523A7F977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853E4-E5C7-F3CB-4CB2-2FC2F6F53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4D2E9-FE14-EC37-683D-B1E786BD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54932-6F3D-AA12-B763-70E5E33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EBB2-701B-E85E-F258-8D13EFB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29F4A-A22B-D113-CE32-BC063B4B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5BE6-C8F9-C47A-BC59-012DD4AC2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BE56-2371-0779-6FE1-7E5BEA316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B0C8-0F51-4132-B316-778A98363210}" type="datetimeFigureOut">
              <a:rPr lang="en-ID" smtClean="0"/>
              <a:t>25/10/2024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6638-ED91-FE6E-3A61-EADCE4A7B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566F-1F71-BB53-05EB-961158C10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1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56B1-3B22-2A0B-EB7F-CD7AC739A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PERTEMUAN MINGGU KE 5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59B69-F1B9-2E0B-A0EB-980E873B6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97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8E91-2279-A5C4-74AB-A053E1819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Theoretical framework and hypothesis development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5770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PERTEMUAN MINGGU KE 5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hp</dc:creator>
  <cp:lastModifiedBy>hp hp</cp:lastModifiedBy>
  <cp:revision>6</cp:revision>
  <dcterms:created xsi:type="dcterms:W3CDTF">2024-10-17T09:29:43Z</dcterms:created>
  <dcterms:modified xsi:type="dcterms:W3CDTF">2024-10-25T03:27:53Z</dcterms:modified>
</cp:coreProperties>
</file>