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1" r:id="rId4"/>
    <p:sldId id="258" r:id="rId5"/>
    <p:sldId id="262" r:id="rId6"/>
    <p:sldId id="266" r:id="rId7"/>
    <p:sldId id="263" r:id="rId8"/>
    <p:sldId id="264" r:id="rId9"/>
    <p:sldId id="265" r:id="rId10"/>
    <p:sldId id="259" r:id="rId11"/>
    <p:sldId id="267" r:id="rId12"/>
    <p:sldId id="268" r:id="rId13"/>
    <p:sldId id="260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>
        <p:scale>
          <a:sx n="73" d="100"/>
          <a:sy n="73" d="100"/>
        </p:scale>
        <p:origin x="-18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F2C402-5593-43C8-A46E-C96E10E3EC4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C97888-D51E-4EA1-A5F7-F6BEA532ADB0}">
      <dgm:prSet phldrT="[Text]" custT="1"/>
      <dgm:spPr/>
      <dgm:t>
        <a:bodyPr/>
        <a:lstStyle/>
        <a:p>
          <a:r>
            <a:rPr lang="en-US" sz="3200" dirty="0" err="1" smtClean="0">
              <a:solidFill>
                <a:schemeClr val="accent5">
                  <a:lumMod val="25000"/>
                </a:schemeClr>
              </a:solidFill>
            </a:rPr>
            <a:t>Ilmu</a:t>
          </a:r>
          <a:r>
            <a:rPr lang="en-US" sz="3200" dirty="0" smtClean="0">
              <a:solidFill>
                <a:schemeClr val="accent5">
                  <a:lumMod val="25000"/>
                </a:schemeClr>
              </a:solidFill>
            </a:rPr>
            <a:t> </a:t>
          </a:r>
          <a:r>
            <a:rPr lang="en-US" sz="3200" dirty="0" err="1" smtClean="0">
              <a:solidFill>
                <a:schemeClr val="accent5">
                  <a:lumMod val="25000"/>
                </a:schemeClr>
              </a:solidFill>
            </a:rPr>
            <a:t>Pengetahuan</a:t>
          </a:r>
          <a:endParaRPr lang="en-US" sz="3200" dirty="0">
            <a:solidFill>
              <a:schemeClr val="accent5">
                <a:lumMod val="25000"/>
              </a:schemeClr>
            </a:solidFill>
          </a:endParaRPr>
        </a:p>
      </dgm:t>
    </dgm:pt>
    <dgm:pt modelId="{8B6CB5E5-02A8-4F13-8526-0FD7F4162636}" type="parTrans" cxnId="{4EE34B29-CB48-4E53-B30A-90CCD541F43C}">
      <dgm:prSet/>
      <dgm:spPr/>
      <dgm:t>
        <a:bodyPr/>
        <a:lstStyle/>
        <a:p>
          <a:endParaRPr lang="en-US"/>
        </a:p>
      </dgm:t>
    </dgm:pt>
    <dgm:pt modelId="{F4265D4B-40B3-4DA5-9CC2-77172DFD0C16}" type="sibTrans" cxnId="{4EE34B29-CB48-4E53-B30A-90CCD541F43C}">
      <dgm:prSet/>
      <dgm:spPr/>
      <dgm:t>
        <a:bodyPr/>
        <a:lstStyle/>
        <a:p>
          <a:endParaRPr lang="en-US"/>
        </a:p>
      </dgm:t>
    </dgm:pt>
    <dgm:pt modelId="{875F45FF-0D1E-42DD-83D6-ABC70E0F0BB8}">
      <dgm:prSet phldrT="[Text]" custT="1"/>
      <dgm:spPr/>
      <dgm:t>
        <a:bodyPr/>
        <a:lstStyle/>
        <a:p>
          <a:r>
            <a:rPr lang="en-US" sz="3200" dirty="0" err="1" smtClean="0">
              <a:solidFill>
                <a:schemeClr val="accent5">
                  <a:lumMod val="25000"/>
                </a:schemeClr>
              </a:solidFill>
            </a:rPr>
            <a:t>Teknologi</a:t>
          </a:r>
          <a:endParaRPr lang="en-US" sz="3200" dirty="0">
            <a:solidFill>
              <a:schemeClr val="accent5">
                <a:lumMod val="25000"/>
              </a:schemeClr>
            </a:solidFill>
          </a:endParaRPr>
        </a:p>
      </dgm:t>
    </dgm:pt>
    <dgm:pt modelId="{C111F9B5-0C0F-424A-AFDA-636D990ADDB2}" type="parTrans" cxnId="{09EB151D-B02E-4B1F-8DA1-1867C8651721}">
      <dgm:prSet/>
      <dgm:spPr/>
      <dgm:t>
        <a:bodyPr/>
        <a:lstStyle/>
        <a:p>
          <a:endParaRPr lang="en-US"/>
        </a:p>
      </dgm:t>
    </dgm:pt>
    <dgm:pt modelId="{BCBC5E10-C7B1-4282-A8BE-FDEAEFC265B8}" type="sibTrans" cxnId="{09EB151D-B02E-4B1F-8DA1-1867C8651721}">
      <dgm:prSet/>
      <dgm:spPr/>
      <dgm:t>
        <a:bodyPr/>
        <a:lstStyle/>
        <a:p>
          <a:endParaRPr lang="en-US"/>
        </a:p>
      </dgm:t>
    </dgm:pt>
    <dgm:pt modelId="{BD443606-62AF-4156-82C8-3109A701298D}">
      <dgm:prSet phldrT="[Text]" custT="1"/>
      <dgm:spPr/>
      <dgm:t>
        <a:bodyPr/>
        <a:lstStyle/>
        <a:p>
          <a:r>
            <a:rPr lang="en-US" sz="3200" dirty="0" err="1" smtClean="0">
              <a:solidFill>
                <a:schemeClr val="accent5">
                  <a:lumMod val="25000"/>
                </a:schemeClr>
              </a:solidFill>
            </a:rPr>
            <a:t>Seni</a:t>
          </a:r>
          <a:endParaRPr lang="en-US" sz="3200" dirty="0">
            <a:solidFill>
              <a:schemeClr val="accent5">
                <a:lumMod val="25000"/>
              </a:schemeClr>
            </a:solidFill>
          </a:endParaRPr>
        </a:p>
      </dgm:t>
    </dgm:pt>
    <dgm:pt modelId="{D4FB7A13-D75D-4D41-BB56-57113AFDC925}" type="parTrans" cxnId="{F35F7612-082A-4899-92C4-6614B800C3BE}">
      <dgm:prSet/>
      <dgm:spPr/>
      <dgm:t>
        <a:bodyPr/>
        <a:lstStyle/>
        <a:p>
          <a:endParaRPr lang="en-US"/>
        </a:p>
      </dgm:t>
    </dgm:pt>
    <dgm:pt modelId="{52E2659A-9B95-457F-A3D3-AECF4AE5E94E}" type="sibTrans" cxnId="{F35F7612-082A-4899-92C4-6614B800C3BE}">
      <dgm:prSet/>
      <dgm:spPr/>
      <dgm:t>
        <a:bodyPr/>
        <a:lstStyle/>
        <a:p>
          <a:endParaRPr lang="en-US"/>
        </a:p>
      </dgm:t>
    </dgm:pt>
    <dgm:pt modelId="{6AD5BFDC-1E92-4E53-9450-6E3657DA9E2A}" type="pres">
      <dgm:prSet presAssocID="{F2F2C402-5593-43C8-A46E-C96E10E3EC4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E59CF1-1A0A-494C-878E-CF31809CCFFA}" type="pres">
      <dgm:prSet presAssocID="{DAC97888-D51E-4EA1-A5F7-F6BEA532ADB0}" presName="parentLin" presStyleCnt="0"/>
      <dgm:spPr/>
    </dgm:pt>
    <dgm:pt modelId="{933AB82D-A405-443D-9770-A62D25CD15CE}" type="pres">
      <dgm:prSet presAssocID="{DAC97888-D51E-4EA1-A5F7-F6BEA532ADB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63ADF4F-06FD-4541-895E-E6E43EEC3438}" type="pres">
      <dgm:prSet presAssocID="{DAC97888-D51E-4EA1-A5F7-F6BEA532ADB0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6F4866-BEEF-43FB-9C3B-389A970ACEBA}" type="pres">
      <dgm:prSet presAssocID="{DAC97888-D51E-4EA1-A5F7-F6BEA532ADB0}" presName="negativeSpace" presStyleCnt="0"/>
      <dgm:spPr/>
    </dgm:pt>
    <dgm:pt modelId="{901B1ADA-A908-42C9-89BC-0DBB8C565C28}" type="pres">
      <dgm:prSet presAssocID="{DAC97888-D51E-4EA1-A5F7-F6BEA532ADB0}" presName="childText" presStyleLbl="conFgAcc1" presStyleIdx="0" presStyleCnt="3">
        <dgm:presLayoutVars>
          <dgm:bulletEnabled val="1"/>
        </dgm:presLayoutVars>
      </dgm:prSet>
      <dgm:spPr/>
    </dgm:pt>
    <dgm:pt modelId="{D7F92AE8-DD25-4986-847C-776B53BBE7AA}" type="pres">
      <dgm:prSet presAssocID="{F4265D4B-40B3-4DA5-9CC2-77172DFD0C16}" presName="spaceBetweenRectangles" presStyleCnt="0"/>
      <dgm:spPr/>
    </dgm:pt>
    <dgm:pt modelId="{247CA100-F88A-46B1-95E6-5D48577C44DA}" type="pres">
      <dgm:prSet presAssocID="{875F45FF-0D1E-42DD-83D6-ABC70E0F0BB8}" presName="parentLin" presStyleCnt="0"/>
      <dgm:spPr/>
    </dgm:pt>
    <dgm:pt modelId="{A2835E6C-9DE6-4669-8918-68BDEB53638B}" type="pres">
      <dgm:prSet presAssocID="{875F45FF-0D1E-42DD-83D6-ABC70E0F0BB8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E60F2EA7-DB76-43D9-98E6-2DA34008A470}" type="pres">
      <dgm:prSet presAssocID="{875F45FF-0D1E-42DD-83D6-ABC70E0F0BB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3D49F7-A0D5-42A7-A7A9-ECC01B365280}" type="pres">
      <dgm:prSet presAssocID="{875F45FF-0D1E-42DD-83D6-ABC70E0F0BB8}" presName="negativeSpace" presStyleCnt="0"/>
      <dgm:spPr/>
    </dgm:pt>
    <dgm:pt modelId="{DA1E4104-DB4B-4A12-84B3-B407E857BE97}" type="pres">
      <dgm:prSet presAssocID="{875F45FF-0D1E-42DD-83D6-ABC70E0F0BB8}" presName="childText" presStyleLbl="conFgAcc1" presStyleIdx="1" presStyleCnt="3">
        <dgm:presLayoutVars>
          <dgm:bulletEnabled val="1"/>
        </dgm:presLayoutVars>
      </dgm:prSet>
      <dgm:spPr/>
    </dgm:pt>
    <dgm:pt modelId="{61F83224-6504-4985-A0C9-A8721538CEE5}" type="pres">
      <dgm:prSet presAssocID="{BCBC5E10-C7B1-4282-A8BE-FDEAEFC265B8}" presName="spaceBetweenRectangles" presStyleCnt="0"/>
      <dgm:spPr/>
    </dgm:pt>
    <dgm:pt modelId="{9C07B432-769B-43AB-A778-6A6E8B04B281}" type="pres">
      <dgm:prSet presAssocID="{BD443606-62AF-4156-82C8-3109A701298D}" presName="parentLin" presStyleCnt="0"/>
      <dgm:spPr/>
    </dgm:pt>
    <dgm:pt modelId="{46E4C31B-8392-4030-8266-04040C2291D6}" type="pres">
      <dgm:prSet presAssocID="{BD443606-62AF-4156-82C8-3109A701298D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903985EA-ACB6-4000-BFA5-103AD84CDCE2}" type="pres">
      <dgm:prSet presAssocID="{BD443606-62AF-4156-82C8-3109A701298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6875A8-EA6C-4029-B2E4-FF34BC0F6CF3}" type="pres">
      <dgm:prSet presAssocID="{BD443606-62AF-4156-82C8-3109A701298D}" presName="negativeSpace" presStyleCnt="0"/>
      <dgm:spPr/>
    </dgm:pt>
    <dgm:pt modelId="{A5AC7B4F-0344-4251-809A-1F210552B5DE}" type="pres">
      <dgm:prSet presAssocID="{BD443606-62AF-4156-82C8-3109A701298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E209287-8E75-4F98-A587-EB0EF90C1F47}" type="presOf" srcId="{875F45FF-0D1E-42DD-83D6-ABC70E0F0BB8}" destId="{A2835E6C-9DE6-4669-8918-68BDEB53638B}" srcOrd="0" destOrd="0" presId="urn:microsoft.com/office/officeart/2005/8/layout/list1"/>
    <dgm:cxn modelId="{4EE34B29-CB48-4E53-B30A-90CCD541F43C}" srcId="{F2F2C402-5593-43C8-A46E-C96E10E3EC46}" destId="{DAC97888-D51E-4EA1-A5F7-F6BEA532ADB0}" srcOrd="0" destOrd="0" parTransId="{8B6CB5E5-02A8-4F13-8526-0FD7F4162636}" sibTransId="{F4265D4B-40B3-4DA5-9CC2-77172DFD0C16}"/>
    <dgm:cxn modelId="{C296923D-71E7-4C02-A0D4-8EAE2B5D4CCC}" type="presOf" srcId="{DAC97888-D51E-4EA1-A5F7-F6BEA532ADB0}" destId="{933AB82D-A405-443D-9770-A62D25CD15CE}" srcOrd="0" destOrd="0" presId="urn:microsoft.com/office/officeart/2005/8/layout/list1"/>
    <dgm:cxn modelId="{2507F90F-F2E8-4FCB-900D-762EE007F302}" type="presOf" srcId="{BD443606-62AF-4156-82C8-3109A701298D}" destId="{46E4C31B-8392-4030-8266-04040C2291D6}" srcOrd="0" destOrd="0" presId="urn:microsoft.com/office/officeart/2005/8/layout/list1"/>
    <dgm:cxn modelId="{F35F7612-082A-4899-92C4-6614B800C3BE}" srcId="{F2F2C402-5593-43C8-A46E-C96E10E3EC46}" destId="{BD443606-62AF-4156-82C8-3109A701298D}" srcOrd="2" destOrd="0" parTransId="{D4FB7A13-D75D-4D41-BB56-57113AFDC925}" sibTransId="{52E2659A-9B95-457F-A3D3-AECF4AE5E94E}"/>
    <dgm:cxn modelId="{2E8D470F-F3A6-40FE-9435-D892EC6B370E}" type="presOf" srcId="{DAC97888-D51E-4EA1-A5F7-F6BEA532ADB0}" destId="{263ADF4F-06FD-4541-895E-E6E43EEC3438}" srcOrd="1" destOrd="0" presId="urn:microsoft.com/office/officeart/2005/8/layout/list1"/>
    <dgm:cxn modelId="{B13E3B47-57FA-48AD-90E9-30BAD01EA230}" type="presOf" srcId="{F2F2C402-5593-43C8-A46E-C96E10E3EC46}" destId="{6AD5BFDC-1E92-4E53-9450-6E3657DA9E2A}" srcOrd="0" destOrd="0" presId="urn:microsoft.com/office/officeart/2005/8/layout/list1"/>
    <dgm:cxn modelId="{30BA2F48-3890-416C-82F4-2360FF94113D}" type="presOf" srcId="{875F45FF-0D1E-42DD-83D6-ABC70E0F0BB8}" destId="{E60F2EA7-DB76-43D9-98E6-2DA34008A470}" srcOrd="1" destOrd="0" presId="urn:microsoft.com/office/officeart/2005/8/layout/list1"/>
    <dgm:cxn modelId="{09EB151D-B02E-4B1F-8DA1-1867C8651721}" srcId="{F2F2C402-5593-43C8-A46E-C96E10E3EC46}" destId="{875F45FF-0D1E-42DD-83D6-ABC70E0F0BB8}" srcOrd="1" destOrd="0" parTransId="{C111F9B5-0C0F-424A-AFDA-636D990ADDB2}" sibTransId="{BCBC5E10-C7B1-4282-A8BE-FDEAEFC265B8}"/>
    <dgm:cxn modelId="{012C5730-1BD3-4F09-A1BB-311F4D0FA40E}" type="presOf" srcId="{BD443606-62AF-4156-82C8-3109A701298D}" destId="{903985EA-ACB6-4000-BFA5-103AD84CDCE2}" srcOrd="1" destOrd="0" presId="urn:microsoft.com/office/officeart/2005/8/layout/list1"/>
    <dgm:cxn modelId="{99496653-AE85-48B9-AF11-5C32AC3C5389}" type="presParOf" srcId="{6AD5BFDC-1E92-4E53-9450-6E3657DA9E2A}" destId="{ADE59CF1-1A0A-494C-878E-CF31809CCFFA}" srcOrd="0" destOrd="0" presId="urn:microsoft.com/office/officeart/2005/8/layout/list1"/>
    <dgm:cxn modelId="{D14537A0-D5BF-4D57-B727-F15077D5D400}" type="presParOf" srcId="{ADE59CF1-1A0A-494C-878E-CF31809CCFFA}" destId="{933AB82D-A405-443D-9770-A62D25CD15CE}" srcOrd="0" destOrd="0" presId="urn:microsoft.com/office/officeart/2005/8/layout/list1"/>
    <dgm:cxn modelId="{B3C14C5F-40C8-4D04-AB3F-D8CB9E026FAD}" type="presParOf" srcId="{ADE59CF1-1A0A-494C-878E-CF31809CCFFA}" destId="{263ADF4F-06FD-4541-895E-E6E43EEC3438}" srcOrd="1" destOrd="0" presId="urn:microsoft.com/office/officeart/2005/8/layout/list1"/>
    <dgm:cxn modelId="{AC89CFB3-47AB-49EE-909B-90F8F078EAF5}" type="presParOf" srcId="{6AD5BFDC-1E92-4E53-9450-6E3657DA9E2A}" destId="{A46F4866-BEEF-43FB-9C3B-389A970ACEBA}" srcOrd="1" destOrd="0" presId="urn:microsoft.com/office/officeart/2005/8/layout/list1"/>
    <dgm:cxn modelId="{BE476683-3412-408A-B8B2-D1617F1A6519}" type="presParOf" srcId="{6AD5BFDC-1E92-4E53-9450-6E3657DA9E2A}" destId="{901B1ADA-A908-42C9-89BC-0DBB8C565C28}" srcOrd="2" destOrd="0" presId="urn:microsoft.com/office/officeart/2005/8/layout/list1"/>
    <dgm:cxn modelId="{943663DA-582C-4164-8F48-E621704F4F4D}" type="presParOf" srcId="{6AD5BFDC-1E92-4E53-9450-6E3657DA9E2A}" destId="{D7F92AE8-DD25-4986-847C-776B53BBE7AA}" srcOrd="3" destOrd="0" presId="urn:microsoft.com/office/officeart/2005/8/layout/list1"/>
    <dgm:cxn modelId="{0D166812-0273-49E6-B6B9-22956D004B50}" type="presParOf" srcId="{6AD5BFDC-1E92-4E53-9450-6E3657DA9E2A}" destId="{247CA100-F88A-46B1-95E6-5D48577C44DA}" srcOrd="4" destOrd="0" presId="urn:microsoft.com/office/officeart/2005/8/layout/list1"/>
    <dgm:cxn modelId="{D76DC5E6-8937-4C57-A623-46044158F2B8}" type="presParOf" srcId="{247CA100-F88A-46B1-95E6-5D48577C44DA}" destId="{A2835E6C-9DE6-4669-8918-68BDEB53638B}" srcOrd="0" destOrd="0" presId="urn:microsoft.com/office/officeart/2005/8/layout/list1"/>
    <dgm:cxn modelId="{2EAFFB66-F3E1-48C8-AC67-2C7FDF7F3F5A}" type="presParOf" srcId="{247CA100-F88A-46B1-95E6-5D48577C44DA}" destId="{E60F2EA7-DB76-43D9-98E6-2DA34008A470}" srcOrd="1" destOrd="0" presId="urn:microsoft.com/office/officeart/2005/8/layout/list1"/>
    <dgm:cxn modelId="{7EFD20F0-0145-469C-87BE-8C6E297E7C8E}" type="presParOf" srcId="{6AD5BFDC-1E92-4E53-9450-6E3657DA9E2A}" destId="{793D49F7-A0D5-42A7-A7A9-ECC01B365280}" srcOrd="5" destOrd="0" presId="urn:microsoft.com/office/officeart/2005/8/layout/list1"/>
    <dgm:cxn modelId="{AEF635CE-D774-47E2-86A8-C8345CAA705F}" type="presParOf" srcId="{6AD5BFDC-1E92-4E53-9450-6E3657DA9E2A}" destId="{DA1E4104-DB4B-4A12-84B3-B407E857BE97}" srcOrd="6" destOrd="0" presId="urn:microsoft.com/office/officeart/2005/8/layout/list1"/>
    <dgm:cxn modelId="{E295A2B2-F769-4791-BA7D-20C43B7BE3B1}" type="presParOf" srcId="{6AD5BFDC-1E92-4E53-9450-6E3657DA9E2A}" destId="{61F83224-6504-4985-A0C9-A8721538CEE5}" srcOrd="7" destOrd="0" presId="urn:microsoft.com/office/officeart/2005/8/layout/list1"/>
    <dgm:cxn modelId="{60424F5D-889A-4441-B58C-879DC011B6EE}" type="presParOf" srcId="{6AD5BFDC-1E92-4E53-9450-6E3657DA9E2A}" destId="{9C07B432-769B-43AB-A778-6A6E8B04B281}" srcOrd="8" destOrd="0" presId="urn:microsoft.com/office/officeart/2005/8/layout/list1"/>
    <dgm:cxn modelId="{171AA22B-B7DB-4C0D-B63D-AAD08B2719F7}" type="presParOf" srcId="{9C07B432-769B-43AB-A778-6A6E8B04B281}" destId="{46E4C31B-8392-4030-8266-04040C2291D6}" srcOrd="0" destOrd="0" presId="urn:microsoft.com/office/officeart/2005/8/layout/list1"/>
    <dgm:cxn modelId="{19558C46-21E1-4E50-9B29-662974323852}" type="presParOf" srcId="{9C07B432-769B-43AB-A778-6A6E8B04B281}" destId="{903985EA-ACB6-4000-BFA5-103AD84CDCE2}" srcOrd="1" destOrd="0" presId="urn:microsoft.com/office/officeart/2005/8/layout/list1"/>
    <dgm:cxn modelId="{44C85A6C-7D40-40E0-BE75-687739EEC78C}" type="presParOf" srcId="{6AD5BFDC-1E92-4E53-9450-6E3657DA9E2A}" destId="{AB6875A8-EA6C-4029-B2E4-FF34BC0F6CF3}" srcOrd="9" destOrd="0" presId="urn:microsoft.com/office/officeart/2005/8/layout/list1"/>
    <dgm:cxn modelId="{0F0C2C26-431A-4826-BFD2-A1FBD4C29DE2}" type="presParOf" srcId="{6AD5BFDC-1E92-4E53-9450-6E3657DA9E2A}" destId="{A5AC7B4F-0344-4251-809A-1F210552B5D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2800E9-5F2E-41F1-AD69-288DBB97E60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8BCA50-D4D1-42FA-B1DB-CB13A7284111}">
      <dgm:prSet phldrT="[Text]"/>
      <dgm:spPr/>
      <dgm:t>
        <a:bodyPr/>
        <a:lstStyle/>
        <a:p>
          <a:r>
            <a:rPr lang="en-US" dirty="0" smtClean="0">
              <a:solidFill>
                <a:srgbClr val="C00000"/>
              </a:solidFill>
            </a:rPr>
            <a:t>1</a:t>
          </a:r>
          <a:endParaRPr lang="en-US" dirty="0">
            <a:solidFill>
              <a:srgbClr val="C00000"/>
            </a:solidFill>
          </a:endParaRPr>
        </a:p>
      </dgm:t>
    </dgm:pt>
    <dgm:pt modelId="{DE4A71A2-DCA7-405A-AE1A-D5EE34E491BB}" type="parTrans" cxnId="{3E64E508-F2E7-4AA7-AAED-FF0E98A767E9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E37868D6-EB54-4F97-A08D-55E315777506}" type="sibTrans" cxnId="{3E64E508-F2E7-4AA7-AAED-FF0E98A767E9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C66B6DD9-5ED2-439C-8DAD-B50E5B7854AC}">
      <dgm:prSet phldrT="[Text]"/>
      <dgm:spPr/>
      <dgm:t>
        <a:bodyPr/>
        <a:lstStyle/>
        <a:p>
          <a:r>
            <a:rPr lang="en-US" dirty="0" err="1" smtClean="0">
              <a:solidFill>
                <a:srgbClr val="C00000"/>
              </a:solidFill>
            </a:rPr>
            <a:t>Landasan</a:t>
          </a:r>
          <a:r>
            <a:rPr lang="en-US" dirty="0" smtClean="0">
              <a:solidFill>
                <a:srgbClr val="C00000"/>
              </a:solidFill>
            </a:rPr>
            <a:t> </a:t>
          </a:r>
          <a:r>
            <a:rPr lang="en-US" dirty="0" err="1" smtClean="0">
              <a:solidFill>
                <a:srgbClr val="C00000"/>
              </a:solidFill>
            </a:rPr>
            <a:t>Historis</a:t>
          </a:r>
          <a:endParaRPr lang="en-US" dirty="0">
            <a:solidFill>
              <a:srgbClr val="C00000"/>
            </a:solidFill>
          </a:endParaRPr>
        </a:p>
      </dgm:t>
    </dgm:pt>
    <dgm:pt modelId="{510616A4-C7F8-4F6A-8EEE-CE81C74D4976}" type="parTrans" cxnId="{940594D4-1250-4214-94BD-60E420BC5412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0034E2CE-6071-4029-8D64-905A37F000E2}" type="sibTrans" cxnId="{940594D4-1250-4214-94BD-60E420BC5412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1A05C904-9404-43F4-A9C0-25CFEC84EAF1}">
      <dgm:prSet phldrT="[Text]"/>
      <dgm:spPr/>
      <dgm:t>
        <a:bodyPr/>
        <a:lstStyle/>
        <a:p>
          <a:r>
            <a:rPr lang="en-US" dirty="0" smtClean="0">
              <a:solidFill>
                <a:srgbClr val="C00000"/>
              </a:solidFill>
            </a:rPr>
            <a:t>2</a:t>
          </a:r>
          <a:endParaRPr lang="en-US" dirty="0">
            <a:solidFill>
              <a:srgbClr val="C00000"/>
            </a:solidFill>
          </a:endParaRPr>
        </a:p>
      </dgm:t>
    </dgm:pt>
    <dgm:pt modelId="{3FA1A1E4-66D2-4C9F-A02E-C9225B0284F4}" type="parTrans" cxnId="{74485830-BA4D-4411-8092-AD5F80F5350B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4CED7FE2-99F8-40EF-9BDE-635E475059CA}" type="sibTrans" cxnId="{74485830-BA4D-4411-8092-AD5F80F5350B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9F744830-E63F-41F4-8AF5-DF6CA7A37909}">
      <dgm:prSet phldrT="[Text]"/>
      <dgm:spPr/>
      <dgm:t>
        <a:bodyPr/>
        <a:lstStyle/>
        <a:p>
          <a:r>
            <a:rPr lang="en-US" dirty="0" err="1" smtClean="0">
              <a:solidFill>
                <a:srgbClr val="C00000"/>
              </a:solidFill>
            </a:rPr>
            <a:t>Landasan</a:t>
          </a:r>
          <a:r>
            <a:rPr lang="en-US" dirty="0" smtClean="0">
              <a:solidFill>
                <a:srgbClr val="C00000"/>
              </a:solidFill>
            </a:rPr>
            <a:t> </a:t>
          </a:r>
          <a:r>
            <a:rPr lang="en-US" dirty="0" err="1" smtClean="0">
              <a:solidFill>
                <a:srgbClr val="C00000"/>
              </a:solidFill>
            </a:rPr>
            <a:t>Kultural</a:t>
          </a:r>
          <a:endParaRPr lang="en-US" dirty="0">
            <a:solidFill>
              <a:srgbClr val="C00000"/>
            </a:solidFill>
          </a:endParaRPr>
        </a:p>
      </dgm:t>
    </dgm:pt>
    <dgm:pt modelId="{EB3F21C1-674A-4D26-A2D1-DFBA42FCB9C8}" type="parTrans" cxnId="{06F5E47B-EA3C-4C8C-AD93-2FDEBB50D473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82EBA276-5E14-4BBC-BFF3-7EC234BEC8E3}" type="sibTrans" cxnId="{06F5E47B-EA3C-4C8C-AD93-2FDEBB50D473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50989444-0E1F-4EB9-A392-D0E89169A0A2}">
      <dgm:prSet phldrT="[Text]"/>
      <dgm:spPr/>
      <dgm:t>
        <a:bodyPr/>
        <a:lstStyle/>
        <a:p>
          <a:r>
            <a:rPr lang="en-US" dirty="0" smtClean="0">
              <a:solidFill>
                <a:srgbClr val="C00000"/>
              </a:solidFill>
            </a:rPr>
            <a:t>3</a:t>
          </a:r>
          <a:endParaRPr lang="en-US" dirty="0">
            <a:solidFill>
              <a:srgbClr val="C00000"/>
            </a:solidFill>
          </a:endParaRPr>
        </a:p>
      </dgm:t>
    </dgm:pt>
    <dgm:pt modelId="{F3A9848F-9976-44F2-B2B1-90A5A1DF1C46}" type="parTrans" cxnId="{BD8FDC47-6818-43CC-A48B-15227980CD5D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9392458C-9AAE-49AB-942C-578336E21AF8}" type="sibTrans" cxnId="{BD8FDC47-6818-43CC-A48B-15227980CD5D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540AC1AB-D1F6-4B1B-A9E8-B861680D37CD}">
      <dgm:prSet phldrT="[Text]"/>
      <dgm:spPr/>
      <dgm:t>
        <a:bodyPr/>
        <a:lstStyle/>
        <a:p>
          <a:r>
            <a:rPr lang="en-US" dirty="0" err="1" smtClean="0">
              <a:solidFill>
                <a:srgbClr val="C00000"/>
              </a:solidFill>
            </a:rPr>
            <a:t>Landasan</a:t>
          </a:r>
          <a:r>
            <a:rPr lang="en-US" dirty="0" smtClean="0">
              <a:solidFill>
                <a:srgbClr val="C00000"/>
              </a:solidFill>
            </a:rPr>
            <a:t> </a:t>
          </a:r>
          <a:r>
            <a:rPr lang="en-US" dirty="0" err="1" smtClean="0">
              <a:solidFill>
                <a:srgbClr val="C00000"/>
              </a:solidFill>
            </a:rPr>
            <a:t>Filosofis</a:t>
          </a:r>
          <a:endParaRPr lang="en-US" dirty="0">
            <a:solidFill>
              <a:srgbClr val="C00000"/>
            </a:solidFill>
          </a:endParaRPr>
        </a:p>
      </dgm:t>
    </dgm:pt>
    <dgm:pt modelId="{6DFC9AC8-7346-4940-BD5F-165C4F68A77B}" type="parTrans" cxnId="{4D037D97-5711-4582-B131-177654F10F20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9812D5EB-9618-435D-96D7-A99AEB4F5322}" type="sibTrans" cxnId="{4D037D97-5711-4582-B131-177654F10F20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7C333E7A-A141-4731-A541-32D7E9696005}">
      <dgm:prSet phldrT="[Text]"/>
      <dgm:spPr/>
      <dgm:t>
        <a:bodyPr/>
        <a:lstStyle/>
        <a:p>
          <a:r>
            <a:rPr lang="en-US" dirty="0" smtClean="0">
              <a:solidFill>
                <a:srgbClr val="C00000"/>
              </a:solidFill>
            </a:rPr>
            <a:t>4</a:t>
          </a:r>
          <a:endParaRPr lang="en-US" dirty="0">
            <a:solidFill>
              <a:srgbClr val="C00000"/>
            </a:solidFill>
          </a:endParaRPr>
        </a:p>
      </dgm:t>
    </dgm:pt>
    <dgm:pt modelId="{56117345-3334-4BA1-BA0B-C9C7EBAA4E6B}" type="parTrans" cxnId="{B317AA97-63D2-4252-BB1C-BA3516AB8434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8B22BF27-DABB-4F6F-A8E4-D8938DB0ABAC}" type="sibTrans" cxnId="{B317AA97-63D2-4252-BB1C-BA3516AB8434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FF6B8F23-D2AC-4CB1-9D2A-20A28A55B9A4}">
      <dgm:prSet/>
      <dgm:spPr/>
      <dgm:t>
        <a:bodyPr/>
        <a:lstStyle/>
        <a:p>
          <a:r>
            <a:rPr lang="en-US" smtClean="0">
              <a:solidFill>
                <a:srgbClr val="C00000"/>
              </a:solidFill>
            </a:rPr>
            <a:t>Landasan Yuridis</a:t>
          </a:r>
          <a:endParaRPr lang="en-US">
            <a:solidFill>
              <a:srgbClr val="C00000"/>
            </a:solidFill>
          </a:endParaRPr>
        </a:p>
      </dgm:t>
    </dgm:pt>
    <dgm:pt modelId="{440F0E3C-2242-47DB-ADA1-89B9100C5F48}" type="parTrans" cxnId="{3786E72D-8E25-4842-A496-72CF5C2C7D02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FC07A7B5-0C6C-4765-874D-EE9DB0827579}" type="sibTrans" cxnId="{3786E72D-8E25-4842-A496-72CF5C2C7D02}">
      <dgm:prSet/>
      <dgm:spPr/>
      <dgm:t>
        <a:bodyPr/>
        <a:lstStyle/>
        <a:p>
          <a:endParaRPr lang="en-US">
            <a:solidFill>
              <a:srgbClr val="C00000"/>
            </a:solidFill>
          </a:endParaRPr>
        </a:p>
      </dgm:t>
    </dgm:pt>
    <dgm:pt modelId="{310473AA-DD2F-4DF9-A991-26E1EAEDD744}" type="pres">
      <dgm:prSet presAssocID="{A52800E9-5F2E-41F1-AD69-288DBB97E60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0064352-E918-4054-BB3E-E12123F7B808}" type="pres">
      <dgm:prSet presAssocID="{8F8BCA50-D4D1-42FA-B1DB-CB13A7284111}" presName="composite" presStyleCnt="0"/>
      <dgm:spPr/>
    </dgm:pt>
    <dgm:pt modelId="{5B66F88B-C983-45DD-83B9-3E72719FDB54}" type="pres">
      <dgm:prSet presAssocID="{8F8BCA50-D4D1-42FA-B1DB-CB13A7284111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FF9F11-EC4C-4C81-8E84-54481D4AFE0D}" type="pres">
      <dgm:prSet presAssocID="{8F8BCA50-D4D1-42FA-B1DB-CB13A7284111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B86096-7BC5-4B40-8E3E-1FA22861C5B4}" type="pres">
      <dgm:prSet presAssocID="{E37868D6-EB54-4F97-A08D-55E315777506}" presName="sp" presStyleCnt="0"/>
      <dgm:spPr/>
    </dgm:pt>
    <dgm:pt modelId="{B97A5C6E-E5CC-43F1-B530-84FFFD0DACDC}" type="pres">
      <dgm:prSet presAssocID="{1A05C904-9404-43F4-A9C0-25CFEC84EAF1}" presName="composite" presStyleCnt="0"/>
      <dgm:spPr/>
    </dgm:pt>
    <dgm:pt modelId="{AF2CEFE5-98EA-4EA1-A573-2DC0AAF70C79}" type="pres">
      <dgm:prSet presAssocID="{1A05C904-9404-43F4-A9C0-25CFEC84EAF1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2D349A-FF9D-466B-9CDB-7DB7BDF485DC}" type="pres">
      <dgm:prSet presAssocID="{1A05C904-9404-43F4-A9C0-25CFEC84EAF1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F57549-692C-4CFF-AF54-2A1668533B95}" type="pres">
      <dgm:prSet presAssocID="{4CED7FE2-99F8-40EF-9BDE-635E475059CA}" presName="sp" presStyleCnt="0"/>
      <dgm:spPr/>
    </dgm:pt>
    <dgm:pt modelId="{1D687775-622C-4D6A-B8F7-B8D08CF93858}" type="pres">
      <dgm:prSet presAssocID="{50989444-0E1F-4EB9-A392-D0E89169A0A2}" presName="composite" presStyleCnt="0"/>
      <dgm:spPr/>
    </dgm:pt>
    <dgm:pt modelId="{746CCD40-A85C-4896-AF41-031C73986CA1}" type="pres">
      <dgm:prSet presAssocID="{50989444-0E1F-4EB9-A392-D0E89169A0A2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E71ACF-620E-49F5-A274-73750019B4D8}" type="pres">
      <dgm:prSet presAssocID="{50989444-0E1F-4EB9-A392-D0E89169A0A2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A81891-B2B2-4E1F-A2E6-9DAA053474D5}" type="pres">
      <dgm:prSet presAssocID="{9392458C-9AAE-49AB-942C-578336E21AF8}" presName="sp" presStyleCnt="0"/>
      <dgm:spPr/>
    </dgm:pt>
    <dgm:pt modelId="{6D80E822-1388-4F1F-93DA-05FA96E34A87}" type="pres">
      <dgm:prSet presAssocID="{7C333E7A-A141-4731-A541-32D7E9696005}" presName="composite" presStyleCnt="0"/>
      <dgm:spPr/>
    </dgm:pt>
    <dgm:pt modelId="{B37AE617-92BF-468D-AF2F-1EB07F1653F6}" type="pres">
      <dgm:prSet presAssocID="{7C333E7A-A141-4731-A541-32D7E9696005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734C36-857D-4005-8740-481F2F232E3F}" type="pres">
      <dgm:prSet presAssocID="{7C333E7A-A141-4731-A541-32D7E9696005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B19475-0D73-4E83-982D-0F610C4E373F}" type="presOf" srcId="{A52800E9-5F2E-41F1-AD69-288DBB97E608}" destId="{310473AA-DD2F-4DF9-A991-26E1EAEDD744}" srcOrd="0" destOrd="0" presId="urn:microsoft.com/office/officeart/2005/8/layout/chevron2"/>
    <dgm:cxn modelId="{231B4869-D630-49A4-ABF3-FF07BEF59F05}" type="presOf" srcId="{8F8BCA50-D4D1-42FA-B1DB-CB13A7284111}" destId="{5B66F88B-C983-45DD-83B9-3E72719FDB54}" srcOrd="0" destOrd="0" presId="urn:microsoft.com/office/officeart/2005/8/layout/chevron2"/>
    <dgm:cxn modelId="{57C873DA-24B1-494D-B04A-533B789E5AFC}" type="presOf" srcId="{50989444-0E1F-4EB9-A392-D0E89169A0A2}" destId="{746CCD40-A85C-4896-AF41-031C73986CA1}" srcOrd="0" destOrd="0" presId="urn:microsoft.com/office/officeart/2005/8/layout/chevron2"/>
    <dgm:cxn modelId="{74485830-BA4D-4411-8092-AD5F80F5350B}" srcId="{A52800E9-5F2E-41F1-AD69-288DBB97E608}" destId="{1A05C904-9404-43F4-A9C0-25CFEC84EAF1}" srcOrd="1" destOrd="0" parTransId="{3FA1A1E4-66D2-4C9F-A02E-C9225B0284F4}" sibTransId="{4CED7FE2-99F8-40EF-9BDE-635E475059CA}"/>
    <dgm:cxn modelId="{CF28B2B8-A281-4ED9-87D8-247A24AC7637}" type="presOf" srcId="{7C333E7A-A141-4731-A541-32D7E9696005}" destId="{B37AE617-92BF-468D-AF2F-1EB07F1653F6}" srcOrd="0" destOrd="0" presId="urn:microsoft.com/office/officeart/2005/8/layout/chevron2"/>
    <dgm:cxn modelId="{3E64E508-F2E7-4AA7-AAED-FF0E98A767E9}" srcId="{A52800E9-5F2E-41F1-AD69-288DBB97E608}" destId="{8F8BCA50-D4D1-42FA-B1DB-CB13A7284111}" srcOrd="0" destOrd="0" parTransId="{DE4A71A2-DCA7-405A-AE1A-D5EE34E491BB}" sibTransId="{E37868D6-EB54-4F97-A08D-55E315777506}"/>
    <dgm:cxn modelId="{B317AA97-63D2-4252-BB1C-BA3516AB8434}" srcId="{A52800E9-5F2E-41F1-AD69-288DBB97E608}" destId="{7C333E7A-A141-4731-A541-32D7E9696005}" srcOrd="3" destOrd="0" parTransId="{56117345-3334-4BA1-BA0B-C9C7EBAA4E6B}" sibTransId="{8B22BF27-DABB-4F6F-A8E4-D8938DB0ABAC}"/>
    <dgm:cxn modelId="{609EC623-064A-45DB-9039-7094BAD3469A}" type="presOf" srcId="{C66B6DD9-5ED2-439C-8DAD-B50E5B7854AC}" destId="{D5FF9F11-EC4C-4C81-8E84-54481D4AFE0D}" srcOrd="0" destOrd="0" presId="urn:microsoft.com/office/officeart/2005/8/layout/chevron2"/>
    <dgm:cxn modelId="{3786E72D-8E25-4842-A496-72CF5C2C7D02}" srcId="{50989444-0E1F-4EB9-A392-D0E89169A0A2}" destId="{FF6B8F23-D2AC-4CB1-9D2A-20A28A55B9A4}" srcOrd="0" destOrd="0" parTransId="{440F0E3C-2242-47DB-ADA1-89B9100C5F48}" sibTransId="{FC07A7B5-0C6C-4765-874D-EE9DB0827579}"/>
    <dgm:cxn modelId="{BD8FDC47-6818-43CC-A48B-15227980CD5D}" srcId="{A52800E9-5F2E-41F1-AD69-288DBB97E608}" destId="{50989444-0E1F-4EB9-A392-D0E89169A0A2}" srcOrd="2" destOrd="0" parTransId="{F3A9848F-9976-44F2-B2B1-90A5A1DF1C46}" sibTransId="{9392458C-9AAE-49AB-942C-578336E21AF8}"/>
    <dgm:cxn modelId="{4D037D97-5711-4582-B131-177654F10F20}" srcId="{7C333E7A-A141-4731-A541-32D7E9696005}" destId="{540AC1AB-D1F6-4B1B-A9E8-B861680D37CD}" srcOrd="0" destOrd="0" parTransId="{6DFC9AC8-7346-4940-BD5F-165C4F68A77B}" sibTransId="{9812D5EB-9618-435D-96D7-A99AEB4F5322}"/>
    <dgm:cxn modelId="{D989E1AA-7A0C-42DB-9C58-55BABA1985B2}" type="presOf" srcId="{540AC1AB-D1F6-4B1B-A9E8-B861680D37CD}" destId="{0E734C36-857D-4005-8740-481F2F232E3F}" srcOrd="0" destOrd="0" presId="urn:microsoft.com/office/officeart/2005/8/layout/chevron2"/>
    <dgm:cxn modelId="{6565CBF8-1453-49ED-86D3-1F75DA3D68C8}" type="presOf" srcId="{1A05C904-9404-43F4-A9C0-25CFEC84EAF1}" destId="{AF2CEFE5-98EA-4EA1-A573-2DC0AAF70C79}" srcOrd="0" destOrd="0" presId="urn:microsoft.com/office/officeart/2005/8/layout/chevron2"/>
    <dgm:cxn modelId="{B5C9C7B3-3467-4E67-80FC-14BF7554C939}" type="presOf" srcId="{FF6B8F23-D2AC-4CB1-9D2A-20A28A55B9A4}" destId="{68E71ACF-620E-49F5-A274-73750019B4D8}" srcOrd="0" destOrd="0" presId="urn:microsoft.com/office/officeart/2005/8/layout/chevron2"/>
    <dgm:cxn modelId="{06F5E47B-EA3C-4C8C-AD93-2FDEBB50D473}" srcId="{1A05C904-9404-43F4-A9C0-25CFEC84EAF1}" destId="{9F744830-E63F-41F4-8AF5-DF6CA7A37909}" srcOrd="0" destOrd="0" parTransId="{EB3F21C1-674A-4D26-A2D1-DFBA42FCB9C8}" sibTransId="{82EBA276-5E14-4BBC-BFF3-7EC234BEC8E3}"/>
    <dgm:cxn modelId="{940594D4-1250-4214-94BD-60E420BC5412}" srcId="{8F8BCA50-D4D1-42FA-B1DB-CB13A7284111}" destId="{C66B6DD9-5ED2-439C-8DAD-B50E5B7854AC}" srcOrd="0" destOrd="0" parTransId="{510616A4-C7F8-4F6A-8EEE-CE81C74D4976}" sibTransId="{0034E2CE-6071-4029-8D64-905A37F000E2}"/>
    <dgm:cxn modelId="{9ED0585B-C4BB-4CC3-86E5-7242FCE50318}" type="presOf" srcId="{9F744830-E63F-41F4-8AF5-DF6CA7A37909}" destId="{B82D349A-FF9D-466B-9CDB-7DB7BDF485DC}" srcOrd="0" destOrd="0" presId="urn:microsoft.com/office/officeart/2005/8/layout/chevron2"/>
    <dgm:cxn modelId="{296DAC5F-E55E-4F2A-90D0-77A8F1133274}" type="presParOf" srcId="{310473AA-DD2F-4DF9-A991-26E1EAEDD744}" destId="{60064352-E918-4054-BB3E-E12123F7B808}" srcOrd="0" destOrd="0" presId="urn:microsoft.com/office/officeart/2005/8/layout/chevron2"/>
    <dgm:cxn modelId="{0027F383-7491-400C-8D40-49F99BD5AA84}" type="presParOf" srcId="{60064352-E918-4054-BB3E-E12123F7B808}" destId="{5B66F88B-C983-45DD-83B9-3E72719FDB54}" srcOrd="0" destOrd="0" presId="urn:microsoft.com/office/officeart/2005/8/layout/chevron2"/>
    <dgm:cxn modelId="{42A81919-7598-4E16-907F-F221F667D49F}" type="presParOf" srcId="{60064352-E918-4054-BB3E-E12123F7B808}" destId="{D5FF9F11-EC4C-4C81-8E84-54481D4AFE0D}" srcOrd="1" destOrd="0" presId="urn:microsoft.com/office/officeart/2005/8/layout/chevron2"/>
    <dgm:cxn modelId="{9C2C2E94-9987-4967-9350-C3D62DDECF45}" type="presParOf" srcId="{310473AA-DD2F-4DF9-A991-26E1EAEDD744}" destId="{50B86096-7BC5-4B40-8E3E-1FA22861C5B4}" srcOrd="1" destOrd="0" presId="urn:microsoft.com/office/officeart/2005/8/layout/chevron2"/>
    <dgm:cxn modelId="{1DF7F89E-D859-4B3B-81EB-DBA361290EF5}" type="presParOf" srcId="{310473AA-DD2F-4DF9-A991-26E1EAEDD744}" destId="{B97A5C6E-E5CC-43F1-B530-84FFFD0DACDC}" srcOrd="2" destOrd="0" presId="urn:microsoft.com/office/officeart/2005/8/layout/chevron2"/>
    <dgm:cxn modelId="{AF04A82E-179E-4103-A6E9-C099A81A9656}" type="presParOf" srcId="{B97A5C6E-E5CC-43F1-B530-84FFFD0DACDC}" destId="{AF2CEFE5-98EA-4EA1-A573-2DC0AAF70C79}" srcOrd="0" destOrd="0" presId="urn:microsoft.com/office/officeart/2005/8/layout/chevron2"/>
    <dgm:cxn modelId="{72694882-AD67-47B3-BDD5-D0575B2BAC18}" type="presParOf" srcId="{B97A5C6E-E5CC-43F1-B530-84FFFD0DACDC}" destId="{B82D349A-FF9D-466B-9CDB-7DB7BDF485DC}" srcOrd="1" destOrd="0" presId="urn:microsoft.com/office/officeart/2005/8/layout/chevron2"/>
    <dgm:cxn modelId="{466C7E69-57F0-4272-8E0F-13A392C6BC33}" type="presParOf" srcId="{310473AA-DD2F-4DF9-A991-26E1EAEDD744}" destId="{FEF57549-692C-4CFF-AF54-2A1668533B95}" srcOrd="3" destOrd="0" presId="urn:microsoft.com/office/officeart/2005/8/layout/chevron2"/>
    <dgm:cxn modelId="{9FFC8311-624D-4250-89F3-7596409519AF}" type="presParOf" srcId="{310473AA-DD2F-4DF9-A991-26E1EAEDD744}" destId="{1D687775-622C-4D6A-B8F7-B8D08CF93858}" srcOrd="4" destOrd="0" presId="urn:microsoft.com/office/officeart/2005/8/layout/chevron2"/>
    <dgm:cxn modelId="{8DD5F73C-F6C3-4C79-8AF9-305FFE0CA400}" type="presParOf" srcId="{1D687775-622C-4D6A-B8F7-B8D08CF93858}" destId="{746CCD40-A85C-4896-AF41-031C73986CA1}" srcOrd="0" destOrd="0" presId="urn:microsoft.com/office/officeart/2005/8/layout/chevron2"/>
    <dgm:cxn modelId="{31A6D9B4-B197-4F18-ADFF-66524FB18D24}" type="presParOf" srcId="{1D687775-622C-4D6A-B8F7-B8D08CF93858}" destId="{68E71ACF-620E-49F5-A274-73750019B4D8}" srcOrd="1" destOrd="0" presId="urn:microsoft.com/office/officeart/2005/8/layout/chevron2"/>
    <dgm:cxn modelId="{E6553F94-773C-4304-B285-CF8631F153B8}" type="presParOf" srcId="{310473AA-DD2F-4DF9-A991-26E1EAEDD744}" destId="{85A81891-B2B2-4E1F-A2E6-9DAA053474D5}" srcOrd="5" destOrd="0" presId="urn:microsoft.com/office/officeart/2005/8/layout/chevron2"/>
    <dgm:cxn modelId="{8BE66DE6-C77E-4FE0-B361-87BE6CC49326}" type="presParOf" srcId="{310473AA-DD2F-4DF9-A991-26E1EAEDD744}" destId="{6D80E822-1388-4F1F-93DA-05FA96E34A87}" srcOrd="6" destOrd="0" presId="urn:microsoft.com/office/officeart/2005/8/layout/chevron2"/>
    <dgm:cxn modelId="{5BF227C4-D4D0-48D9-88B4-722AA3B5D081}" type="presParOf" srcId="{6D80E822-1388-4F1F-93DA-05FA96E34A87}" destId="{B37AE617-92BF-468D-AF2F-1EB07F1653F6}" srcOrd="0" destOrd="0" presId="urn:microsoft.com/office/officeart/2005/8/layout/chevron2"/>
    <dgm:cxn modelId="{6F4FB2E1-5670-4BC9-9944-23C67B66AD90}" type="presParOf" srcId="{6D80E822-1388-4F1F-93DA-05FA96E34A87}" destId="{0E734C36-857D-4005-8740-481F2F232E3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F959D6-0FA3-4849-9213-1BFD093FE34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705CC39-65F5-46B1-9744-C5874C75B367}">
      <dgm:prSet phldrT="[Text]"/>
      <dgm:spPr/>
      <dgm:t>
        <a:bodyPr/>
        <a:lstStyle/>
        <a:p>
          <a:pPr algn="ctr"/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UU No. 2 </a:t>
          </a:r>
          <a:r>
            <a:rPr lang="en-US" dirty="0" err="1" smtClean="0">
              <a:solidFill>
                <a:schemeClr val="accent5">
                  <a:lumMod val="25000"/>
                </a:schemeClr>
              </a:solidFill>
            </a:rPr>
            <a:t>Tahun</a:t>
          </a:r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 1989 </a:t>
          </a:r>
          <a:r>
            <a:rPr lang="en-US" dirty="0" err="1" smtClean="0">
              <a:solidFill>
                <a:schemeClr val="accent5">
                  <a:lumMod val="25000"/>
                </a:schemeClr>
              </a:solidFill>
            </a:rPr>
            <a:t>tentang</a:t>
          </a:r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 </a:t>
          </a:r>
          <a:r>
            <a:rPr lang="en-US" dirty="0" err="1" smtClean="0">
              <a:solidFill>
                <a:schemeClr val="accent5">
                  <a:lumMod val="25000"/>
                </a:schemeClr>
              </a:solidFill>
            </a:rPr>
            <a:t>Sistem</a:t>
          </a:r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 </a:t>
          </a:r>
          <a:r>
            <a:rPr lang="en-US" dirty="0" err="1" smtClean="0">
              <a:solidFill>
                <a:schemeClr val="accent5">
                  <a:lumMod val="25000"/>
                </a:schemeClr>
              </a:solidFill>
            </a:rPr>
            <a:t>Pendidikan</a:t>
          </a:r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 </a:t>
          </a:r>
          <a:r>
            <a:rPr lang="en-US" dirty="0" err="1" smtClean="0">
              <a:solidFill>
                <a:schemeClr val="accent5">
                  <a:lumMod val="25000"/>
                </a:schemeClr>
              </a:solidFill>
            </a:rPr>
            <a:t>Nasional</a:t>
          </a:r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 </a:t>
          </a:r>
          <a:endParaRPr lang="en-US" dirty="0">
            <a:solidFill>
              <a:schemeClr val="accent5">
                <a:lumMod val="25000"/>
              </a:schemeClr>
            </a:solidFill>
          </a:endParaRPr>
        </a:p>
      </dgm:t>
    </dgm:pt>
    <dgm:pt modelId="{C4A7AAEC-16D2-4F7D-A72F-C254FD6BABCC}" type="parTrans" cxnId="{B1C6DA96-6503-49D3-9D80-931257A3B229}">
      <dgm:prSet/>
      <dgm:spPr/>
      <dgm:t>
        <a:bodyPr/>
        <a:lstStyle/>
        <a:p>
          <a:pPr algn="ctr"/>
          <a:endParaRPr lang="en-US">
            <a:solidFill>
              <a:schemeClr val="accent5">
                <a:lumMod val="25000"/>
              </a:schemeClr>
            </a:solidFill>
          </a:endParaRPr>
        </a:p>
      </dgm:t>
    </dgm:pt>
    <dgm:pt modelId="{88F0498E-A6E4-48A6-B172-D3F4AF1ECA1D}" type="sibTrans" cxnId="{B1C6DA96-6503-49D3-9D80-931257A3B229}">
      <dgm:prSet/>
      <dgm:spPr/>
      <dgm:t>
        <a:bodyPr/>
        <a:lstStyle/>
        <a:p>
          <a:pPr algn="ctr"/>
          <a:endParaRPr lang="en-US">
            <a:solidFill>
              <a:schemeClr val="accent5">
                <a:lumMod val="25000"/>
              </a:schemeClr>
            </a:solidFill>
          </a:endParaRPr>
        </a:p>
      </dgm:t>
    </dgm:pt>
    <dgm:pt modelId="{E0A867F5-FE31-427B-A1F4-09F594026230}">
      <dgm:prSet phldrT="[Text]"/>
      <dgm:spPr/>
      <dgm:t>
        <a:bodyPr/>
        <a:lstStyle/>
        <a:p>
          <a:pPr algn="ctr"/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SK </a:t>
          </a:r>
          <a:r>
            <a:rPr lang="en-US" dirty="0" err="1" smtClean="0">
              <a:solidFill>
                <a:schemeClr val="accent5">
                  <a:lumMod val="25000"/>
                </a:schemeClr>
              </a:solidFill>
            </a:rPr>
            <a:t>Dirjen</a:t>
          </a:r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 </a:t>
          </a:r>
          <a:r>
            <a:rPr lang="en-US" dirty="0" err="1" smtClean="0">
              <a:solidFill>
                <a:schemeClr val="accent5">
                  <a:lumMod val="25000"/>
                </a:schemeClr>
              </a:solidFill>
            </a:rPr>
            <a:t>Dikti</a:t>
          </a:r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. No.38/DIKTI/</a:t>
          </a:r>
          <a:r>
            <a:rPr lang="en-US" dirty="0" err="1" smtClean="0">
              <a:solidFill>
                <a:schemeClr val="accent5">
                  <a:lumMod val="25000"/>
                </a:schemeClr>
              </a:solidFill>
            </a:rPr>
            <a:t>Kep</a:t>
          </a:r>
          <a:r>
            <a:rPr lang="en-US" dirty="0" smtClean="0">
              <a:solidFill>
                <a:schemeClr val="accent5">
                  <a:lumMod val="25000"/>
                </a:schemeClr>
              </a:solidFill>
            </a:rPr>
            <a:t>/2003</a:t>
          </a:r>
          <a:endParaRPr lang="en-US" dirty="0">
            <a:solidFill>
              <a:schemeClr val="accent5">
                <a:lumMod val="25000"/>
              </a:schemeClr>
            </a:solidFill>
          </a:endParaRPr>
        </a:p>
      </dgm:t>
    </dgm:pt>
    <dgm:pt modelId="{F4E7CA9E-00D3-4BEB-9A9B-14A113B8B101}" type="parTrans" cxnId="{6547E9B6-40B6-443F-A5AB-A3E83168608B}">
      <dgm:prSet/>
      <dgm:spPr/>
      <dgm:t>
        <a:bodyPr/>
        <a:lstStyle/>
        <a:p>
          <a:pPr algn="ctr"/>
          <a:endParaRPr lang="en-US">
            <a:solidFill>
              <a:schemeClr val="accent5">
                <a:lumMod val="25000"/>
              </a:schemeClr>
            </a:solidFill>
          </a:endParaRPr>
        </a:p>
      </dgm:t>
    </dgm:pt>
    <dgm:pt modelId="{B06FA0BF-A5A8-412D-AAD2-5592460E1951}" type="sibTrans" cxnId="{6547E9B6-40B6-443F-A5AB-A3E83168608B}">
      <dgm:prSet/>
      <dgm:spPr/>
      <dgm:t>
        <a:bodyPr/>
        <a:lstStyle/>
        <a:p>
          <a:pPr algn="ctr"/>
          <a:endParaRPr lang="en-US">
            <a:solidFill>
              <a:schemeClr val="accent5">
                <a:lumMod val="25000"/>
              </a:schemeClr>
            </a:solidFill>
          </a:endParaRPr>
        </a:p>
      </dgm:t>
    </dgm:pt>
    <dgm:pt modelId="{00CB56C8-A552-4C6B-B708-48CBA2B97A80}" type="pres">
      <dgm:prSet presAssocID="{E2F959D6-0FA3-4849-9213-1BFD093FE34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8CB1AF6-4202-4289-9708-27425BB4C911}" type="pres">
      <dgm:prSet presAssocID="{F705CC39-65F5-46B1-9744-C5874C75B367}" presName="parentText" presStyleLbl="node1" presStyleIdx="0" presStyleCnt="2" custLinFactY="-907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A1603F-2D8F-4729-B129-2CFC9E7D8623}" type="pres">
      <dgm:prSet presAssocID="{88F0498E-A6E4-48A6-B172-D3F4AF1ECA1D}" presName="spacer" presStyleCnt="0"/>
      <dgm:spPr/>
    </dgm:pt>
    <dgm:pt modelId="{6BB9CF35-D683-4F72-9002-B2D6EC4FD635}" type="pres">
      <dgm:prSet presAssocID="{E0A867F5-FE31-427B-A1F4-09F594026230}" presName="parentText" presStyleLbl="node1" presStyleIdx="1" presStyleCnt="2" custLinFactNeighborX="-2143" custLinFactNeighborY="7402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F0CDEB-E822-4B4A-ABD9-B6F171A88924}" type="presOf" srcId="{E0A867F5-FE31-427B-A1F4-09F594026230}" destId="{6BB9CF35-D683-4F72-9002-B2D6EC4FD635}" srcOrd="0" destOrd="0" presId="urn:microsoft.com/office/officeart/2005/8/layout/vList2"/>
    <dgm:cxn modelId="{F1701377-66D0-40BC-8636-1CDE18115822}" type="presOf" srcId="{F705CC39-65F5-46B1-9744-C5874C75B367}" destId="{98CB1AF6-4202-4289-9708-27425BB4C911}" srcOrd="0" destOrd="0" presId="urn:microsoft.com/office/officeart/2005/8/layout/vList2"/>
    <dgm:cxn modelId="{690E4DE3-7719-455E-A90E-1FBA71C36803}" type="presOf" srcId="{E2F959D6-0FA3-4849-9213-1BFD093FE346}" destId="{00CB56C8-A552-4C6B-B708-48CBA2B97A80}" srcOrd="0" destOrd="0" presId="urn:microsoft.com/office/officeart/2005/8/layout/vList2"/>
    <dgm:cxn modelId="{B1C6DA96-6503-49D3-9D80-931257A3B229}" srcId="{E2F959D6-0FA3-4849-9213-1BFD093FE346}" destId="{F705CC39-65F5-46B1-9744-C5874C75B367}" srcOrd="0" destOrd="0" parTransId="{C4A7AAEC-16D2-4F7D-A72F-C254FD6BABCC}" sibTransId="{88F0498E-A6E4-48A6-B172-D3F4AF1ECA1D}"/>
    <dgm:cxn modelId="{6547E9B6-40B6-443F-A5AB-A3E83168608B}" srcId="{E2F959D6-0FA3-4849-9213-1BFD093FE346}" destId="{E0A867F5-FE31-427B-A1F4-09F594026230}" srcOrd="1" destOrd="0" parTransId="{F4E7CA9E-00D3-4BEB-9A9B-14A113B8B101}" sibTransId="{B06FA0BF-A5A8-412D-AAD2-5592460E1951}"/>
    <dgm:cxn modelId="{0B9B3A9E-0F79-4408-971A-C30020A86CCA}" type="presParOf" srcId="{00CB56C8-A552-4C6B-B708-48CBA2B97A80}" destId="{98CB1AF6-4202-4289-9708-27425BB4C911}" srcOrd="0" destOrd="0" presId="urn:microsoft.com/office/officeart/2005/8/layout/vList2"/>
    <dgm:cxn modelId="{F837B976-BD2B-45AB-8D55-524170B283F7}" type="presParOf" srcId="{00CB56C8-A552-4C6B-B708-48CBA2B97A80}" destId="{64A1603F-2D8F-4729-B129-2CFC9E7D8623}" srcOrd="1" destOrd="0" presId="urn:microsoft.com/office/officeart/2005/8/layout/vList2"/>
    <dgm:cxn modelId="{D4FD9755-CB41-485D-B3F5-509A382F53BB}" type="presParOf" srcId="{00CB56C8-A552-4C6B-B708-48CBA2B97A80}" destId="{6BB9CF35-D683-4F72-9002-B2D6EC4FD63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1B1ADA-A908-42C9-89BC-0DBB8C565C28}">
      <dsp:nvSpPr>
        <dsp:cNvPr id="0" name=""/>
        <dsp:cNvSpPr/>
      </dsp:nvSpPr>
      <dsp:spPr>
        <a:xfrm>
          <a:off x="0" y="330860"/>
          <a:ext cx="48339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3ADF4F-06FD-4541-895E-E6E43EEC3438}">
      <dsp:nvSpPr>
        <dsp:cNvPr id="0" name=""/>
        <dsp:cNvSpPr/>
      </dsp:nvSpPr>
      <dsp:spPr>
        <a:xfrm>
          <a:off x="241697" y="20900"/>
          <a:ext cx="338376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98" tIns="0" rIns="1278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chemeClr val="accent5">
                  <a:lumMod val="25000"/>
                </a:schemeClr>
              </a:solidFill>
            </a:rPr>
            <a:t>Ilmu</a:t>
          </a:r>
          <a:r>
            <a:rPr lang="en-US" sz="3200" kern="1200" dirty="0" smtClean="0">
              <a:solidFill>
                <a:schemeClr val="accent5">
                  <a:lumMod val="25000"/>
                </a:schemeClr>
              </a:solidFill>
            </a:rPr>
            <a:t> </a:t>
          </a:r>
          <a:r>
            <a:rPr lang="en-US" sz="3200" kern="1200" dirty="0" err="1" smtClean="0">
              <a:solidFill>
                <a:schemeClr val="accent5">
                  <a:lumMod val="25000"/>
                </a:schemeClr>
              </a:solidFill>
            </a:rPr>
            <a:t>Pengetahuan</a:t>
          </a:r>
          <a:endParaRPr lang="en-US" sz="3200" kern="1200" dirty="0">
            <a:solidFill>
              <a:schemeClr val="accent5">
                <a:lumMod val="25000"/>
              </a:schemeClr>
            </a:solidFill>
          </a:endParaRPr>
        </a:p>
      </dsp:txBody>
      <dsp:txXfrm>
        <a:off x="271959" y="51162"/>
        <a:ext cx="3323241" cy="559396"/>
      </dsp:txXfrm>
    </dsp:sp>
    <dsp:sp modelId="{DA1E4104-DB4B-4A12-84B3-B407E857BE97}">
      <dsp:nvSpPr>
        <dsp:cNvPr id="0" name=""/>
        <dsp:cNvSpPr/>
      </dsp:nvSpPr>
      <dsp:spPr>
        <a:xfrm>
          <a:off x="0" y="1283420"/>
          <a:ext cx="48339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0F2EA7-DB76-43D9-98E6-2DA34008A470}">
      <dsp:nvSpPr>
        <dsp:cNvPr id="0" name=""/>
        <dsp:cNvSpPr/>
      </dsp:nvSpPr>
      <dsp:spPr>
        <a:xfrm>
          <a:off x="241697" y="973460"/>
          <a:ext cx="338376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98" tIns="0" rIns="1278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chemeClr val="accent5">
                  <a:lumMod val="25000"/>
                </a:schemeClr>
              </a:solidFill>
            </a:rPr>
            <a:t>Teknologi</a:t>
          </a:r>
          <a:endParaRPr lang="en-US" sz="3200" kern="1200" dirty="0">
            <a:solidFill>
              <a:schemeClr val="accent5">
                <a:lumMod val="25000"/>
              </a:schemeClr>
            </a:solidFill>
          </a:endParaRPr>
        </a:p>
      </dsp:txBody>
      <dsp:txXfrm>
        <a:off x="271959" y="1003722"/>
        <a:ext cx="3323241" cy="559396"/>
      </dsp:txXfrm>
    </dsp:sp>
    <dsp:sp modelId="{A5AC7B4F-0344-4251-809A-1F210552B5DE}">
      <dsp:nvSpPr>
        <dsp:cNvPr id="0" name=""/>
        <dsp:cNvSpPr/>
      </dsp:nvSpPr>
      <dsp:spPr>
        <a:xfrm>
          <a:off x="0" y="2235981"/>
          <a:ext cx="483395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3985EA-ACB6-4000-BFA5-103AD84CDCE2}">
      <dsp:nvSpPr>
        <dsp:cNvPr id="0" name=""/>
        <dsp:cNvSpPr/>
      </dsp:nvSpPr>
      <dsp:spPr>
        <a:xfrm>
          <a:off x="241697" y="1926021"/>
          <a:ext cx="3383765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898" tIns="0" rIns="127898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>
              <a:solidFill>
                <a:schemeClr val="accent5">
                  <a:lumMod val="25000"/>
                </a:schemeClr>
              </a:solidFill>
            </a:rPr>
            <a:t>Seni</a:t>
          </a:r>
          <a:endParaRPr lang="en-US" sz="3200" kern="1200" dirty="0">
            <a:solidFill>
              <a:schemeClr val="accent5">
                <a:lumMod val="25000"/>
              </a:schemeClr>
            </a:solidFill>
          </a:endParaRPr>
        </a:p>
      </dsp:txBody>
      <dsp:txXfrm>
        <a:off x="271959" y="1956283"/>
        <a:ext cx="3323241" cy="55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66F88B-C983-45DD-83B9-3E72719FDB54}">
      <dsp:nvSpPr>
        <dsp:cNvPr id="0" name=""/>
        <dsp:cNvSpPr/>
      </dsp:nvSpPr>
      <dsp:spPr>
        <a:xfrm rot="5400000">
          <a:off x="-170880" y="172329"/>
          <a:ext cx="1139204" cy="7974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C00000"/>
              </a:solidFill>
            </a:rPr>
            <a:t>1</a:t>
          </a:r>
          <a:endParaRPr lang="en-US" sz="2300" kern="1200" dirty="0">
            <a:solidFill>
              <a:srgbClr val="C00000"/>
            </a:solidFill>
          </a:endParaRPr>
        </a:p>
      </dsp:txBody>
      <dsp:txXfrm rot="-5400000">
        <a:off x="1" y="400171"/>
        <a:ext cx="797443" cy="341761"/>
      </dsp:txXfrm>
    </dsp:sp>
    <dsp:sp modelId="{D5FF9F11-EC4C-4C81-8E84-54481D4AFE0D}">
      <dsp:nvSpPr>
        <dsp:cNvPr id="0" name=""/>
        <dsp:cNvSpPr/>
      </dsp:nvSpPr>
      <dsp:spPr>
        <a:xfrm rot="5400000">
          <a:off x="3914680" y="-3115787"/>
          <a:ext cx="740483" cy="69749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29210" rIns="29210" bIns="29210" numCol="1" spcCol="1270" anchor="ctr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600" kern="1200" dirty="0" err="1" smtClean="0">
              <a:solidFill>
                <a:srgbClr val="C00000"/>
              </a:solidFill>
            </a:rPr>
            <a:t>Landasan</a:t>
          </a:r>
          <a:r>
            <a:rPr lang="en-US" sz="4600" kern="1200" dirty="0" smtClean="0">
              <a:solidFill>
                <a:srgbClr val="C00000"/>
              </a:solidFill>
            </a:rPr>
            <a:t> </a:t>
          </a:r>
          <a:r>
            <a:rPr lang="en-US" sz="4600" kern="1200" dirty="0" err="1" smtClean="0">
              <a:solidFill>
                <a:srgbClr val="C00000"/>
              </a:solidFill>
            </a:rPr>
            <a:t>Historis</a:t>
          </a:r>
          <a:endParaRPr lang="en-US" sz="4600" kern="1200" dirty="0">
            <a:solidFill>
              <a:srgbClr val="C00000"/>
            </a:solidFill>
          </a:endParaRPr>
        </a:p>
      </dsp:txBody>
      <dsp:txXfrm rot="-5400000">
        <a:off x="797444" y="37596"/>
        <a:ext cx="6938809" cy="668189"/>
      </dsp:txXfrm>
    </dsp:sp>
    <dsp:sp modelId="{AF2CEFE5-98EA-4EA1-A573-2DC0AAF70C79}">
      <dsp:nvSpPr>
        <dsp:cNvPr id="0" name=""/>
        <dsp:cNvSpPr/>
      </dsp:nvSpPr>
      <dsp:spPr>
        <a:xfrm rot="5400000">
          <a:off x="-170880" y="1163228"/>
          <a:ext cx="1139204" cy="7974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C00000"/>
              </a:solidFill>
            </a:rPr>
            <a:t>2</a:t>
          </a:r>
          <a:endParaRPr lang="en-US" sz="2300" kern="1200" dirty="0">
            <a:solidFill>
              <a:srgbClr val="C00000"/>
            </a:solidFill>
          </a:endParaRPr>
        </a:p>
      </dsp:txBody>
      <dsp:txXfrm rot="-5400000">
        <a:off x="1" y="1391070"/>
        <a:ext cx="797443" cy="341761"/>
      </dsp:txXfrm>
    </dsp:sp>
    <dsp:sp modelId="{B82D349A-FF9D-466B-9CDB-7DB7BDF485DC}">
      <dsp:nvSpPr>
        <dsp:cNvPr id="0" name=""/>
        <dsp:cNvSpPr/>
      </dsp:nvSpPr>
      <dsp:spPr>
        <a:xfrm rot="5400000">
          <a:off x="3914680" y="-2124888"/>
          <a:ext cx="740483" cy="69749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29210" rIns="29210" bIns="29210" numCol="1" spcCol="1270" anchor="ctr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600" kern="1200" dirty="0" err="1" smtClean="0">
              <a:solidFill>
                <a:srgbClr val="C00000"/>
              </a:solidFill>
            </a:rPr>
            <a:t>Landasan</a:t>
          </a:r>
          <a:r>
            <a:rPr lang="en-US" sz="4600" kern="1200" dirty="0" smtClean="0">
              <a:solidFill>
                <a:srgbClr val="C00000"/>
              </a:solidFill>
            </a:rPr>
            <a:t> </a:t>
          </a:r>
          <a:r>
            <a:rPr lang="en-US" sz="4600" kern="1200" dirty="0" err="1" smtClean="0">
              <a:solidFill>
                <a:srgbClr val="C00000"/>
              </a:solidFill>
            </a:rPr>
            <a:t>Kultural</a:t>
          </a:r>
          <a:endParaRPr lang="en-US" sz="4600" kern="1200" dirty="0">
            <a:solidFill>
              <a:srgbClr val="C00000"/>
            </a:solidFill>
          </a:endParaRPr>
        </a:p>
      </dsp:txBody>
      <dsp:txXfrm rot="-5400000">
        <a:off x="797444" y="1028495"/>
        <a:ext cx="6938809" cy="668189"/>
      </dsp:txXfrm>
    </dsp:sp>
    <dsp:sp modelId="{746CCD40-A85C-4896-AF41-031C73986CA1}">
      <dsp:nvSpPr>
        <dsp:cNvPr id="0" name=""/>
        <dsp:cNvSpPr/>
      </dsp:nvSpPr>
      <dsp:spPr>
        <a:xfrm rot="5400000">
          <a:off x="-170880" y="2154127"/>
          <a:ext cx="1139204" cy="7974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C00000"/>
              </a:solidFill>
            </a:rPr>
            <a:t>3</a:t>
          </a:r>
          <a:endParaRPr lang="en-US" sz="2300" kern="1200" dirty="0">
            <a:solidFill>
              <a:srgbClr val="C00000"/>
            </a:solidFill>
          </a:endParaRPr>
        </a:p>
      </dsp:txBody>
      <dsp:txXfrm rot="-5400000">
        <a:off x="1" y="2381969"/>
        <a:ext cx="797443" cy="341761"/>
      </dsp:txXfrm>
    </dsp:sp>
    <dsp:sp modelId="{68E71ACF-620E-49F5-A274-73750019B4D8}">
      <dsp:nvSpPr>
        <dsp:cNvPr id="0" name=""/>
        <dsp:cNvSpPr/>
      </dsp:nvSpPr>
      <dsp:spPr>
        <a:xfrm rot="5400000">
          <a:off x="3914680" y="-1133989"/>
          <a:ext cx="740483" cy="69749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29210" rIns="29210" bIns="29210" numCol="1" spcCol="1270" anchor="ctr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600" kern="1200" smtClean="0">
              <a:solidFill>
                <a:srgbClr val="C00000"/>
              </a:solidFill>
            </a:rPr>
            <a:t>Landasan Yuridis</a:t>
          </a:r>
          <a:endParaRPr lang="en-US" sz="4600" kern="1200">
            <a:solidFill>
              <a:srgbClr val="C00000"/>
            </a:solidFill>
          </a:endParaRPr>
        </a:p>
      </dsp:txBody>
      <dsp:txXfrm rot="-5400000">
        <a:off x="797444" y="2019394"/>
        <a:ext cx="6938809" cy="668189"/>
      </dsp:txXfrm>
    </dsp:sp>
    <dsp:sp modelId="{B37AE617-92BF-468D-AF2F-1EB07F1653F6}">
      <dsp:nvSpPr>
        <dsp:cNvPr id="0" name=""/>
        <dsp:cNvSpPr/>
      </dsp:nvSpPr>
      <dsp:spPr>
        <a:xfrm rot="5400000">
          <a:off x="-170880" y="3145026"/>
          <a:ext cx="1139204" cy="79744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C00000"/>
              </a:solidFill>
            </a:rPr>
            <a:t>4</a:t>
          </a:r>
          <a:endParaRPr lang="en-US" sz="2300" kern="1200" dirty="0">
            <a:solidFill>
              <a:srgbClr val="C00000"/>
            </a:solidFill>
          </a:endParaRPr>
        </a:p>
      </dsp:txBody>
      <dsp:txXfrm rot="-5400000">
        <a:off x="1" y="3372868"/>
        <a:ext cx="797443" cy="341761"/>
      </dsp:txXfrm>
    </dsp:sp>
    <dsp:sp modelId="{0E734C36-857D-4005-8740-481F2F232E3F}">
      <dsp:nvSpPr>
        <dsp:cNvPr id="0" name=""/>
        <dsp:cNvSpPr/>
      </dsp:nvSpPr>
      <dsp:spPr>
        <a:xfrm rot="5400000">
          <a:off x="3914680" y="-143090"/>
          <a:ext cx="740483" cy="697495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7152" tIns="29210" rIns="29210" bIns="29210" numCol="1" spcCol="1270" anchor="ctr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600" kern="1200" dirty="0" err="1" smtClean="0">
              <a:solidFill>
                <a:srgbClr val="C00000"/>
              </a:solidFill>
            </a:rPr>
            <a:t>Landasan</a:t>
          </a:r>
          <a:r>
            <a:rPr lang="en-US" sz="4600" kern="1200" dirty="0" smtClean="0">
              <a:solidFill>
                <a:srgbClr val="C00000"/>
              </a:solidFill>
            </a:rPr>
            <a:t> </a:t>
          </a:r>
          <a:r>
            <a:rPr lang="en-US" sz="4600" kern="1200" dirty="0" err="1" smtClean="0">
              <a:solidFill>
                <a:srgbClr val="C00000"/>
              </a:solidFill>
            </a:rPr>
            <a:t>Filosofis</a:t>
          </a:r>
          <a:endParaRPr lang="en-US" sz="4600" kern="1200" dirty="0">
            <a:solidFill>
              <a:srgbClr val="C00000"/>
            </a:solidFill>
          </a:endParaRPr>
        </a:p>
      </dsp:txBody>
      <dsp:txXfrm rot="-5400000">
        <a:off x="797444" y="3010293"/>
        <a:ext cx="6938809" cy="6681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B1AF6-4202-4289-9708-27425BB4C911}">
      <dsp:nvSpPr>
        <dsp:cNvPr id="0" name=""/>
        <dsp:cNvSpPr/>
      </dsp:nvSpPr>
      <dsp:spPr>
        <a:xfrm>
          <a:off x="0" y="142877"/>
          <a:ext cx="3333752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5">
                  <a:lumMod val="25000"/>
                </a:schemeClr>
              </a:solidFill>
            </a:rPr>
            <a:t>UU No. 2 </a:t>
          </a:r>
          <a:r>
            <a:rPr lang="en-US" sz="2000" kern="1200" dirty="0" err="1" smtClean="0">
              <a:solidFill>
                <a:schemeClr val="accent5">
                  <a:lumMod val="25000"/>
                </a:schemeClr>
              </a:solidFill>
            </a:rPr>
            <a:t>Tahun</a:t>
          </a:r>
          <a:r>
            <a:rPr lang="en-US" sz="2000" kern="1200" dirty="0" smtClean="0">
              <a:solidFill>
                <a:schemeClr val="accent5">
                  <a:lumMod val="25000"/>
                </a:schemeClr>
              </a:solidFill>
            </a:rPr>
            <a:t> 1989 </a:t>
          </a:r>
          <a:r>
            <a:rPr lang="en-US" sz="2000" kern="1200" dirty="0" err="1" smtClean="0">
              <a:solidFill>
                <a:schemeClr val="accent5">
                  <a:lumMod val="25000"/>
                </a:schemeClr>
              </a:solidFill>
            </a:rPr>
            <a:t>tentang</a:t>
          </a:r>
          <a:r>
            <a:rPr lang="en-US" sz="2000" kern="1200" dirty="0" smtClean="0">
              <a:solidFill>
                <a:schemeClr val="accent5">
                  <a:lumMod val="25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accent5">
                  <a:lumMod val="25000"/>
                </a:schemeClr>
              </a:solidFill>
            </a:rPr>
            <a:t>Sistem</a:t>
          </a:r>
          <a:r>
            <a:rPr lang="en-US" sz="2000" kern="1200" dirty="0" smtClean="0">
              <a:solidFill>
                <a:schemeClr val="accent5">
                  <a:lumMod val="25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accent5">
                  <a:lumMod val="25000"/>
                </a:schemeClr>
              </a:solidFill>
            </a:rPr>
            <a:t>Pendidikan</a:t>
          </a:r>
          <a:r>
            <a:rPr lang="en-US" sz="2000" kern="1200" dirty="0" smtClean="0">
              <a:solidFill>
                <a:schemeClr val="accent5">
                  <a:lumMod val="25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accent5">
                  <a:lumMod val="25000"/>
                </a:schemeClr>
              </a:solidFill>
            </a:rPr>
            <a:t>Nasional</a:t>
          </a:r>
          <a:r>
            <a:rPr lang="en-US" sz="2000" kern="1200" dirty="0" smtClean="0">
              <a:solidFill>
                <a:schemeClr val="accent5">
                  <a:lumMod val="25000"/>
                </a:schemeClr>
              </a:solidFill>
            </a:rPr>
            <a:t> </a:t>
          </a:r>
          <a:endParaRPr lang="en-US" sz="2000" kern="1200" dirty="0">
            <a:solidFill>
              <a:schemeClr val="accent5">
                <a:lumMod val="25000"/>
              </a:schemeClr>
            </a:solidFill>
          </a:endParaRPr>
        </a:p>
      </dsp:txBody>
      <dsp:txXfrm>
        <a:off x="37696" y="180573"/>
        <a:ext cx="3258360" cy="696808"/>
      </dsp:txXfrm>
    </dsp:sp>
    <dsp:sp modelId="{6BB9CF35-D683-4F72-9002-B2D6EC4FD635}">
      <dsp:nvSpPr>
        <dsp:cNvPr id="0" name=""/>
        <dsp:cNvSpPr/>
      </dsp:nvSpPr>
      <dsp:spPr>
        <a:xfrm>
          <a:off x="0" y="1143008"/>
          <a:ext cx="3333752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accent5">
                  <a:lumMod val="25000"/>
                </a:schemeClr>
              </a:solidFill>
            </a:rPr>
            <a:t>SK </a:t>
          </a:r>
          <a:r>
            <a:rPr lang="en-US" sz="2000" kern="1200" dirty="0" err="1" smtClean="0">
              <a:solidFill>
                <a:schemeClr val="accent5">
                  <a:lumMod val="25000"/>
                </a:schemeClr>
              </a:solidFill>
            </a:rPr>
            <a:t>Dirjen</a:t>
          </a:r>
          <a:r>
            <a:rPr lang="en-US" sz="2000" kern="1200" dirty="0" smtClean="0">
              <a:solidFill>
                <a:schemeClr val="accent5">
                  <a:lumMod val="25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accent5">
                  <a:lumMod val="25000"/>
                </a:schemeClr>
              </a:solidFill>
            </a:rPr>
            <a:t>Dikti</a:t>
          </a:r>
          <a:r>
            <a:rPr lang="en-US" sz="2000" kern="1200" dirty="0" smtClean="0">
              <a:solidFill>
                <a:schemeClr val="accent5">
                  <a:lumMod val="25000"/>
                </a:schemeClr>
              </a:solidFill>
            </a:rPr>
            <a:t>. No.38/DIKTI/</a:t>
          </a:r>
          <a:r>
            <a:rPr lang="en-US" sz="2000" kern="1200" dirty="0" err="1" smtClean="0">
              <a:solidFill>
                <a:schemeClr val="accent5">
                  <a:lumMod val="25000"/>
                </a:schemeClr>
              </a:solidFill>
            </a:rPr>
            <a:t>Kep</a:t>
          </a:r>
          <a:r>
            <a:rPr lang="en-US" sz="2000" kern="1200" dirty="0" smtClean="0">
              <a:solidFill>
                <a:schemeClr val="accent5">
                  <a:lumMod val="25000"/>
                </a:schemeClr>
              </a:solidFill>
            </a:rPr>
            <a:t>/2003</a:t>
          </a:r>
          <a:endParaRPr lang="en-US" sz="2000" kern="1200" dirty="0">
            <a:solidFill>
              <a:schemeClr val="accent5">
                <a:lumMod val="25000"/>
              </a:schemeClr>
            </a:solidFill>
          </a:endParaRPr>
        </a:p>
      </dsp:txBody>
      <dsp:txXfrm>
        <a:off x="37696" y="1180704"/>
        <a:ext cx="3258360" cy="696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9D09D3-C89B-4BB2-B393-324A00C69E15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EFA769-970E-4FEB-AA78-4B07632310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92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FA769-970E-4FEB-AA78-4B076323109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732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FA769-970E-4FEB-AA78-4B076323109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069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FA769-970E-4FEB-AA78-4B076323109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2959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FA769-970E-4FEB-AA78-4B076323109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1243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FA769-970E-4FEB-AA78-4B076323109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917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FA769-970E-4FEB-AA78-4B076323109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3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FA769-970E-4FEB-AA78-4B076323109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73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FA769-970E-4FEB-AA78-4B076323109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585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FA769-970E-4FEB-AA78-4B076323109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182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FA769-970E-4FEB-AA78-4B076323109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119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FA769-970E-4FEB-AA78-4B076323109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41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FA769-970E-4FEB-AA78-4B076323109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641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FA769-970E-4FEB-AA78-4B076323109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153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667000"/>
            <a:ext cx="7772400" cy="1447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648200"/>
            <a:ext cx="64008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8D49541-978E-4927-803F-B24162C672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08AB2-5172-4B0A-896D-51A8E66A11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E42BB-23F9-4F36-8DCE-4955C9715D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B4033-AE00-424B-931C-C54CDD4703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46B81-1DAD-4C05-9E5B-374AEC7C24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ED49B-DBAE-4D7D-ACF2-835A9585B5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7954C-9615-444F-87A1-49AEDA70AB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FB00E1-F07C-49CC-8D3D-D3A9B4F781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D9DA6-0F02-4AA2-9951-AB286A2369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9113AF-6234-4F42-BB32-4645163CB4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6C04A4-630B-484D-ADA2-852D956C81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28600"/>
            <a:ext cx="701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594A8602-FD4D-45D2-8D68-EC8E6EBBEBDC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95800" y="609600"/>
            <a:ext cx="4038600" cy="2800767"/>
          </a:xfrm>
        </p:spPr>
        <p:txBody>
          <a:bodyPr>
            <a:spAutoFit/>
          </a:bodyPr>
          <a:lstStyle/>
          <a:p>
            <a:pPr algn="r"/>
            <a:r>
              <a:rPr lang="en-US" b="1" i="1" dirty="0" smtClean="0">
                <a:solidFill>
                  <a:srgbClr val="FFFFFF"/>
                </a:solidFill>
              </a:rPr>
              <a:t>LANDASAN DAN TUJUAN PENDIDIKAN PANCASILA</a:t>
            </a:r>
            <a:endParaRPr lang="en-US" b="1" i="1" dirty="0">
              <a:solidFill>
                <a:srgbClr val="FFFFFF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5486400"/>
            <a:ext cx="6400800" cy="579438"/>
          </a:xfrm>
        </p:spPr>
        <p:txBody>
          <a:bodyPr>
            <a:spAutoFit/>
          </a:bodyPr>
          <a:lstStyle/>
          <a:p>
            <a:r>
              <a:rPr lang="en-US" b="1" dirty="0" smtClean="0">
                <a:solidFill>
                  <a:srgbClr val="FFFFFF"/>
                </a:solidFill>
              </a:rPr>
              <a:t>Dr. </a:t>
            </a:r>
            <a:r>
              <a:rPr lang="en-US" b="1" dirty="0" err="1" smtClean="0">
                <a:solidFill>
                  <a:srgbClr val="FFFFFF"/>
                </a:solidFill>
              </a:rPr>
              <a:t>Dewi</a:t>
            </a:r>
            <a:r>
              <a:rPr lang="en-US" b="1" dirty="0" smtClean="0">
                <a:solidFill>
                  <a:srgbClr val="FFFFFF"/>
                </a:solidFill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</a:rPr>
              <a:t>Kurniasih</a:t>
            </a:r>
            <a:r>
              <a:rPr lang="en-US" b="1" dirty="0" smtClean="0">
                <a:solidFill>
                  <a:srgbClr val="FFFFFF"/>
                </a:solidFill>
              </a:rPr>
              <a:t>, </a:t>
            </a:r>
            <a:r>
              <a:rPr lang="en-US" b="1" dirty="0" err="1" smtClean="0">
                <a:solidFill>
                  <a:srgbClr val="FFFFFF"/>
                </a:solidFill>
              </a:rPr>
              <a:t>S.IP.,M.Si</a:t>
            </a:r>
            <a:r>
              <a:rPr lang="en-US" b="1" dirty="0" smtClean="0">
                <a:solidFill>
                  <a:srgbClr val="FFFFFF"/>
                </a:solidFill>
              </a:rPr>
              <a:t>.</a:t>
            </a:r>
            <a:endParaRPr lang="en-US" b="1" dirty="0">
              <a:solidFill>
                <a:srgbClr val="FFFFFF"/>
              </a:solidFill>
            </a:endParaRPr>
          </a:p>
        </p:txBody>
      </p:sp>
      <p:pic>
        <p:nvPicPr>
          <p:cNvPr id="2053" name="Picture 5" descr="https://encrypted-tbn1.gstatic.com/images?q=tbn:ANd9GcQ3j58UK24b5u-Is4LxoqdOr5iTp1AUULWYwpq595Mx6u9Cl8wOpXiQl9ZCu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16" y="3804216"/>
            <a:ext cx="1214446" cy="1339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76" y="228600"/>
            <a:ext cx="4143404" cy="1343012"/>
          </a:xfrm>
        </p:spPr>
        <p:txBody>
          <a:bodyPr/>
          <a:lstStyle/>
          <a:p>
            <a:r>
              <a:rPr lang="en-US" b="1" dirty="0" smtClean="0"/>
              <a:t>TUJUAN  </a:t>
            </a:r>
            <a:br>
              <a:rPr lang="en-US" b="1" dirty="0" smtClean="0"/>
            </a:br>
            <a:r>
              <a:rPr lang="en-US" b="1" dirty="0" smtClean="0"/>
              <a:t>Pend. </a:t>
            </a:r>
            <a:r>
              <a:rPr lang="en-US" b="1" dirty="0" err="1"/>
              <a:t>P</a:t>
            </a:r>
            <a:r>
              <a:rPr lang="en-US" b="1" dirty="0" err="1" smtClean="0"/>
              <a:t>ancasila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 bwMode="auto">
          <a:xfrm>
            <a:off x="214282" y="1785926"/>
            <a:ext cx="8715436" cy="492922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Mengarahkan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perhatian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pada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moral yang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diharapkan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terwujud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dalam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kehidupan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sehari-hari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yaitu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perilaku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yang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memancarkan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iman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dan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taqwa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terhadap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Tuhan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Yang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Maha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Esa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dalam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masyarakat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yang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terdiri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atas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berbagai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golongan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agama,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kebudayaan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dan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beraneka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ragam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kepentingan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,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perilaku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yang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mendukung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kerakyatan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yang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mengutamakan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kepentingan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bersama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di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atas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kepentingan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perorangan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dan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golongan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sehingga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perbedaan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pemikiran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diarahkan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pada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perilaku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yang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mendukung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upaya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terwujudnya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keadilan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sosial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bagi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seluruh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2">
                    <a:lumMod val="25000"/>
                  </a:schemeClr>
                </a:solidFill>
              </a:rPr>
              <a:t>rakyat</a:t>
            </a:r>
            <a: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  <a:t> Indonesia.</a:t>
            </a:r>
            <a:br>
              <a:rPr lang="en-US" sz="2200" dirty="0" smtClean="0">
                <a:solidFill>
                  <a:schemeClr val="accent2">
                    <a:lumMod val="25000"/>
                  </a:schemeClr>
                </a:solidFill>
              </a:rPr>
            </a:br>
            <a:endParaRPr kumimoji="0" lang="en-US" sz="22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25000"/>
                </a:schemeClr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642910" y="-24"/>
          <a:ext cx="3333752" cy="2143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gular Pentagon 3"/>
          <p:cNvSpPr/>
          <p:nvPr/>
        </p:nvSpPr>
        <p:spPr bwMode="auto">
          <a:xfrm>
            <a:off x="500034" y="357166"/>
            <a:ext cx="8215370" cy="6143668"/>
          </a:xfrm>
          <a:prstGeom prst="pentag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Menghasilkan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peserta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didik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beriman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bertakwa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kepada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Tuhan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Maha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Esa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berperikemanusiaan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yang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adil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dan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beradab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mendukung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kerakyatan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guna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mewujudkan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keadilan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sosial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1">
                    <a:lumMod val="50000"/>
                  </a:schemeClr>
                </a:solidFill>
              </a:rPr>
              <a:t>dalam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smtClean="0">
                <a:solidFill>
                  <a:schemeClr val="accent1">
                    <a:lumMod val="50000"/>
                  </a:schemeClr>
                </a:solidFill>
              </a:rPr>
              <a:t>masyarakat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SIKAP  &amp;  PERILAKU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643050"/>
            <a:ext cx="8429684" cy="514353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kemampuan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mengambil</a:t>
            </a:r>
            <a:r>
              <a:rPr lang="en-US" sz="2800" dirty="0" smtClean="0"/>
              <a:t> </a:t>
            </a:r>
            <a:r>
              <a:rPr lang="en-US" sz="2800" dirty="0" err="1" smtClean="0"/>
              <a:t>sikap</a:t>
            </a:r>
            <a:r>
              <a:rPr lang="en-US" sz="2800" dirty="0" smtClean="0"/>
              <a:t> yang </a:t>
            </a:r>
            <a:r>
              <a:rPr lang="en-US" sz="2800" dirty="0" err="1" smtClean="0"/>
              <a:t>bertanggungjawab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hati</a:t>
            </a:r>
            <a:r>
              <a:rPr lang="en-US" sz="2800" dirty="0" smtClean="0"/>
              <a:t> </a:t>
            </a:r>
            <a:r>
              <a:rPr lang="en-US" sz="2800" dirty="0" err="1" smtClean="0"/>
              <a:t>nuraninya</a:t>
            </a:r>
            <a:r>
              <a:rPr lang="en-US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kemampuan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mengenali</a:t>
            </a:r>
            <a:r>
              <a:rPr lang="en-US" sz="2800" dirty="0" smtClean="0"/>
              <a:t> </a:t>
            </a:r>
            <a:r>
              <a:rPr lang="en-US" sz="2800" dirty="0" err="1" smtClean="0"/>
              <a:t>masalah</a:t>
            </a:r>
            <a:r>
              <a:rPr lang="en-US" sz="2800" dirty="0" smtClean="0"/>
              <a:t> </a:t>
            </a:r>
            <a:r>
              <a:rPr lang="en-US" sz="2800" dirty="0" err="1" smtClean="0"/>
              <a:t>hidup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kesejahteraan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cara-cara</a:t>
            </a:r>
            <a:r>
              <a:rPr lang="en-US" sz="2800" dirty="0" smtClean="0"/>
              <a:t> </a:t>
            </a:r>
            <a:r>
              <a:rPr lang="en-US" sz="2800" dirty="0" err="1" smtClean="0"/>
              <a:t>pemecahannya</a:t>
            </a:r>
            <a:r>
              <a:rPr lang="en-US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Mengenali</a:t>
            </a:r>
            <a:r>
              <a:rPr lang="en-US" sz="2800" dirty="0" smtClean="0"/>
              <a:t> </a:t>
            </a:r>
            <a:r>
              <a:rPr lang="en-US" sz="2800" dirty="0" err="1" smtClean="0"/>
              <a:t>perubahan-perubahan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perkembangan</a:t>
            </a:r>
            <a:r>
              <a:rPr lang="en-US" sz="2800" dirty="0" smtClean="0"/>
              <a:t> </a:t>
            </a:r>
            <a:r>
              <a:rPr lang="en-US" sz="2800" dirty="0" err="1" smtClean="0"/>
              <a:t>ilmu</a:t>
            </a:r>
            <a:r>
              <a:rPr lang="en-US" sz="2800" dirty="0" smtClean="0"/>
              <a:t> </a:t>
            </a:r>
            <a:r>
              <a:rPr lang="en-US" sz="2800" dirty="0" err="1" smtClean="0"/>
              <a:t>pengetahuan</a:t>
            </a:r>
            <a:r>
              <a:rPr lang="en-US" sz="2800" dirty="0" smtClean="0"/>
              <a:t>, </a:t>
            </a:r>
            <a:r>
              <a:rPr lang="en-US" sz="2800" dirty="0" err="1" smtClean="0"/>
              <a:t>teknologi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seni</a:t>
            </a:r>
            <a:r>
              <a:rPr lang="en-US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Memiliki</a:t>
            </a:r>
            <a:r>
              <a:rPr lang="en-US" sz="2800" dirty="0" smtClean="0"/>
              <a:t> </a:t>
            </a:r>
            <a:r>
              <a:rPr lang="en-US" sz="2800" dirty="0" err="1" smtClean="0"/>
              <a:t>kemampuan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memaknai</a:t>
            </a:r>
            <a:r>
              <a:rPr lang="en-US" sz="2800" dirty="0" smtClean="0"/>
              <a:t> </a:t>
            </a:r>
            <a:r>
              <a:rPr lang="en-US" sz="2800" dirty="0" err="1" smtClean="0"/>
              <a:t>peristiwa</a:t>
            </a:r>
            <a:r>
              <a:rPr lang="en-US" sz="2800" dirty="0" smtClean="0"/>
              <a:t> </a:t>
            </a:r>
            <a:r>
              <a:rPr lang="en-US" sz="2800" dirty="0" err="1" smtClean="0"/>
              <a:t>sejarah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nilai-nilai</a:t>
            </a:r>
            <a:r>
              <a:rPr lang="en-US" sz="2800" dirty="0" smtClean="0"/>
              <a:t> </a:t>
            </a:r>
            <a:r>
              <a:rPr lang="en-US" sz="2800" dirty="0" err="1" smtClean="0"/>
              <a:t>budaya</a:t>
            </a:r>
            <a:r>
              <a:rPr lang="en-US" sz="2800" dirty="0" smtClean="0"/>
              <a:t> </a:t>
            </a:r>
            <a:r>
              <a:rPr lang="en-US" sz="2800" dirty="0" err="1" smtClean="0"/>
              <a:t>bangsa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menggalang</a:t>
            </a:r>
            <a:r>
              <a:rPr lang="en-US" sz="2800" dirty="0" smtClean="0"/>
              <a:t> </a:t>
            </a:r>
            <a:r>
              <a:rPr lang="en-US" sz="2800" dirty="0" err="1" smtClean="0"/>
              <a:t>persatuan</a:t>
            </a:r>
            <a:r>
              <a:rPr lang="en-US" sz="2800" dirty="0" smtClean="0"/>
              <a:t> Indonesia.</a:t>
            </a:r>
            <a:br>
              <a:rPr lang="en-US" sz="2800" dirty="0" smtClean="0"/>
            </a:b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SEKIAN &amp; TERIMA KASIH</a:t>
            </a:r>
            <a:endParaRPr lang="en-US" dirty="0"/>
          </a:p>
        </p:txBody>
      </p:sp>
      <p:pic>
        <p:nvPicPr>
          <p:cNvPr id="6146" name="Picture 2" descr="https://encrypted-tbn0.gstatic.com/images?q=tbn:ANd9GcTYQawNcKKNQ4Ur1U2vDTvU5gVyas6pMqEwbkW34Mhy8XWoMgGJj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2000240"/>
            <a:ext cx="5505471" cy="40192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DAFTAR KELOMPOK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9257144"/>
              </p:ext>
            </p:extLst>
          </p:nvPr>
        </p:nvGraphicFramePr>
        <p:xfrm>
          <a:off x="685800" y="1981200"/>
          <a:ext cx="77724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4480"/>
                <a:gridCol w="1554480"/>
                <a:gridCol w="1554480"/>
                <a:gridCol w="1554480"/>
                <a:gridCol w="15544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KEL.1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KEL2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KEL3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KEL4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KEL5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ANDINI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HANIFA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GINA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SHELA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RIANA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SITI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DIZA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DESTA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ARITAMA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RIFKI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TRHEESA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BIBIQ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MELYANA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REXY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GUGUN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RIZKI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RAKA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ULTAN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CECEP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THOMAS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ALI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IRPAN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14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98738"/>
              </p:ext>
            </p:extLst>
          </p:nvPr>
        </p:nvGraphicFramePr>
        <p:xfrm>
          <a:off x="685800" y="1981200"/>
          <a:ext cx="7772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943100"/>
                <a:gridCol w="1943100"/>
                <a:gridCol w="19431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5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0"/>
            <a:ext cx="6781800" cy="114300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FFFFFF"/>
                </a:solidFill>
              </a:rPr>
              <a:t>DASAR  PEMIKIRAN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571472" y="3286124"/>
            <a:ext cx="3071834" cy="10001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 err="1" smtClean="0"/>
              <a:t>Pengaruh</a:t>
            </a:r>
            <a:endParaRPr kumimoji="0" lang="en-US" sz="36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Down Arrow 6"/>
          <p:cNvSpPr/>
          <p:nvPr/>
        </p:nvSpPr>
        <p:spPr bwMode="auto">
          <a:xfrm>
            <a:off x="3714744" y="3143248"/>
            <a:ext cx="1714512" cy="2000264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Hexagon 7"/>
          <p:cNvSpPr/>
          <p:nvPr/>
        </p:nvSpPr>
        <p:spPr bwMode="auto">
          <a:xfrm>
            <a:off x="2643174" y="5429264"/>
            <a:ext cx="3929090" cy="1000132"/>
          </a:xfrm>
          <a:prstGeom prst="hexag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PERUBAHAN</a:t>
            </a:r>
          </a:p>
        </p:txBody>
      </p:sp>
      <p:pic>
        <p:nvPicPr>
          <p:cNvPr id="4101" name="Picture 5" descr="https://encrypted-tbn2.gstatic.com/images?q=tbn:ANd9GcThUpW5KBHCV-75o6l02xFbouBnFcnwKLO1pQkYDDwR-5QkYcF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71860" y="1142984"/>
            <a:ext cx="2628900" cy="1743076"/>
          </a:xfrm>
          <a:prstGeom prst="rect">
            <a:avLst/>
          </a:prstGeom>
          <a:noFill/>
        </p:spPr>
      </p:pic>
      <p:sp>
        <p:nvSpPr>
          <p:cNvPr id="10" name="Oval 9"/>
          <p:cNvSpPr/>
          <p:nvPr/>
        </p:nvSpPr>
        <p:spPr bwMode="auto">
          <a:xfrm>
            <a:off x="5572132" y="3286124"/>
            <a:ext cx="3071834" cy="10001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 err="1" smtClean="0"/>
              <a:t>Pengaruh</a:t>
            </a:r>
            <a:endParaRPr kumimoji="0" lang="en-US" sz="36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6215074" y="2500306"/>
            <a:ext cx="857256" cy="5715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Oval 10"/>
          <p:cNvSpPr/>
          <p:nvPr/>
        </p:nvSpPr>
        <p:spPr bwMode="auto">
          <a:xfrm>
            <a:off x="142844" y="1643050"/>
            <a:ext cx="3071834" cy="10001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 err="1" smtClean="0"/>
              <a:t>Pengaruh</a:t>
            </a:r>
            <a:endParaRPr kumimoji="0" lang="en-US" sz="36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6072198" y="1142984"/>
            <a:ext cx="3071834" cy="1000132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 err="1" smtClean="0"/>
              <a:t>Pengaruh</a:t>
            </a:r>
            <a:endParaRPr kumimoji="0" lang="en-US" sz="360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 bwMode="auto">
          <a:xfrm flipV="1">
            <a:off x="2571736" y="2857496"/>
            <a:ext cx="714380" cy="28575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rot="10800000">
            <a:off x="6143636" y="2214554"/>
            <a:ext cx="71438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s://encrypted-tbn0.gstatic.com/images?q=tbn:ANd9GcQ0QSdp689euez8CCLqwLjTo9K-1hurH5FuRVsip1PP5W9K3d9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1819276"/>
            <a:ext cx="3833821" cy="1752600"/>
          </a:xfrm>
          <a:prstGeom prst="rect">
            <a:avLst/>
          </a:prstGeom>
          <a:noFill/>
        </p:spPr>
      </p:pic>
      <p:sp>
        <p:nvSpPr>
          <p:cNvPr id="5" name="Hexagon 4"/>
          <p:cNvSpPr/>
          <p:nvPr/>
        </p:nvSpPr>
        <p:spPr bwMode="auto">
          <a:xfrm>
            <a:off x="1571604" y="585774"/>
            <a:ext cx="4000528" cy="914400"/>
          </a:xfrm>
          <a:prstGeom prst="hexago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PERUBAHAN</a:t>
            </a:r>
          </a:p>
        </p:txBody>
      </p:sp>
      <p:sp>
        <p:nvSpPr>
          <p:cNvPr id="6" name="Curved Left Arrow 5"/>
          <p:cNvSpPr/>
          <p:nvPr/>
        </p:nvSpPr>
        <p:spPr bwMode="auto">
          <a:xfrm>
            <a:off x="5786446" y="642918"/>
            <a:ext cx="2500330" cy="2643206"/>
          </a:xfrm>
          <a:prstGeom prst="curvedLeftArrow">
            <a:avLst>
              <a:gd name="adj1" fmla="val 25000"/>
              <a:gd name="adj2" fmla="val 51935"/>
              <a:gd name="adj3" fmla="val 3048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3595702" y="3786190"/>
          <a:ext cx="4833950" cy="2786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Oval 7"/>
          <p:cNvSpPr/>
          <p:nvPr/>
        </p:nvSpPr>
        <p:spPr bwMode="auto">
          <a:xfrm>
            <a:off x="500034" y="4071942"/>
            <a:ext cx="2000264" cy="7143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Agama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428596" y="5429264"/>
            <a:ext cx="2000264" cy="71438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 err="1" smtClean="0"/>
              <a:t>Budaya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2643174" y="4500570"/>
            <a:ext cx="714380" cy="28575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V="1">
            <a:off x="2571736" y="5715016"/>
            <a:ext cx="785818" cy="1428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LANDASAN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LANDASAN  HISTORIS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357158" y="1298280"/>
            <a:ext cx="8501122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5"/>
                </a:solidFill>
              </a:rPr>
              <a:t>Isi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pidato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usul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dasar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negara</a:t>
            </a:r>
            <a:r>
              <a:rPr lang="en-US" sz="2800" dirty="0" smtClean="0">
                <a:solidFill>
                  <a:schemeClr val="accent5"/>
                </a:solidFill>
              </a:rPr>
              <a:t> Indonesia yang </a:t>
            </a:r>
            <a:r>
              <a:rPr lang="en-US" sz="2800" dirty="0" err="1" smtClean="0">
                <a:solidFill>
                  <a:schemeClr val="accent5"/>
                </a:solidFill>
              </a:rPr>
              <a:t>disampaikan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oleh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tiga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orang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yaitu</a:t>
            </a:r>
            <a:r>
              <a:rPr lang="en-US" sz="2800" dirty="0" smtClean="0">
                <a:solidFill>
                  <a:schemeClr val="accent5"/>
                </a:solidFill>
              </a:rPr>
              <a:t> Mr. </a:t>
            </a:r>
            <a:r>
              <a:rPr lang="en-US" sz="2800" dirty="0" err="1" smtClean="0">
                <a:solidFill>
                  <a:schemeClr val="accent5"/>
                </a:solidFill>
              </a:rPr>
              <a:t>Muh</a:t>
            </a:r>
            <a:r>
              <a:rPr lang="en-US" sz="2800" dirty="0" smtClean="0">
                <a:solidFill>
                  <a:schemeClr val="accent5"/>
                </a:solidFill>
              </a:rPr>
              <a:t>. </a:t>
            </a:r>
            <a:r>
              <a:rPr lang="en-US" sz="2800" dirty="0" err="1" smtClean="0">
                <a:solidFill>
                  <a:schemeClr val="accent5"/>
                </a:solidFill>
              </a:rPr>
              <a:t>Yamin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banyak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kesamaannya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dengan</a:t>
            </a:r>
            <a:r>
              <a:rPr lang="en-US" sz="2800" dirty="0" smtClean="0">
                <a:solidFill>
                  <a:schemeClr val="accent5"/>
                </a:solidFill>
              </a:rPr>
              <a:t> yang </a:t>
            </a:r>
            <a:r>
              <a:rPr lang="en-US" sz="2800" dirty="0" err="1" smtClean="0">
                <a:solidFill>
                  <a:schemeClr val="accent5"/>
                </a:solidFill>
              </a:rPr>
              <a:t>disampaikan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oleh</a:t>
            </a:r>
            <a:r>
              <a:rPr lang="en-US" sz="2800" dirty="0" smtClean="0">
                <a:solidFill>
                  <a:schemeClr val="accent5"/>
                </a:solidFill>
              </a:rPr>
              <a:t> Ir. </a:t>
            </a:r>
            <a:r>
              <a:rPr lang="en-US" sz="2800" dirty="0" err="1" smtClean="0">
                <a:solidFill>
                  <a:schemeClr val="accent5"/>
                </a:solidFill>
              </a:rPr>
              <a:t>Soekarno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dan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ketika</a:t>
            </a:r>
            <a:r>
              <a:rPr lang="en-US" sz="2800" dirty="0" smtClean="0">
                <a:solidFill>
                  <a:schemeClr val="accent5"/>
                </a:solidFill>
              </a:rPr>
              <a:t> Ir. </a:t>
            </a:r>
            <a:r>
              <a:rPr lang="en-US" sz="2800" dirty="0" err="1" smtClean="0">
                <a:solidFill>
                  <a:schemeClr val="accent5"/>
                </a:solidFill>
              </a:rPr>
              <a:t>Soekarno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sampai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pada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Ekasila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gotong-royong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substansi</a:t>
            </a:r>
            <a:r>
              <a:rPr lang="en-US" sz="2800" dirty="0" smtClean="0">
                <a:solidFill>
                  <a:schemeClr val="accent5"/>
                </a:solidFill>
              </a:rPr>
              <a:t> Prof. Dr. Mr. </a:t>
            </a:r>
            <a:r>
              <a:rPr lang="en-US" sz="2800" dirty="0" err="1" smtClean="0">
                <a:solidFill>
                  <a:schemeClr val="accent5"/>
                </a:solidFill>
              </a:rPr>
              <a:t>Soepomo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berupa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negara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integralistik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hampir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identik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dengan</a:t>
            </a:r>
            <a:r>
              <a:rPr lang="en-US" sz="2800" dirty="0" smtClean="0">
                <a:solidFill>
                  <a:schemeClr val="accent5"/>
                </a:solidFill>
              </a:rPr>
              <a:t> </a:t>
            </a:r>
            <a:r>
              <a:rPr lang="en-US" sz="2800" dirty="0" err="1" smtClean="0">
                <a:solidFill>
                  <a:schemeClr val="accent5"/>
                </a:solidFill>
              </a:rPr>
              <a:t>pemikiran</a:t>
            </a:r>
            <a:r>
              <a:rPr lang="en-US" sz="2800" dirty="0" smtClean="0">
                <a:solidFill>
                  <a:schemeClr val="accent5"/>
                </a:solidFill>
              </a:rPr>
              <a:t> Ir. </a:t>
            </a:r>
            <a:r>
              <a:rPr lang="en-US" sz="2800" dirty="0" err="1" smtClean="0">
                <a:solidFill>
                  <a:schemeClr val="accent5"/>
                </a:solidFill>
              </a:rPr>
              <a:t>Soekarno</a:t>
            </a:r>
            <a:r>
              <a:rPr lang="en-US" sz="2800" dirty="0" smtClean="0">
                <a:solidFill>
                  <a:schemeClr val="accent5"/>
                </a:solidFill>
              </a:rPr>
              <a:t>. </a:t>
            </a:r>
          </a:p>
          <a:p>
            <a:pPr algn="ctr"/>
            <a:endParaRPr lang="en-US" sz="1000" dirty="0" smtClean="0">
              <a:solidFill>
                <a:schemeClr val="accent5"/>
              </a:solidFill>
            </a:endParaRPr>
          </a:p>
          <a:p>
            <a:pPr algn="ctr"/>
            <a:r>
              <a:rPr lang="en-US" sz="2800" b="1" dirty="0" err="1" smtClean="0">
                <a:solidFill>
                  <a:schemeClr val="accent5"/>
                </a:solidFill>
              </a:rPr>
              <a:t>Ada</a:t>
            </a:r>
            <a:r>
              <a:rPr lang="en-US" sz="2800" b="1" dirty="0" smtClean="0">
                <a:solidFill>
                  <a:schemeClr val="accent5"/>
                </a:solidFill>
              </a:rPr>
              <a:t> </a:t>
            </a:r>
            <a:r>
              <a:rPr lang="en-US" sz="2800" b="1" dirty="0" err="1" smtClean="0">
                <a:solidFill>
                  <a:schemeClr val="accent5"/>
                </a:solidFill>
              </a:rPr>
              <a:t>suasana</a:t>
            </a:r>
            <a:r>
              <a:rPr lang="en-US" sz="2800" b="1" dirty="0" smtClean="0">
                <a:solidFill>
                  <a:schemeClr val="accent5"/>
                </a:solidFill>
              </a:rPr>
              <a:t> </a:t>
            </a:r>
            <a:r>
              <a:rPr lang="en-US" sz="2800" b="1" dirty="0" err="1" smtClean="0">
                <a:solidFill>
                  <a:schemeClr val="accent5"/>
                </a:solidFill>
              </a:rPr>
              <a:t>kebatinan</a:t>
            </a:r>
            <a:r>
              <a:rPr lang="en-US" sz="2800" b="1" dirty="0" smtClean="0">
                <a:solidFill>
                  <a:schemeClr val="accent5"/>
                </a:solidFill>
              </a:rPr>
              <a:t>, </a:t>
            </a:r>
            <a:r>
              <a:rPr lang="en-US" sz="2800" b="1" dirty="0" err="1" smtClean="0">
                <a:solidFill>
                  <a:schemeClr val="accent5"/>
                </a:solidFill>
              </a:rPr>
              <a:t>kebijaksanaan</a:t>
            </a:r>
            <a:r>
              <a:rPr lang="en-US" sz="2800" b="1" dirty="0" smtClean="0">
                <a:solidFill>
                  <a:schemeClr val="accent5"/>
                </a:solidFill>
              </a:rPr>
              <a:t> yang </a:t>
            </a:r>
            <a:r>
              <a:rPr lang="en-US" sz="2800" b="1" dirty="0" err="1" smtClean="0">
                <a:solidFill>
                  <a:schemeClr val="accent5"/>
                </a:solidFill>
              </a:rPr>
              <a:t>kuat</a:t>
            </a:r>
            <a:r>
              <a:rPr lang="en-US" sz="2800" b="1" dirty="0" smtClean="0">
                <a:solidFill>
                  <a:schemeClr val="accent5"/>
                </a:solidFill>
              </a:rPr>
              <a:t> </a:t>
            </a:r>
            <a:r>
              <a:rPr lang="en-US" sz="2800" b="1" dirty="0" err="1" smtClean="0">
                <a:solidFill>
                  <a:schemeClr val="accent5"/>
                </a:solidFill>
              </a:rPr>
              <a:t>sekali</a:t>
            </a:r>
            <a:r>
              <a:rPr lang="en-US" sz="2800" b="1" dirty="0" smtClean="0">
                <a:solidFill>
                  <a:schemeClr val="accent5"/>
                </a:solidFill>
              </a:rPr>
              <a:t> </a:t>
            </a:r>
            <a:r>
              <a:rPr lang="en-US" sz="2800" b="1" dirty="0" err="1" smtClean="0">
                <a:solidFill>
                  <a:schemeClr val="accent5"/>
                </a:solidFill>
              </a:rPr>
              <a:t>dalam</a:t>
            </a:r>
            <a:r>
              <a:rPr lang="en-US" sz="2800" b="1" dirty="0" smtClean="0">
                <a:solidFill>
                  <a:schemeClr val="accent5"/>
                </a:solidFill>
              </a:rPr>
              <a:t> </a:t>
            </a:r>
            <a:r>
              <a:rPr lang="en-US" sz="2800" b="1" dirty="0" err="1" smtClean="0">
                <a:solidFill>
                  <a:schemeClr val="accent5"/>
                </a:solidFill>
              </a:rPr>
              <a:t>bermusyawarah</a:t>
            </a:r>
            <a:r>
              <a:rPr lang="en-US" sz="2800" b="1" dirty="0" smtClean="0">
                <a:solidFill>
                  <a:schemeClr val="accent5"/>
                </a:solidFill>
              </a:rPr>
              <a:t> </a:t>
            </a:r>
            <a:r>
              <a:rPr lang="en-US" sz="2800" b="1" dirty="0" err="1" smtClean="0">
                <a:solidFill>
                  <a:schemeClr val="accent5"/>
                </a:solidFill>
              </a:rPr>
              <a:t>para</a:t>
            </a:r>
            <a:r>
              <a:rPr lang="en-US" sz="2800" b="1" dirty="0" smtClean="0">
                <a:solidFill>
                  <a:schemeClr val="accent5"/>
                </a:solidFill>
              </a:rPr>
              <a:t> </a:t>
            </a:r>
            <a:r>
              <a:rPr lang="en-US" sz="2800" b="1" i="1" dirty="0" smtClean="0">
                <a:solidFill>
                  <a:schemeClr val="accent5"/>
                </a:solidFill>
              </a:rPr>
              <a:t>Founding Fathers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tersebut</a:t>
            </a:r>
            <a:r>
              <a:rPr lang="en-US" sz="2800" b="1" i="1" dirty="0" smtClean="0">
                <a:solidFill>
                  <a:schemeClr val="accent5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dalam</a:t>
            </a:r>
            <a:r>
              <a:rPr lang="en-US" sz="2800" b="1" i="1" dirty="0" smtClean="0">
                <a:solidFill>
                  <a:schemeClr val="accent5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menyusun</a:t>
            </a:r>
            <a:r>
              <a:rPr lang="en-US" sz="2800" b="1" i="1" dirty="0" smtClean="0">
                <a:solidFill>
                  <a:schemeClr val="accent5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dasar</a:t>
            </a:r>
            <a:r>
              <a:rPr lang="en-US" sz="2800" b="1" i="1" dirty="0" smtClean="0">
                <a:solidFill>
                  <a:schemeClr val="accent5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negara</a:t>
            </a:r>
            <a:r>
              <a:rPr lang="en-US" sz="2800" b="1" i="1" dirty="0" smtClean="0">
                <a:solidFill>
                  <a:schemeClr val="accent5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sehingga</a:t>
            </a:r>
            <a:r>
              <a:rPr lang="en-US" sz="2800" b="1" i="1" dirty="0" smtClean="0">
                <a:solidFill>
                  <a:schemeClr val="accent5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perbedaan</a:t>
            </a:r>
            <a:r>
              <a:rPr lang="en-US" sz="2800" b="1" i="1" dirty="0" smtClean="0">
                <a:solidFill>
                  <a:schemeClr val="accent5"/>
                </a:solidFill>
              </a:rPr>
              <a:t> yang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tajam</a:t>
            </a:r>
            <a:r>
              <a:rPr lang="en-US" sz="2800" b="1" i="1" dirty="0" smtClean="0">
                <a:solidFill>
                  <a:schemeClr val="accent5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dapat</a:t>
            </a:r>
            <a:r>
              <a:rPr lang="en-US" sz="2800" b="1" i="1" dirty="0" smtClean="0">
                <a:solidFill>
                  <a:schemeClr val="accent5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diselesaikan</a:t>
            </a:r>
            <a:r>
              <a:rPr lang="en-US" sz="2800" b="1" i="1" dirty="0" smtClean="0">
                <a:solidFill>
                  <a:schemeClr val="accent5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dalam</a:t>
            </a:r>
            <a:r>
              <a:rPr lang="en-US" sz="2800" b="1" i="1" dirty="0" smtClean="0">
                <a:solidFill>
                  <a:schemeClr val="accent5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waktu</a:t>
            </a:r>
            <a:r>
              <a:rPr lang="en-US" sz="2800" b="1" i="1" dirty="0" smtClean="0">
                <a:solidFill>
                  <a:schemeClr val="accent5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relatif</a:t>
            </a:r>
            <a:r>
              <a:rPr lang="en-US" sz="2800" b="1" i="1" dirty="0" smtClean="0">
                <a:solidFill>
                  <a:schemeClr val="accent5"/>
                </a:solidFill>
              </a:rPr>
              <a:t> </a:t>
            </a:r>
            <a:r>
              <a:rPr lang="en-US" sz="2800" b="1" i="1" dirty="0" err="1" smtClean="0">
                <a:solidFill>
                  <a:schemeClr val="accent5"/>
                </a:solidFill>
              </a:rPr>
              <a:t>singkat</a:t>
            </a:r>
            <a:r>
              <a:rPr lang="en-US" sz="2800" b="1" i="1" dirty="0" smtClean="0">
                <a:solidFill>
                  <a:schemeClr val="accent5"/>
                </a:solidFill>
              </a:rPr>
              <a:t>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33504"/>
            <a:ext cx="7772400" cy="4953016"/>
          </a:xfrm>
        </p:spPr>
        <p:txBody>
          <a:bodyPr/>
          <a:lstStyle/>
          <a:p>
            <a:pPr algn="ctr">
              <a:buNone/>
            </a:pPr>
            <a:r>
              <a:rPr lang="en-US" sz="3600" dirty="0" err="1" smtClean="0"/>
              <a:t>Keyakinan</a:t>
            </a:r>
            <a:r>
              <a:rPr lang="en-US" sz="3600" dirty="0" smtClean="0"/>
              <a:t> </a:t>
            </a:r>
            <a:r>
              <a:rPr lang="en-US" sz="3600" dirty="0" err="1" smtClean="0"/>
              <a:t>bangsa</a:t>
            </a:r>
            <a:r>
              <a:rPr lang="en-US" sz="3600" dirty="0" smtClean="0"/>
              <a:t> Indonesia yang </a:t>
            </a:r>
            <a:r>
              <a:rPr lang="en-US" sz="3600" dirty="0" err="1" smtClean="0"/>
              <a:t>begitu</a:t>
            </a:r>
            <a:r>
              <a:rPr lang="en-US" sz="3600" dirty="0" smtClean="0"/>
              <a:t> </a:t>
            </a:r>
            <a:r>
              <a:rPr lang="en-US" sz="3600" dirty="0" err="1" smtClean="0"/>
              <a:t>tinggi</a:t>
            </a: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 </a:t>
            </a:r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err="1" smtClean="0"/>
              <a:t>Kebenaran</a:t>
            </a:r>
            <a:r>
              <a:rPr lang="en-US" sz="3600" dirty="0" smtClean="0"/>
              <a:t> </a:t>
            </a:r>
            <a:r>
              <a:rPr lang="en-US" sz="3600" dirty="0" err="1" smtClean="0"/>
              <a:t>nilai-nilai</a:t>
            </a:r>
            <a:r>
              <a:rPr lang="en-US" sz="3600" dirty="0" smtClean="0"/>
              <a:t> </a:t>
            </a:r>
            <a:r>
              <a:rPr lang="en-US" sz="3600" dirty="0" err="1" smtClean="0"/>
              <a:t>Pancasila</a:t>
            </a:r>
            <a:r>
              <a:rPr lang="en-US" sz="3600" dirty="0" smtClean="0"/>
              <a:t> </a:t>
            </a:r>
            <a:r>
              <a:rPr lang="en-US" sz="3600" dirty="0" err="1" smtClean="0"/>
              <a:t>terhadap</a:t>
            </a:r>
            <a:r>
              <a:rPr lang="en-US" sz="3600" dirty="0" smtClean="0"/>
              <a:t> </a:t>
            </a:r>
            <a:r>
              <a:rPr lang="en-US" sz="3600" dirty="0" err="1" smtClean="0"/>
              <a:t>Sejarah</a:t>
            </a:r>
            <a:r>
              <a:rPr lang="en-US" sz="3600" dirty="0" smtClean="0"/>
              <a:t> </a:t>
            </a:r>
            <a:r>
              <a:rPr lang="en-US" sz="3600" dirty="0" err="1" smtClean="0"/>
              <a:t>kenegaraan</a:t>
            </a:r>
            <a:r>
              <a:rPr lang="en-US" sz="3600" dirty="0" smtClean="0"/>
              <a:t> Negara Indonesia</a:t>
            </a:r>
            <a:endParaRPr lang="en-US" sz="3600" dirty="0"/>
          </a:p>
        </p:txBody>
      </p:sp>
      <p:sp>
        <p:nvSpPr>
          <p:cNvPr id="5" name="Down Arrow 4"/>
          <p:cNvSpPr/>
          <p:nvPr/>
        </p:nvSpPr>
        <p:spPr bwMode="auto">
          <a:xfrm>
            <a:off x="3571868" y="2928934"/>
            <a:ext cx="2286016" cy="107157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LANDASAN  KULTURAL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57364"/>
            <a:ext cx="7772400" cy="4643470"/>
          </a:xfrm>
        </p:spPr>
        <p:txBody>
          <a:bodyPr/>
          <a:lstStyle/>
          <a:p>
            <a:pPr marL="617538" indent="-617538">
              <a:buFont typeface="Wingdings" pitchFamily="2" charset="2"/>
              <a:buChar char="ü"/>
            </a:pP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jati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pencerminan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lama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Indonesia.</a:t>
            </a:r>
          </a:p>
          <a:p>
            <a:pPr marL="617538" indent="-617538">
              <a:buFont typeface="Wingdings" pitchFamily="2" charset="2"/>
              <a:buChar char="ü"/>
            </a:pP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kultural</a:t>
            </a:r>
            <a:r>
              <a:rPr lang="en-US" dirty="0" smtClean="0"/>
              <a:t> yang </a:t>
            </a:r>
            <a:r>
              <a:rPr lang="en-US" dirty="0" err="1" smtClean="0"/>
              <a:t>dimiliki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refletosi</a:t>
            </a:r>
            <a:r>
              <a:rPr lang="en-US" dirty="0" smtClean="0"/>
              <a:t> </a:t>
            </a:r>
            <a:r>
              <a:rPr lang="en-US" dirty="0" err="1" smtClean="0"/>
              <a:t>filsofis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pendiri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LANDASAN  YURIDIS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3050"/>
            <a:ext cx="7958166" cy="41148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	</a:t>
            </a:r>
          </a:p>
          <a:p>
            <a:pPr algn="ctr">
              <a:buNone/>
            </a:pPr>
            <a:r>
              <a:rPr lang="en-US" sz="3600" dirty="0" err="1" smtClean="0"/>
              <a:t>Landasan</a:t>
            </a:r>
            <a:r>
              <a:rPr lang="en-US" sz="3600" dirty="0" smtClean="0"/>
              <a:t> </a:t>
            </a:r>
            <a:r>
              <a:rPr lang="en-US" sz="3600" dirty="0" err="1" smtClean="0"/>
              <a:t>yuridis</a:t>
            </a:r>
            <a:r>
              <a:rPr lang="en-US" sz="3600" dirty="0" smtClean="0"/>
              <a:t> </a:t>
            </a:r>
            <a:r>
              <a:rPr lang="en-US" sz="3600" dirty="0" err="1" smtClean="0"/>
              <a:t>adalah</a:t>
            </a:r>
            <a:r>
              <a:rPr lang="en-US" sz="3600" dirty="0" smtClean="0"/>
              <a:t> </a:t>
            </a:r>
            <a:r>
              <a:rPr lang="en-US" sz="3600" dirty="0" err="1" smtClean="0"/>
              <a:t>landasan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berdasarkan</a:t>
            </a:r>
            <a:r>
              <a:rPr lang="en-US" sz="3600" dirty="0" smtClean="0"/>
              <a:t> </a:t>
            </a:r>
            <a:r>
              <a:rPr lang="en-US" sz="3600" dirty="0" err="1" smtClean="0"/>
              <a:t>atas</a:t>
            </a:r>
            <a:r>
              <a:rPr lang="en-US" sz="3600" dirty="0" smtClean="0"/>
              <a:t> </a:t>
            </a:r>
            <a:r>
              <a:rPr lang="en-US" sz="3600" dirty="0" err="1" smtClean="0"/>
              <a:t>aturan</a:t>
            </a:r>
            <a:r>
              <a:rPr lang="en-US" sz="3600" dirty="0" smtClean="0"/>
              <a:t> yang </a:t>
            </a:r>
            <a:r>
              <a:rPr lang="en-US" sz="3600" dirty="0" err="1" smtClean="0"/>
              <a:t>dibuat</a:t>
            </a:r>
            <a:r>
              <a:rPr lang="en-US" sz="3600" dirty="0" smtClean="0"/>
              <a:t> </a:t>
            </a:r>
            <a:r>
              <a:rPr lang="en-US" sz="3600" dirty="0" err="1" smtClean="0"/>
              <a:t>setelah</a:t>
            </a:r>
            <a:r>
              <a:rPr lang="en-US" sz="3600" dirty="0" smtClean="0"/>
              <a:t> </a:t>
            </a:r>
            <a:r>
              <a:rPr lang="en-US" sz="3600" dirty="0" err="1" smtClean="0"/>
              <a:t>melalui</a:t>
            </a:r>
            <a:r>
              <a:rPr lang="en-US" sz="3600" dirty="0" smtClean="0"/>
              <a:t> </a:t>
            </a:r>
            <a:r>
              <a:rPr lang="en-US" sz="3600" dirty="0" err="1" smtClean="0"/>
              <a:t>perundingan</a:t>
            </a:r>
            <a:r>
              <a:rPr lang="en-US" sz="3600" dirty="0" smtClean="0"/>
              <a:t>, </a:t>
            </a:r>
            <a:r>
              <a:rPr lang="en-US" sz="3600" dirty="0" err="1" smtClean="0"/>
              <a:t>permusyawarahan</a:t>
            </a:r>
            <a:r>
              <a:rPr lang="en-US" sz="3600" dirty="0" smtClean="0"/>
              <a:t>.</a:t>
            </a:r>
          </a:p>
          <a:p>
            <a:pPr algn="ctr">
              <a:buNone/>
            </a:pPr>
            <a:r>
              <a:rPr lang="en-US" sz="3600" dirty="0" smtClean="0"/>
              <a:t> </a:t>
            </a:r>
            <a:r>
              <a:rPr lang="en-US" sz="3600" dirty="0" err="1" smtClean="0"/>
              <a:t>Landasan</a:t>
            </a:r>
            <a:r>
              <a:rPr lang="en-US" sz="3600" dirty="0" smtClean="0"/>
              <a:t> </a:t>
            </a:r>
            <a:r>
              <a:rPr lang="en-US" sz="3600" dirty="0" err="1" smtClean="0"/>
              <a:t>yuridis</a:t>
            </a:r>
            <a:r>
              <a:rPr lang="en-US" sz="3600" dirty="0" smtClean="0"/>
              <a:t> </a:t>
            </a:r>
            <a:r>
              <a:rPr lang="en-US" sz="3600" dirty="0" err="1" smtClean="0"/>
              <a:t>Pancasila</a:t>
            </a:r>
            <a:r>
              <a:rPr lang="en-US" sz="3600" dirty="0" smtClean="0"/>
              <a:t> </a:t>
            </a:r>
            <a:r>
              <a:rPr lang="en-US" sz="3600" dirty="0" err="1" smtClean="0"/>
              <a:t>terdapat</a:t>
            </a:r>
            <a:r>
              <a:rPr lang="en-US" sz="3600" dirty="0" smtClean="0"/>
              <a:t> </a:t>
            </a:r>
            <a:r>
              <a:rPr lang="en-US" sz="3600" dirty="0" err="1" smtClean="0"/>
              <a:t>dalam</a:t>
            </a:r>
            <a:r>
              <a:rPr lang="en-US" sz="3600" dirty="0" smtClean="0"/>
              <a:t> </a:t>
            </a:r>
            <a:r>
              <a:rPr lang="en-US" sz="3600" dirty="0" err="1" smtClean="0"/>
              <a:t>alinea</a:t>
            </a:r>
            <a:r>
              <a:rPr lang="en-US" sz="3600" dirty="0" smtClean="0"/>
              <a:t> IV </a:t>
            </a:r>
            <a:r>
              <a:rPr lang="en-US" sz="3600" dirty="0" err="1" smtClean="0"/>
              <a:t>Pembukaan</a:t>
            </a:r>
            <a:r>
              <a:rPr lang="en-US" sz="3600" dirty="0" smtClean="0"/>
              <a:t> UUD 1945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LANDASAN  FILOSOFIS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48196"/>
          </a:xfrm>
        </p:spPr>
        <p:txBody>
          <a:bodyPr/>
          <a:lstStyle/>
          <a:p>
            <a:pPr marL="892175" indent="-892175">
              <a:buFont typeface="Wingdings" pitchFamily="2" charset="2"/>
              <a:buChar char="q"/>
            </a:pP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Negara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Negara</a:t>
            </a:r>
          </a:p>
          <a:p>
            <a:pPr marL="892175" indent="-892175">
              <a:buFont typeface="Wingdings" pitchFamily="2" charset="2"/>
              <a:buChar char="q"/>
            </a:pP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kenegaraan</a:t>
            </a:r>
            <a:r>
              <a:rPr lang="en-US" dirty="0" smtClean="0"/>
              <a:t> yang </a:t>
            </a:r>
            <a:r>
              <a:rPr lang="en-US" dirty="0" err="1" smtClean="0"/>
              <a:t>menjiwai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sosial-budaya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F102">
  <a:themeElements>
    <a:clrScheme name="">
      <a:dk1>
        <a:srgbClr val="808080"/>
      </a:dk1>
      <a:lt1>
        <a:srgbClr val="FFFFFF"/>
      </a:lt1>
      <a:dk2>
        <a:srgbClr val="9933FF"/>
      </a:dk2>
      <a:lt2>
        <a:srgbClr val="FFFFFF"/>
      </a:lt2>
      <a:accent1>
        <a:srgbClr val="FFCCFF"/>
      </a:accent1>
      <a:accent2>
        <a:srgbClr val="99CCFF"/>
      </a:accent2>
      <a:accent3>
        <a:srgbClr val="CAADFF"/>
      </a:accent3>
      <a:accent4>
        <a:srgbClr val="DADADA"/>
      </a:accent4>
      <a:accent5>
        <a:srgbClr val="FFE2FF"/>
      </a:accent5>
      <a:accent6>
        <a:srgbClr val="8AB9E7"/>
      </a:accent6>
      <a:hlink>
        <a:srgbClr val="3366FF"/>
      </a:hlink>
      <a:folHlink>
        <a:srgbClr val="FF6699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DADADA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PF102</Template>
  <TotalTime>298</TotalTime>
  <Words>435</Words>
  <Application>Microsoft Office PowerPoint</Application>
  <PresentationFormat>On-screen Show (4:3)</PresentationFormat>
  <Paragraphs>97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Times New Roman</vt:lpstr>
      <vt:lpstr>Wingdings</vt:lpstr>
      <vt:lpstr>PF102</vt:lpstr>
      <vt:lpstr>LANDASAN DAN TUJUAN PENDIDIKAN PANCASILA</vt:lpstr>
      <vt:lpstr>DASAR  PEMIKIRAN</vt:lpstr>
      <vt:lpstr>PowerPoint Presentation</vt:lpstr>
      <vt:lpstr>LANDASAN</vt:lpstr>
      <vt:lpstr>LANDASAN  HISTORIS</vt:lpstr>
      <vt:lpstr>PowerPoint Presentation</vt:lpstr>
      <vt:lpstr>LANDASAN  KULTURAL</vt:lpstr>
      <vt:lpstr>LANDASAN  YURIDIS</vt:lpstr>
      <vt:lpstr>LANDASAN  FILOSOFIS</vt:lpstr>
      <vt:lpstr>TUJUAN   Pend. Pancasila</vt:lpstr>
      <vt:lpstr>PowerPoint Presentation</vt:lpstr>
      <vt:lpstr>SIKAP  &amp;  PERILAKU</vt:lpstr>
      <vt:lpstr>SEKIAN &amp; TERIMA KASIH</vt:lpstr>
      <vt:lpstr>DAFTAR KELOMPOK</vt:lpstr>
      <vt:lpstr>PowerPoint Presentation</vt:lpstr>
    </vt:vector>
  </TitlesOfParts>
  <Company>Acer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LANDASAN DAN TUJUAN PENDIDIKAN PANCASILA</dc:title>
  <dc:creator>Valued Acer Customer</dc:creator>
  <cp:lastModifiedBy>Dewi_Vaio</cp:lastModifiedBy>
  <cp:revision>31</cp:revision>
  <dcterms:created xsi:type="dcterms:W3CDTF">2012-09-17T17:20:26Z</dcterms:created>
  <dcterms:modified xsi:type="dcterms:W3CDTF">2016-10-03T05:38:03Z</dcterms:modified>
</cp:coreProperties>
</file>