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A6BD8-6275-4136-BD0D-CB421B901704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5F224-F5FE-4645-9224-074FF14D5A4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35507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06600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271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080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833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75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01226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094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519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151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47122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526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ADD7A-BD9F-4D15-A9B6-342C1C37B193}" type="datetimeFigureOut">
              <a:rPr lang="id-ID" smtClean="0"/>
              <a:t>01/09/2020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7A952-975F-4647-8DD2-7F734F196AE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882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8CABC-47B3-4A22-ABA4-2A58EE12D5CB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ubtitle 5"/>
          <p:cNvSpPr>
            <a:spLocks noGrp="1"/>
          </p:cNvSpPr>
          <p:nvPr>
            <p:ph type="subTitle" idx="1"/>
          </p:nvPr>
        </p:nvSpPr>
        <p:spPr>
          <a:xfrm>
            <a:off x="357158" y="4786322"/>
            <a:ext cx="8458200" cy="91440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itchFamily="34" charset="0"/>
              </a:rPr>
              <a:t>PANCASILA DALAM SEJARAH BANGSA</a:t>
            </a:r>
            <a:endParaRPr lang="en-US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357166"/>
            <a:ext cx="28632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none" spc="0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Pertemuan</a:t>
            </a:r>
            <a:r>
              <a:rPr lang="en-US" sz="28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ke-3</a:t>
            </a:r>
            <a:endParaRPr lang="en-US" sz="28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G:\LAMPUNG\GALERY\POLITIK\Lubang Buay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071546"/>
            <a:ext cx="5194232" cy="3609991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000232" y="5357826"/>
            <a:ext cx="520604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ORBA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Era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Revormasi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225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74490" y="148216"/>
            <a:ext cx="6583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MASA ORDE BARU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8" name="Picture 2" descr="F:\LAMPUNG\GALERY\SEJARAH\Soeharto 2.jpg"/>
          <p:cNvPicPr>
            <a:picLocks noChangeAspect="1" noChangeArrowheads="1"/>
          </p:cNvPicPr>
          <p:nvPr/>
        </p:nvPicPr>
        <p:blipFill>
          <a:blip r:embed="rId2"/>
          <a:srcRect l="4456" t="2503" r="6423" b="22398"/>
          <a:stretch>
            <a:fillRect/>
          </a:stretch>
        </p:blipFill>
        <p:spPr bwMode="auto">
          <a:xfrm>
            <a:off x="2039920" y="1142984"/>
            <a:ext cx="4889534" cy="55007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57874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28926" y="285728"/>
            <a:ext cx="5786478" cy="838200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Masa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Orde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B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aru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 Black" pitchFamily="34" charset="0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071546"/>
            <a:ext cx="8401080" cy="51435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 err="1" smtClean="0">
                <a:latin typeface="Berlin Sans FB Demi" pitchFamily="34" charset="0"/>
              </a:rPr>
              <a:t>Keinginan</a:t>
            </a:r>
            <a:r>
              <a:rPr lang="en-US" sz="2400" dirty="0" smtClean="0">
                <a:latin typeface="Berlin Sans FB Demi" pitchFamily="34" charset="0"/>
              </a:rPr>
              <a:t> d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ilaksanakanya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Pancasila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UUD 1945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secara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murni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konsekuen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Muncul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“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Tritura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” 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tiga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tuntutan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rakyat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):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	-  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pembubaran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PKI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ormas-ormasnya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	-  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pembersihan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id-ID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k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abinet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dari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unsur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PKI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	-  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penuntutan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penurunan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erlin Sans FB Demi" pitchFamily="34" charset="0"/>
              </a:rPr>
              <a:t>harga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Berlin Sans FB Demi" pitchFamily="34" charset="0"/>
              </a:rPr>
              <a:t>SUPERSEMAR</a:t>
            </a:r>
            <a:r>
              <a:rPr lang="id-ID" sz="2400" dirty="0" smtClean="0">
                <a:latin typeface="Berlin Sans FB Demi" pitchFamily="34" charset="0"/>
              </a:rPr>
              <a:t> (surat perintah 11 maret)</a:t>
            </a:r>
            <a:r>
              <a:rPr lang="en-US" sz="2400" dirty="0" smtClean="0">
                <a:latin typeface="Berlin Sans FB Demi" pitchFamily="34" charset="0"/>
              </a:rPr>
              <a:t> – </a:t>
            </a:r>
            <a:r>
              <a:rPr lang="en-US" sz="2400" dirty="0" err="1" smtClean="0">
                <a:latin typeface="Berlin Sans FB Demi" pitchFamily="34" charset="0"/>
              </a:rPr>
              <a:t>Soeharto</a:t>
            </a:r>
            <a:endParaRPr lang="en-US" sz="24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err="1" smtClean="0">
                <a:latin typeface="Berlin Sans FB Demi" pitchFamily="34" charset="0"/>
              </a:rPr>
              <a:t>Pemilu</a:t>
            </a:r>
            <a:r>
              <a:rPr lang="en-US" sz="2400" dirty="0" smtClean="0">
                <a:latin typeface="Berlin Sans FB Demi" pitchFamily="34" charset="0"/>
              </a:rPr>
              <a:t> 1973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Berlin Sans FB Demi" pitchFamily="34" charset="0"/>
              </a:rPr>
              <a:t>GBHN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400" dirty="0" smtClean="0">
                <a:latin typeface="Berlin Sans FB Demi" pitchFamily="34" charset="0"/>
              </a:rPr>
              <a:t>P4 –</a:t>
            </a:r>
            <a:r>
              <a:rPr lang="id-ID" sz="2400" dirty="0" smtClean="0">
                <a:latin typeface="Berlin Sans FB Demi" pitchFamily="34" charset="0"/>
              </a:rPr>
              <a:t>Pedoman penghayatan dan pengamalan pancasila</a:t>
            </a:r>
            <a:r>
              <a:rPr lang="en-US" sz="2400" dirty="0" smtClean="0">
                <a:latin typeface="Berlin Sans FB Demi" pitchFamily="34" charset="0"/>
              </a:rPr>
              <a:t> </a:t>
            </a:r>
            <a:r>
              <a:rPr lang="id-ID" sz="2400" dirty="0" smtClean="0">
                <a:latin typeface="Berlin Sans FB Demi" pitchFamily="34" charset="0"/>
              </a:rPr>
              <a:t>(</a:t>
            </a:r>
            <a:r>
              <a:rPr lang="en-US" sz="2400" dirty="0" err="1" smtClean="0">
                <a:latin typeface="Berlin Sans FB Demi" pitchFamily="34" charset="0"/>
              </a:rPr>
              <a:t>Eka</a:t>
            </a:r>
            <a:r>
              <a:rPr lang="en-US" sz="2400" dirty="0" smtClean="0">
                <a:latin typeface="Berlin Sans FB Demi" pitchFamily="34" charset="0"/>
              </a:rPr>
              <a:t> </a:t>
            </a:r>
            <a:r>
              <a:rPr lang="en-US" sz="2400" dirty="0" err="1" smtClean="0">
                <a:latin typeface="Berlin Sans FB Demi" pitchFamily="34" charset="0"/>
              </a:rPr>
              <a:t>Prasetya</a:t>
            </a:r>
            <a:r>
              <a:rPr lang="en-US" sz="2400" dirty="0" smtClean="0">
                <a:latin typeface="Berlin Sans FB Demi" pitchFamily="34" charset="0"/>
              </a:rPr>
              <a:t> </a:t>
            </a:r>
            <a:r>
              <a:rPr lang="en-US" sz="2400" dirty="0" err="1" smtClean="0">
                <a:latin typeface="Berlin Sans FB Demi" pitchFamily="34" charset="0"/>
              </a:rPr>
              <a:t>Panca</a:t>
            </a:r>
            <a:r>
              <a:rPr lang="en-US" sz="2400" dirty="0" smtClean="0">
                <a:latin typeface="Berlin Sans FB Demi" pitchFamily="34" charset="0"/>
              </a:rPr>
              <a:t> </a:t>
            </a:r>
            <a:r>
              <a:rPr lang="en-US" sz="2400" dirty="0" err="1" smtClean="0">
                <a:latin typeface="Berlin Sans FB Demi" pitchFamily="34" charset="0"/>
              </a:rPr>
              <a:t>Karsa</a:t>
            </a:r>
            <a:r>
              <a:rPr lang="id-ID" sz="2400" dirty="0" smtClean="0">
                <a:latin typeface="Berlin Sans FB Demi" pitchFamily="34" charset="0"/>
              </a:rPr>
              <a:t>)</a:t>
            </a:r>
            <a:endParaRPr lang="en-US" sz="2400" dirty="0" smtClean="0">
              <a:latin typeface="Berlin Sans FB Demi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erlin Sans FB Dem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6917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096C41-EA2E-4D80-AC76-BDBE4A82754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7D0541-1706-451E-B6DA-D958ABDB108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2" descr="F:\LAMPUNG\GALERY\POLITIK\313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05" y="0"/>
            <a:ext cx="4742319" cy="3357562"/>
          </a:xfrm>
          <a:prstGeom prst="rect">
            <a:avLst/>
          </a:prstGeom>
          <a:noFill/>
        </p:spPr>
      </p:pic>
      <p:pic>
        <p:nvPicPr>
          <p:cNvPr id="10" name="Picture 3" descr="F:\LAMPUNG\GALERY\POLITIK\67662_simpatisan_ppp_dibuai_musik_soneta_saat_kampanye_300_22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9102" y="0"/>
            <a:ext cx="4714898" cy="3536174"/>
          </a:xfrm>
          <a:prstGeom prst="rect">
            <a:avLst/>
          </a:prstGeom>
          <a:noFill/>
        </p:spPr>
      </p:pic>
      <p:pic>
        <p:nvPicPr>
          <p:cNvPr id="11" name="Picture 4" descr="F:\LAMPUNG\GALERY\POLITIK\Demo 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357562"/>
            <a:ext cx="5263816" cy="3500438"/>
          </a:xfrm>
          <a:prstGeom prst="rect">
            <a:avLst/>
          </a:prstGeom>
          <a:noFill/>
        </p:spPr>
      </p:pic>
      <p:pic>
        <p:nvPicPr>
          <p:cNvPr id="2050" name="Picture 2" descr="G:\LAMPUNG\GALERY\POLITIK\bpk demo ahmadiya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3321842"/>
            <a:ext cx="4714876" cy="3536157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786050" y="428604"/>
            <a:ext cx="600837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Era </a:t>
            </a:r>
            <a:r>
              <a:rPr lang="en-US" sz="66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Reformasi</a:t>
            </a:r>
            <a:endParaRPr lang="en-US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183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7A45B-90DA-4AA0-9B5C-4B7DFBA1122E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13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59</Words>
  <Application>Microsoft Office PowerPoint</Application>
  <PresentationFormat>On-screen Show (4:3)</PresentationFormat>
  <Paragraphs>31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1</cp:revision>
  <dcterms:created xsi:type="dcterms:W3CDTF">2020-09-01T08:17:58Z</dcterms:created>
  <dcterms:modified xsi:type="dcterms:W3CDTF">2020-09-01T08:19:02Z</dcterms:modified>
</cp:coreProperties>
</file>