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411077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20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75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09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95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63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888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8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03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66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4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4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46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33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7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3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Job Analysis, Job Description, dan Job Specification pada UMKM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UMKM Kue Kering 'Manis Jaya'</a:t>
            </a:r>
          </a:p>
          <a:p>
            <a:endParaRPr/>
          </a:p>
          <a:p>
            <a:r>
              <a:t>(Disiapkan untuk Pelatihan/Pembekalan SDM)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Job Analysis → dasar</a:t>
            </a:r>
          </a:p>
          <a:p>
            <a:r>
              <a:t>- Job Description → uraian pekerjaan</a:t>
            </a:r>
          </a:p>
          <a:p>
            <a:r>
              <a:t>- Job Specification → kualifikasi SDM</a:t>
            </a:r>
          </a:p>
          <a:p>
            <a:r>
              <a:t>- Implementasi penting untuk meningkatkan kinerja UMKM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Contoh Job Analysis (Admin Penjualan)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491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r>
                        <a:t>Tujuan Jabatan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Mengelola transaksi penjualan harian dan melayani pelanggan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Tugas Utama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Pencatatan penjualan, penyusunan laporan, melayani customer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Keterampilan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Komunikasi, administrasi, penggunaan komputer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Lingkungan Kerja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Toko/Outlet UMKM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Contoh Job Description (Admin Penjualan)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r>
                        <a:t>Jabatan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Admin Penjualan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Atasan Langsung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Pemilik UMKM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Tugas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Input data pesanan, membuat invoice, laporan penjualan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Tanggung Jawab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Memastikan transaksi akurat dan terlapor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Wewenang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Mengakses sistem penjualan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Contoh Job Specification (Admin Penjualan)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r>
                        <a:t>Pendidikan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Minimal SMA/SMK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Pengalaman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Lebih diutamakan pengalaman administrasi/penjualan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Keterampilan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Komunikasi baik, mampu mengoperasikan komputer &amp; Excel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Sikap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Teliti, jujur, ramah, bertanggung jawab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Contoh Job Analysis (Produksi Kue Kering)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491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r>
                        <a:t>Tujuan Jabatan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Menghasilkan produk kue kering sesuai standar kualitas UMKM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Tugas Utama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Menimbang bahan, mengolah adonan, memanggang, mengemas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Keterampilan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Menguasai resep, kebersihan, ketelitian dalam proses produksi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Lingkungan Kerja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Dapur produksi UMKM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Contoh Job Description (Produksi)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r>
                        <a:t>Jabatan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Staf Produksi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Atasan Langsung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Pemilik UMKM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Tugas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Mengolah bahan baku menjadi produk jadi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Tanggung Jawab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Kualitas produk dan kebersihan area produksi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Wewenang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Menggunakan peralatan produksi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Contoh Job Specification (Produksi)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r>
                        <a:t>Pendidikan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Minimal SMP/SMA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Pengalaman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Tidak wajib, namun pengalaman produksi makanan lebih diutamakan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Keterampilan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Mengikuti instruksi resep, menjaga kebersihan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Sikap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Teliti, bersih, disiplin, bertanggung jawab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Contoh Job Analysis (Pemasaran)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r>
                        <a:t>Tujuan Jabatan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Meningkatkan penjualan dan memperluas jangkauan pasar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Tugas Utama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Mempromosikan produk, mengelola media sosial, mencari pelanggan baru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Keterampilan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Digital marketing, komunikasi, negosiasi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Lingkungan Kerja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Lapangan, toko, dan platform digital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Contoh Job Description (Pemasaran)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r>
                        <a:t>Jabatan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Staf Pemasaran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Atasan Langsung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Pemilik UMKM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Tugas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Menjalankan promosi dan menjalin hubungan dengan pelanggan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Tanggung Jawab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Pencapaian target penjualan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Wewenang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Mengatur strategi promosi sesuai arahan pemilik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Contoh Job Specification (Pemasaran)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354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r>
                        <a:t>Pendidikan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Minimal SMA/SMK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Pengalaman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Pengalaman pemasaran lebih diutamakan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Keterampilan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Digital marketing, komunikasi, negosiasi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t>Sikap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Kreatif, percaya diri, komunikatif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Pentingnya SDM dalam UMKM</a:t>
            </a:r>
          </a:p>
          <a:p>
            <a:r>
              <a:t>- Kebutuhan peran yang jelas agar usaha lebih terarah</a:t>
            </a:r>
          </a:p>
          <a:p>
            <a:r>
              <a:t>- Dasar manajemen SDM: Job Analysis, Job Description, Job Specification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Job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Proses mengidentifikasi tugas, tanggung jawab, keterampilan, dan konteks pekerjaan</a:t>
            </a:r>
          </a:p>
          <a:p>
            <a:r>
              <a:t>- Tujuan: menjadi dasar pembuatan Job Description &amp; Job Specification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Job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Uraian pekerjaan: tugas, tanggung jawab, wewenang, hubungan kerja</a:t>
            </a:r>
          </a:p>
          <a:p>
            <a:r>
              <a:t>- Memberikan kejelasan kepada karyawan tentang apa yang harus dilakukan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Job Specification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Spesifikasi karyawan: pendidikan, pengalaman, keterampilan, sikap, fisik</a:t>
            </a:r>
          </a:p>
          <a:p>
            <a:r>
              <a:t>- Menjadi acuan dalam rekrutmen dan pengembangan karyawan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UMKM: Manis Jaya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Usaha: Produksi &amp; penjualan kue kering</a:t>
            </a:r>
          </a:p>
          <a:p>
            <a:r>
              <a:t>- Kebutuhan SDM utama: Admin Penjualan, Produksi, Pemasaran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Job Analysis (Admin Penjualan)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Aktivitas: mencatat pesanan, melayani pelanggan, membuat laporan penjualan</a:t>
            </a:r>
          </a:p>
          <a:p>
            <a:r>
              <a:t>- Keterampilan: komunikasi, penggunaan aplikasi kasir/MS Excel</a:t>
            </a:r>
          </a:p>
          <a:p>
            <a:r>
              <a:t>- Lingkungan kerja: Toko/Outlet UMKM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Job Description (Admin Penjualan)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Jabatan: Admin Penjualan</a:t>
            </a:r>
          </a:p>
          <a:p>
            <a:r>
              <a:t>- Atasan Langsung: Pemilik UMKM</a:t>
            </a:r>
          </a:p>
          <a:p>
            <a:r>
              <a:t>- Tugas: Input data pesanan, membuat invoice, laporan penjualan</a:t>
            </a:r>
          </a:p>
          <a:p>
            <a:r>
              <a:t>- Tanggung jawab: memastikan transaksi akurat</a:t>
            </a:r>
          </a:p>
          <a:p>
            <a:r>
              <a:t>- Wewenang: mengakses sistem penjualan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Job Specification (Admin Penjualan)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Pendidikan: Min. SMA/SMK</a:t>
            </a:r>
          </a:p>
          <a:p>
            <a:r>
              <a:t>- Pengalaman: lebih diutamakan berpengalaman administrasi/penjualan</a:t>
            </a:r>
          </a:p>
          <a:p>
            <a:r>
              <a:t>- Keterampilan: komunikasi baik, mampu menggunakan komputer</a:t>
            </a:r>
          </a:p>
          <a:p>
            <a:r>
              <a:t>- Sikap: teliti, jujur, ramah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</TotalTime>
  <Words>619</Words>
  <Application>Microsoft Office PowerPoint</Application>
  <PresentationFormat>On-screen Show (4:3)</PresentationFormat>
  <Paragraphs>127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Corbel</vt:lpstr>
      <vt:lpstr>Parallax</vt:lpstr>
      <vt:lpstr>Job Analysis, Job Description, dan Job Specification pada UMKM</vt:lpstr>
      <vt:lpstr>Pendahuluan</vt:lpstr>
      <vt:lpstr>Definisi Job Analysis</vt:lpstr>
      <vt:lpstr>Definisi Job Description</vt:lpstr>
      <vt:lpstr>Definisi Job Specification</vt:lpstr>
      <vt:lpstr>Contoh UMKM: Manis Jaya</vt:lpstr>
      <vt:lpstr>Contoh Job Analysis (Admin Penjualan)</vt:lpstr>
      <vt:lpstr>Contoh Job Description (Admin Penjualan)</vt:lpstr>
      <vt:lpstr>Contoh Job Specification (Admin Penjualan)</vt:lpstr>
      <vt:lpstr>Kesimpulan</vt:lpstr>
      <vt:lpstr>Tabel Contoh Job Analysis (Admin Penjualan)</vt:lpstr>
      <vt:lpstr>Tabel Contoh Job Description (Admin Penjualan)</vt:lpstr>
      <vt:lpstr>Tabel Contoh Job Specification (Admin Penjualan)</vt:lpstr>
      <vt:lpstr>Tabel Contoh Job Analysis (Produksi Kue Kering)</vt:lpstr>
      <vt:lpstr>Tabel Contoh Job Description (Produksi)</vt:lpstr>
      <vt:lpstr>Tabel Contoh Job Specification (Produksi)</vt:lpstr>
      <vt:lpstr>Tabel Contoh Job Analysis (Pemasaran)</vt:lpstr>
      <vt:lpstr>Tabel Contoh Job Description (Pemasaran)</vt:lpstr>
      <vt:lpstr>Tabel Contoh Job Specification (Pemasaran)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Analysis, Job Description, dan Job Specification pada UMKM</dc:title>
  <dc:subject/>
  <dc:creator/>
  <cp:keywords/>
  <dc:description>generated using python-pptx</dc:description>
  <cp:lastModifiedBy>Viola De Yusa</cp:lastModifiedBy>
  <cp:revision>2</cp:revision>
  <dcterms:created xsi:type="dcterms:W3CDTF">2013-01-27T09:14:16Z</dcterms:created>
  <dcterms:modified xsi:type="dcterms:W3CDTF">2025-08-18T04:12:33Z</dcterms:modified>
  <cp:category/>
</cp:coreProperties>
</file>