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8" r:id="rId1"/>
    <p:sldMasterId id="2147483981" r:id="rId2"/>
  </p:sldMasterIdLst>
  <p:notesMasterIdLst>
    <p:notesMasterId r:id="rId39"/>
  </p:notesMasterIdLst>
  <p:sldIdLst>
    <p:sldId id="256" r:id="rId3"/>
    <p:sldId id="338" r:id="rId4"/>
    <p:sldId id="337" r:id="rId5"/>
    <p:sldId id="332" r:id="rId6"/>
    <p:sldId id="333" r:id="rId7"/>
    <p:sldId id="334" r:id="rId8"/>
    <p:sldId id="306" r:id="rId9"/>
    <p:sldId id="307" r:id="rId10"/>
    <p:sldId id="312" r:id="rId11"/>
    <p:sldId id="308" r:id="rId12"/>
    <p:sldId id="340" r:id="rId13"/>
    <p:sldId id="339" r:id="rId14"/>
    <p:sldId id="328" r:id="rId15"/>
    <p:sldId id="344" r:id="rId16"/>
    <p:sldId id="343" r:id="rId17"/>
    <p:sldId id="311" r:id="rId18"/>
    <p:sldId id="346" r:id="rId19"/>
    <p:sldId id="313" r:id="rId20"/>
    <p:sldId id="314" r:id="rId21"/>
    <p:sldId id="315" r:id="rId22"/>
    <p:sldId id="335" r:id="rId23"/>
    <p:sldId id="347" r:id="rId24"/>
    <p:sldId id="336" r:id="rId25"/>
    <p:sldId id="348" r:id="rId26"/>
    <p:sldId id="349" r:id="rId27"/>
    <p:sldId id="341" r:id="rId28"/>
    <p:sldId id="352" r:id="rId29"/>
    <p:sldId id="342" r:id="rId30"/>
    <p:sldId id="353" r:id="rId31"/>
    <p:sldId id="354" r:id="rId32"/>
    <p:sldId id="355" r:id="rId33"/>
    <p:sldId id="356" r:id="rId34"/>
    <p:sldId id="357" r:id="rId35"/>
    <p:sldId id="358" r:id="rId36"/>
    <p:sldId id="359" r:id="rId37"/>
    <p:sldId id="26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0" autoAdjust="0"/>
    <p:restoredTop sz="94184" autoAdjust="0"/>
  </p:normalViewPr>
  <p:slideViewPr>
    <p:cSldViewPr snapToGrid="0">
      <p:cViewPr varScale="1">
        <p:scale>
          <a:sx n="69" d="100"/>
          <a:sy n="69" d="100"/>
        </p:scale>
        <p:origin x="73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remove.bg/" TargetMode="External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remove.bg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99B32-C01B-4C74-B8D1-A4F645178F3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B4681E78-7F6D-4BD1-B360-03E3F4356A6F}">
      <dgm:prSet phldrT="[Text]"/>
      <dgm:spPr/>
      <dgm:t>
        <a:bodyPr/>
        <a:lstStyle/>
        <a:p>
          <a:r>
            <a:rPr lang="en-US" dirty="0" err="1"/>
            <a:t>Demografi</a:t>
          </a:r>
          <a:endParaRPr lang="en-ID" dirty="0"/>
        </a:p>
      </dgm:t>
    </dgm:pt>
    <dgm:pt modelId="{92D01887-6ED6-4AAE-AF2A-DC4E0A692CA8}" type="parTrans" cxnId="{6C9C10D8-5902-4C14-B266-6AF9E7F0FFA7}">
      <dgm:prSet/>
      <dgm:spPr/>
      <dgm:t>
        <a:bodyPr/>
        <a:lstStyle/>
        <a:p>
          <a:endParaRPr lang="en-ID"/>
        </a:p>
      </dgm:t>
    </dgm:pt>
    <dgm:pt modelId="{8100EB1B-5D54-4379-819E-DA51190A02BC}" type="sibTrans" cxnId="{6C9C10D8-5902-4C14-B266-6AF9E7F0FFA7}">
      <dgm:prSet/>
      <dgm:spPr/>
      <dgm:t>
        <a:bodyPr/>
        <a:lstStyle/>
        <a:p>
          <a:endParaRPr lang="en-ID"/>
        </a:p>
      </dgm:t>
    </dgm:pt>
    <dgm:pt modelId="{3F5CD4B4-B2E6-4A52-9805-75A695733F6A}">
      <dgm:prSet phldrT="[Text]"/>
      <dgm:spPr/>
      <dgm:t>
        <a:bodyPr/>
        <a:lstStyle/>
        <a:p>
          <a:r>
            <a:rPr lang="en-US" dirty="0" err="1"/>
            <a:t>Geografi</a:t>
          </a:r>
          <a:endParaRPr lang="en-ID" dirty="0"/>
        </a:p>
      </dgm:t>
    </dgm:pt>
    <dgm:pt modelId="{92FB4E0F-1A46-4BC9-AD5C-5817ADD3DA30}" type="parTrans" cxnId="{8B328733-F213-4195-841E-C617AA304822}">
      <dgm:prSet/>
      <dgm:spPr/>
      <dgm:t>
        <a:bodyPr/>
        <a:lstStyle/>
        <a:p>
          <a:endParaRPr lang="en-ID"/>
        </a:p>
      </dgm:t>
    </dgm:pt>
    <dgm:pt modelId="{63928239-EFE5-4ECE-8C58-993227B40B54}" type="sibTrans" cxnId="{8B328733-F213-4195-841E-C617AA304822}">
      <dgm:prSet/>
      <dgm:spPr/>
      <dgm:t>
        <a:bodyPr/>
        <a:lstStyle/>
        <a:p>
          <a:endParaRPr lang="en-ID"/>
        </a:p>
      </dgm:t>
    </dgm:pt>
    <dgm:pt modelId="{0F471B86-353E-4FC0-9381-CA619B6A9459}">
      <dgm:prSet phldrT="[Text]"/>
      <dgm:spPr/>
      <dgm:t>
        <a:bodyPr/>
        <a:lstStyle/>
        <a:p>
          <a:r>
            <a:rPr lang="en-US" dirty="0" err="1"/>
            <a:t>Psikografi</a:t>
          </a:r>
          <a:endParaRPr lang="en-ID" dirty="0"/>
        </a:p>
      </dgm:t>
    </dgm:pt>
    <dgm:pt modelId="{826D8730-5BB0-481D-B87D-210484F74A2D}" type="parTrans" cxnId="{E765741E-D191-4F17-B593-BC4C2627220B}">
      <dgm:prSet/>
      <dgm:spPr/>
      <dgm:t>
        <a:bodyPr/>
        <a:lstStyle/>
        <a:p>
          <a:endParaRPr lang="en-ID"/>
        </a:p>
      </dgm:t>
    </dgm:pt>
    <dgm:pt modelId="{61904FCE-6128-418A-8E47-A44EAF498E01}" type="sibTrans" cxnId="{E765741E-D191-4F17-B593-BC4C2627220B}">
      <dgm:prSet/>
      <dgm:spPr/>
      <dgm:t>
        <a:bodyPr/>
        <a:lstStyle/>
        <a:p>
          <a:endParaRPr lang="en-ID"/>
        </a:p>
      </dgm:t>
    </dgm:pt>
    <dgm:pt modelId="{3DCEA2D5-EC22-46AB-93B3-37D4D8542B01}">
      <dgm:prSet phldrT="[Text]"/>
      <dgm:spPr/>
      <dgm:t>
        <a:bodyPr/>
        <a:lstStyle/>
        <a:p>
          <a:r>
            <a:rPr lang="en-US" dirty="0"/>
            <a:t>Customer Need</a:t>
          </a:r>
          <a:endParaRPr lang="en-ID" dirty="0"/>
        </a:p>
      </dgm:t>
    </dgm:pt>
    <dgm:pt modelId="{C76208CE-2F18-45A8-A3B6-4E1AED8BB3AE}" type="parTrans" cxnId="{3129E51D-0DE5-4373-9825-80570C1EFC9E}">
      <dgm:prSet/>
      <dgm:spPr/>
      <dgm:t>
        <a:bodyPr/>
        <a:lstStyle/>
        <a:p>
          <a:endParaRPr lang="en-ID"/>
        </a:p>
      </dgm:t>
    </dgm:pt>
    <dgm:pt modelId="{2777CC0E-DE6C-4DEF-AC01-4586E67533A1}" type="sibTrans" cxnId="{3129E51D-0DE5-4373-9825-80570C1EFC9E}">
      <dgm:prSet/>
      <dgm:spPr/>
      <dgm:t>
        <a:bodyPr/>
        <a:lstStyle/>
        <a:p>
          <a:endParaRPr lang="en-ID"/>
        </a:p>
      </dgm:t>
    </dgm:pt>
    <dgm:pt modelId="{A1AD3B1C-9959-436D-9857-38FD74CD3356}" type="pres">
      <dgm:prSet presAssocID="{E7499B32-C01B-4C74-B8D1-A4F645178F30}" presName="diagram" presStyleCnt="0">
        <dgm:presLayoutVars>
          <dgm:dir/>
          <dgm:resizeHandles val="exact"/>
        </dgm:presLayoutVars>
      </dgm:prSet>
      <dgm:spPr/>
    </dgm:pt>
    <dgm:pt modelId="{D95593DA-21DD-4789-BF6D-EB0A046F1A11}" type="pres">
      <dgm:prSet presAssocID="{B4681E78-7F6D-4BD1-B360-03E3F4356A6F}" presName="node" presStyleLbl="node1" presStyleIdx="0" presStyleCnt="4">
        <dgm:presLayoutVars>
          <dgm:bulletEnabled val="1"/>
        </dgm:presLayoutVars>
      </dgm:prSet>
      <dgm:spPr/>
    </dgm:pt>
    <dgm:pt modelId="{223B8570-5EDB-4E11-8F4A-D2979C3C5C5F}" type="pres">
      <dgm:prSet presAssocID="{8100EB1B-5D54-4379-819E-DA51190A02BC}" presName="sibTrans" presStyleCnt="0"/>
      <dgm:spPr/>
    </dgm:pt>
    <dgm:pt modelId="{90BBE857-08D0-466E-B268-A8DB6CD2625A}" type="pres">
      <dgm:prSet presAssocID="{3F5CD4B4-B2E6-4A52-9805-75A695733F6A}" presName="node" presStyleLbl="node1" presStyleIdx="1" presStyleCnt="4">
        <dgm:presLayoutVars>
          <dgm:bulletEnabled val="1"/>
        </dgm:presLayoutVars>
      </dgm:prSet>
      <dgm:spPr/>
    </dgm:pt>
    <dgm:pt modelId="{1266858B-CD43-4711-A536-C61253CC31AA}" type="pres">
      <dgm:prSet presAssocID="{63928239-EFE5-4ECE-8C58-993227B40B54}" presName="sibTrans" presStyleCnt="0"/>
      <dgm:spPr/>
    </dgm:pt>
    <dgm:pt modelId="{C212C8F0-EC39-4AE9-8810-79744750ADAF}" type="pres">
      <dgm:prSet presAssocID="{0F471B86-353E-4FC0-9381-CA619B6A9459}" presName="node" presStyleLbl="node1" presStyleIdx="2" presStyleCnt="4">
        <dgm:presLayoutVars>
          <dgm:bulletEnabled val="1"/>
        </dgm:presLayoutVars>
      </dgm:prSet>
      <dgm:spPr/>
    </dgm:pt>
    <dgm:pt modelId="{9BB02AD9-35CE-433C-81E4-B29B6F291E97}" type="pres">
      <dgm:prSet presAssocID="{61904FCE-6128-418A-8E47-A44EAF498E01}" presName="sibTrans" presStyleCnt="0"/>
      <dgm:spPr/>
    </dgm:pt>
    <dgm:pt modelId="{37126289-53CF-45D1-890A-AAB506606DAC}" type="pres">
      <dgm:prSet presAssocID="{3DCEA2D5-EC22-46AB-93B3-37D4D8542B01}" presName="node" presStyleLbl="node1" presStyleIdx="3" presStyleCnt="4">
        <dgm:presLayoutVars>
          <dgm:bulletEnabled val="1"/>
        </dgm:presLayoutVars>
      </dgm:prSet>
      <dgm:spPr/>
    </dgm:pt>
  </dgm:ptLst>
  <dgm:cxnLst>
    <dgm:cxn modelId="{91A68814-6B91-4C55-91D7-586E36E22C9E}" type="presOf" srcId="{0F471B86-353E-4FC0-9381-CA619B6A9459}" destId="{C212C8F0-EC39-4AE9-8810-79744750ADAF}" srcOrd="0" destOrd="0" presId="urn:microsoft.com/office/officeart/2005/8/layout/default"/>
    <dgm:cxn modelId="{3129E51D-0DE5-4373-9825-80570C1EFC9E}" srcId="{E7499B32-C01B-4C74-B8D1-A4F645178F30}" destId="{3DCEA2D5-EC22-46AB-93B3-37D4D8542B01}" srcOrd="3" destOrd="0" parTransId="{C76208CE-2F18-45A8-A3B6-4E1AED8BB3AE}" sibTransId="{2777CC0E-DE6C-4DEF-AC01-4586E67533A1}"/>
    <dgm:cxn modelId="{E765741E-D191-4F17-B593-BC4C2627220B}" srcId="{E7499B32-C01B-4C74-B8D1-A4F645178F30}" destId="{0F471B86-353E-4FC0-9381-CA619B6A9459}" srcOrd="2" destOrd="0" parTransId="{826D8730-5BB0-481D-B87D-210484F74A2D}" sibTransId="{61904FCE-6128-418A-8E47-A44EAF498E01}"/>
    <dgm:cxn modelId="{B8AA4326-47BB-4118-B6B9-8B177BFFD67C}" type="presOf" srcId="{3F5CD4B4-B2E6-4A52-9805-75A695733F6A}" destId="{90BBE857-08D0-466E-B268-A8DB6CD2625A}" srcOrd="0" destOrd="0" presId="urn:microsoft.com/office/officeart/2005/8/layout/default"/>
    <dgm:cxn modelId="{8B328733-F213-4195-841E-C617AA304822}" srcId="{E7499B32-C01B-4C74-B8D1-A4F645178F30}" destId="{3F5CD4B4-B2E6-4A52-9805-75A695733F6A}" srcOrd="1" destOrd="0" parTransId="{92FB4E0F-1A46-4BC9-AD5C-5817ADD3DA30}" sibTransId="{63928239-EFE5-4ECE-8C58-993227B40B54}"/>
    <dgm:cxn modelId="{C6D3388B-70D3-4866-A34C-DFCD81EC9222}" type="presOf" srcId="{B4681E78-7F6D-4BD1-B360-03E3F4356A6F}" destId="{D95593DA-21DD-4789-BF6D-EB0A046F1A11}" srcOrd="0" destOrd="0" presId="urn:microsoft.com/office/officeart/2005/8/layout/default"/>
    <dgm:cxn modelId="{2D527B8E-AB1E-4022-A12C-35AA47EFD40D}" type="presOf" srcId="{E7499B32-C01B-4C74-B8D1-A4F645178F30}" destId="{A1AD3B1C-9959-436D-9857-38FD74CD3356}" srcOrd="0" destOrd="0" presId="urn:microsoft.com/office/officeart/2005/8/layout/default"/>
    <dgm:cxn modelId="{1650FC9D-C6E3-470F-901C-42797C1D7FF4}" type="presOf" srcId="{3DCEA2D5-EC22-46AB-93B3-37D4D8542B01}" destId="{37126289-53CF-45D1-890A-AAB506606DAC}" srcOrd="0" destOrd="0" presId="urn:microsoft.com/office/officeart/2005/8/layout/default"/>
    <dgm:cxn modelId="{6C9C10D8-5902-4C14-B266-6AF9E7F0FFA7}" srcId="{E7499B32-C01B-4C74-B8D1-A4F645178F30}" destId="{B4681E78-7F6D-4BD1-B360-03E3F4356A6F}" srcOrd="0" destOrd="0" parTransId="{92D01887-6ED6-4AAE-AF2A-DC4E0A692CA8}" sibTransId="{8100EB1B-5D54-4379-819E-DA51190A02BC}"/>
    <dgm:cxn modelId="{910D0AF4-5DB5-4660-B155-A5A0BF0BBF91}" type="presParOf" srcId="{A1AD3B1C-9959-436D-9857-38FD74CD3356}" destId="{D95593DA-21DD-4789-BF6D-EB0A046F1A11}" srcOrd="0" destOrd="0" presId="urn:microsoft.com/office/officeart/2005/8/layout/default"/>
    <dgm:cxn modelId="{61F38070-F67D-4A3A-909E-00A79F8D5A98}" type="presParOf" srcId="{A1AD3B1C-9959-436D-9857-38FD74CD3356}" destId="{223B8570-5EDB-4E11-8F4A-D2979C3C5C5F}" srcOrd="1" destOrd="0" presId="urn:microsoft.com/office/officeart/2005/8/layout/default"/>
    <dgm:cxn modelId="{5B353B7C-7F9F-48F8-A473-C78F85602922}" type="presParOf" srcId="{A1AD3B1C-9959-436D-9857-38FD74CD3356}" destId="{90BBE857-08D0-466E-B268-A8DB6CD2625A}" srcOrd="2" destOrd="0" presId="urn:microsoft.com/office/officeart/2005/8/layout/default"/>
    <dgm:cxn modelId="{AD24F871-0552-4D77-8AC6-8651FF5657D2}" type="presParOf" srcId="{A1AD3B1C-9959-436D-9857-38FD74CD3356}" destId="{1266858B-CD43-4711-A536-C61253CC31AA}" srcOrd="3" destOrd="0" presId="urn:microsoft.com/office/officeart/2005/8/layout/default"/>
    <dgm:cxn modelId="{1FBD980B-F718-4D16-BF66-5DE2828E061A}" type="presParOf" srcId="{A1AD3B1C-9959-436D-9857-38FD74CD3356}" destId="{C212C8F0-EC39-4AE9-8810-79744750ADAF}" srcOrd="4" destOrd="0" presId="urn:microsoft.com/office/officeart/2005/8/layout/default"/>
    <dgm:cxn modelId="{667731D5-4284-40B1-B53A-DB9EB10A94F9}" type="presParOf" srcId="{A1AD3B1C-9959-436D-9857-38FD74CD3356}" destId="{9BB02AD9-35CE-433C-81E4-B29B6F291E97}" srcOrd="5" destOrd="0" presId="urn:microsoft.com/office/officeart/2005/8/layout/default"/>
    <dgm:cxn modelId="{E48B5458-45CE-45EF-83FD-72D52BFA5CE3}" type="presParOf" srcId="{A1AD3B1C-9959-436D-9857-38FD74CD3356}" destId="{37126289-53CF-45D1-890A-AAB506606DAC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499B32-C01B-4C74-B8D1-A4F645178F3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B4681E78-7F6D-4BD1-B360-03E3F4356A6F}">
      <dgm:prSet phldrT="[Text]"/>
      <dgm:spPr/>
      <dgm:t>
        <a:bodyPr/>
        <a:lstStyle/>
        <a:p>
          <a:r>
            <a:rPr lang="en-US" dirty="0"/>
            <a:t>Gender</a:t>
          </a:r>
          <a:endParaRPr lang="en-ID" dirty="0"/>
        </a:p>
      </dgm:t>
    </dgm:pt>
    <dgm:pt modelId="{92D01887-6ED6-4AAE-AF2A-DC4E0A692CA8}" type="parTrans" cxnId="{6C9C10D8-5902-4C14-B266-6AF9E7F0FFA7}">
      <dgm:prSet/>
      <dgm:spPr/>
      <dgm:t>
        <a:bodyPr/>
        <a:lstStyle/>
        <a:p>
          <a:endParaRPr lang="en-ID"/>
        </a:p>
      </dgm:t>
    </dgm:pt>
    <dgm:pt modelId="{8100EB1B-5D54-4379-819E-DA51190A02BC}" type="sibTrans" cxnId="{6C9C10D8-5902-4C14-B266-6AF9E7F0FFA7}">
      <dgm:prSet/>
      <dgm:spPr/>
      <dgm:t>
        <a:bodyPr/>
        <a:lstStyle/>
        <a:p>
          <a:endParaRPr lang="en-ID"/>
        </a:p>
      </dgm:t>
    </dgm:pt>
    <dgm:pt modelId="{3F5CD4B4-B2E6-4A52-9805-75A695733F6A}">
      <dgm:prSet phldrT="[Text]"/>
      <dgm:spPr/>
      <dgm:t>
        <a:bodyPr/>
        <a:lstStyle/>
        <a:p>
          <a:r>
            <a:rPr lang="en-US" dirty="0" err="1"/>
            <a:t>Umur</a:t>
          </a:r>
          <a:endParaRPr lang="en-ID" dirty="0"/>
        </a:p>
      </dgm:t>
    </dgm:pt>
    <dgm:pt modelId="{92FB4E0F-1A46-4BC9-AD5C-5817ADD3DA30}" type="parTrans" cxnId="{8B328733-F213-4195-841E-C617AA304822}">
      <dgm:prSet/>
      <dgm:spPr/>
      <dgm:t>
        <a:bodyPr/>
        <a:lstStyle/>
        <a:p>
          <a:endParaRPr lang="en-ID"/>
        </a:p>
      </dgm:t>
    </dgm:pt>
    <dgm:pt modelId="{63928239-EFE5-4ECE-8C58-993227B40B54}" type="sibTrans" cxnId="{8B328733-F213-4195-841E-C617AA304822}">
      <dgm:prSet/>
      <dgm:spPr/>
      <dgm:t>
        <a:bodyPr/>
        <a:lstStyle/>
        <a:p>
          <a:endParaRPr lang="en-ID"/>
        </a:p>
      </dgm:t>
    </dgm:pt>
    <dgm:pt modelId="{0F471B86-353E-4FC0-9381-CA619B6A9459}">
      <dgm:prSet phldrT="[Text]"/>
      <dgm:spPr/>
      <dgm:t>
        <a:bodyPr/>
        <a:lstStyle/>
        <a:p>
          <a:r>
            <a:rPr lang="en-US" dirty="0"/>
            <a:t>Marital Status</a:t>
          </a:r>
          <a:endParaRPr lang="en-ID" dirty="0"/>
        </a:p>
      </dgm:t>
    </dgm:pt>
    <dgm:pt modelId="{826D8730-5BB0-481D-B87D-210484F74A2D}" type="parTrans" cxnId="{E765741E-D191-4F17-B593-BC4C2627220B}">
      <dgm:prSet/>
      <dgm:spPr/>
      <dgm:t>
        <a:bodyPr/>
        <a:lstStyle/>
        <a:p>
          <a:endParaRPr lang="en-ID"/>
        </a:p>
      </dgm:t>
    </dgm:pt>
    <dgm:pt modelId="{61904FCE-6128-418A-8E47-A44EAF498E01}" type="sibTrans" cxnId="{E765741E-D191-4F17-B593-BC4C2627220B}">
      <dgm:prSet/>
      <dgm:spPr/>
      <dgm:t>
        <a:bodyPr/>
        <a:lstStyle/>
        <a:p>
          <a:endParaRPr lang="en-ID"/>
        </a:p>
      </dgm:t>
    </dgm:pt>
    <dgm:pt modelId="{3DCEA2D5-EC22-46AB-93B3-37D4D8542B01}">
      <dgm:prSet phldrT="[Text]"/>
      <dgm:spPr/>
      <dgm:t>
        <a:bodyPr/>
        <a:lstStyle/>
        <a:p>
          <a:r>
            <a:rPr lang="en-US" dirty="0" err="1"/>
            <a:t>Pekerjaan</a:t>
          </a:r>
          <a:endParaRPr lang="en-ID" dirty="0"/>
        </a:p>
      </dgm:t>
    </dgm:pt>
    <dgm:pt modelId="{C76208CE-2F18-45A8-A3B6-4E1AED8BB3AE}" type="parTrans" cxnId="{3129E51D-0DE5-4373-9825-80570C1EFC9E}">
      <dgm:prSet/>
      <dgm:spPr/>
      <dgm:t>
        <a:bodyPr/>
        <a:lstStyle/>
        <a:p>
          <a:endParaRPr lang="en-ID"/>
        </a:p>
      </dgm:t>
    </dgm:pt>
    <dgm:pt modelId="{2777CC0E-DE6C-4DEF-AC01-4586E67533A1}" type="sibTrans" cxnId="{3129E51D-0DE5-4373-9825-80570C1EFC9E}">
      <dgm:prSet/>
      <dgm:spPr/>
      <dgm:t>
        <a:bodyPr/>
        <a:lstStyle/>
        <a:p>
          <a:endParaRPr lang="en-ID"/>
        </a:p>
      </dgm:t>
    </dgm:pt>
    <dgm:pt modelId="{A1AD3B1C-9959-436D-9857-38FD74CD3356}" type="pres">
      <dgm:prSet presAssocID="{E7499B32-C01B-4C74-B8D1-A4F645178F30}" presName="diagram" presStyleCnt="0">
        <dgm:presLayoutVars>
          <dgm:dir/>
          <dgm:resizeHandles val="exact"/>
        </dgm:presLayoutVars>
      </dgm:prSet>
      <dgm:spPr/>
    </dgm:pt>
    <dgm:pt modelId="{D95593DA-21DD-4789-BF6D-EB0A046F1A11}" type="pres">
      <dgm:prSet presAssocID="{B4681E78-7F6D-4BD1-B360-03E3F4356A6F}" presName="node" presStyleLbl="node1" presStyleIdx="0" presStyleCnt="4">
        <dgm:presLayoutVars>
          <dgm:bulletEnabled val="1"/>
        </dgm:presLayoutVars>
      </dgm:prSet>
      <dgm:spPr/>
    </dgm:pt>
    <dgm:pt modelId="{223B8570-5EDB-4E11-8F4A-D2979C3C5C5F}" type="pres">
      <dgm:prSet presAssocID="{8100EB1B-5D54-4379-819E-DA51190A02BC}" presName="sibTrans" presStyleCnt="0"/>
      <dgm:spPr/>
    </dgm:pt>
    <dgm:pt modelId="{90BBE857-08D0-466E-B268-A8DB6CD2625A}" type="pres">
      <dgm:prSet presAssocID="{3F5CD4B4-B2E6-4A52-9805-75A695733F6A}" presName="node" presStyleLbl="node1" presStyleIdx="1" presStyleCnt="4">
        <dgm:presLayoutVars>
          <dgm:bulletEnabled val="1"/>
        </dgm:presLayoutVars>
      </dgm:prSet>
      <dgm:spPr/>
    </dgm:pt>
    <dgm:pt modelId="{1266858B-CD43-4711-A536-C61253CC31AA}" type="pres">
      <dgm:prSet presAssocID="{63928239-EFE5-4ECE-8C58-993227B40B54}" presName="sibTrans" presStyleCnt="0"/>
      <dgm:spPr/>
    </dgm:pt>
    <dgm:pt modelId="{C212C8F0-EC39-4AE9-8810-79744750ADAF}" type="pres">
      <dgm:prSet presAssocID="{0F471B86-353E-4FC0-9381-CA619B6A9459}" presName="node" presStyleLbl="node1" presStyleIdx="2" presStyleCnt="4">
        <dgm:presLayoutVars>
          <dgm:bulletEnabled val="1"/>
        </dgm:presLayoutVars>
      </dgm:prSet>
      <dgm:spPr/>
    </dgm:pt>
    <dgm:pt modelId="{9BB02AD9-35CE-433C-81E4-B29B6F291E97}" type="pres">
      <dgm:prSet presAssocID="{61904FCE-6128-418A-8E47-A44EAF498E01}" presName="sibTrans" presStyleCnt="0"/>
      <dgm:spPr/>
    </dgm:pt>
    <dgm:pt modelId="{37126289-53CF-45D1-890A-AAB506606DAC}" type="pres">
      <dgm:prSet presAssocID="{3DCEA2D5-EC22-46AB-93B3-37D4D8542B01}" presName="node" presStyleLbl="node1" presStyleIdx="3" presStyleCnt="4">
        <dgm:presLayoutVars>
          <dgm:bulletEnabled val="1"/>
        </dgm:presLayoutVars>
      </dgm:prSet>
      <dgm:spPr/>
    </dgm:pt>
  </dgm:ptLst>
  <dgm:cxnLst>
    <dgm:cxn modelId="{91A68814-6B91-4C55-91D7-586E36E22C9E}" type="presOf" srcId="{0F471B86-353E-4FC0-9381-CA619B6A9459}" destId="{C212C8F0-EC39-4AE9-8810-79744750ADAF}" srcOrd="0" destOrd="0" presId="urn:microsoft.com/office/officeart/2005/8/layout/default"/>
    <dgm:cxn modelId="{3129E51D-0DE5-4373-9825-80570C1EFC9E}" srcId="{E7499B32-C01B-4C74-B8D1-A4F645178F30}" destId="{3DCEA2D5-EC22-46AB-93B3-37D4D8542B01}" srcOrd="3" destOrd="0" parTransId="{C76208CE-2F18-45A8-A3B6-4E1AED8BB3AE}" sibTransId="{2777CC0E-DE6C-4DEF-AC01-4586E67533A1}"/>
    <dgm:cxn modelId="{E765741E-D191-4F17-B593-BC4C2627220B}" srcId="{E7499B32-C01B-4C74-B8D1-A4F645178F30}" destId="{0F471B86-353E-4FC0-9381-CA619B6A9459}" srcOrd="2" destOrd="0" parTransId="{826D8730-5BB0-481D-B87D-210484F74A2D}" sibTransId="{61904FCE-6128-418A-8E47-A44EAF498E01}"/>
    <dgm:cxn modelId="{B8AA4326-47BB-4118-B6B9-8B177BFFD67C}" type="presOf" srcId="{3F5CD4B4-B2E6-4A52-9805-75A695733F6A}" destId="{90BBE857-08D0-466E-B268-A8DB6CD2625A}" srcOrd="0" destOrd="0" presId="urn:microsoft.com/office/officeart/2005/8/layout/default"/>
    <dgm:cxn modelId="{8B328733-F213-4195-841E-C617AA304822}" srcId="{E7499B32-C01B-4C74-B8D1-A4F645178F30}" destId="{3F5CD4B4-B2E6-4A52-9805-75A695733F6A}" srcOrd="1" destOrd="0" parTransId="{92FB4E0F-1A46-4BC9-AD5C-5817ADD3DA30}" sibTransId="{63928239-EFE5-4ECE-8C58-993227B40B54}"/>
    <dgm:cxn modelId="{C6D3388B-70D3-4866-A34C-DFCD81EC9222}" type="presOf" srcId="{B4681E78-7F6D-4BD1-B360-03E3F4356A6F}" destId="{D95593DA-21DD-4789-BF6D-EB0A046F1A11}" srcOrd="0" destOrd="0" presId="urn:microsoft.com/office/officeart/2005/8/layout/default"/>
    <dgm:cxn modelId="{2D527B8E-AB1E-4022-A12C-35AA47EFD40D}" type="presOf" srcId="{E7499B32-C01B-4C74-B8D1-A4F645178F30}" destId="{A1AD3B1C-9959-436D-9857-38FD74CD3356}" srcOrd="0" destOrd="0" presId="urn:microsoft.com/office/officeart/2005/8/layout/default"/>
    <dgm:cxn modelId="{1650FC9D-C6E3-470F-901C-42797C1D7FF4}" type="presOf" srcId="{3DCEA2D5-EC22-46AB-93B3-37D4D8542B01}" destId="{37126289-53CF-45D1-890A-AAB506606DAC}" srcOrd="0" destOrd="0" presId="urn:microsoft.com/office/officeart/2005/8/layout/default"/>
    <dgm:cxn modelId="{6C9C10D8-5902-4C14-B266-6AF9E7F0FFA7}" srcId="{E7499B32-C01B-4C74-B8D1-A4F645178F30}" destId="{B4681E78-7F6D-4BD1-B360-03E3F4356A6F}" srcOrd="0" destOrd="0" parTransId="{92D01887-6ED6-4AAE-AF2A-DC4E0A692CA8}" sibTransId="{8100EB1B-5D54-4379-819E-DA51190A02BC}"/>
    <dgm:cxn modelId="{910D0AF4-5DB5-4660-B155-A5A0BF0BBF91}" type="presParOf" srcId="{A1AD3B1C-9959-436D-9857-38FD74CD3356}" destId="{D95593DA-21DD-4789-BF6D-EB0A046F1A11}" srcOrd="0" destOrd="0" presId="urn:microsoft.com/office/officeart/2005/8/layout/default"/>
    <dgm:cxn modelId="{61F38070-F67D-4A3A-909E-00A79F8D5A98}" type="presParOf" srcId="{A1AD3B1C-9959-436D-9857-38FD74CD3356}" destId="{223B8570-5EDB-4E11-8F4A-D2979C3C5C5F}" srcOrd="1" destOrd="0" presId="urn:microsoft.com/office/officeart/2005/8/layout/default"/>
    <dgm:cxn modelId="{5B353B7C-7F9F-48F8-A473-C78F85602922}" type="presParOf" srcId="{A1AD3B1C-9959-436D-9857-38FD74CD3356}" destId="{90BBE857-08D0-466E-B268-A8DB6CD2625A}" srcOrd="2" destOrd="0" presId="urn:microsoft.com/office/officeart/2005/8/layout/default"/>
    <dgm:cxn modelId="{AD24F871-0552-4D77-8AC6-8651FF5657D2}" type="presParOf" srcId="{A1AD3B1C-9959-436D-9857-38FD74CD3356}" destId="{1266858B-CD43-4711-A536-C61253CC31AA}" srcOrd="3" destOrd="0" presId="urn:microsoft.com/office/officeart/2005/8/layout/default"/>
    <dgm:cxn modelId="{1FBD980B-F718-4D16-BF66-5DE2828E061A}" type="presParOf" srcId="{A1AD3B1C-9959-436D-9857-38FD74CD3356}" destId="{C212C8F0-EC39-4AE9-8810-79744750ADAF}" srcOrd="4" destOrd="0" presId="urn:microsoft.com/office/officeart/2005/8/layout/default"/>
    <dgm:cxn modelId="{667731D5-4284-40B1-B53A-DB9EB10A94F9}" type="presParOf" srcId="{A1AD3B1C-9959-436D-9857-38FD74CD3356}" destId="{9BB02AD9-35CE-433C-81E4-B29B6F291E97}" srcOrd="5" destOrd="0" presId="urn:microsoft.com/office/officeart/2005/8/layout/default"/>
    <dgm:cxn modelId="{E48B5458-45CE-45EF-83FD-72D52BFA5CE3}" type="presParOf" srcId="{A1AD3B1C-9959-436D-9857-38FD74CD3356}" destId="{37126289-53CF-45D1-890A-AAB506606DAC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B8F4A0-B92F-40C2-A7A9-088D509EBFF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4C1FC036-59E0-47D0-8303-D5CA46AF647C}">
      <dgm:prSet phldrT="[Text]"/>
      <dgm:spPr/>
      <dgm:t>
        <a:bodyPr/>
        <a:lstStyle/>
        <a:p>
          <a:r>
            <a:rPr lang="en-US" dirty="0"/>
            <a:t>Social Class</a:t>
          </a:r>
          <a:endParaRPr lang="en-ID" dirty="0"/>
        </a:p>
      </dgm:t>
    </dgm:pt>
    <dgm:pt modelId="{7899D04C-B8F5-4D48-B923-518E9E2B27C1}" type="parTrans" cxnId="{1691DDB2-DC7A-4D66-ACF0-62428DBE266D}">
      <dgm:prSet/>
      <dgm:spPr/>
      <dgm:t>
        <a:bodyPr/>
        <a:lstStyle/>
        <a:p>
          <a:endParaRPr lang="en-ID"/>
        </a:p>
      </dgm:t>
    </dgm:pt>
    <dgm:pt modelId="{C61F7BAB-07A4-4007-81D9-59FA80FF5275}" type="sibTrans" cxnId="{1691DDB2-DC7A-4D66-ACF0-62428DBE266D}">
      <dgm:prSet/>
      <dgm:spPr/>
      <dgm:t>
        <a:bodyPr/>
        <a:lstStyle/>
        <a:p>
          <a:endParaRPr lang="en-ID"/>
        </a:p>
      </dgm:t>
    </dgm:pt>
    <dgm:pt modelId="{B6A705E1-1EAC-4610-8536-159993DC55E9}">
      <dgm:prSet phldrT="[Text]"/>
      <dgm:spPr/>
      <dgm:t>
        <a:bodyPr/>
        <a:lstStyle/>
        <a:p>
          <a:r>
            <a:rPr lang="en-US" dirty="0"/>
            <a:t>Atas</a:t>
          </a:r>
          <a:endParaRPr lang="en-ID" dirty="0"/>
        </a:p>
      </dgm:t>
    </dgm:pt>
    <dgm:pt modelId="{5A41110D-B8FF-4F99-80ED-7E139C0C5476}" type="parTrans" cxnId="{497BEFDF-CC6A-4BD4-A712-1D064E33EA5E}">
      <dgm:prSet/>
      <dgm:spPr/>
      <dgm:t>
        <a:bodyPr/>
        <a:lstStyle/>
        <a:p>
          <a:endParaRPr lang="en-ID"/>
        </a:p>
      </dgm:t>
    </dgm:pt>
    <dgm:pt modelId="{C13F4A28-B7D3-475A-AE5A-0094AA40AF98}" type="sibTrans" cxnId="{497BEFDF-CC6A-4BD4-A712-1D064E33EA5E}">
      <dgm:prSet/>
      <dgm:spPr/>
      <dgm:t>
        <a:bodyPr/>
        <a:lstStyle/>
        <a:p>
          <a:endParaRPr lang="en-ID"/>
        </a:p>
      </dgm:t>
    </dgm:pt>
    <dgm:pt modelId="{8821B2B6-E2C8-41A1-B74E-C670D39EA31F}">
      <dgm:prSet phldrT="[Text]"/>
      <dgm:spPr/>
      <dgm:t>
        <a:bodyPr/>
        <a:lstStyle/>
        <a:p>
          <a:r>
            <a:rPr lang="en-US" dirty="0" err="1"/>
            <a:t>Menengah</a:t>
          </a:r>
          <a:endParaRPr lang="en-ID" dirty="0"/>
        </a:p>
      </dgm:t>
    </dgm:pt>
    <dgm:pt modelId="{F351B452-D9A9-43B3-946B-D0D1CE02DCCF}" type="parTrans" cxnId="{33A8C192-CE8E-4991-9E3D-5B47FF351F10}">
      <dgm:prSet/>
      <dgm:spPr/>
      <dgm:t>
        <a:bodyPr/>
        <a:lstStyle/>
        <a:p>
          <a:endParaRPr lang="en-ID"/>
        </a:p>
      </dgm:t>
    </dgm:pt>
    <dgm:pt modelId="{20006B69-CC40-413F-AA22-548E08BEB3AA}" type="sibTrans" cxnId="{33A8C192-CE8E-4991-9E3D-5B47FF351F10}">
      <dgm:prSet/>
      <dgm:spPr/>
      <dgm:t>
        <a:bodyPr/>
        <a:lstStyle/>
        <a:p>
          <a:endParaRPr lang="en-ID"/>
        </a:p>
      </dgm:t>
    </dgm:pt>
    <dgm:pt modelId="{FC4B156B-5270-40A8-AA13-409D18CEB0F8}">
      <dgm:prSet phldrT="[Text]"/>
      <dgm:spPr/>
      <dgm:t>
        <a:bodyPr/>
        <a:lstStyle/>
        <a:p>
          <a:r>
            <a:rPr lang="en-US" dirty="0"/>
            <a:t>Bawah</a:t>
          </a:r>
          <a:endParaRPr lang="en-ID" dirty="0"/>
        </a:p>
      </dgm:t>
    </dgm:pt>
    <dgm:pt modelId="{1F5402BD-74CB-4D92-AE93-92AF4A49FB30}" type="parTrans" cxnId="{476A189A-CA80-41C9-A2CE-4ACB4D751484}">
      <dgm:prSet/>
      <dgm:spPr/>
      <dgm:t>
        <a:bodyPr/>
        <a:lstStyle/>
        <a:p>
          <a:endParaRPr lang="en-ID"/>
        </a:p>
      </dgm:t>
    </dgm:pt>
    <dgm:pt modelId="{644E501D-2BCC-4829-B013-0E6D00F58B2D}" type="sibTrans" cxnId="{476A189A-CA80-41C9-A2CE-4ACB4D751484}">
      <dgm:prSet/>
      <dgm:spPr/>
      <dgm:t>
        <a:bodyPr/>
        <a:lstStyle/>
        <a:p>
          <a:endParaRPr lang="en-ID"/>
        </a:p>
      </dgm:t>
    </dgm:pt>
    <dgm:pt modelId="{88A202AD-69D2-433C-8DE6-7871A35A62AF}" type="pres">
      <dgm:prSet presAssocID="{E8B8F4A0-B92F-40C2-A7A9-088D509EBFFE}" presName="linear" presStyleCnt="0">
        <dgm:presLayoutVars>
          <dgm:animLvl val="lvl"/>
          <dgm:resizeHandles val="exact"/>
        </dgm:presLayoutVars>
      </dgm:prSet>
      <dgm:spPr/>
    </dgm:pt>
    <dgm:pt modelId="{A393C0DA-D968-479C-8A1D-AC2456B3871E}" type="pres">
      <dgm:prSet presAssocID="{4C1FC036-59E0-47D0-8303-D5CA46AF647C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DDDB2698-4A10-49D9-8735-4AA3CA948169}" type="pres">
      <dgm:prSet presAssocID="{4C1FC036-59E0-47D0-8303-D5CA46AF647C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2539C00A-6298-4986-BA46-143316893521}" type="presOf" srcId="{8821B2B6-E2C8-41A1-B74E-C670D39EA31F}" destId="{DDDB2698-4A10-49D9-8735-4AA3CA948169}" srcOrd="0" destOrd="1" presId="urn:microsoft.com/office/officeart/2005/8/layout/vList2"/>
    <dgm:cxn modelId="{73EE0E36-3A31-446D-9B17-7FCE63D50A32}" type="presOf" srcId="{4C1FC036-59E0-47D0-8303-D5CA46AF647C}" destId="{A393C0DA-D968-479C-8A1D-AC2456B3871E}" srcOrd="0" destOrd="0" presId="urn:microsoft.com/office/officeart/2005/8/layout/vList2"/>
    <dgm:cxn modelId="{E63B8648-4440-48C4-9632-2A66F6D96064}" type="presOf" srcId="{FC4B156B-5270-40A8-AA13-409D18CEB0F8}" destId="{DDDB2698-4A10-49D9-8735-4AA3CA948169}" srcOrd="0" destOrd="2" presId="urn:microsoft.com/office/officeart/2005/8/layout/vList2"/>
    <dgm:cxn modelId="{F4E0736A-2A86-4B08-B985-3881F9ECF4BF}" type="presOf" srcId="{E8B8F4A0-B92F-40C2-A7A9-088D509EBFFE}" destId="{88A202AD-69D2-433C-8DE6-7871A35A62AF}" srcOrd="0" destOrd="0" presId="urn:microsoft.com/office/officeart/2005/8/layout/vList2"/>
    <dgm:cxn modelId="{33A8C192-CE8E-4991-9E3D-5B47FF351F10}" srcId="{4C1FC036-59E0-47D0-8303-D5CA46AF647C}" destId="{8821B2B6-E2C8-41A1-B74E-C670D39EA31F}" srcOrd="1" destOrd="0" parTransId="{F351B452-D9A9-43B3-946B-D0D1CE02DCCF}" sibTransId="{20006B69-CC40-413F-AA22-548E08BEB3AA}"/>
    <dgm:cxn modelId="{476A189A-CA80-41C9-A2CE-4ACB4D751484}" srcId="{4C1FC036-59E0-47D0-8303-D5CA46AF647C}" destId="{FC4B156B-5270-40A8-AA13-409D18CEB0F8}" srcOrd="2" destOrd="0" parTransId="{1F5402BD-74CB-4D92-AE93-92AF4A49FB30}" sibTransId="{644E501D-2BCC-4829-B013-0E6D00F58B2D}"/>
    <dgm:cxn modelId="{6CE0DBAE-16BA-4ADE-B87C-DDE8F78D58B6}" type="presOf" srcId="{B6A705E1-1EAC-4610-8536-159993DC55E9}" destId="{DDDB2698-4A10-49D9-8735-4AA3CA948169}" srcOrd="0" destOrd="0" presId="urn:microsoft.com/office/officeart/2005/8/layout/vList2"/>
    <dgm:cxn modelId="{1691DDB2-DC7A-4D66-ACF0-62428DBE266D}" srcId="{E8B8F4A0-B92F-40C2-A7A9-088D509EBFFE}" destId="{4C1FC036-59E0-47D0-8303-D5CA46AF647C}" srcOrd="0" destOrd="0" parTransId="{7899D04C-B8F5-4D48-B923-518E9E2B27C1}" sibTransId="{C61F7BAB-07A4-4007-81D9-59FA80FF5275}"/>
    <dgm:cxn modelId="{497BEFDF-CC6A-4BD4-A712-1D064E33EA5E}" srcId="{4C1FC036-59E0-47D0-8303-D5CA46AF647C}" destId="{B6A705E1-1EAC-4610-8536-159993DC55E9}" srcOrd="0" destOrd="0" parTransId="{5A41110D-B8FF-4F99-80ED-7E139C0C5476}" sibTransId="{C13F4A28-B7D3-475A-AE5A-0094AA40AF98}"/>
    <dgm:cxn modelId="{F6A39EDB-E2F7-4702-A793-F6E5D24AA822}" type="presParOf" srcId="{88A202AD-69D2-433C-8DE6-7871A35A62AF}" destId="{A393C0DA-D968-479C-8A1D-AC2456B3871E}" srcOrd="0" destOrd="0" presId="urn:microsoft.com/office/officeart/2005/8/layout/vList2"/>
    <dgm:cxn modelId="{05219E41-B851-48FC-9449-31DD5A2897F4}" type="presParOf" srcId="{88A202AD-69D2-433C-8DE6-7871A35A62AF}" destId="{DDDB2698-4A10-49D9-8735-4AA3CA948169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8B8F4A0-B92F-40C2-A7A9-088D509EBFF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4C1FC036-59E0-47D0-8303-D5CA46AF647C}">
      <dgm:prSet phldrT="[Text]"/>
      <dgm:spPr/>
      <dgm:t>
        <a:bodyPr/>
        <a:lstStyle/>
        <a:p>
          <a:r>
            <a:rPr lang="en-US" dirty="0"/>
            <a:t>Persona</a:t>
          </a:r>
          <a:endParaRPr lang="en-ID" dirty="0"/>
        </a:p>
      </dgm:t>
    </dgm:pt>
    <dgm:pt modelId="{7899D04C-B8F5-4D48-B923-518E9E2B27C1}" type="parTrans" cxnId="{1691DDB2-DC7A-4D66-ACF0-62428DBE266D}">
      <dgm:prSet/>
      <dgm:spPr/>
      <dgm:t>
        <a:bodyPr/>
        <a:lstStyle/>
        <a:p>
          <a:endParaRPr lang="en-ID"/>
        </a:p>
      </dgm:t>
    </dgm:pt>
    <dgm:pt modelId="{C61F7BAB-07A4-4007-81D9-59FA80FF5275}" type="sibTrans" cxnId="{1691DDB2-DC7A-4D66-ACF0-62428DBE266D}">
      <dgm:prSet/>
      <dgm:spPr/>
      <dgm:t>
        <a:bodyPr/>
        <a:lstStyle/>
        <a:p>
          <a:endParaRPr lang="en-ID"/>
        </a:p>
      </dgm:t>
    </dgm:pt>
    <dgm:pt modelId="{B6A705E1-1EAC-4610-8536-159993DC55E9}">
      <dgm:prSet phldrT="[Text]"/>
      <dgm:spPr/>
      <dgm:t>
        <a:bodyPr/>
        <a:lstStyle/>
        <a:p>
          <a:r>
            <a:rPr lang="en-US" dirty="0" err="1"/>
            <a:t>Kompetitive</a:t>
          </a:r>
          <a:endParaRPr lang="en-ID" dirty="0"/>
        </a:p>
      </dgm:t>
    </dgm:pt>
    <dgm:pt modelId="{5A41110D-B8FF-4F99-80ED-7E139C0C5476}" type="parTrans" cxnId="{497BEFDF-CC6A-4BD4-A712-1D064E33EA5E}">
      <dgm:prSet/>
      <dgm:spPr/>
      <dgm:t>
        <a:bodyPr/>
        <a:lstStyle/>
        <a:p>
          <a:endParaRPr lang="en-ID"/>
        </a:p>
      </dgm:t>
    </dgm:pt>
    <dgm:pt modelId="{C13F4A28-B7D3-475A-AE5A-0094AA40AF98}" type="sibTrans" cxnId="{497BEFDF-CC6A-4BD4-A712-1D064E33EA5E}">
      <dgm:prSet/>
      <dgm:spPr/>
      <dgm:t>
        <a:bodyPr/>
        <a:lstStyle/>
        <a:p>
          <a:endParaRPr lang="en-ID"/>
        </a:p>
      </dgm:t>
    </dgm:pt>
    <dgm:pt modelId="{AEF32613-005C-4365-A02C-933E51444BFA}">
      <dgm:prSet phldrT="[Text]"/>
      <dgm:spPr/>
      <dgm:t>
        <a:bodyPr/>
        <a:lstStyle/>
        <a:p>
          <a:r>
            <a:rPr lang="en-US" dirty="0"/>
            <a:t>Gaul</a:t>
          </a:r>
          <a:endParaRPr lang="en-ID" dirty="0"/>
        </a:p>
      </dgm:t>
    </dgm:pt>
    <dgm:pt modelId="{281C3F81-4D0C-40A4-8C6A-72A6535A9221}" type="parTrans" cxnId="{189200C8-3580-434B-9673-7BF03E0AB265}">
      <dgm:prSet/>
      <dgm:spPr/>
      <dgm:t>
        <a:bodyPr/>
        <a:lstStyle/>
        <a:p>
          <a:endParaRPr lang="en-ID"/>
        </a:p>
      </dgm:t>
    </dgm:pt>
    <dgm:pt modelId="{0C69D012-35F8-40A9-82A9-C37DB10946D7}" type="sibTrans" cxnId="{189200C8-3580-434B-9673-7BF03E0AB265}">
      <dgm:prSet/>
      <dgm:spPr/>
      <dgm:t>
        <a:bodyPr/>
        <a:lstStyle/>
        <a:p>
          <a:endParaRPr lang="en-ID"/>
        </a:p>
      </dgm:t>
    </dgm:pt>
    <dgm:pt modelId="{9A8DC0D0-F005-42CE-B595-658EC9BF83E2}">
      <dgm:prSet phldrT="[Text]"/>
      <dgm:spPr/>
      <dgm:t>
        <a:bodyPr/>
        <a:lstStyle/>
        <a:p>
          <a:r>
            <a:rPr lang="en-US" dirty="0" err="1"/>
            <a:t>Tenang</a:t>
          </a:r>
          <a:endParaRPr lang="en-ID" dirty="0"/>
        </a:p>
      </dgm:t>
    </dgm:pt>
    <dgm:pt modelId="{FD1EDCC4-BFE8-4631-8DEF-D102D8DC2ED2}" type="parTrans" cxnId="{BE9E3BBB-7CEB-4241-A422-4EA4F92B50E7}">
      <dgm:prSet/>
      <dgm:spPr/>
      <dgm:t>
        <a:bodyPr/>
        <a:lstStyle/>
        <a:p>
          <a:endParaRPr lang="en-ID"/>
        </a:p>
      </dgm:t>
    </dgm:pt>
    <dgm:pt modelId="{0F26EB49-04C4-4CFF-8507-169411467EA6}" type="sibTrans" cxnId="{BE9E3BBB-7CEB-4241-A422-4EA4F92B50E7}">
      <dgm:prSet/>
      <dgm:spPr/>
      <dgm:t>
        <a:bodyPr/>
        <a:lstStyle/>
        <a:p>
          <a:endParaRPr lang="en-ID"/>
        </a:p>
      </dgm:t>
    </dgm:pt>
    <dgm:pt modelId="{A29CA309-28B4-4FAB-A974-070922E22A70}">
      <dgm:prSet phldrT="[Text]"/>
      <dgm:spPr/>
      <dgm:t>
        <a:bodyPr/>
        <a:lstStyle/>
        <a:p>
          <a:r>
            <a:rPr lang="en-US" dirty="0" err="1"/>
            <a:t>Teliti</a:t>
          </a:r>
          <a:endParaRPr lang="en-ID" dirty="0"/>
        </a:p>
      </dgm:t>
    </dgm:pt>
    <dgm:pt modelId="{57A3E246-7D2A-48F9-BBF2-24C5C0FF26AD}" type="parTrans" cxnId="{F6F54AAE-4975-47C1-9B1A-4C2E9CE4FEBC}">
      <dgm:prSet/>
      <dgm:spPr/>
      <dgm:t>
        <a:bodyPr/>
        <a:lstStyle/>
        <a:p>
          <a:endParaRPr lang="en-ID"/>
        </a:p>
      </dgm:t>
    </dgm:pt>
    <dgm:pt modelId="{BFB37F2C-C7DF-47C8-892B-0B46D7F815AB}" type="sibTrans" cxnId="{F6F54AAE-4975-47C1-9B1A-4C2E9CE4FEBC}">
      <dgm:prSet/>
      <dgm:spPr/>
      <dgm:t>
        <a:bodyPr/>
        <a:lstStyle/>
        <a:p>
          <a:endParaRPr lang="en-ID"/>
        </a:p>
      </dgm:t>
    </dgm:pt>
    <dgm:pt modelId="{88A202AD-69D2-433C-8DE6-7871A35A62AF}" type="pres">
      <dgm:prSet presAssocID="{E8B8F4A0-B92F-40C2-A7A9-088D509EBFFE}" presName="linear" presStyleCnt="0">
        <dgm:presLayoutVars>
          <dgm:animLvl val="lvl"/>
          <dgm:resizeHandles val="exact"/>
        </dgm:presLayoutVars>
      </dgm:prSet>
      <dgm:spPr/>
    </dgm:pt>
    <dgm:pt modelId="{A393C0DA-D968-479C-8A1D-AC2456B3871E}" type="pres">
      <dgm:prSet presAssocID="{4C1FC036-59E0-47D0-8303-D5CA46AF647C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DDDB2698-4A10-49D9-8735-4AA3CA948169}" type="pres">
      <dgm:prSet presAssocID="{4C1FC036-59E0-47D0-8303-D5CA46AF647C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73EE0E36-3A31-446D-9B17-7FCE63D50A32}" type="presOf" srcId="{4C1FC036-59E0-47D0-8303-D5CA46AF647C}" destId="{A393C0DA-D968-479C-8A1D-AC2456B3871E}" srcOrd="0" destOrd="0" presId="urn:microsoft.com/office/officeart/2005/8/layout/vList2"/>
    <dgm:cxn modelId="{F4E0736A-2A86-4B08-B985-3881F9ECF4BF}" type="presOf" srcId="{E8B8F4A0-B92F-40C2-A7A9-088D509EBFFE}" destId="{88A202AD-69D2-433C-8DE6-7871A35A62AF}" srcOrd="0" destOrd="0" presId="urn:microsoft.com/office/officeart/2005/8/layout/vList2"/>
    <dgm:cxn modelId="{2CF9184C-B661-43EB-9D13-D2B79C47B97A}" type="presOf" srcId="{AEF32613-005C-4365-A02C-933E51444BFA}" destId="{DDDB2698-4A10-49D9-8735-4AA3CA948169}" srcOrd="0" destOrd="1" presId="urn:microsoft.com/office/officeart/2005/8/layout/vList2"/>
    <dgm:cxn modelId="{7A4E8577-16AD-4563-97D4-608813BC0EC7}" type="presOf" srcId="{9A8DC0D0-F005-42CE-B595-658EC9BF83E2}" destId="{DDDB2698-4A10-49D9-8735-4AA3CA948169}" srcOrd="0" destOrd="2" presId="urn:microsoft.com/office/officeart/2005/8/layout/vList2"/>
    <dgm:cxn modelId="{F6F54AAE-4975-47C1-9B1A-4C2E9CE4FEBC}" srcId="{4C1FC036-59E0-47D0-8303-D5CA46AF647C}" destId="{A29CA309-28B4-4FAB-A974-070922E22A70}" srcOrd="3" destOrd="0" parTransId="{57A3E246-7D2A-48F9-BBF2-24C5C0FF26AD}" sibTransId="{BFB37F2C-C7DF-47C8-892B-0B46D7F815AB}"/>
    <dgm:cxn modelId="{6CE0DBAE-16BA-4ADE-B87C-DDE8F78D58B6}" type="presOf" srcId="{B6A705E1-1EAC-4610-8536-159993DC55E9}" destId="{DDDB2698-4A10-49D9-8735-4AA3CA948169}" srcOrd="0" destOrd="0" presId="urn:microsoft.com/office/officeart/2005/8/layout/vList2"/>
    <dgm:cxn modelId="{1691DDB2-DC7A-4D66-ACF0-62428DBE266D}" srcId="{E8B8F4A0-B92F-40C2-A7A9-088D509EBFFE}" destId="{4C1FC036-59E0-47D0-8303-D5CA46AF647C}" srcOrd="0" destOrd="0" parTransId="{7899D04C-B8F5-4D48-B923-518E9E2B27C1}" sibTransId="{C61F7BAB-07A4-4007-81D9-59FA80FF5275}"/>
    <dgm:cxn modelId="{BE9E3BBB-7CEB-4241-A422-4EA4F92B50E7}" srcId="{4C1FC036-59E0-47D0-8303-D5CA46AF647C}" destId="{9A8DC0D0-F005-42CE-B595-658EC9BF83E2}" srcOrd="2" destOrd="0" parTransId="{FD1EDCC4-BFE8-4631-8DEF-D102D8DC2ED2}" sibTransId="{0F26EB49-04C4-4CFF-8507-169411467EA6}"/>
    <dgm:cxn modelId="{189200C8-3580-434B-9673-7BF03E0AB265}" srcId="{4C1FC036-59E0-47D0-8303-D5CA46AF647C}" destId="{AEF32613-005C-4365-A02C-933E51444BFA}" srcOrd="1" destOrd="0" parTransId="{281C3F81-4D0C-40A4-8C6A-72A6535A9221}" sibTransId="{0C69D012-35F8-40A9-82A9-C37DB10946D7}"/>
    <dgm:cxn modelId="{497BEFDF-CC6A-4BD4-A712-1D064E33EA5E}" srcId="{4C1FC036-59E0-47D0-8303-D5CA46AF647C}" destId="{B6A705E1-1EAC-4610-8536-159993DC55E9}" srcOrd="0" destOrd="0" parTransId="{5A41110D-B8FF-4F99-80ED-7E139C0C5476}" sibTransId="{C13F4A28-B7D3-475A-AE5A-0094AA40AF98}"/>
    <dgm:cxn modelId="{77AEA1F8-7C38-42FD-8D85-9E6A1E850F39}" type="presOf" srcId="{A29CA309-28B4-4FAB-A974-070922E22A70}" destId="{DDDB2698-4A10-49D9-8735-4AA3CA948169}" srcOrd="0" destOrd="3" presId="urn:microsoft.com/office/officeart/2005/8/layout/vList2"/>
    <dgm:cxn modelId="{F6A39EDB-E2F7-4702-A793-F6E5D24AA822}" type="presParOf" srcId="{88A202AD-69D2-433C-8DE6-7871A35A62AF}" destId="{A393C0DA-D968-479C-8A1D-AC2456B3871E}" srcOrd="0" destOrd="0" presId="urn:microsoft.com/office/officeart/2005/8/layout/vList2"/>
    <dgm:cxn modelId="{05219E41-B851-48FC-9449-31DD5A2897F4}" type="presParOf" srcId="{88A202AD-69D2-433C-8DE6-7871A35A62AF}" destId="{DDDB2698-4A10-49D9-8735-4AA3CA948169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8B8F4A0-B92F-40C2-A7A9-088D509EBFF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4C1FC036-59E0-47D0-8303-D5CA46AF647C}">
      <dgm:prSet phldrT="[Text]"/>
      <dgm:spPr/>
      <dgm:t>
        <a:bodyPr/>
        <a:lstStyle/>
        <a:p>
          <a:r>
            <a:rPr lang="en-US" dirty="0"/>
            <a:t>Lifestyle</a:t>
          </a:r>
          <a:endParaRPr lang="en-ID" dirty="0"/>
        </a:p>
      </dgm:t>
    </dgm:pt>
    <dgm:pt modelId="{7899D04C-B8F5-4D48-B923-518E9E2B27C1}" type="parTrans" cxnId="{1691DDB2-DC7A-4D66-ACF0-62428DBE266D}">
      <dgm:prSet/>
      <dgm:spPr/>
      <dgm:t>
        <a:bodyPr/>
        <a:lstStyle/>
        <a:p>
          <a:endParaRPr lang="en-ID"/>
        </a:p>
      </dgm:t>
    </dgm:pt>
    <dgm:pt modelId="{C61F7BAB-07A4-4007-81D9-59FA80FF5275}" type="sibTrans" cxnId="{1691DDB2-DC7A-4D66-ACF0-62428DBE266D}">
      <dgm:prSet/>
      <dgm:spPr/>
      <dgm:t>
        <a:bodyPr/>
        <a:lstStyle/>
        <a:p>
          <a:endParaRPr lang="en-ID"/>
        </a:p>
      </dgm:t>
    </dgm:pt>
    <dgm:pt modelId="{B6A705E1-1EAC-4610-8536-159993DC55E9}">
      <dgm:prSet phldrT="[Text]"/>
      <dgm:spPr/>
      <dgm:t>
        <a:bodyPr/>
        <a:lstStyle/>
        <a:p>
          <a:r>
            <a:rPr lang="en-US" dirty="0"/>
            <a:t>Activity</a:t>
          </a:r>
          <a:endParaRPr lang="en-ID" dirty="0"/>
        </a:p>
      </dgm:t>
    </dgm:pt>
    <dgm:pt modelId="{5A41110D-B8FF-4F99-80ED-7E139C0C5476}" type="parTrans" cxnId="{497BEFDF-CC6A-4BD4-A712-1D064E33EA5E}">
      <dgm:prSet/>
      <dgm:spPr/>
      <dgm:t>
        <a:bodyPr/>
        <a:lstStyle/>
        <a:p>
          <a:endParaRPr lang="en-ID"/>
        </a:p>
      </dgm:t>
    </dgm:pt>
    <dgm:pt modelId="{C13F4A28-B7D3-475A-AE5A-0094AA40AF98}" type="sibTrans" cxnId="{497BEFDF-CC6A-4BD4-A712-1D064E33EA5E}">
      <dgm:prSet/>
      <dgm:spPr/>
      <dgm:t>
        <a:bodyPr/>
        <a:lstStyle/>
        <a:p>
          <a:endParaRPr lang="en-ID"/>
        </a:p>
      </dgm:t>
    </dgm:pt>
    <dgm:pt modelId="{8821B2B6-E2C8-41A1-B74E-C670D39EA31F}">
      <dgm:prSet phldrT="[Text]"/>
      <dgm:spPr/>
      <dgm:t>
        <a:bodyPr/>
        <a:lstStyle/>
        <a:p>
          <a:r>
            <a:rPr lang="en-US" dirty="0"/>
            <a:t>Interest</a:t>
          </a:r>
          <a:endParaRPr lang="en-ID" dirty="0"/>
        </a:p>
      </dgm:t>
    </dgm:pt>
    <dgm:pt modelId="{F351B452-D9A9-43B3-946B-D0D1CE02DCCF}" type="parTrans" cxnId="{33A8C192-CE8E-4991-9E3D-5B47FF351F10}">
      <dgm:prSet/>
      <dgm:spPr/>
      <dgm:t>
        <a:bodyPr/>
        <a:lstStyle/>
        <a:p>
          <a:endParaRPr lang="en-ID"/>
        </a:p>
      </dgm:t>
    </dgm:pt>
    <dgm:pt modelId="{20006B69-CC40-413F-AA22-548E08BEB3AA}" type="sibTrans" cxnId="{33A8C192-CE8E-4991-9E3D-5B47FF351F10}">
      <dgm:prSet/>
      <dgm:spPr/>
      <dgm:t>
        <a:bodyPr/>
        <a:lstStyle/>
        <a:p>
          <a:endParaRPr lang="en-ID"/>
        </a:p>
      </dgm:t>
    </dgm:pt>
    <dgm:pt modelId="{E983CF9D-A08B-43EE-B627-1A99CACD3641}">
      <dgm:prSet phldrT="[Text]"/>
      <dgm:spPr/>
      <dgm:t>
        <a:bodyPr/>
        <a:lstStyle/>
        <a:p>
          <a:r>
            <a:rPr lang="en-US" dirty="0"/>
            <a:t>Shopping, sport, social event, entertainment, education (book)</a:t>
          </a:r>
          <a:endParaRPr lang="en-ID" dirty="0"/>
        </a:p>
      </dgm:t>
    </dgm:pt>
    <dgm:pt modelId="{F3E6F1B8-3CA4-487C-9DF5-058379EF3E90}" type="parTrans" cxnId="{4BC0F1CF-B066-412B-B5A5-93D300F6BEE9}">
      <dgm:prSet/>
      <dgm:spPr/>
      <dgm:t>
        <a:bodyPr/>
        <a:lstStyle/>
        <a:p>
          <a:endParaRPr lang="en-ID"/>
        </a:p>
      </dgm:t>
    </dgm:pt>
    <dgm:pt modelId="{6EEADB2C-6AC4-417D-9554-FC7E265652D8}" type="sibTrans" cxnId="{4BC0F1CF-B066-412B-B5A5-93D300F6BEE9}">
      <dgm:prSet/>
      <dgm:spPr/>
      <dgm:t>
        <a:bodyPr/>
        <a:lstStyle/>
        <a:p>
          <a:endParaRPr lang="en-ID"/>
        </a:p>
      </dgm:t>
    </dgm:pt>
    <dgm:pt modelId="{4862F4CB-8665-4043-89E4-0C263EED2294}">
      <dgm:prSet phldrT="[Text]"/>
      <dgm:spPr/>
      <dgm:t>
        <a:bodyPr/>
        <a:lstStyle/>
        <a:p>
          <a:r>
            <a:rPr lang="en-US" dirty="0" err="1"/>
            <a:t>Leaisure</a:t>
          </a:r>
          <a:endParaRPr lang="en-ID" dirty="0"/>
        </a:p>
      </dgm:t>
    </dgm:pt>
    <dgm:pt modelId="{DB2782EC-7263-4D2B-87F1-986ACCD451A0}" type="parTrans" cxnId="{ED848BF2-30A5-4407-ACD5-764B23139F68}">
      <dgm:prSet/>
      <dgm:spPr/>
      <dgm:t>
        <a:bodyPr/>
        <a:lstStyle/>
        <a:p>
          <a:endParaRPr lang="en-ID"/>
        </a:p>
      </dgm:t>
    </dgm:pt>
    <dgm:pt modelId="{304A645D-8DF4-408A-B5F0-DC6A0DC00E29}" type="sibTrans" cxnId="{ED848BF2-30A5-4407-ACD5-764B23139F68}">
      <dgm:prSet/>
      <dgm:spPr/>
      <dgm:t>
        <a:bodyPr/>
        <a:lstStyle/>
        <a:p>
          <a:endParaRPr lang="en-ID"/>
        </a:p>
      </dgm:t>
    </dgm:pt>
    <dgm:pt modelId="{C1346F47-7102-4ED7-A955-7B7E6B35D588}">
      <dgm:prSet phldrT="[Text]"/>
      <dgm:spPr/>
      <dgm:t>
        <a:bodyPr/>
        <a:lstStyle/>
        <a:p>
          <a:r>
            <a:rPr lang="en-US" dirty="0"/>
            <a:t>Food Fashion</a:t>
          </a:r>
          <a:endParaRPr lang="en-ID" dirty="0"/>
        </a:p>
      </dgm:t>
    </dgm:pt>
    <dgm:pt modelId="{3148348D-CCE1-434B-94D3-A48F7B1A2160}" type="parTrans" cxnId="{51D4630F-C656-4B08-A52F-66D0EF2CD9E9}">
      <dgm:prSet/>
      <dgm:spPr/>
      <dgm:t>
        <a:bodyPr/>
        <a:lstStyle/>
        <a:p>
          <a:endParaRPr lang="en-ID"/>
        </a:p>
      </dgm:t>
    </dgm:pt>
    <dgm:pt modelId="{EDC7F5E2-93D3-47E0-9B55-A58B292330C2}" type="sibTrans" cxnId="{51D4630F-C656-4B08-A52F-66D0EF2CD9E9}">
      <dgm:prSet/>
      <dgm:spPr/>
      <dgm:t>
        <a:bodyPr/>
        <a:lstStyle/>
        <a:p>
          <a:endParaRPr lang="en-ID"/>
        </a:p>
      </dgm:t>
    </dgm:pt>
    <dgm:pt modelId="{88A202AD-69D2-433C-8DE6-7871A35A62AF}" type="pres">
      <dgm:prSet presAssocID="{E8B8F4A0-B92F-40C2-A7A9-088D509EBFFE}" presName="linear" presStyleCnt="0">
        <dgm:presLayoutVars>
          <dgm:animLvl val="lvl"/>
          <dgm:resizeHandles val="exact"/>
        </dgm:presLayoutVars>
      </dgm:prSet>
      <dgm:spPr/>
    </dgm:pt>
    <dgm:pt modelId="{A393C0DA-D968-479C-8A1D-AC2456B3871E}" type="pres">
      <dgm:prSet presAssocID="{4C1FC036-59E0-47D0-8303-D5CA46AF647C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DDDB2698-4A10-49D9-8735-4AA3CA948169}" type="pres">
      <dgm:prSet presAssocID="{4C1FC036-59E0-47D0-8303-D5CA46AF647C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2539C00A-6298-4986-BA46-143316893521}" type="presOf" srcId="{8821B2B6-E2C8-41A1-B74E-C670D39EA31F}" destId="{DDDB2698-4A10-49D9-8735-4AA3CA948169}" srcOrd="0" destOrd="1" presId="urn:microsoft.com/office/officeart/2005/8/layout/vList2"/>
    <dgm:cxn modelId="{51D4630F-C656-4B08-A52F-66D0EF2CD9E9}" srcId="{8821B2B6-E2C8-41A1-B74E-C670D39EA31F}" destId="{C1346F47-7102-4ED7-A955-7B7E6B35D588}" srcOrd="2" destOrd="0" parTransId="{3148348D-CCE1-434B-94D3-A48F7B1A2160}" sibTransId="{EDC7F5E2-93D3-47E0-9B55-A58B292330C2}"/>
    <dgm:cxn modelId="{73EE0E36-3A31-446D-9B17-7FCE63D50A32}" type="presOf" srcId="{4C1FC036-59E0-47D0-8303-D5CA46AF647C}" destId="{A393C0DA-D968-479C-8A1D-AC2456B3871E}" srcOrd="0" destOrd="0" presId="urn:microsoft.com/office/officeart/2005/8/layout/vList2"/>
    <dgm:cxn modelId="{F4E0736A-2A86-4B08-B985-3881F9ECF4BF}" type="presOf" srcId="{E8B8F4A0-B92F-40C2-A7A9-088D509EBFFE}" destId="{88A202AD-69D2-433C-8DE6-7871A35A62AF}" srcOrd="0" destOrd="0" presId="urn:microsoft.com/office/officeart/2005/8/layout/vList2"/>
    <dgm:cxn modelId="{33A8C192-CE8E-4991-9E3D-5B47FF351F10}" srcId="{4C1FC036-59E0-47D0-8303-D5CA46AF647C}" destId="{8821B2B6-E2C8-41A1-B74E-C670D39EA31F}" srcOrd="1" destOrd="0" parTransId="{F351B452-D9A9-43B3-946B-D0D1CE02DCCF}" sibTransId="{20006B69-CC40-413F-AA22-548E08BEB3AA}"/>
    <dgm:cxn modelId="{6CE0DBAE-16BA-4ADE-B87C-DDE8F78D58B6}" type="presOf" srcId="{B6A705E1-1EAC-4610-8536-159993DC55E9}" destId="{DDDB2698-4A10-49D9-8735-4AA3CA948169}" srcOrd="0" destOrd="0" presId="urn:microsoft.com/office/officeart/2005/8/layout/vList2"/>
    <dgm:cxn modelId="{1691DDB2-DC7A-4D66-ACF0-62428DBE266D}" srcId="{E8B8F4A0-B92F-40C2-A7A9-088D509EBFFE}" destId="{4C1FC036-59E0-47D0-8303-D5CA46AF647C}" srcOrd="0" destOrd="0" parTransId="{7899D04C-B8F5-4D48-B923-518E9E2B27C1}" sibTransId="{C61F7BAB-07A4-4007-81D9-59FA80FF5275}"/>
    <dgm:cxn modelId="{2ACCCBCA-BDF1-4611-94E3-E852C1922DA0}" type="presOf" srcId="{C1346F47-7102-4ED7-A955-7B7E6B35D588}" destId="{DDDB2698-4A10-49D9-8735-4AA3CA948169}" srcOrd="0" destOrd="4" presId="urn:microsoft.com/office/officeart/2005/8/layout/vList2"/>
    <dgm:cxn modelId="{4BC0F1CF-B066-412B-B5A5-93D300F6BEE9}" srcId="{8821B2B6-E2C8-41A1-B74E-C670D39EA31F}" destId="{E983CF9D-A08B-43EE-B627-1A99CACD3641}" srcOrd="0" destOrd="0" parTransId="{F3E6F1B8-3CA4-487C-9DF5-058379EF3E90}" sibTransId="{6EEADB2C-6AC4-417D-9554-FC7E265652D8}"/>
    <dgm:cxn modelId="{497BEFDF-CC6A-4BD4-A712-1D064E33EA5E}" srcId="{4C1FC036-59E0-47D0-8303-D5CA46AF647C}" destId="{B6A705E1-1EAC-4610-8536-159993DC55E9}" srcOrd="0" destOrd="0" parTransId="{5A41110D-B8FF-4F99-80ED-7E139C0C5476}" sibTransId="{C13F4A28-B7D3-475A-AE5A-0094AA40AF98}"/>
    <dgm:cxn modelId="{081722F1-2A53-424B-83FA-79D696D0AB50}" type="presOf" srcId="{E983CF9D-A08B-43EE-B627-1A99CACD3641}" destId="{DDDB2698-4A10-49D9-8735-4AA3CA948169}" srcOrd="0" destOrd="2" presId="urn:microsoft.com/office/officeart/2005/8/layout/vList2"/>
    <dgm:cxn modelId="{ED848BF2-30A5-4407-ACD5-764B23139F68}" srcId="{8821B2B6-E2C8-41A1-B74E-C670D39EA31F}" destId="{4862F4CB-8665-4043-89E4-0C263EED2294}" srcOrd="1" destOrd="0" parTransId="{DB2782EC-7263-4D2B-87F1-986ACCD451A0}" sibTransId="{304A645D-8DF4-408A-B5F0-DC6A0DC00E29}"/>
    <dgm:cxn modelId="{E033E2F7-2E2B-4431-B2A4-B2CCC7BB785E}" type="presOf" srcId="{4862F4CB-8665-4043-89E4-0C263EED2294}" destId="{DDDB2698-4A10-49D9-8735-4AA3CA948169}" srcOrd="0" destOrd="3" presId="urn:microsoft.com/office/officeart/2005/8/layout/vList2"/>
    <dgm:cxn modelId="{F6A39EDB-E2F7-4702-A793-F6E5D24AA822}" type="presParOf" srcId="{88A202AD-69D2-433C-8DE6-7871A35A62AF}" destId="{A393C0DA-D968-479C-8A1D-AC2456B3871E}" srcOrd="0" destOrd="0" presId="urn:microsoft.com/office/officeart/2005/8/layout/vList2"/>
    <dgm:cxn modelId="{05219E41-B851-48FC-9449-31DD5A2897F4}" type="presParOf" srcId="{88A202AD-69D2-433C-8DE6-7871A35A62AF}" destId="{DDDB2698-4A10-49D9-8735-4AA3CA948169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0DE538C-527B-413B-A43F-FEC106DAD41B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ID"/>
        </a:p>
      </dgm:t>
    </dgm:pt>
    <dgm:pt modelId="{07B176E7-40B0-4D23-B1B6-A5DA4AA16D4A}">
      <dgm:prSet phldrT="[Text]"/>
      <dgm:spPr/>
      <dgm:t>
        <a:bodyPr/>
        <a:lstStyle/>
        <a:p>
          <a:r>
            <a:rPr lang="en-US" dirty="0"/>
            <a:t>Content Pillar </a:t>
          </a:r>
          <a:r>
            <a:rPr lang="en-US" dirty="0" err="1"/>
            <a:t>adalah</a:t>
          </a:r>
          <a:r>
            <a:rPr lang="en-US" dirty="0"/>
            <a:t> 3-5 </a:t>
          </a:r>
          <a:r>
            <a:rPr lang="en-US" dirty="0" err="1"/>
            <a:t>topik</a:t>
          </a:r>
          <a:r>
            <a:rPr lang="en-US" dirty="0"/>
            <a:t> </a:t>
          </a:r>
          <a:r>
            <a:rPr lang="en-US" dirty="0" err="1"/>
            <a:t>utama</a:t>
          </a:r>
          <a:r>
            <a:rPr lang="en-US" dirty="0"/>
            <a:t> yang </a:t>
          </a:r>
          <a:r>
            <a:rPr lang="en-US" dirty="0" err="1"/>
            <a:t>akan</a:t>
          </a:r>
          <a:r>
            <a:rPr lang="en-US" dirty="0"/>
            <a:t> </a:t>
          </a:r>
          <a:r>
            <a:rPr lang="en-US" dirty="0" err="1"/>
            <a:t>menjadi</a:t>
          </a:r>
          <a:r>
            <a:rPr lang="en-US" dirty="0"/>
            <a:t> </a:t>
          </a:r>
          <a:r>
            <a:rPr lang="en-US" dirty="0" err="1"/>
            <a:t>acuan</a:t>
          </a:r>
          <a:r>
            <a:rPr lang="en-US" dirty="0"/>
            <a:t> </a:t>
          </a:r>
          <a:r>
            <a:rPr lang="en-US" dirty="0" err="1"/>
            <a:t>dalam</a:t>
          </a:r>
          <a:r>
            <a:rPr lang="en-US" dirty="0"/>
            <a:t> </a:t>
          </a:r>
          <a:r>
            <a:rPr lang="en-US" dirty="0" err="1"/>
            <a:t>pembuatan</a:t>
          </a:r>
          <a:r>
            <a:rPr lang="en-US" dirty="0"/>
            <a:t> </a:t>
          </a:r>
          <a:r>
            <a:rPr lang="en-US" dirty="0" err="1"/>
            <a:t>konten</a:t>
          </a:r>
          <a:endParaRPr lang="en-ID" dirty="0"/>
        </a:p>
      </dgm:t>
    </dgm:pt>
    <dgm:pt modelId="{19C1AA98-BEF8-4625-9FE4-48CA182BC355}" type="parTrans" cxnId="{6AEF7379-5500-4774-AB9E-5D756CD2BCCB}">
      <dgm:prSet/>
      <dgm:spPr/>
      <dgm:t>
        <a:bodyPr/>
        <a:lstStyle/>
        <a:p>
          <a:endParaRPr lang="en-ID"/>
        </a:p>
      </dgm:t>
    </dgm:pt>
    <dgm:pt modelId="{56FF3EDA-8A8E-4D74-A859-D183A9140E9B}" type="sibTrans" cxnId="{6AEF7379-5500-4774-AB9E-5D756CD2BCCB}">
      <dgm:prSet/>
      <dgm:spPr/>
      <dgm:t>
        <a:bodyPr/>
        <a:lstStyle/>
        <a:p>
          <a:endParaRPr lang="en-ID"/>
        </a:p>
      </dgm:t>
    </dgm:pt>
    <dgm:pt modelId="{8D292600-99F5-4E20-9FCE-3DDD89EC1BF0}">
      <dgm:prSet phldrT="[Text]"/>
      <dgm:spPr/>
      <dgm:t>
        <a:bodyPr/>
        <a:lstStyle/>
        <a:p>
          <a:r>
            <a:rPr lang="en-US" dirty="0" err="1"/>
            <a:t>Proporsi</a:t>
          </a:r>
          <a:r>
            <a:rPr lang="en-US" dirty="0"/>
            <a:t> masing-masing pilar </a:t>
          </a:r>
          <a:r>
            <a:rPr lang="en-US" dirty="0" err="1"/>
            <a:t>disesuaikan</a:t>
          </a:r>
          <a:r>
            <a:rPr lang="en-US" dirty="0"/>
            <a:t> </a:t>
          </a:r>
          <a:r>
            <a:rPr lang="en-US" dirty="0" err="1"/>
            <a:t>dengan</a:t>
          </a:r>
          <a:r>
            <a:rPr lang="en-US" dirty="0"/>
            <a:t> </a:t>
          </a:r>
          <a:r>
            <a:rPr lang="en-US" dirty="0" err="1"/>
            <a:t>kondisi</a:t>
          </a:r>
          <a:r>
            <a:rPr lang="en-US" dirty="0"/>
            <a:t> dan </a:t>
          </a:r>
          <a:r>
            <a:rPr lang="en-US" dirty="0" err="1"/>
            <a:t>tujuan</a:t>
          </a:r>
          <a:r>
            <a:rPr lang="en-US" dirty="0"/>
            <a:t> brand</a:t>
          </a:r>
          <a:endParaRPr lang="en-ID" dirty="0"/>
        </a:p>
      </dgm:t>
    </dgm:pt>
    <dgm:pt modelId="{9E193A59-CE86-42EF-A487-066C8043F935}" type="parTrans" cxnId="{FA4651AB-B146-4DD5-A1D7-B672CD26F9BE}">
      <dgm:prSet/>
      <dgm:spPr/>
      <dgm:t>
        <a:bodyPr/>
        <a:lstStyle/>
        <a:p>
          <a:endParaRPr lang="en-ID"/>
        </a:p>
      </dgm:t>
    </dgm:pt>
    <dgm:pt modelId="{D3B106F6-C926-4D3A-A802-568C8BF489FA}" type="sibTrans" cxnId="{FA4651AB-B146-4DD5-A1D7-B672CD26F9BE}">
      <dgm:prSet/>
      <dgm:spPr/>
      <dgm:t>
        <a:bodyPr/>
        <a:lstStyle/>
        <a:p>
          <a:endParaRPr lang="en-ID"/>
        </a:p>
      </dgm:t>
    </dgm:pt>
    <dgm:pt modelId="{C4A712F1-5A4A-4DA8-BC8E-B519739B8F0D}" type="pres">
      <dgm:prSet presAssocID="{50DE538C-527B-413B-A43F-FEC106DAD41B}" presName="Name0" presStyleCnt="0">
        <dgm:presLayoutVars>
          <dgm:chMax val="7"/>
          <dgm:chPref val="7"/>
          <dgm:dir/>
        </dgm:presLayoutVars>
      </dgm:prSet>
      <dgm:spPr/>
    </dgm:pt>
    <dgm:pt modelId="{5A54296B-CE2B-4864-A812-BC9B590B5E40}" type="pres">
      <dgm:prSet presAssocID="{50DE538C-527B-413B-A43F-FEC106DAD41B}" presName="Name1" presStyleCnt="0"/>
      <dgm:spPr/>
    </dgm:pt>
    <dgm:pt modelId="{234B3A68-4BAE-400C-BDEB-ACDFD896CE8E}" type="pres">
      <dgm:prSet presAssocID="{50DE538C-527B-413B-A43F-FEC106DAD41B}" presName="cycle" presStyleCnt="0"/>
      <dgm:spPr/>
    </dgm:pt>
    <dgm:pt modelId="{D59F3401-748D-47DB-8196-564444DF4582}" type="pres">
      <dgm:prSet presAssocID="{50DE538C-527B-413B-A43F-FEC106DAD41B}" presName="srcNode" presStyleLbl="node1" presStyleIdx="0" presStyleCnt="2"/>
      <dgm:spPr/>
    </dgm:pt>
    <dgm:pt modelId="{178F90FE-2A79-4508-B0E1-812F18E7C3FC}" type="pres">
      <dgm:prSet presAssocID="{50DE538C-527B-413B-A43F-FEC106DAD41B}" presName="conn" presStyleLbl="parChTrans1D2" presStyleIdx="0" presStyleCnt="1"/>
      <dgm:spPr/>
    </dgm:pt>
    <dgm:pt modelId="{73588870-4EB8-4236-8CB8-BBE1A8A138B6}" type="pres">
      <dgm:prSet presAssocID="{50DE538C-527B-413B-A43F-FEC106DAD41B}" presName="extraNode" presStyleLbl="node1" presStyleIdx="0" presStyleCnt="2"/>
      <dgm:spPr/>
    </dgm:pt>
    <dgm:pt modelId="{C347ADA8-D225-478B-8149-ABCF512A5A03}" type="pres">
      <dgm:prSet presAssocID="{50DE538C-527B-413B-A43F-FEC106DAD41B}" presName="dstNode" presStyleLbl="node1" presStyleIdx="0" presStyleCnt="2"/>
      <dgm:spPr/>
    </dgm:pt>
    <dgm:pt modelId="{9432E2E8-57E4-4C95-AE9E-0EE01D0D6008}" type="pres">
      <dgm:prSet presAssocID="{07B176E7-40B0-4D23-B1B6-A5DA4AA16D4A}" presName="text_1" presStyleLbl="node1" presStyleIdx="0" presStyleCnt="2">
        <dgm:presLayoutVars>
          <dgm:bulletEnabled val="1"/>
        </dgm:presLayoutVars>
      </dgm:prSet>
      <dgm:spPr/>
    </dgm:pt>
    <dgm:pt modelId="{59A474DF-84D6-4640-ACC7-F05D55E327CF}" type="pres">
      <dgm:prSet presAssocID="{07B176E7-40B0-4D23-B1B6-A5DA4AA16D4A}" presName="accent_1" presStyleCnt="0"/>
      <dgm:spPr/>
    </dgm:pt>
    <dgm:pt modelId="{5185375C-4A93-4C02-B228-B97E948D33DD}" type="pres">
      <dgm:prSet presAssocID="{07B176E7-40B0-4D23-B1B6-A5DA4AA16D4A}" presName="accentRepeatNode" presStyleLbl="solidFgAcc1" presStyleIdx="0" presStyleCnt="2"/>
      <dgm:spPr/>
    </dgm:pt>
    <dgm:pt modelId="{039F648A-A3A0-4A11-9736-2F3236B7AED4}" type="pres">
      <dgm:prSet presAssocID="{8D292600-99F5-4E20-9FCE-3DDD89EC1BF0}" presName="text_2" presStyleLbl="node1" presStyleIdx="1" presStyleCnt="2">
        <dgm:presLayoutVars>
          <dgm:bulletEnabled val="1"/>
        </dgm:presLayoutVars>
      </dgm:prSet>
      <dgm:spPr/>
    </dgm:pt>
    <dgm:pt modelId="{BB402751-F22F-4660-B1AC-9CA7CCFB690E}" type="pres">
      <dgm:prSet presAssocID="{8D292600-99F5-4E20-9FCE-3DDD89EC1BF0}" presName="accent_2" presStyleCnt="0"/>
      <dgm:spPr/>
    </dgm:pt>
    <dgm:pt modelId="{BEE70F7A-7B70-421F-98E7-F85C958B942D}" type="pres">
      <dgm:prSet presAssocID="{8D292600-99F5-4E20-9FCE-3DDD89EC1BF0}" presName="accentRepeatNode" presStyleLbl="solidFgAcc1" presStyleIdx="1" presStyleCnt="2"/>
      <dgm:spPr/>
    </dgm:pt>
  </dgm:ptLst>
  <dgm:cxnLst>
    <dgm:cxn modelId="{7CF89520-46D0-4BE7-80CE-B7857D197AF9}" type="presOf" srcId="{50DE538C-527B-413B-A43F-FEC106DAD41B}" destId="{C4A712F1-5A4A-4DA8-BC8E-B519739B8F0D}" srcOrd="0" destOrd="0" presId="urn:microsoft.com/office/officeart/2008/layout/VerticalCurvedList"/>
    <dgm:cxn modelId="{5CC5652A-1EE3-47F4-9538-46584A82BB4B}" type="presOf" srcId="{56FF3EDA-8A8E-4D74-A859-D183A9140E9B}" destId="{178F90FE-2A79-4508-B0E1-812F18E7C3FC}" srcOrd="0" destOrd="0" presId="urn:microsoft.com/office/officeart/2008/layout/VerticalCurvedList"/>
    <dgm:cxn modelId="{665BED2E-EDC9-472C-B9BA-59AB35957D25}" type="presOf" srcId="{8D292600-99F5-4E20-9FCE-3DDD89EC1BF0}" destId="{039F648A-A3A0-4A11-9736-2F3236B7AED4}" srcOrd="0" destOrd="0" presId="urn:microsoft.com/office/officeart/2008/layout/VerticalCurvedList"/>
    <dgm:cxn modelId="{6AEF7379-5500-4774-AB9E-5D756CD2BCCB}" srcId="{50DE538C-527B-413B-A43F-FEC106DAD41B}" destId="{07B176E7-40B0-4D23-B1B6-A5DA4AA16D4A}" srcOrd="0" destOrd="0" parTransId="{19C1AA98-BEF8-4625-9FE4-48CA182BC355}" sibTransId="{56FF3EDA-8A8E-4D74-A859-D183A9140E9B}"/>
    <dgm:cxn modelId="{FA4651AB-B146-4DD5-A1D7-B672CD26F9BE}" srcId="{50DE538C-527B-413B-A43F-FEC106DAD41B}" destId="{8D292600-99F5-4E20-9FCE-3DDD89EC1BF0}" srcOrd="1" destOrd="0" parTransId="{9E193A59-CE86-42EF-A487-066C8043F935}" sibTransId="{D3B106F6-C926-4D3A-A802-568C8BF489FA}"/>
    <dgm:cxn modelId="{36D5CCB3-15E3-441D-B324-05D23BEDA68C}" type="presOf" srcId="{07B176E7-40B0-4D23-B1B6-A5DA4AA16D4A}" destId="{9432E2E8-57E4-4C95-AE9E-0EE01D0D6008}" srcOrd="0" destOrd="0" presId="urn:microsoft.com/office/officeart/2008/layout/VerticalCurvedList"/>
    <dgm:cxn modelId="{2AF42971-1946-40D8-983B-D772FE5A4F63}" type="presParOf" srcId="{C4A712F1-5A4A-4DA8-BC8E-B519739B8F0D}" destId="{5A54296B-CE2B-4864-A812-BC9B590B5E40}" srcOrd="0" destOrd="0" presId="urn:microsoft.com/office/officeart/2008/layout/VerticalCurvedList"/>
    <dgm:cxn modelId="{50907217-C4EA-4822-94BA-8E0F3F84684B}" type="presParOf" srcId="{5A54296B-CE2B-4864-A812-BC9B590B5E40}" destId="{234B3A68-4BAE-400C-BDEB-ACDFD896CE8E}" srcOrd="0" destOrd="0" presId="urn:microsoft.com/office/officeart/2008/layout/VerticalCurvedList"/>
    <dgm:cxn modelId="{6BDBCCFC-FAB0-4B2B-8A89-5B84263A597F}" type="presParOf" srcId="{234B3A68-4BAE-400C-BDEB-ACDFD896CE8E}" destId="{D59F3401-748D-47DB-8196-564444DF4582}" srcOrd="0" destOrd="0" presId="urn:microsoft.com/office/officeart/2008/layout/VerticalCurvedList"/>
    <dgm:cxn modelId="{2D0CD804-C227-494C-A5FE-AF73B855FFA7}" type="presParOf" srcId="{234B3A68-4BAE-400C-BDEB-ACDFD896CE8E}" destId="{178F90FE-2A79-4508-B0E1-812F18E7C3FC}" srcOrd="1" destOrd="0" presId="urn:microsoft.com/office/officeart/2008/layout/VerticalCurvedList"/>
    <dgm:cxn modelId="{21C59667-8EC1-4ED8-BAAA-0BB52A2576EA}" type="presParOf" srcId="{234B3A68-4BAE-400C-BDEB-ACDFD896CE8E}" destId="{73588870-4EB8-4236-8CB8-BBE1A8A138B6}" srcOrd="2" destOrd="0" presId="urn:microsoft.com/office/officeart/2008/layout/VerticalCurvedList"/>
    <dgm:cxn modelId="{2B8F856D-DB9F-4D57-9BC4-765D18B7B2BC}" type="presParOf" srcId="{234B3A68-4BAE-400C-BDEB-ACDFD896CE8E}" destId="{C347ADA8-D225-478B-8149-ABCF512A5A03}" srcOrd="3" destOrd="0" presId="urn:microsoft.com/office/officeart/2008/layout/VerticalCurvedList"/>
    <dgm:cxn modelId="{F1CA17F7-25E9-4628-BE7A-52A62D6F9C7A}" type="presParOf" srcId="{5A54296B-CE2B-4864-A812-BC9B590B5E40}" destId="{9432E2E8-57E4-4C95-AE9E-0EE01D0D6008}" srcOrd="1" destOrd="0" presId="urn:microsoft.com/office/officeart/2008/layout/VerticalCurvedList"/>
    <dgm:cxn modelId="{F6717992-B3C3-48C3-AF59-7D897BCD6CBF}" type="presParOf" srcId="{5A54296B-CE2B-4864-A812-BC9B590B5E40}" destId="{59A474DF-84D6-4640-ACC7-F05D55E327CF}" srcOrd="2" destOrd="0" presId="urn:microsoft.com/office/officeart/2008/layout/VerticalCurvedList"/>
    <dgm:cxn modelId="{E6B7D7E6-33E0-4A57-BF02-31F1E4C280B6}" type="presParOf" srcId="{59A474DF-84D6-4640-ACC7-F05D55E327CF}" destId="{5185375C-4A93-4C02-B228-B97E948D33DD}" srcOrd="0" destOrd="0" presId="urn:microsoft.com/office/officeart/2008/layout/VerticalCurvedList"/>
    <dgm:cxn modelId="{5902C3F4-1EC4-40A4-84AB-2CEAFCFB74FB}" type="presParOf" srcId="{5A54296B-CE2B-4864-A812-BC9B590B5E40}" destId="{039F648A-A3A0-4A11-9736-2F3236B7AED4}" srcOrd="3" destOrd="0" presId="urn:microsoft.com/office/officeart/2008/layout/VerticalCurvedList"/>
    <dgm:cxn modelId="{3F78A12A-F05E-427E-A13D-0B62E2CDFE62}" type="presParOf" srcId="{5A54296B-CE2B-4864-A812-BC9B590B5E40}" destId="{BB402751-F22F-4660-B1AC-9CA7CCFB690E}" srcOrd="4" destOrd="0" presId="urn:microsoft.com/office/officeart/2008/layout/VerticalCurvedList"/>
    <dgm:cxn modelId="{980CAD56-ED59-475E-84CC-00CB6EA1DBEF}" type="presParOf" srcId="{BB402751-F22F-4660-B1AC-9CA7CCFB690E}" destId="{BEE70F7A-7B70-421F-98E7-F85C958B942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447DCA9-C0A0-4EE3-8D69-920E903567B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D2DC2CF0-E5E7-46B0-9BFF-120A8C324D18}">
      <dgm:prSet phldrT="[Text]"/>
      <dgm:spPr/>
      <dgm:t>
        <a:bodyPr/>
        <a:lstStyle/>
        <a:p>
          <a:r>
            <a:rPr lang="en-US" dirty="0" err="1"/>
            <a:t>Contoh</a:t>
          </a:r>
          <a:r>
            <a:rPr lang="en-US" dirty="0"/>
            <a:t> Content Pillar</a:t>
          </a:r>
          <a:endParaRPr lang="en-ID" dirty="0"/>
        </a:p>
      </dgm:t>
    </dgm:pt>
    <dgm:pt modelId="{84CDBEE3-9A36-4BAB-9D48-F08DBED769E7}" type="parTrans" cxnId="{B92FA4E6-0596-4152-92AE-8F81756D4839}">
      <dgm:prSet/>
      <dgm:spPr/>
      <dgm:t>
        <a:bodyPr/>
        <a:lstStyle/>
        <a:p>
          <a:endParaRPr lang="en-ID"/>
        </a:p>
      </dgm:t>
    </dgm:pt>
    <dgm:pt modelId="{A35C80B9-391C-40FC-AB9E-30BB1BAEA8C1}" type="sibTrans" cxnId="{B92FA4E6-0596-4152-92AE-8F81756D4839}">
      <dgm:prSet/>
      <dgm:spPr/>
      <dgm:t>
        <a:bodyPr/>
        <a:lstStyle/>
        <a:p>
          <a:endParaRPr lang="en-ID"/>
        </a:p>
      </dgm:t>
    </dgm:pt>
    <dgm:pt modelId="{1BD6CE08-C10A-4144-BBF3-2C61D1B1E206}">
      <dgm:prSet phldrT="[Text]"/>
      <dgm:spPr/>
      <dgm:t>
        <a:bodyPr/>
        <a:lstStyle/>
        <a:p>
          <a:r>
            <a:rPr lang="en-US" dirty="0"/>
            <a:t>20% </a:t>
          </a:r>
          <a:r>
            <a:rPr lang="en-US" dirty="0" err="1"/>
            <a:t>Informasi</a:t>
          </a:r>
          <a:r>
            <a:rPr lang="en-US" dirty="0"/>
            <a:t> </a:t>
          </a:r>
          <a:r>
            <a:rPr lang="en-US" dirty="0" err="1"/>
            <a:t>Produk</a:t>
          </a:r>
          <a:endParaRPr lang="en-ID" dirty="0"/>
        </a:p>
      </dgm:t>
    </dgm:pt>
    <dgm:pt modelId="{7A4FBF22-E8FC-440D-BB8A-8C7CC200446D}" type="parTrans" cxnId="{2F2F141B-A42C-4AD2-9EB6-65380FCD5194}">
      <dgm:prSet/>
      <dgm:spPr/>
      <dgm:t>
        <a:bodyPr/>
        <a:lstStyle/>
        <a:p>
          <a:endParaRPr lang="en-ID"/>
        </a:p>
      </dgm:t>
    </dgm:pt>
    <dgm:pt modelId="{D8C25AFF-BDBE-4ABE-A71E-4A66BC56D305}" type="sibTrans" cxnId="{2F2F141B-A42C-4AD2-9EB6-65380FCD5194}">
      <dgm:prSet/>
      <dgm:spPr/>
      <dgm:t>
        <a:bodyPr/>
        <a:lstStyle/>
        <a:p>
          <a:endParaRPr lang="en-ID"/>
        </a:p>
      </dgm:t>
    </dgm:pt>
    <dgm:pt modelId="{9B6162B1-7E5E-4A52-AC61-AEC05C94223E}">
      <dgm:prSet phldrT="[Text]"/>
      <dgm:spPr/>
      <dgm:t>
        <a:bodyPr/>
        <a:lstStyle/>
        <a:p>
          <a:r>
            <a:rPr lang="en-US" dirty="0"/>
            <a:t>30% </a:t>
          </a:r>
          <a:r>
            <a:rPr lang="en-US" dirty="0" err="1"/>
            <a:t>Edukasi</a:t>
          </a:r>
          <a:endParaRPr lang="en-ID" dirty="0"/>
        </a:p>
      </dgm:t>
    </dgm:pt>
    <dgm:pt modelId="{9BB91519-E5BF-4300-A527-D38ECC3F9D13}" type="parTrans" cxnId="{0EAE7D07-7409-4ED0-9C3A-5205FF382DEE}">
      <dgm:prSet/>
      <dgm:spPr/>
      <dgm:t>
        <a:bodyPr/>
        <a:lstStyle/>
        <a:p>
          <a:endParaRPr lang="en-ID"/>
        </a:p>
      </dgm:t>
    </dgm:pt>
    <dgm:pt modelId="{77089272-C5C1-4468-A486-5A30CC6A1A5F}" type="sibTrans" cxnId="{0EAE7D07-7409-4ED0-9C3A-5205FF382DEE}">
      <dgm:prSet/>
      <dgm:spPr/>
      <dgm:t>
        <a:bodyPr/>
        <a:lstStyle/>
        <a:p>
          <a:endParaRPr lang="en-ID"/>
        </a:p>
      </dgm:t>
    </dgm:pt>
    <dgm:pt modelId="{17C9B52D-F4E7-4BC1-81B1-BE4A82FE0707}">
      <dgm:prSet phldrT="[Text]"/>
      <dgm:spPr/>
      <dgm:t>
        <a:bodyPr/>
        <a:lstStyle/>
        <a:p>
          <a:r>
            <a:rPr lang="en-US" dirty="0"/>
            <a:t>30% </a:t>
          </a:r>
          <a:r>
            <a:rPr lang="en-US" dirty="0" err="1"/>
            <a:t>Hiburan</a:t>
          </a:r>
          <a:r>
            <a:rPr lang="en-US" dirty="0"/>
            <a:t> &amp; </a:t>
          </a:r>
          <a:r>
            <a:rPr lang="en-US" dirty="0" err="1"/>
            <a:t>Interaksi</a:t>
          </a:r>
          <a:endParaRPr lang="en-ID" dirty="0"/>
        </a:p>
      </dgm:t>
    </dgm:pt>
    <dgm:pt modelId="{19AF5728-742C-40F2-AADE-56FA5E9347EC}" type="parTrans" cxnId="{A5B61449-56F9-4397-8AA4-48183DBC371D}">
      <dgm:prSet/>
      <dgm:spPr/>
      <dgm:t>
        <a:bodyPr/>
        <a:lstStyle/>
        <a:p>
          <a:endParaRPr lang="en-ID"/>
        </a:p>
      </dgm:t>
    </dgm:pt>
    <dgm:pt modelId="{570F1DFA-7EC5-4A13-9978-F5F1FA78CABE}" type="sibTrans" cxnId="{A5B61449-56F9-4397-8AA4-48183DBC371D}">
      <dgm:prSet/>
      <dgm:spPr/>
      <dgm:t>
        <a:bodyPr/>
        <a:lstStyle/>
        <a:p>
          <a:endParaRPr lang="en-ID"/>
        </a:p>
      </dgm:t>
    </dgm:pt>
    <dgm:pt modelId="{3B65B166-2674-4075-8DD8-DD90CF92F996}">
      <dgm:prSet phldrT="[Text]"/>
      <dgm:spPr/>
      <dgm:t>
        <a:bodyPr/>
        <a:lstStyle/>
        <a:p>
          <a:r>
            <a:rPr lang="en-US" dirty="0"/>
            <a:t>20% </a:t>
          </a:r>
          <a:r>
            <a:rPr lang="en-US" dirty="0" err="1"/>
            <a:t>Promosi</a:t>
          </a:r>
          <a:endParaRPr lang="en-ID" dirty="0"/>
        </a:p>
      </dgm:t>
    </dgm:pt>
    <dgm:pt modelId="{4E868378-C653-4A61-BBED-9C44094B3499}" type="parTrans" cxnId="{0B88C2F0-E2A5-4E07-9F6C-D30A1BA966F5}">
      <dgm:prSet/>
      <dgm:spPr/>
      <dgm:t>
        <a:bodyPr/>
        <a:lstStyle/>
        <a:p>
          <a:endParaRPr lang="en-ID"/>
        </a:p>
      </dgm:t>
    </dgm:pt>
    <dgm:pt modelId="{9799E281-6F80-4998-9908-2DFDBA349AAA}" type="sibTrans" cxnId="{0B88C2F0-E2A5-4E07-9F6C-D30A1BA966F5}">
      <dgm:prSet/>
      <dgm:spPr/>
      <dgm:t>
        <a:bodyPr/>
        <a:lstStyle/>
        <a:p>
          <a:endParaRPr lang="en-ID"/>
        </a:p>
      </dgm:t>
    </dgm:pt>
    <dgm:pt modelId="{F56474B2-E770-4BCE-9B89-78F9DD249104}" type="pres">
      <dgm:prSet presAssocID="{5447DCA9-C0A0-4EE3-8D69-920E903567B6}" presName="linearFlow" presStyleCnt="0">
        <dgm:presLayoutVars>
          <dgm:dir/>
          <dgm:resizeHandles val="exact"/>
        </dgm:presLayoutVars>
      </dgm:prSet>
      <dgm:spPr/>
    </dgm:pt>
    <dgm:pt modelId="{0EAE0528-BE22-4D9F-9116-983B245A4770}" type="pres">
      <dgm:prSet presAssocID="{D2DC2CF0-E5E7-46B0-9BFF-120A8C324D18}" presName="composite" presStyleCnt="0"/>
      <dgm:spPr/>
    </dgm:pt>
    <dgm:pt modelId="{286AF704-F70C-460A-A055-ECD32AC266DC}" type="pres">
      <dgm:prSet presAssocID="{D2DC2CF0-E5E7-46B0-9BFF-120A8C324D18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</dgm:pt>
    <dgm:pt modelId="{CD8A7095-DBD6-4495-BD6F-875365FFB271}" type="pres">
      <dgm:prSet presAssocID="{D2DC2CF0-E5E7-46B0-9BFF-120A8C324D18}" presName="txShp" presStyleLbl="node1" presStyleIdx="0" presStyleCnt="1">
        <dgm:presLayoutVars>
          <dgm:bulletEnabled val="1"/>
        </dgm:presLayoutVars>
      </dgm:prSet>
      <dgm:spPr/>
    </dgm:pt>
  </dgm:ptLst>
  <dgm:cxnLst>
    <dgm:cxn modelId="{EAAF2301-0CAE-429E-B454-AF01FC56CB64}" type="presOf" srcId="{9B6162B1-7E5E-4A52-AC61-AEC05C94223E}" destId="{CD8A7095-DBD6-4495-BD6F-875365FFB271}" srcOrd="0" destOrd="2" presId="urn:microsoft.com/office/officeart/2005/8/layout/vList3"/>
    <dgm:cxn modelId="{27394C04-6AD0-4BA7-AA32-C265BEDD310B}" type="presOf" srcId="{1BD6CE08-C10A-4144-BBF3-2C61D1B1E206}" destId="{CD8A7095-DBD6-4495-BD6F-875365FFB271}" srcOrd="0" destOrd="1" presId="urn:microsoft.com/office/officeart/2005/8/layout/vList3"/>
    <dgm:cxn modelId="{0EAE7D07-7409-4ED0-9C3A-5205FF382DEE}" srcId="{D2DC2CF0-E5E7-46B0-9BFF-120A8C324D18}" destId="{9B6162B1-7E5E-4A52-AC61-AEC05C94223E}" srcOrd="1" destOrd="0" parTransId="{9BB91519-E5BF-4300-A527-D38ECC3F9D13}" sibTransId="{77089272-C5C1-4468-A486-5A30CC6A1A5F}"/>
    <dgm:cxn modelId="{005F010E-C20E-4093-A035-8342911AA988}" type="presOf" srcId="{D2DC2CF0-E5E7-46B0-9BFF-120A8C324D18}" destId="{CD8A7095-DBD6-4495-BD6F-875365FFB271}" srcOrd="0" destOrd="0" presId="urn:microsoft.com/office/officeart/2005/8/layout/vList3"/>
    <dgm:cxn modelId="{2F2F141B-A42C-4AD2-9EB6-65380FCD5194}" srcId="{D2DC2CF0-E5E7-46B0-9BFF-120A8C324D18}" destId="{1BD6CE08-C10A-4144-BBF3-2C61D1B1E206}" srcOrd="0" destOrd="0" parTransId="{7A4FBF22-E8FC-440D-BB8A-8C7CC200446D}" sibTransId="{D8C25AFF-BDBE-4ABE-A71E-4A66BC56D305}"/>
    <dgm:cxn modelId="{A5B61449-56F9-4397-8AA4-48183DBC371D}" srcId="{D2DC2CF0-E5E7-46B0-9BFF-120A8C324D18}" destId="{17C9B52D-F4E7-4BC1-81B1-BE4A82FE0707}" srcOrd="2" destOrd="0" parTransId="{19AF5728-742C-40F2-AADE-56FA5E9347EC}" sibTransId="{570F1DFA-7EC5-4A13-9978-F5F1FA78CABE}"/>
    <dgm:cxn modelId="{A323D2AF-FEDC-47BD-AFCC-D6D4E1905D96}" type="presOf" srcId="{3B65B166-2674-4075-8DD8-DD90CF92F996}" destId="{CD8A7095-DBD6-4495-BD6F-875365FFB271}" srcOrd="0" destOrd="4" presId="urn:microsoft.com/office/officeart/2005/8/layout/vList3"/>
    <dgm:cxn modelId="{2553A8E1-69D5-493F-A0C8-545D1DB4A634}" type="presOf" srcId="{5447DCA9-C0A0-4EE3-8D69-920E903567B6}" destId="{F56474B2-E770-4BCE-9B89-78F9DD249104}" srcOrd="0" destOrd="0" presId="urn:microsoft.com/office/officeart/2005/8/layout/vList3"/>
    <dgm:cxn modelId="{B92FA4E6-0596-4152-92AE-8F81756D4839}" srcId="{5447DCA9-C0A0-4EE3-8D69-920E903567B6}" destId="{D2DC2CF0-E5E7-46B0-9BFF-120A8C324D18}" srcOrd="0" destOrd="0" parTransId="{84CDBEE3-9A36-4BAB-9D48-F08DBED769E7}" sibTransId="{A35C80B9-391C-40FC-AB9E-30BB1BAEA8C1}"/>
    <dgm:cxn modelId="{9EBE05EB-814F-4704-811B-15E16456A1CC}" type="presOf" srcId="{17C9B52D-F4E7-4BC1-81B1-BE4A82FE0707}" destId="{CD8A7095-DBD6-4495-BD6F-875365FFB271}" srcOrd="0" destOrd="3" presId="urn:microsoft.com/office/officeart/2005/8/layout/vList3"/>
    <dgm:cxn modelId="{0B88C2F0-E2A5-4E07-9F6C-D30A1BA966F5}" srcId="{D2DC2CF0-E5E7-46B0-9BFF-120A8C324D18}" destId="{3B65B166-2674-4075-8DD8-DD90CF92F996}" srcOrd="3" destOrd="0" parTransId="{4E868378-C653-4A61-BBED-9C44094B3499}" sibTransId="{9799E281-6F80-4998-9908-2DFDBA349AAA}"/>
    <dgm:cxn modelId="{5B92958C-C096-452F-BFFC-C4C66A77B7F5}" type="presParOf" srcId="{F56474B2-E770-4BCE-9B89-78F9DD249104}" destId="{0EAE0528-BE22-4D9F-9116-983B245A4770}" srcOrd="0" destOrd="0" presId="urn:microsoft.com/office/officeart/2005/8/layout/vList3"/>
    <dgm:cxn modelId="{547F0F03-11A6-40B2-9EBF-6E0D8C734BDB}" type="presParOf" srcId="{0EAE0528-BE22-4D9F-9116-983B245A4770}" destId="{286AF704-F70C-460A-A055-ECD32AC266DC}" srcOrd="0" destOrd="0" presId="urn:microsoft.com/office/officeart/2005/8/layout/vList3"/>
    <dgm:cxn modelId="{639E89B8-B038-49DC-8DDE-467DCBB3E94A}" type="presParOf" srcId="{0EAE0528-BE22-4D9F-9116-983B245A4770}" destId="{CD8A7095-DBD6-4495-BD6F-875365FFB27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E4B97B3-B71C-41AC-9FFB-E1F355ABAC1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EE789C8A-7F4A-42FB-97B1-6B120879A108}">
      <dgm:prSet phldrT="[Text]"/>
      <dgm:spPr/>
      <dgm:t>
        <a:bodyPr/>
        <a:lstStyle/>
        <a:p>
          <a:r>
            <a:rPr lang="en-US" dirty="0" err="1"/>
            <a:t>Mencari</a:t>
          </a:r>
          <a:r>
            <a:rPr lang="en-US" dirty="0"/>
            <a:t> Ide Content</a:t>
          </a:r>
          <a:endParaRPr lang="en-ID" dirty="0"/>
        </a:p>
      </dgm:t>
    </dgm:pt>
    <dgm:pt modelId="{DF588D37-54E1-49E8-A732-3F87F67B4646}" type="parTrans" cxnId="{60EE24F2-C208-4487-8CA1-BC3E18E9FED6}">
      <dgm:prSet/>
      <dgm:spPr/>
      <dgm:t>
        <a:bodyPr/>
        <a:lstStyle/>
        <a:p>
          <a:endParaRPr lang="en-ID"/>
        </a:p>
      </dgm:t>
    </dgm:pt>
    <dgm:pt modelId="{E9579C5C-4F10-41E5-81EC-E77811C58741}" type="sibTrans" cxnId="{60EE24F2-C208-4487-8CA1-BC3E18E9FED6}">
      <dgm:prSet/>
      <dgm:spPr/>
      <dgm:t>
        <a:bodyPr/>
        <a:lstStyle/>
        <a:p>
          <a:endParaRPr lang="en-ID"/>
        </a:p>
      </dgm:t>
    </dgm:pt>
    <dgm:pt modelId="{9A796434-CDFF-48DE-9B6A-A06E113F2AF6}">
      <dgm:prSet phldrT="[Text]"/>
      <dgm:spPr/>
      <dgm:t>
        <a:bodyPr/>
        <a:lstStyle/>
        <a:p>
          <a:r>
            <a:rPr lang="en-ID" dirty="0"/>
            <a:t>https://id.quora.com</a:t>
          </a:r>
        </a:p>
      </dgm:t>
    </dgm:pt>
    <dgm:pt modelId="{1B3D090E-1926-413C-8395-B1C5B90910BA}" type="parTrans" cxnId="{AD4D985B-E589-4EEE-BA0F-16AE69B53A0F}">
      <dgm:prSet/>
      <dgm:spPr/>
      <dgm:t>
        <a:bodyPr/>
        <a:lstStyle/>
        <a:p>
          <a:endParaRPr lang="en-ID"/>
        </a:p>
      </dgm:t>
    </dgm:pt>
    <dgm:pt modelId="{40837AD0-CD0E-4DB0-8C18-A21EC2CE1440}" type="sibTrans" cxnId="{AD4D985B-E589-4EEE-BA0F-16AE69B53A0F}">
      <dgm:prSet/>
      <dgm:spPr/>
      <dgm:t>
        <a:bodyPr/>
        <a:lstStyle/>
        <a:p>
          <a:endParaRPr lang="en-ID"/>
        </a:p>
      </dgm:t>
    </dgm:pt>
    <dgm:pt modelId="{6C83F93B-B7E2-4507-88DE-3F236F063E96}">
      <dgm:prSet phldrT="[Text]"/>
      <dgm:spPr/>
      <dgm:t>
        <a:bodyPr/>
        <a:lstStyle/>
        <a:p>
          <a:r>
            <a:rPr lang="en-US" dirty="0" err="1"/>
            <a:t>Mencari</a:t>
          </a:r>
          <a:r>
            <a:rPr lang="en-US" dirty="0"/>
            <a:t> Desain Content</a:t>
          </a:r>
          <a:endParaRPr lang="en-ID" dirty="0"/>
        </a:p>
      </dgm:t>
    </dgm:pt>
    <dgm:pt modelId="{7E7293C1-626D-4189-93BA-55EA4D498D3C}" type="parTrans" cxnId="{27E09B4F-DFF8-4EBA-BC54-F3908AD779B4}">
      <dgm:prSet/>
      <dgm:spPr/>
      <dgm:t>
        <a:bodyPr/>
        <a:lstStyle/>
        <a:p>
          <a:endParaRPr lang="en-ID"/>
        </a:p>
      </dgm:t>
    </dgm:pt>
    <dgm:pt modelId="{0FE51BFF-6A99-4D3D-A1F4-4A9BF185706A}" type="sibTrans" cxnId="{27E09B4F-DFF8-4EBA-BC54-F3908AD779B4}">
      <dgm:prSet/>
      <dgm:spPr/>
      <dgm:t>
        <a:bodyPr/>
        <a:lstStyle/>
        <a:p>
          <a:endParaRPr lang="en-ID"/>
        </a:p>
      </dgm:t>
    </dgm:pt>
    <dgm:pt modelId="{6DAE50F2-D881-42B6-93F8-32BF20AEF365}">
      <dgm:prSet/>
      <dgm:spPr/>
      <dgm:t>
        <a:bodyPr/>
        <a:lstStyle/>
        <a:p>
          <a:r>
            <a:rPr lang="en-ID" dirty="0"/>
            <a:t>https://id.pinterest.com</a:t>
          </a:r>
        </a:p>
      </dgm:t>
    </dgm:pt>
    <dgm:pt modelId="{1936D9EA-84F1-4A72-A28D-C7EF032C976F}" type="parTrans" cxnId="{E566416B-7362-4CB9-B914-12B337B5AB00}">
      <dgm:prSet/>
      <dgm:spPr/>
      <dgm:t>
        <a:bodyPr/>
        <a:lstStyle/>
        <a:p>
          <a:endParaRPr lang="en-ID"/>
        </a:p>
      </dgm:t>
    </dgm:pt>
    <dgm:pt modelId="{D04C31F3-12D8-492A-9581-DE9B9BB4E3F0}" type="sibTrans" cxnId="{E566416B-7362-4CB9-B914-12B337B5AB00}">
      <dgm:prSet/>
      <dgm:spPr/>
      <dgm:t>
        <a:bodyPr/>
        <a:lstStyle/>
        <a:p>
          <a:endParaRPr lang="en-ID"/>
        </a:p>
      </dgm:t>
    </dgm:pt>
    <dgm:pt modelId="{07EF8FE5-0554-4C6E-9218-0EE762AFB598}">
      <dgm:prSet phldrT="[Text]"/>
      <dgm:spPr/>
      <dgm:t>
        <a:bodyPr/>
        <a:lstStyle/>
        <a:p>
          <a:r>
            <a:rPr lang="en-ID" dirty="0"/>
            <a:t>https://www.pexels.com</a:t>
          </a:r>
        </a:p>
      </dgm:t>
    </dgm:pt>
    <dgm:pt modelId="{CCA0B5CF-7449-44D2-B6C4-FEE10ADB09AA}" type="parTrans" cxnId="{0BB865F9-B103-41CA-9235-2E6FA6B6B4D3}">
      <dgm:prSet/>
      <dgm:spPr/>
      <dgm:t>
        <a:bodyPr/>
        <a:lstStyle/>
        <a:p>
          <a:endParaRPr lang="en-ID"/>
        </a:p>
      </dgm:t>
    </dgm:pt>
    <dgm:pt modelId="{0E38673A-07FE-4F40-A22B-51405638251E}" type="sibTrans" cxnId="{0BB865F9-B103-41CA-9235-2E6FA6B6B4D3}">
      <dgm:prSet/>
      <dgm:spPr/>
      <dgm:t>
        <a:bodyPr/>
        <a:lstStyle/>
        <a:p>
          <a:endParaRPr lang="en-ID"/>
        </a:p>
      </dgm:t>
    </dgm:pt>
    <dgm:pt modelId="{5049D097-5323-4E0C-A69C-38A2DC042083}">
      <dgm:prSet/>
      <dgm:spPr/>
      <dgm:t>
        <a:bodyPr/>
        <a:lstStyle/>
        <a:p>
          <a:r>
            <a:rPr lang="en-ID" dirty="0" err="1"/>
            <a:t>https://pixabay.com</a:t>
          </a:r>
        </a:p>
      </dgm:t>
    </dgm:pt>
    <dgm:pt modelId="{D11A59DF-BA29-4735-8337-63B73FFC3FD5}" type="parTrans" cxnId="{B1EA4647-83EC-401E-9B84-2C8A64ABB3D9}">
      <dgm:prSet/>
      <dgm:spPr/>
      <dgm:t>
        <a:bodyPr/>
        <a:lstStyle/>
        <a:p>
          <a:endParaRPr lang="en-ID"/>
        </a:p>
      </dgm:t>
    </dgm:pt>
    <dgm:pt modelId="{0F853845-011E-4E10-AC16-1907EDA0876B}" type="sibTrans" cxnId="{B1EA4647-83EC-401E-9B84-2C8A64ABB3D9}">
      <dgm:prSet/>
      <dgm:spPr/>
      <dgm:t>
        <a:bodyPr/>
        <a:lstStyle/>
        <a:p>
          <a:endParaRPr lang="en-ID"/>
        </a:p>
      </dgm:t>
    </dgm:pt>
    <dgm:pt modelId="{AB1CC159-9F66-4E99-88C8-A51975F233EE}">
      <dgm:prSet/>
      <dgm:spPr/>
      <dgm:t>
        <a:bodyPr/>
        <a:lstStyle/>
        <a:p>
          <a:r>
            <a:rPr lang="en-ID" dirty="0" err="1"/>
            <a:t>https://www.freepik.com</a:t>
          </a:r>
        </a:p>
      </dgm:t>
    </dgm:pt>
    <dgm:pt modelId="{1550C5A8-2629-4E22-B9F3-CD88623B16B1}" type="parTrans" cxnId="{309D8FF8-E70B-47A0-9640-C86D39829262}">
      <dgm:prSet/>
      <dgm:spPr/>
      <dgm:t>
        <a:bodyPr/>
        <a:lstStyle/>
        <a:p>
          <a:endParaRPr lang="en-ID"/>
        </a:p>
      </dgm:t>
    </dgm:pt>
    <dgm:pt modelId="{174220C9-641F-44C0-9E5F-FE3C4529DD9B}" type="sibTrans" cxnId="{309D8FF8-E70B-47A0-9640-C86D39829262}">
      <dgm:prSet/>
      <dgm:spPr/>
      <dgm:t>
        <a:bodyPr/>
        <a:lstStyle/>
        <a:p>
          <a:endParaRPr lang="en-ID"/>
        </a:p>
      </dgm:t>
    </dgm:pt>
    <dgm:pt modelId="{E89FB67F-3674-4A17-B5E5-B49F8F706690}">
      <dgm:prSet/>
      <dgm:spPr/>
      <dgm:t>
        <a:bodyPr/>
        <a:lstStyle/>
        <a:p>
          <a:r>
            <a:rPr lang="en-ID" dirty="0" err="1"/>
            <a:t>https://www.shutterstock.com</a:t>
          </a:r>
        </a:p>
      </dgm:t>
    </dgm:pt>
    <dgm:pt modelId="{7FF72B0A-3A92-444F-9ADB-AC893D746CC6}" type="parTrans" cxnId="{3EC5DE5C-8A72-44B9-9618-343931BBA8CA}">
      <dgm:prSet/>
      <dgm:spPr/>
      <dgm:t>
        <a:bodyPr/>
        <a:lstStyle/>
        <a:p>
          <a:endParaRPr lang="en-ID"/>
        </a:p>
      </dgm:t>
    </dgm:pt>
    <dgm:pt modelId="{44CC3C73-04E0-4CED-9480-896B666DFECB}" type="sibTrans" cxnId="{3EC5DE5C-8A72-44B9-9618-343931BBA8CA}">
      <dgm:prSet/>
      <dgm:spPr/>
      <dgm:t>
        <a:bodyPr/>
        <a:lstStyle/>
        <a:p>
          <a:endParaRPr lang="en-ID"/>
        </a:p>
      </dgm:t>
    </dgm:pt>
    <dgm:pt modelId="{F35F1887-3846-444D-A131-7E402A1143F7}">
      <dgm:prSet/>
      <dgm:spPr/>
      <dgm:t>
        <a:bodyPr/>
        <a:lstStyle/>
        <a:p>
          <a:r>
            <a:rPr lang="en-ID" dirty="0" err="1"/>
            <a:t>https://nohat.cc (menhilangkan watermark)</a:t>
          </a:r>
        </a:p>
      </dgm:t>
    </dgm:pt>
    <dgm:pt modelId="{FCE582D5-46E1-46D6-A340-C79DEEEE38C6}" type="parTrans" cxnId="{B42A53AD-51F9-4969-A01F-83D446A48F5F}">
      <dgm:prSet/>
      <dgm:spPr/>
      <dgm:t>
        <a:bodyPr/>
        <a:lstStyle/>
        <a:p>
          <a:endParaRPr lang="en-ID"/>
        </a:p>
      </dgm:t>
    </dgm:pt>
    <dgm:pt modelId="{E6F3C24E-2E5F-4106-9C7C-3385F9BE94D3}" type="sibTrans" cxnId="{B42A53AD-51F9-4969-A01F-83D446A48F5F}">
      <dgm:prSet/>
      <dgm:spPr/>
      <dgm:t>
        <a:bodyPr/>
        <a:lstStyle/>
        <a:p>
          <a:endParaRPr lang="en-ID"/>
        </a:p>
      </dgm:t>
    </dgm:pt>
    <dgm:pt modelId="{2ED2B99E-858F-4332-9351-C6EBC5C577DB}">
      <dgm:prSet/>
      <dgm:spPr/>
      <dgm:t>
        <a:bodyPr/>
        <a:lstStyle/>
        <a:p>
          <a:r>
            <a:rPr lang="fi-FI" dirty="0" err="1"/>
            <a:t>https://www.canva.com (desain keren)</a:t>
          </a:r>
          <a:endParaRPr lang="en-ID" dirty="0" err="1"/>
        </a:p>
      </dgm:t>
    </dgm:pt>
    <dgm:pt modelId="{3AAB3C8E-27FE-4976-98CE-DBF97F7A384C}" type="parTrans" cxnId="{3BC60248-D65B-4B78-9061-30831902DE41}">
      <dgm:prSet/>
      <dgm:spPr/>
      <dgm:t>
        <a:bodyPr/>
        <a:lstStyle/>
        <a:p>
          <a:endParaRPr lang="en-ID"/>
        </a:p>
      </dgm:t>
    </dgm:pt>
    <dgm:pt modelId="{66DAE7F1-AB56-4377-8218-F60914EA67B5}" type="sibTrans" cxnId="{3BC60248-D65B-4B78-9061-30831902DE41}">
      <dgm:prSet/>
      <dgm:spPr/>
      <dgm:t>
        <a:bodyPr/>
        <a:lstStyle/>
        <a:p>
          <a:endParaRPr lang="en-ID"/>
        </a:p>
      </dgm:t>
    </dgm:pt>
    <dgm:pt modelId="{F8EB9C5D-26B5-43AA-A1BE-E3BB0147535C}">
      <dgm:prSet/>
      <dgm:spPr/>
      <dgm:t>
        <a:bodyPr/>
        <a:lstStyle/>
        <a:p>
          <a:r>
            <a:rPr lang="fi-FI" dirty="0" err="1"/>
            <a:t>https://crello.com (desain keren)</a:t>
          </a:r>
          <a:endParaRPr lang="en-ID" dirty="0" err="1"/>
        </a:p>
      </dgm:t>
    </dgm:pt>
    <dgm:pt modelId="{CC3AA2A9-FE2A-4FBE-899B-725BE6585D50}" type="parTrans" cxnId="{63001501-81FD-42C0-9EE2-1C7497A1B22C}">
      <dgm:prSet/>
      <dgm:spPr/>
      <dgm:t>
        <a:bodyPr/>
        <a:lstStyle/>
        <a:p>
          <a:endParaRPr lang="en-ID"/>
        </a:p>
      </dgm:t>
    </dgm:pt>
    <dgm:pt modelId="{5F0105BC-E477-496C-B69E-9D4B693AD0C5}" type="sibTrans" cxnId="{63001501-81FD-42C0-9EE2-1C7497A1B22C}">
      <dgm:prSet/>
      <dgm:spPr/>
      <dgm:t>
        <a:bodyPr/>
        <a:lstStyle/>
        <a:p>
          <a:endParaRPr lang="en-ID"/>
        </a:p>
      </dgm:t>
    </dgm:pt>
    <dgm:pt modelId="{3FFE756C-2800-46AC-972B-56DEB660BC67}">
      <dgm:prSet/>
      <dgm:spPr/>
      <dgm:t>
        <a:bodyPr/>
        <a:lstStyle/>
        <a:p>
          <a:r>
            <a:rPr lang="en-ID" dirty="0" err="1"/>
            <a:t>https://placeit.net (desain keren &amp; video)</a:t>
          </a:r>
        </a:p>
      </dgm:t>
    </dgm:pt>
    <dgm:pt modelId="{63E93A84-814F-4503-AAFD-75F225C2614C}" type="parTrans" cxnId="{47547DFB-CB5D-4D90-B53F-2A3E3A2424DD}">
      <dgm:prSet/>
      <dgm:spPr/>
      <dgm:t>
        <a:bodyPr/>
        <a:lstStyle/>
        <a:p>
          <a:endParaRPr lang="en-ID"/>
        </a:p>
      </dgm:t>
    </dgm:pt>
    <dgm:pt modelId="{C21034A4-4F30-4944-81E2-F632D108A6B6}" type="sibTrans" cxnId="{47547DFB-CB5D-4D90-B53F-2A3E3A2424DD}">
      <dgm:prSet/>
      <dgm:spPr/>
      <dgm:t>
        <a:bodyPr/>
        <a:lstStyle/>
        <a:p>
          <a:endParaRPr lang="en-ID"/>
        </a:p>
      </dgm:t>
    </dgm:pt>
    <dgm:pt modelId="{8AB30616-139C-4E4C-A54A-1606EB3ED0A7}">
      <dgm:prSet/>
      <dgm:spPr/>
      <dgm:t>
        <a:bodyPr/>
        <a:lstStyle/>
        <a:p>
          <a:r>
            <a:rPr lang="pt-BR" dirty="0" err="1"/>
            <a:t>https://www.tailorbrands.com (buat logo)</a:t>
          </a:r>
          <a:endParaRPr lang="en-ID" dirty="0" err="1"/>
        </a:p>
      </dgm:t>
    </dgm:pt>
    <dgm:pt modelId="{FCD9CD1E-1C68-4AD3-AB91-6788F1D1AEEA}" type="parTrans" cxnId="{2306BD47-C018-4703-8ACF-9E88FA0B9BC1}">
      <dgm:prSet/>
      <dgm:spPr/>
      <dgm:t>
        <a:bodyPr/>
        <a:lstStyle/>
        <a:p>
          <a:endParaRPr lang="en-ID"/>
        </a:p>
      </dgm:t>
    </dgm:pt>
    <dgm:pt modelId="{21B83622-4CA9-497C-89FD-2371B67B0DC1}" type="sibTrans" cxnId="{2306BD47-C018-4703-8ACF-9E88FA0B9BC1}">
      <dgm:prSet/>
      <dgm:spPr/>
      <dgm:t>
        <a:bodyPr/>
        <a:lstStyle/>
        <a:p>
          <a:endParaRPr lang="en-ID"/>
        </a:p>
      </dgm:t>
    </dgm:pt>
    <dgm:pt modelId="{5735F968-FF16-455F-A9B9-2A66CD14EAD0}">
      <dgm:prSet/>
      <dgm:spPr/>
      <dgm:t>
        <a:bodyPr/>
        <a:lstStyle/>
        <a:p>
          <a:endParaRPr lang="en-ID" dirty="0" err="1"/>
        </a:p>
      </dgm:t>
    </dgm:pt>
    <dgm:pt modelId="{BA4AD970-D496-4AE7-9CB1-CEC51E817D32}" type="parTrans" cxnId="{0B423252-06E9-4FF2-94F9-CB16626DB549}">
      <dgm:prSet/>
      <dgm:spPr/>
      <dgm:t>
        <a:bodyPr/>
        <a:lstStyle/>
        <a:p>
          <a:endParaRPr lang="en-ID"/>
        </a:p>
      </dgm:t>
    </dgm:pt>
    <dgm:pt modelId="{79B2DDB3-9BAC-45F3-B668-6DF1728DDAF9}" type="sibTrans" cxnId="{0B423252-06E9-4FF2-94F9-CB16626DB549}">
      <dgm:prSet/>
      <dgm:spPr/>
      <dgm:t>
        <a:bodyPr/>
        <a:lstStyle/>
        <a:p>
          <a:endParaRPr lang="en-ID"/>
        </a:p>
      </dgm:t>
    </dgm:pt>
    <dgm:pt modelId="{1D5D63D9-EC27-48C5-B9F3-E5064C0197FA}">
      <dgm:prSet/>
      <dgm:spPr/>
      <dgm:t>
        <a:bodyPr/>
        <a:lstStyle/>
        <a:p>
          <a:r>
            <a:rPr lang="en-ID" dirty="0">
              <a:hlinkClick xmlns:r="http://schemas.openxmlformats.org/officeDocument/2006/relationships" r:id="rId1"/>
            </a:rPr>
            <a:t>https://www.remove.bg/</a:t>
          </a:r>
          <a:r>
            <a:rPr lang="en-ID" dirty="0"/>
            <a:t> (</a:t>
          </a:r>
          <a:r>
            <a:rPr lang="en-ID" dirty="0" err="1"/>
            <a:t>menghilangkan</a:t>
          </a:r>
          <a:r>
            <a:rPr lang="en-ID" dirty="0"/>
            <a:t> </a:t>
          </a:r>
          <a:r>
            <a:rPr lang="en-ID" dirty="0" err="1"/>
            <a:t>latar</a:t>
          </a:r>
          <a:r>
            <a:rPr lang="en-ID" dirty="0"/>
            <a:t> </a:t>
          </a:r>
          <a:r>
            <a:rPr lang="en-ID" dirty="0" err="1"/>
            <a:t>belakang</a:t>
          </a:r>
          <a:r>
            <a:rPr lang="en-ID" dirty="0"/>
            <a:t>)</a:t>
          </a:r>
        </a:p>
      </dgm:t>
    </dgm:pt>
    <dgm:pt modelId="{2448F96D-CC23-4C72-8DE9-B44AF4865E6B}" type="parTrans" cxnId="{34D384AD-3720-4BD8-8601-BA656A1F923B}">
      <dgm:prSet/>
      <dgm:spPr/>
      <dgm:t>
        <a:bodyPr/>
        <a:lstStyle/>
        <a:p>
          <a:endParaRPr lang="en-ID"/>
        </a:p>
      </dgm:t>
    </dgm:pt>
    <dgm:pt modelId="{9FD4D2B9-23E6-4311-A4EC-BF3C3D303338}" type="sibTrans" cxnId="{34D384AD-3720-4BD8-8601-BA656A1F923B}">
      <dgm:prSet/>
      <dgm:spPr/>
      <dgm:t>
        <a:bodyPr/>
        <a:lstStyle/>
        <a:p>
          <a:endParaRPr lang="en-ID"/>
        </a:p>
      </dgm:t>
    </dgm:pt>
    <dgm:pt modelId="{4CDEFCAC-0927-48EE-8AB9-5995779D748E}">
      <dgm:prSet/>
      <dgm:spPr/>
      <dgm:t>
        <a:bodyPr/>
        <a:lstStyle/>
        <a:p>
          <a:r>
            <a:rPr lang="en-US" dirty="0" err="1"/>
            <a:t>Photoroom</a:t>
          </a:r>
          <a:r>
            <a:rPr lang="en-US" dirty="0"/>
            <a:t> (</a:t>
          </a:r>
          <a:r>
            <a:rPr lang="en-US" dirty="0" err="1"/>
            <a:t>untuk</a:t>
          </a:r>
          <a:r>
            <a:rPr lang="en-US" dirty="0"/>
            <a:t> </a:t>
          </a:r>
          <a:r>
            <a:rPr lang="en-US" dirty="0" err="1"/>
            <a:t>desain</a:t>
          </a:r>
          <a:r>
            <a:rPr lang="en-US" dirty="0"/>
            <a:t> </a:t>
          </a:r>
          <a:r>
            <a:rPr lang="en-US" dirty="0" err="1"/>
            <a:t>foto</a:t>
          </a:r>
          <a:r>
            <a:rPr lang="en-US" dirty="0"/>
            <a:t> </a:t>
          </a:r>
          <a:r>
            <a:rPr lang="en-US" dirty="0" err="1"/>
            <a:t>produk</a:t>
          </a:r>
          <a:r>
            <a:rPr lang="en-US" dirty="0"/>
            <a:t>)</a:t>
          </a:r>
          <a:endParaRPr lang="en-ID" dirty="0"/>
        </a:p>
      </dgm:t>
    </dgm:pt>
    <dgm:pt modelId="{05B942BB-6C03-4777-ACBF-D9769A6C4546}" type="parTrans" cxnId="{FDE2E6EC-6606-4768-9FB9-109A6F58F5BF}">
      <dgm:prSet/>
      <dgm:spPr/>
      <dgm:t>
        <a:bodyPr/>
        <a:lstStyle/>
        <a:p>
          <a:endParaRPr lang="en-ID"/>
        </a:p>
      </dgm:t>
    </dgm:pt>
    <dgm:pt modelId="{4943D5FE-1A4E-4E5C-B3F0-D2D34D9E448A}" type="sibTrans" cxnId="{FDE2E6EC-6606-4768-9FB9-109A6F58F5BF}">
      <dgm:prSet/>
      <dgm:spPr/>
      <dgm:t>
        <a:bodyPr/>
        <a:lstStyle/>
        <a:p>
          <a:endParaRPr lang="en-ID"/>
        </a:p>
      </dgm:t>
    </dgm:pt>
    <dgm:pt modelId="{EA8C3B9F-CA4E-4A17-8F0A-5E5D08C8164F}" type="pres">
      <dgm:prSet presAssocID="{BE4B97B3-B71C-41AC-9FFB-E1F355ABAC1D}" presName="linear" presStyleCnt="0">
        <dgm:presLayoutVars>
          <dgm:animLvl val="lvl"/>
          <dgm:resizeHandles val="exact"/>
        </dgm:presLayoutVars>
      </dgm:prSet>
      <dgm:spPr/>
    </dgm:pt>
    <dgm:pt modelId="{21C27F9D-B213-47D4-838F-967BF4D8A960}" type="pres">
      <dgm:prSet presAssocID="{EE789C8A-7F4A-42FB-97B1-6B120879A10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DDA1ACE-32B4-4B4A-8AF5-8E8DF4EB6A45}" type="pres">
      <dgm:prSet presAssocID="{EE789C8A-7F4A-42FB-97B1-6B120879A108}" presName="childText" presStyleLbl="revTx" presStyleIdx="0" presStyleCnt="2">
        <dgm:presLayoutVars>
          <dgm:bulletEnabled val="1"/>
        </dgm:presLayoutVars>
      </dgm:prSet>
      <dgm:spPr/>
    </dgm:pt>
    <dgm:pt modelId="{EB1A8C76-79A4-4C77-AAB4-1C7E3AAC86F0}" type="pres">
      <dgm:prSet presAssocID="{6C83F93B-B7E2-4507-88DE-3F236F063E9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AECAFB6-B929-456A-93A5-6BAC956D0DBD}" type="pres">
      <dgm:prSet presAssocID="{6C83F93B-B7E2-4507-88DE-3F236F063E96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63001501-81FD-42C0-9EE2-1C7497A1B22C}" srcId="{6C83F93B-B7E2-4507-88DE-3F236F063E96}" destId="{F8EB9C5D-26B5-43AA-A1BE-E3BB0147535C}" srcOrd="6" destOrd="0" parTransId="{CC3AA2A9-FE2A-4FBE-899B-725BE6585D50}" sibTransId="{5F0105BC-E477-496C-B69E-9D4B693AD0C5}"/>
    <dgm:cxn modelId="{AD4D985B-E589-4EEE-BA0F-16AE69B53A0F}" srcId="{EE789C8A-7F4A-42FB-97B1-6B120879A108}" destId="{9A796434-CDFF-48DE-9B6A-A06E113F2AF6}" srcOrd="0" destOrd="0" parTransId="{1B3D090E-1926-413C-8395-B1C5B90910BA}" sibTransId="{40837AD0-CD0E-4DB0-8C18-A21EC2CE1440}"/>
    <dgm:cxn modelId="{3EC5DE5C-8A72-44B9-9618-343931BBA8CA}" srcId="{6C83F93B-B7E2-4507-88DE-3F236F063E96}" destId="{E89FB67F-3674-4A17-B5E5-B49F8F706690}" srcOrd="3" destOrd="0" parTransId="{7FF72B0A-3A92-444F-9ADB-AC893D746CC6}" sibTransId="{44CC3C73-04E0-4CED-9480-896B666DFECB}"/>
    <dgm:cxn modelId="{A0933441-F8AF-4827-AD51-16ED978E0620}" type="presOf" srcId="{4CDEFCAC-0927-48EE-8AB9-5995779D748E}" destId="{CAECAFB6-B929-456A-93A5-6BAC956D0DBD}" srcOrd="0" destOrd="10" presId="urn:microsoft.com/office/officeart/2005/8/layout/vList2"/>
    <dgm:cxn modelId="{D63B1763-B57B-4ADC-AAD0-B40CB7A8F8E8}" type="presOf" srcId="{5735F968-FF16-455F-A9B9-2A66CD14EAD0}" destId="{CAECAFB6-B929-456A-93A5-6BAC956D0DBD}" srcOrd="0" destOrd="11" presId="urn:microsoft.com/office/officeart/2005/8/layout/vList2"/>
    <dgm:cxn modelId="{B1EA4647-83EC-401E-9B84-2C8A64ABB3D9}" srcId="{6C83F93B-B7E2-4507-88DE-3F236F063E96}" destId="{5049D097-5323-4E0C-A69C-38A2DC042083}" srcOrd="1" destOrd="0" parTransId="{D11A59DF-BA29-4735-8337-63B73FFC3FD5}" sibTransId="{0F853845-011E-4E10-AC16-1907EDA0876B}"/>
    <dgm:cxn modelId="{2306BD47-C018-4703-8ACF-9E88FA0B9BC1}" srcId="{6C83F93B-B7E2-4507-88DE-3F236F063E96}" destId="{8AB30616-139C-4E4C-A54A-1606EB3ED0A7}" srcOrd="8" destOrd="0" parTransId="{FCD9CD1E-1C68-4AD3-AB91-6788F1D1AEEA}" sibTransId="{21B83622-4CA9-497C-89FD-2371B67B0DC1}"/>
    <dgm:cxn modelId="{3BC60248-D65B-4B78-9061-30831902DE41}" srcId="{6C83F93B-B7E2-4507-88DE-3F236F063E96}" destId="{2ED2B99E-858F-4332-9351-C6EBC5C577DB}" srcOrd="5" destOrd="0" parTransId="{3AAB3C8E-27FE-4976-98CE-DBF97F7A384C}" sibTransId="{66DAE7F1-AB56-4377-8218-F60914EA67B5}"/>
    <dgm:cxn modelId="{E566416B-7362-4CB9-B914-12B337B5AB00}" srcId="{EE789C8A-7F4A-42FB-97B1-6B120879A108}" destId="{6DAE50F2-D881-42B6-93F8-32BF20AEF365}" srcOrd="1" destOrd="0" parTransId="{1936D9EA-84F1-4A72-A28D-C7EF032C976F}" sibTransId="{D04C31F3-12D8-492A-9581-DE9B9BB4E3F0}"/>
    <dgm:cxn modelId="{27E09B4F-DFF8-4EBA-BC54-F3908AD779B4}" srcId="{BE4B97B3-B71C-41AC-9FFB-E1F355ABAC1D}" destId="{6C83F93B-B7E2-4507-88DE-3F236F063E96}" srcOrd="1" destOrd="0" parTransId="{7E7293C1-626D-4189-93BA-55EA4D498D3C}" sibTransId="{0FE51BFF-6A99-4D3D-A1F4-4A9BF185706A}"/>
    <dgm:cxn modelId="{A4BBA951-A95B-49E8-93AB-B69E2EE5B911}" type="presOf" srcId="{07EF8FE5-0554-4C6E-9218-0EE762AFB598}" destId="{CAECAFB6-B929-456A-93A5-6BAC956D0DBD}" srcOrd="0" destOrd="0" presId="urn:microsoft.com/office/officeart/2005/8/layout/vList2"/>
    <dgm:cxn modelId="{0B423252-06E9-4FF2-94F9-CB16626DB549}" srcId="{6C83F93B-B7E2-4507-88DE-3F236F063E96}" destId="{5735F968-FF16-455F-A9B9-2A66CD14EAD0}" srcOrd="11" destOrd="0" parTransId="{BA4AD970-D496-4AE7-9CB1-CEC51E817D32}" sibTransId="{79B2DDB3-9BAC-45F3-B668-6DF1728DDAF9}"/>
    <dgm:cxn modelId="{3E751886-0ED1-41AA-9BDD-B68D53BF17DF}" type="presOf" srcId="{6DAE50F2-D881-42B6-93F8-32BF20AEF365}" destId="{CDDA1ACE-32B4-4B4A-8AF5-8E8DF4EB6A45}" srcOrd="0" destOrd="1" presId="urn:microsoft.com/office/officeart/2005/8/layout/vList2"/>
    <dgm:cxn modelId="{49A15BAB-54D2-42CE-BED7-82A27781D083}" type="presOf" srcId="{BE4B97B3-B71C-41AC-9FFB-E1F355ABAC1D}" destId="{EA8C3B9F-CA4E-4A17-8F0A-5E5D08C8164F}" srcOrd="0" destOrd="0" presId="urn:microsoft.com/office/officeart/2005/8/layout/vList2"/>
    <dgm:cxn modelId="{B42A53AD-51F9-4969-A01F-83D446A48F5F}" srcId="{6C83F93B-B7E2-4507-88DE-3F236F063E96}" destId="{F35F1887-3846-444D-A131-7E402A1143F7}" srcOrd="4" destOrd="0" parTransId="{FCE582D5-46E1-46D6-A340-C79DEEEE38C6}" sibTransId="{E6F3C24E-2E5F-4106-9C7C-3385F9BE94D3}"/>
    <dgm:cxn modelId="{34D384AD-3720-4BD8-8601-BA656A1F923B}" srcId="{6C83F93B-B7E2-4507-88DE-3F236F063E96}" destId="{1D5D63D9-EC27-48C5-B9F3-E5064C0197FA}" srcOrd="9" destOrd="0" parTransId="{2448F96D-CC23-4C72-8DE9-B44AF4865E6B}" sibTransId="{9FD4D2B9-23E6-4311-A4EC-BF3C3D303338}"/>
    <dgm:cxn modelId="{6D7505BA-91A8-4701-9F23-FEE53F1FEDB8}" type="presOf" srcId="{E89FB67F-3674-4A17-B5E5-B49F8F706690}" destId="{CAECAFB6-B929-456A-93A5-6BAC956D0DBD}" srcOrd="0" destOrd="3" presId="urn:microsoft.com/office/officeart/2005/8/layout/vList2"/>
    <dgm:cxn modelId="{0266FDC4-B7A2-4792-9D75-81282391AAC4}" type="presOf" srcId="{9A796434-CDFF-48DE-9B6A-A06E113F2AF6}" destId="{CDDA1ACE-32B4-4B4A-8AF5-8E8DF4EB6A45}" srcOrd="0" destOrd="0" presId="urn:microsoft.com/office/officeart/2005/8/layout/vList2"/>
    <dgm:cxn modelId="{6489ABC9-2B26-4559-91F4-A8F246D53E06}" type="presOf" srcId="{5049D097-5323-4E0C-A69C-38A2DC042083}" destId="{CAECAFB6-B929-456A-93A5-6BAC956D0DBD}" srcOrd="0" destOrd="1" presId="urn:microsoft.com/office/officeart/2005/8/layout/vList2"/>
    <dgm:cxn modelId="{F16599CE-986F-48F5-B42B-10BF5B54BFE5}" type="presOf" srcId="{6C83F93B-B7E2-4507-88DE-3F236F063E96}" destId="{EB1A8C76-79A4-4C77-AAB4-1C7E3AAC86F0}" srcOrd="0" destOrd="0" presId="urn:microsoft.com/office/officeart/2005/8/layout/vList2"/>
    <dgm:cxn modelId="{B31DD4D9-9355-4C3C-AFC9-9E51B065CE31}" type="presOf" srcId="{2ED2B99E-858F-4332-9351-C6EBC5C577DB}" destId="{CAECAFB6-B929-456A-93A5-6BAC956D0DBD}" srcOrd="0" destOrd="5" presId="urn:microsoft.com/office/officeart/2005/8/layout/vList2"/>
    <dgm:cxn modelId="{30C1CCDE-4349-4C33-BE3F-27989D15A570}" type="presOf" srcId="{3FFE756C-2800-46AC-972B-56DEB660BC67}" destId="{CAECAFB6-B929-456A-93A5-6BAC956D0DBD}" srcOrd="0" destOrd="7" presId="urn:microsoft.com/office/officeart/2005/8/layout/vList2"/>
    <dgm:cxn modelId="{B04C7DE2-8469-4CAD-B84B-51BD2222C592}" type="presOf" srcId="{F8EB9C5D-26B5-43AA-A1BE-E3BB0147535C}" destId="{CAECAFB6-B929-456A-93A5-6BAC956D0DBD}" srcOrd="0" destOrd="6" presId="urn:microsoft.com/office/officeart/2005/8/layout/vList2"/>
    <dgm:cxn modelId="{DE6649E7-62DF-4289-BD8C-7DCC8D6C782A}" type="presOf" srcId="{8AB30616-139C-4E4C-A54A-1606EB3ED0A7}" destId="{CAECAFB6-B929-456A-93A5-6BAC956D0DBD}" srcOrd="0" destOrd="8" presId="urn:microsoft.com/office/officeart/2005/8/layout/vList2"/>
    <dgm:cxn modelId="{034F75EA-3ED8-451B-A29E-2D83AF8CF569}" type="presOf" srcId="{AB1CC159-9F66-4E99-88C8-A51975F233EE}" destId="{CAECAFB6-B929-456A-93A5-6BAC956D0DBD}" srcOrd="0" destOrd="2" presId="urn:microsoft.com/office/officeart/2005/8/layout/vList2"/>
    <dgm:cxn modelId="{FDE2E6EC-6606-4768-9FB9-109A6F58F5BF}" srcId="{6C83F93B-B7E2-4507-88DE-3F236F063E96}" destId="{4CDEFCAC-0927-48EE-8AB9-5995779D748E}" srcOrd="10" destOrd="0" parTransId="{05B942BB-6C03-4777-ACBF-D9769A6C4546}" sibTransId="{4943D5FE-1A4E-4E5C-B3F0-D2D34D9E448A}"/>
    <dgm:cxn modelId="{C8AB1AED-3C6F-4A69-A85D-64D4DC4053D1}" type="presOf" srcId="{1D5D63D9-EC27-48C5-B9F3-E5064C0197FA}" destId="{CAECAFB6-B929-456A-93A5-6BAC956D0DBD}" srcOrd="0" destOrd="9" presId="urn:microsoft.com/office/officeart/2005/8/layout/vList2"/>
    <dgm:cxn modelId="{F2830CF2-7FAD-41FC-A00D-F8754D533335}" type="presOf" srcId="{EE789C8A-7F4A-42FB-97B1-6B120879A108}" destId="{21C27F9D-B213-47D4-838F-967BF4D8A960}" srcOrd="0" destOrd="0" presId="urn:microsoft.com/office/officeart/2005/8/layout/vList2"/>
    <dgm:cxn modelId="{60EE24F2-C208-4487-8CA1-BC3E18E9FED6}" srcId="{BE4B97B3-B71C-41AC-9FFB-E1F355ABAC1D}" destId="{EE789C8A-7F4A-42FB-97B1-6B120879A108}" srcOrd="0" destOrd="0" parTransId="{DF588D37-54E1-49E8-A732-3F87F67B4646}" sibTransId="{E9579C5C-4F10-41E5-81EC-E77811C58741}"/>
    <dgm:cxn modelId="{95B814F7-41C4-4A82-94D9-D51603E29FF4}" type="presOf" srcId="{F35F1887-3846-444D-A131-7E402A1143F7}" destId="{CAECAFB6-B929-456A-93A5-6BAC956D0DBD}" srcOrd="0" destOrd="4" presId="urn:microsoft.com/office/officeart/2005/8/layout/vList2"/>
    <dgm:cxn modelId="{309D8FF8-E70B-47A0-9640-C86D39829262}" srcId="{6C83F93B-B7E2-4507-88DE-3F236F063E96}" destId="{AB1CC159-9F66-4E99-88C8-A51975F233EE}" srcOrd="2" destOrd="0" parTransId="{1550C5A8-2629-4E22-B9F3-CD88623B16B1}" sibTransId="{174220C9-641F-44C0-9E5F-FE3C4529DD9B}"/>
    <dgm:cxn modelId="{0BB865F9-B103-41CA-9235-2E6FA6B6B4D3}" srcId="{6C83F93B-B7E2-4507-88DE-3F236F063E96}" destId="{07EF8FE5-0554-4C6E-9218-0EE762AFB598}" srcOrd="0" destOrd="0" parTransId="{CCA0B5CF-7449-44D2-B6C4-FEE10ADB09AA}" sibTransId="{0E38673A-07FE-4F40-A22B-51405638251E}"/>
    <dgm:cxn modelId="{47547DFB-CB5D-4D90-B53F-2A3E3A2424DD}" srcId="{6C83F93B-B7E2-4507-88DE-3F236F063E96}" destId="{3FFE756C-2800-46AC-972B-56DEB660BC67}" srcOrd="7" destOrd="0" parTransId="{63E93A84-814F-4503-AAFD-75F225C2614C}" sibTransId="{C21034A4-4F30-4944-81E2-F632D108A6B6}"/>
    <dgm:cxn modelId="{27E4BCCE-3DC5-4D66-A43D-A3BD9C09247E}" type="presParOf" srcId="{EA8C3B9F-CA4E-4A17-8F0A-5E5D08C8164F}" destId="{21C27F9D-B213-47D4-838F-967BF4D8A960}" srcOrd="0" destOrd="0" presId="urn:microsoft.com/office/officeart/2005/8/layout/vList2"/>
    <dgm:cxn modelId="{90F46379-64A7-4A33-BB85-47783B353CEA}" type="presParOf" srcId="{EA8C3B9F-CA4E-4A17-8F0A-5E5D08C8164F}" destId="{CDDA1ACE-32B4-4B4A-8AF5-8E8DF4EB6A45}" srcOrd="1" destOrd="0" presId="urn:microsoft.com/office/officeart/2005/8/layout/vList2"/>
    <dgm:cxn modelId="{1EBAC24E-7116-41CA-AEA8-22CBB76A76D5}" type="presParOf" srcId="{EA8C3B9F-CA4E-4A17-8F0A-5E5D08C8164F}" destId="{EB1A8C76-79A4-4C77-AAB4-1C7E3AAC86F0}" srcOrd="2" destOrd="0" presId="urn:microsoft.com/office/officeart/2005/8/layout/vList2"/>
    <dgm:cxn modelId="{690E64A7-E57B-4850-96CA-DDA7D01EE595}" type="presParOf" srcId="{EA8C3B9F-CA4E-4A17-8F0A-5E5D08C8164F}" destId="{CAECAFB6-B929-456A-93A5-6BAC956D0DBD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5593DA-21DD-4789-BF6D-EB0A046F1A11}">
      <dsp:nvSpPr>
        <dsp:cNvPr id="0" name=""/>
        <dsp:cNvSpPr/>
      </dsp:nvSpPr>
      <dsp:spPr>
        <a:xfrm>
          <a:off x="1438017" y="1032"/>
          <a:ext cx="3216493" cy="19298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 err="1"/>
            <a:t>Demografi</a:t>
          </a:r>
          <a:endParaRPr lang="en-ID" sz="5200" kern="1200" dirty="0"/>
        </a:p>
      </dsp:txBody>
      <dsp:txXfrm>
        <a:off x="1438017" y="1032"/>
        <a:ext cx="3216493" cy="1929895"/>
      </dsp:txXfrm>
    </dsp:sp>
    <dsp:sp modelId="{90BBE857-08D0-466E-B268-A8DB6CD2625A}">
      <dsp:nvSpPr>
        <dsp:cNvPr id="0" name=""/>
        <dsp:cNvSpPr/>
      </dsp:nvSpPr>
      <dsp:spPr>
        <a:xfrm>
          <a:off x="4976159" y="1032"/>
          <a:ext cx="3216493" cy="19298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 err="1"/>
            <a:t>Geografi</a:t>
          </a:r>
          <a:endParaRPr lang="en-ID" sz="5200" kern="1200" dirty="0"/>
        </a:p>
      </dsp:txBody>
      <dsp:txXfrm>
        <a:off x="4976159" y="1032"/>
        <a:ext cx="3216493" cy="1929895"/>
      </dsp:txXfrm>
    </dsp:sp>
    <dsp:sp modelId="{C212C8F0-EC39-4AE9-8810-79744750ADAF}">
      <dsp:nvSpPr>
        <dsp:cNvPr id="0" name=""/>
        <dsp:cNvSpPr/>
      </dsp:nvSpPr>
      <dsp:spPr>
        <a:xfrm>
          <a:off x="1438017" y="2252577"/>
          <a:ext cx="3216493" cy="19298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 err="1"/>
            <a:t>Psikografi</a:t>
          </a:r>
          <a:endParaRPr lang="en-ID" sz="5200" kern="1200" dirty="0"/>
        </a:p>
      </dsp:txBody>
      <dsp:txXfrm>
        <a:off x="1438017" y="2252577"/>
        <a:ext cx="3216493" cy="1929895"/>
      </dsp:txXfrm>
    </dsp:sp>
    <dsp:sp modelId="{37126289-53CF-45D1-890A-AAB506606DAC}">
      <dsp:nvSpPr>
        <dsp:cNvPr id="0" name=""/>
        <dsp:cNvSpPr/>
      </dsp:nvSpPr>
      <dsp:spPr>
        <a:xfrm>
          <a:off x="4976159" y="2252577"/>
          <a:ext cx="3216493" cy="19298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Customer Need</a:t>
          </a:r>
          <a:endParaRPr lang="en-ID" sz="5200" kern="1200" dirty="0"/>
        </a:p>
      </dsp:txBody>
      <dsp:txXfrm>
        <a:off x="4976159" y="2252577"/>
        <a:ext cx="3216493" cy="19298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5593DA-21DD-4789-BF6D-EB0A046F1A11}">
      <dsp:nvSpPr>
        <dsp:cNvPr id="0" name=""/>
        <dsp:cNvSpPr/>
      </dsp:nvSpPr>
      <dsp:spPr>
        <a:xfrm>
          <a:off x="721" y="262996"/>
          <a:ext cx="2813471" cy="16880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Gender</a:t>
          </a:r>
          <a:endParaRPr lang="en-ID" sz="4700" kern="1200" dirty="0"/>
        </a:p>
      </dsp:txBody>
      <dsp:txXfrm>
        <a:off x="721" y="262996"/>
        <a:ext cx="2813471" cy="1688083"/>
      </dsp:txXfrm>
    </dsp:sp>
    <dsp:sp modelId="{90BBE857-08D0-466E-B268-A8DB6CD2625A}">
      <dsp:nvSpPr>
        <dsp:cNvPr id="0" name=""/>
        <dsp:cNvSpPr/>
      </dsp:nvSpPr>
      <dsp:spPr>
        <a:xfrm>
          <a:off x="3095540" y="262996"/>
          <a:ext cx="2813471" cy="16880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 err="1"/>
            <a:t>Umur</a:t>
          </a:r>
          <a:endParaRPr lang="en-ID" sz="4700" kern="1200" dirty="0"/>
        </a:p>
      </dsp:txBody>
      <dsp:txXfrm>
        <a:off x="3095540" y="262996"/>
        <a:ext cx="2813471" cy="1688083"/>
      </dsp:txXfrm>
    </dsp:sp>
    <dsp:sp modelId="{C212C8F0-EC39-4AE9-8810-79744750ADAF}">
      <dsp:nvSpPr>
        <dsp:cNvPr id="0" name=""/>
        <dsp:cNvSpPr/>
      </dsp:nvSpPr>
      <dsp:spPr>
        <a:xfrm>
          <a:off x="721" y="2232426"/>
          <a:ext cx="2813471" cy="16880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Marital Status</a:t>
          </a:r>
          <a:endParaRPr lang="en-ID" sz="4700" kern="1200" dirty="0"/>
        </a:p>
      </dsp:txBody>
      <dsp:txXfrm>
        <a:off x="721" y="2232426"/>
        <a:ext cx="2813471" cy="1688083"/>
      </dsp:txXfrm>
    </dsp:sp>
    <dsp:sp modelId="{37126289-53CF-45D1-890A-AAB506606DAC}">
      <dsp:nvSpPr>
        <dsp:cNvPr id="0" name=""/>
        <dsp:cNvSpPr/>
      </dsp:nvSpPr>
      <dsp:spPr>
        <a:xfrm>
          <a:off x="3095540" y="2232426"/>
          <a:ext cx="2813471" cy="16880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 err="1"/>
            <a:t>Pekerjaan</a:t>
          </a:r>
          <a:endParaRPr lang="en-ID" sz="4700" kern="1200" dirty="0"/>
        </a:p>
      </dsp:txBody>
      <dsp:txXfrm>
        <a:off x="3095540" y="2232426"/>
        <a:ext cx="2813471" cy="16880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93C0DA-D968-479C-8A1D-AC2456B3871E}">
      <dsp:nvSpPr>
        <dsp:cNvPr id="0" name=""/>
        <dsp:cNvSpPr/>
      </dsp:nvSpPr>
      <dsp:spPr>
        <a:xfrm>
          <a:off x="0" y="264673"/>
          <a:ext cx="2429162" cy="8154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Social Class</a:t>
          </a:r>
          <a:endParaRPr lang="en-ID" sz="3400" kern="1200" dirty="0"/>
        </a:p>
      </dsp:txBody>
      <dsp:txXfrm>
        <a:off x="39809" y="304482"/>
        <a:ext cx="2349544" cy="735872"/>
      </dsp:txXfrm>
    </dsp:sp>
    <dsp:sp modelId="{DDDB2698-4A10-49D9-8735-4AA3CA948169}">
      <dsp:nvSpPr>
        <dsp:cNvPr id="0" name=""/>
        <dsp:cNvSpPr/>
      </dsp:nvSpPr>
      <dsp:spPr>
        <a:xfrm>
          <a:off x="0" y="1080163"/>
          <a:ext cx="2429162" cy="1407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126" tIns="43180" rIns="241808" bIns="4318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/>
            <a:t>Atas</a:t>
          </a:r>
          <a:endParaRPr lang="en-ID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 err="1"/>
            <a:t>Menengah</a:t>
          </a:r>
          <a:endParaRPr lang="en-ID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/>
            <a:t>Bawah</a:t>
          </a:r>
          <a:endParaRPr lang="en-ID" sz="2700" kern="1200" dirty="0"/>
        </a:p>
      </dsp:txBody>
      <dsp:txXfrm>
        <a:off x="0" y="1080163"/>
        <a:ext cx="2429162" cy="14076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93C0DA-D968-479C-8A1D-AC2456B3871E}">
      <dsp:nvSpPr>
        <dsp:cNvPr id="0" name=""/>
        <dsp:cNvSpPr/>
      </dsp:nvSpPr>
      <dsp:spPr>
        <a:xfrm>
          <a:off x="0" y="32743"/>
          <a:ext cx="2429162" cy="839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Persona</a:t>
          </a:r>
          <a:endParaRPr lang="en-ID" sz="3500" kern="1200" dirty="0"/>
        </a:p>
      </dsp:txBody>
      <dsp:txXfrm>
        <a:off x="40980" y="73723"/>
        <a:ext cx="2347202" cy="757514"/>
      </dsp:txXfrm>
    </dsp:sp>
    <dsp:sp modelId="{DDDB2698-4A10-49D9-8735-4AA3CA948169}">
      <dsp:nvSpPr>
        <dsp:cNvPr id="0" name=""/>
        <dsp:cNvSpPr/>
      </dsp:nvSpPr>
      <dsp:spPr>
        <a:xfrm>
          <a:off x="0" y="872218"/>
          <a:ext cx="2429162" cy="1847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126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 err="1"/>
            <a:t>Kompetitive</a:t>
          </a:r>
          <a:endParaRPr lang="en-ID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/>
            <a:t>Gaul</a:t>
          </a:r>
          <a:endParaRPr lang="en-ID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 err="1"/>
            <a:t>Tenang</a:t>
          </a:r>
          <a:endParaRPr lang="en-ID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 err="1"/>
            <a:t>Teliti</a:t>
          </a:r>
          <a:endParaRPr lang="en-ID" sz="2700" kern="1200" dirty="0"/>
        </a:p>
      </dsp:txBody>
      <dsp:txXfrm>
        <a:off x="0" y="872218"/>
        <a:ext cx="2429162" cy="18474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93C0DA-D968-479C-8A1D-AC2456B3871E}">
      <dsp:nvSpPr>
        <dsp:cNvPr id="0" name=""/>
        <dsp:cNvSpPr/>
      </dsp:nvSpPr>
      <dsp:spPr>
        <a:xfrm>
          <a:off x="0" y="76775"/>
          <a:ext cx="3240995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Lifestyle</a:t>
          </a:r>
          <a:endParaRPr lang="en-ID" sz="2300" kern="1200" dirty="0"/>
        </a:p>
      </dsp:txBody>
      <dsp:txXfrm>
        <a:off x="26930" y="103705"/>
        <a:ext cx="3187135" cy="497795"/>
      </dsp:txXfrm>
    </dsp:sp>
    <dsp:sp modelId="{DDDB2698-4A10-49D9-8735-4AA3CA948169}">
      <dsp:nvSpPr>
        <dsp:cNvPr id="0" name=""/>
        <dsp:cNvSpPr/>
      </dsp:nvSpPr>
      <dsp:spPr>
        <a:xfrm>
          <a:off x="0" y="628431"/>
          <a:ext cx="3240995" cy="2047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902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Activity</a:t>
          </a:r>
          <a:endParaRPr lang="en-ID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Interest</a:t>
          </a:r>
          <a:endParaRPr lang="en-ID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Shopping, sport, social event, entertainment, education (book)</a:t>
          </a:r>
          <a:endParaRPr lang="en-ID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 err="1"/>
            <a:t>Leaisure</a:t>
          </a:r>
          <a:endParaRPr lang="en-ID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Food Fashion</a:t>
          </a:r>
          <a:endParaRPr lang="en-ID" sz="1800" kern="1200" dirty="0"/>
        </a:p>
      </dsp:txBody>
      <dsp:txXfrm>
        <a:off x="0" y="628431"/>
        <a:ext cx="3240995" cy="204723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8F90FE-2A79-4508-B0E1-812F18E7C3FC}">
      <dsp:nvSpPr>
        <dsp:cNvPr id="0" name=""/>
        <dsp:cNvSpPr/>
      </dsp:nvSpPr>
      <dsp:spPr>
        <a:xfrm>
          <a:off x="-6078982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5875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32E2E8-57E4-4C95-AE9E-0EE01D0D6008}">
      <dsp:nvSpPr>
        <dsp:cNvPr id="0" name=""/>
        <dsp:cNvSpPr/>
      </dsp:nvSpPr>
      <dsp:spPr>
        <a:xfrm>
          <a:off x="996086" y="774110"/>
          <a:ext cx="5034385" cy="1548004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8729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Content Pillar </a:t>
          </a:r>
          <a:r>
            <a:rPr lang="en-US" sz="2500" kern="1200" dirty="0" err="1"/>
            <a:t>adalah</a:t>
          </a:r>
          <a:r>
            <a:rPr lang="en-US" sz="2500" kern="1200" dirty="0"/>
            <a:t> 3-5 </a:t>
          </a:r>
          <a:r>
            <a:rPr lang="en-US" sz="2500" kern="1200" dirty="0" err="1"/>
            <a:t>topik</a:t>
          </a:r>
          <a:r>
            <a:rPr lang="en-US" sz="2500" kern="1200" dirty="0"/>
            <a:t> </a:t>
          </a:r>
          <a:r>
            <a:rPr lang="en-US" sz="2500" kern="1200" dirty="0" err="1"/>
            <a:t>utama</a:t>
          </a:r>
          <a:r>
            <a:rPr lang="en-US" sz="2500" kern="1200" dirty="0"/>
            <a:t> yang </a:t>
          </a:r>
          <a:r>
            <a:rPr lang="en-US" sz="2500" kern="1200" dirty="0" err="1"/>
            <a:t>akan</a:t>
          </a:r>
          <a:r>
            <a:rPr lang="en-US" sz="2500" kern="1200" dirty="0"/>
            <a:t> </a:t>
          </a:r>
          <a:r>
            <a:rPr lang="en-US" sz="2500" kern="1200" dirty="0" err="1"/>
            <a:t>menjadi</a:t>
          </a:r>
          <a:r>
            <a:rPr lang="en-US" sz="2500" kern="1200" dirty="0"/>
            <a:t> </a:t>
          </a:r>
          <a:r>
            <a:rPr lang="en-US" sz="2500" kern="1200" dirty="0" err="1"/>
            <a:t>acuan</a:t>
          </a:r>
          <a:r>
            <a:rPr lang="en-US" sz="2500" kern="1200" dirty="0"/>
            <a:t> </a:t>
          </a:r>
          <a:r>
            <a:rPr lang="en-US" sz="2500" kern="1200" dirty="0" err="1"/>
            <a:t>dalam</a:t>
          </a:r>
          <a:r>
            <a:rPr lang="en-US" sz="2500" kern="1200" dirty="0"/>
            <a:t> </a:t>
          </a:r>
          <a:r>
            <a:rPr lang="en-US" sz="2500" kern="1200" dirty="0" err="1"/>
            <a:t>pembuatan</a:t>
          </a:r>
          <a:r>
            <a:rPr lang="en-US" sz="2500" kern="1200" dirty="0"/>
            <a:t> </a:t>
          </a:r>
          <a:r>
            <a:rPr lang="en-US" sz="2500" kern="1200" dirty="0" err="1"/>
            <a:t>konten</a:t>
          </a:r>
          <a:endParaRPr lang="en-ID" sz="2500" kern="1200" dirty="0"/>
        </a:p>
      </dsp:txBody>
      <dsp:txXfrm>
        <a:off x="996086" y="774110"/>
        <a:ext cx="5034385" cy="1548004"/>
      </dsp:txXfrm>
    </dsp:sp>
    <dsp:sp modelId="{5185375C-4A93-4C02-B228-B97E948D33DD}">
      <dsp:nvSpPr>
        <dsp:cNvPr id="0" name=""/>
        <dsp:cNvSpPr/>
      </dsp:nvSpPr>
      <dsp:spPr>
        <a:xfrm>
          <a:off x="28583" y="580610"/>
          <a:ext cx="1935005" cy="19350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9F648A-A3A0-4A11-9736-2F3236B7AED4}">
      <dsp:nvSpPr>
        <dsp:cNvPr id="0" name=""/>
        <dsp:cNvSpPr/>
      </dsp:nvSpPr>
      <dsp:spPr>
        <a:xfrm>
          <a:off x="996086" y="3096551"/>
          <a:ext cx="5034385" cy="1548004"/>
        </a:xfrm>
        <a:prstGeom prst="rect">
          <a:avLst/>
        </a:prstGeom>
        <a:solidFill>
          <a:schemeClr val="accent2">
            <a:shade val="80000"/>
            <a:hueOff val="-443583"/>
            <a:satOff val="-22497"/>
            <a:lumOff val="3032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8729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Proporsi</a:t>
          </a:r>
          <a:r>
            <a:rPr lang="en-US" sz="2500" kern="1200" dirty="0"/>
            <a:t> masing-masing pilar </a:t>
          </a:r>
          <a:r>
            <a:rPr lang="en-US" sz="2500" kern="1200" dirty="0" err="1"/>
            <a:t>disesuaikan</a:t>
          </a:r>
          <a:r>
            <a:rPr lang="en-US" sz="2500" kern="1200" dirty="0"/>
            <a:t> </a:t>
          </a:r>
          <a:r>
            <a:rPr lang="en-US" sz="2500" kern="1200" dirty="0" err="1"/>
            <a:t>dengan</a:t>
          </a:r>
          <a:r>
            <a:rPr lang="en-US" sz="2500" kern="1200" dirty="0"/>
            <a:t> </a:t>
          </a:r>
          <a:r>
            <a:rPr lang="en-US" sz="2500" kern="1200" dirty="0" err="1"/>
            <a:t>kondisi</a:t>
          </a:r>
          <a:r>
            <a:rPr lang="en-US" sz="2500" kern="1200" dirty="0"/>
            <a:t> dan </a:t>
          </a:r>
          <a:r>
            <a:rPr lang="en-US" sz="2500" kern="1200" dirty="0" err="1"/>
            <a:t>tujuan</a:t>
          </a:r>
          <a:r>
            <a:rPr lang="en-US" sz="2500" kern="1200" dirty="0"/>
            <a:t> brand</a:t>
          </a:r>
          <a:endParaRPr lang="en-ID" sz="2500" kern="1200" dirty="0"/>
        </a:p>
      </dsp:txBody>
      <dsp:txXfrm>
        <a:off x="996086" y="3096551"/>
        <a:ext cx="5034385" cy="1548004"/>
      </dsp:txXfrm>
    </dsp:sp>
    <dsp:sp modelId="{BEE70F7A-7B70-421F-98E7-F85C958B942D}">
      <dsp:nvSpPr>
        <dsp:cNvPr id="0" name=""/>
        <dsp:cNvSpPr/>
      </dsp:nvSpPr>
      <dsp:spPr>
        <a:xfrm>
          <a:off x="28583" y="2903050"/>
          <a:ext cx="1935005" cy="19350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-443583"/>
              <a:satOff val="-22497"/>
              <a:lumOff val="303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8A7095-DBD6-4495-BD6F-875365FFB271}">
      <dsp:nvSpPr>
        <dsp:cNvPr id="0" name=""/>
        <dsp:cNvSpPr/>
      </dsp:nvSpPr>
      <dsp:spPr>
        <a:xfrm rot="10800000">
          <a:off x="1691743" y="1376274"/>
          <a:ext cx="4477650" cy="225565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4683" tIns="91440" rIns="170688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Contoh</a:t>
          </a:r>
          <a:r>
            <a:rPr lang="en-US" sz="2400" kern="1200" dirty="0"/>
            <a:t> Content Pillar</a:t>
          </a:r>
          <a:endParaRPr lang="en-ID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20% </a:t>
          </a:r>
          <a:r>
            <a:rPr lang="en-US" sz="1900" kern="1200" dirty="0" err="1"/>
            <a:t>Informasi</a:t>
          </a:r>
          <a:r>
            <a:rPr lang="en-US" sz="1900" kern="1200" dirty="0"/>
            <a:t> </a:t>
          </a:r>
          <a:r>
            <a:rPr lang="en-US" sz="1900" kern="1200" dirty="0" err="1"/>
            <a:t>Produk</a:t>
          </a:r>
          <a:endParaRPr lang="en-ID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30% </a:t>
          </a:r>
          <a:r>
            <a:rPr lang="en-US" sz="1900" kern="1200" dirty="0" err="1"/>
            <a:t>Edukasi</a:t>
          </a:r>
          <a:endParaRPr lang="en-ID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30% </a:t>
          </a:r>
          <a:r>
            <a:rPr lang="en-US" sz="1900" kern="1200" dirty="0" err="1"/>
            <a:t>Hiburan</a:t>
          </a:r>
          <a:r>
            <a:rPr lang="en-US" sz="1900" kern="1200" dirty="0"/>
            <a:t> &amp; </a:t>
          </a:r>
          <a:r>
            <a:rPr lang="en-US" sz="1900" kern="1200" dirty="0" err="1"/>
            <a:t>Interaksi</a:t>
          </a:r>
          <a:endParaRPr lang="en-ID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20% </a:t>
          </a:r>
          <a:r>
            <a:rPr lang="en-US" sz="1900" kern="1200" dirty="0" err="1"/>
            <a:t>Promosi</a:t>
          </a:r>
          <a:endParaRPr lang="en-ID" sz="1900" kern="1200" dirty="0"/>
        </a:p>
      </dsp:txBody>
      <dsp:txXfrm rot="10800000">
        <a:off x="2255657" y="1376274"/>
        <a:ext cx="3913736" cy="2255658"/>
      </dsp:txXfrm>
    </dsp:sp>
    <dsp:sp modelId="{286AF704-F70C-460A-A055-ECD32AC266DC}">
      <dsp:nvSpPr>
        <dsp:cNvPr id="0" name=""/>
        <dsp:cNvSpPr/>
      </dsp:nvSpPr>
      <dsp:spPr>
        <a:xfrm>
          <a:off x="563914" y="1376274"/>
          <a:ext cx="2255658" cy="225565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C27F9D-B213-47D4-838F-967BF4D8A960}">
      <dsp:nvSpPr>
        <dsp:cNvPr id="0" name=""/>
        <dsp:cNvSpPr/>
      </dsp:nvSpPr>
      <dsp:spPr>
        <a:xfrm>
          <a:off x="0" y="2269"/>
          <a:ext cx="11596915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Mencari</a:t>
          </a:r>
          <a:r>
            <a:rPr lang="en-US" sz="2500" kern="1200" dirty="0"/>
            <a:t> Ide Content</a:t>
          </a:r>
          <a:endParaRPr lang="en-ID" sz="2500" kern="1200" dirty="0"/>
        </a:p>
      </dsp:txBody>
      <dsp:txXfrm>
        <a:off x="29271" y="31540"/>
        <a:ext cx="11538373" cy="541083"/>
      </dsp:txXfrm>
    </dsp:sp>
    <dsp:sp modelId="{CDDA1ACE-32B4-4B4A-8AF5-8E8DF4EB6A45}">
      <dsp:nvSpPr>
        <dsp:cNvPr id="0" name=""/>
        <dsp:cNvSpPr/>
      </dsp:nvSpPr>
      <dsp:spPr>
        <a:xfrm>
          <a:off x="0" y="601894"/>
          <a:ext cx="11596915" cy="685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202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D" sz="2000" kern="1200" dirty="0"/>
            <a:t>https://id.quora.com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D" sz="2000" kern="1200" dirty="0"/>
            <a:t>https://id.pinterest.com</a:t>
          </a:r>
        </a:p>
      </dsp:txBody>
      <dsp:txXfrm>
        <a:off x="0" y="601894"/>
        <a:ext cx="11596915" cy="685687"/>
      </dsp:txXfrm>
    </dsp:sp>
    <dsp:sp modelId="{EB1A8C76-79A4-4C77-AAB4-1C7E3AAC86F0}">
      <dsp:nvSpPr>
        <dsp:cNvPr id="0" name=""/>
        <dsp:cNvSpPr/>
      </dsp:nvSpPr>
      <dsp:spPr>
        <a:xfrm>
          <a:off x="0" y="1287582"/>
          <a:ext cx="11596915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Mencari</a:t>
          </a:r>
          <a:r>
            <a:rPr lang="en-US" sz="2500" kern="1200" dirty="0"/>
            <a:t> Desain Content</a:t>
          </a:r>
          <a:endParaRPr lang="en-ID" sz="2500" kern="1200" dirty="0"/>
        </a:p>
      </dsp:txBody>
      <dsp:txXfrm>
        <a:off x="29271" y="1316853"/>
        <a:ext cx="11538373" cy="541083"/>
      </dsp:txXfrm>
    </dsp:sp>
    <dsp:sp modelId="{CAECAFB6-B929-456A-93A5-6BAC956D0DBD}">
      <dsp:nvSpPr>
        <dsp:cNvPr id="0" name=""/>
        <dsp:cNvSpPr/>
      </dsp:nvSpPr>
      <dsp:spPr>
        <a:xfrm>
          <a:off x="0" y="1887207"/>
          <a:ext cx="11596915" cy="41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202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D" sz="2000" kern="1200" dirty="0"/>
            <a:t>https://www.pexels.com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D" sz="2000" kern="1200" dirty="0" err="1"/>
            <a:t>https://pixabay.com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D" sz="2000" kern="1200" dirty="0" err="1"/>
            <a:t>https://www.freepik.com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D" sz="2000" kern="1200" dirty="0" err="1"/>
            <a:t>https://www.shutterstock.com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D" sz="2000" kern="1200" dirty="0" err="1"/>
            <a:t>https://nohat.cc (menhilangkan watermark)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2000" kern="1200" dirty="0" err="1"/>
            <a:t>https://www.canva.com (desain keren)</a:t>
          </a:r>
          <a:endParaRPr lang="en-ID" sz="2000" kern="1200" dirty="0" err="1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2000" kern="1200" dirty="0" err="1"/>
            <a:t>https://crello.com (desain keren)</a:t>
          </a:r>
          <a:endParaRPr lang="en-ID" sz="2000" kern="1200" dirty="0" err="1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D" sz="2000" kern="1200" dirty="0" err="1"/>
            <a:t>https://placeit.net (desain keren &amp; video)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000" kern="1200" dirty="0" err="1"/>
            <a:t>https://www.tailorbrands.com (buat logo)</a:t>
          </a:r>
          <a:endParaRPr lang="en-ID" sz="2000" kern="1200" dirty="0" err="1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D" sz="2000" kern="1200" dirty="0">
              <a:hlinkClick xmlns:r="http://schemas.openxmlformats.org/officeDocument/2006/relationships" r:id="rId1"/>
            </a:rPr>
            <a:t>https://www.remove.bg/</a:t>
          </a:r>
          <a:r>
            <a:rPr lang="en-ID" sz="2000" kern="1200" dirty="0"/>
            <a:t> (</a:t>
          </a:r>
          <a:r>
            <a:rPr lang="en-ID" sz="2000" kern="1200" dirty="0" err="1"/>
            <a:t>menghilangkan</a:t>
          </a:r>
          <a:r>
            <a:rPr lang="en-ID" sz="2000" kern="1200" dirty="0"/>
            <a:t> </a:t>
          </a:r>
          <a:r>
            <a:rPr lang="en-ID" sz="2000" kern="1200" dirty="0" err="1"/>
            <a:t>latar</a:t>
          </a:r>
          <a:r>
            <a:rPr lang="en-ID" sz="2000" kern="1200" dirty="0"/>
            <a:t> </a:t>
          </a:r>
          <a:r>
            <a:rPr lang="en-ID" sz="2000" kern="1200" dirty="0" err="1"/>
            <a:t>belakang</a:t>
          </a:r>
          <a:r>
            <a:rPr lang="en-ID" sz="2000" kern="1200" dirty="0"/>
            <a:t>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 err="1"/>
            <a:t>Photoroom</a:t>
          </a:r>
          <a:r>
            <a:rPr lang="en-US" sz="2000" kern="1200" dirty="0"/>
            <a:t> (</a:t>
          </a:r>
          <a:r>
            <a:rPr lang="en-US" sz="2000" kern="1200" dirty="0" err="1"/>
            <a:t>untuk</a:t>
          </a:r>
          <a:r>
            <a:rPr lang="en-US" sz="2000" kern="1200" dirty="0"/>
            <a:t> </a:t>
          </a:r>
          <a:r>
            <a:rPr lang="en-US" sz="2000" kern="1200" dirty="0" err="1"/>
            <a:t>desain</a:t>
          </a:r>
          <a:r>
            <a:rPr lang="en-US" sz="2000" kern="1200" dirty="0"/>
            <a:t> </a:t>
          </a:r>
          <a:r>
            <a:rPr lang="en-US" sz="2000" kern="1200" dirty="0" err="1"/>
            <a:t>foto</a:t>
          </a:r>
          <a:r>
            <a:rPr lang="en-US" sz="2000" kern="1200" dirty="0"/>
            <a:t> </a:t>
          </a:r>
          <a:r>
            <a:rPr lang="en-US" sz="2000" kern="1200" dirty="0" err="1"/>
            <a:t>produk</a:t>
          </a:r>
          <a:r>
            <a:rPr lang="en-US" sz="2000" kern="1200" dirty="0"/>
            <a:t>)</a:t>
          </a:r>
          <a:endParaRPr lang="en-ID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ID" sz="2000" kern="1200" dirty="0" err="1"/>
        </a:p>
      </dsp:txBody>
      <dsp:txXfrm>
        <a:off x="0" y="1887207"/>
        <a:ext cx="11596915" cy="414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4E5B2-45D4-43C0-9F97-320DC6E10A8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85475-982B-4777-93F6-4110F7020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12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00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66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92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8254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02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702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01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42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294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31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B0B157F-E987-4248-90D2-B459F875A9A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00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62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99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758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899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90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827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386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2480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34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743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57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B0B157F-E987-4248-90D2-B459F875A9A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2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B0B157F-E987-4248-90D2-B459F875A9A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280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18" Type="http://schemas.microsoft.com/office/2007/relationships/diagramDrawing" Target="../diagrams/drawing5.xml"/><Relationship Id="rId3" Type="http://schemas.openxmlformats.org/officeDocument/2006/relationships/image" Target="../media/image17.emf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17" Type="http://schemas.openxmlformats.org/officeDocument/2006/relationships/diagramColors" Target="../diagrams/colors5.xml"/><Relationship Id="rId2" Type="http://schemas.openxmlformats.org/officeDocument/2006/relationships/image" Target="../media/image2.png"/><Relationship Id="rId16" Type="http://schemas.openxmlformats.org/officeDocument/2006/relationships/diagramQuickStyle" Target="../diagrams/quickStyle5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5" Type="http://schemas.openxmlformats.org/officeDocument/2006/relationships/diagramLayout" Target="../diagrams/layout5.xml"/><Relationship Id="rId10" Type="http://schemas.openxmlformats.org/officeDocument/2006/relationships/diagramLayout" Target="../diagrams/layout4.xml"/><Relationship Id="rId19" Type="http://schemas.openxmlformats.org/officeDocument/2006/relationships/image" Target="../media/image6.png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Relationship Id="rId14" Type="http://schemas.openxmlformats.org/officeDocument/2006/relationships/diagramData" Target="../diagrams/data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emf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fi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openxmlformats.org/officeDocument/2006/relationships/image" Target="../media/image50.jpeg"/><Relationship Id="rId3" Type="http://schemas.openxmlformats.org/officeDocument/2006/relationships/image" Target="../media/image2.png"/><Relationship Id="rId7" Type="http://schemas.openxmlformats.org/officeDocument/2006/relationships/image" Target="../media/image44.jpg"/><Relationship Id="rId12" Type="http://schemas.openxmlformats.org/officeDocument/2006/relationships/image" Target="../media/image49.jpe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jpeg"/><Relationship Id="rId11" Type="http://schemas.openxmlformats.org/officeDocument/2006/relationships/image" Target="../media/image48.jp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g"/><Relationship Id="rId9" Type="http://schemas.openxmlformats.org/officeDocument/2006/relationships/image" Target="../media/image4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f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f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1031" y="2476868"/>
            <a:ext cx="10823912" cy="180267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Optimalisasi</a:t>
            </a:r>
            <a:r>
              <a:rPr lang="en-US" sz="36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Digital Marketing </a:t>
            </a:r>
            <a:r>
              <a:rPr lang="en-US" sz="3600" b="1" dirty="0" err="1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Dengan</a:t>
            </a:r>
            <a:br>
              <a:rPr lang="en-US" sz="36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r>
              <a:rPr lang="en-US" sz="36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Research Buyer Persona </a:t>
            </a:r>
            <a:br>
              <a:rPr lang="en-US" sz="36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r>
              <a:rPr lang="en-US" sz="36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&amp; Content Marketing </a:t>
            </a:r>
            <a:endParaRPr lang="en-US" sz="36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10" name="Picture 2" descr="D:\Picture\logo ibi small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3490" y="4418917"/>
            <a:ext cx="1936873" cy="193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244A88-B37B-456A-B907-B96978F7D4B0}"/>
              </a:ext>
            </a:extLst>
          </p:cNvPr>
          <p:cNvSpPr txBox="1"/>
          <p:nvPr/>
        </p:nvSpPr>
        <p:spPr>
          <a:xfrm>
            <a:off x="3797077" y="4647174"/>
            <a:ext cx="4982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Lilla </a:t>
            </a:r>
            <a:r>
              <a:rPr lang="en-US" dirty="0" err="1"/>
              <a:t>Rahmawati</a:t>
            </a:r>
            <a:r>
              <a:rPr lang="en-US" dirty="0"/>
              <a:t>, </a:t>
            </a:r>
            <a:r>
              <a:rPr lang="en-US" dirty="0" err="1"/>
              <a:t>S.Sos</a:t>
            </a:r>
            <a:r>
              <a:rPr lang="en-US" dirty="0"/>
              <a:t>., MM</a:t>
            </a:r>
          </a:p>
          <a:p>
            <a:pPr algn="ctr"/>
            <a:r>
              <a:rPr lang="en-US" dirty="0"/>
              <a:t>Program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Bisnis</a:t>
            </a:r>
            <a:r>
              <a:rPr lang="en-US" dirty="0"/>
              <a:t> Digital</a:t>
            </a:r>
          </a:p>
          <a:p>
            <a:pPr algn="ctr"/>
            <a:r>
              <a:rPr lang="en-US" dirty="0" err="1"/>
              <a:t>Fakultas</a:t>
            </a:r>
            <a:r>
              <a:rPr lang="en-US" dirty="0"/>
              <a:t> </a:t>
            </a:r>
            <a:r>
              <a:rPr lang="en-US" dirty="0" err="1"/>
              <a:t>Ekonomi</a:t>
            </a:r>
            <a:r>
              <a:rPr lang="en-US" dirty="0"/>
              <a:t> dan </a:t>
            </a:r>
            <a:r>
              <a:rPr lang="en-US" dirty="0" err="1"/>
              <a:t>Bisnis</a:t>
            </a:r>
            <a:r>
              <a:rPr lang="en-US" dirty="0"/>
              <a:t> (FEB) </a:t>
            </a:r>
            <a:r>
              <a:rPr lang="en-US" dirty="0" err="1"/>
              <a:t>Darmajaya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78484A-1332-4F07-83DA-D512DBD3030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2819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484DCD-63FE-41A7-95D8-DC1C0887E1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81" y="4757162"/>
            <a:ext cx="3072654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65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DCF56-AF41-4B52-9C44-00237B192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Data Yang </a:t>
            </a:r>
            <a:r>
              <a:rPr lang="en-US" b="1" dirty="0" err="1"/>
              <a:t>Diperlukan</a:t>
            </a:r>
            <a:endParaRPr lang="en-ID" b="1" dirty="0"/>
          </a:p>
        </p:txBody>
      </p:sp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E40239F8-B5CD-4D69-AA43-B2A415F05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20DFA5-12A7-4B5F-8D72-F514625A0A2B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C6D2E40-1DBE-4107-87CD-9694AA3126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5192236"/>
              </p:ext>
            </p:extLst>
          </p:nvPr>
        </p:nvGraphicFramePr>
        <p:xfrm>
          <a:off x="1388533" y="1954827"/>
          <a:ext cx="9630670" cy="4183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F57198D1-9BDE-43AB-8EC0-9FEF44EB0F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114522"/>
            <a:ext cx="1574690" cy="61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61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DCF56-AF41-4B52-9C44-00237B192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Demografis</a:t>
            </a:r>
            <a:endParaRPr lang="en-ID" b="1" dirty="0"/>
          </a:p>
        </p:txBody>
      </p:sp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E40239F8-B5CD-4D69-AA43-B2A415F05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20DFA5-12A7-4B5F-8D72-F514625A0A2B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C6D2E40-1DBE-4107-87CD-9694AA3126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1814384"/>
              </p:ext>
            </p:extLst>
          </p:nvPr>
        </p:nvGraphicFramePr>
        <p:xfrm>
          <a:off x="604259" y="1954827"/>
          <a:ext cx="5909734" cy="4183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39BE2D72-636B-4650-AB1F-540F30BF4F5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0266" y="2366920"/>
            <a:ext cx="5164667" cy="3101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6E84CC-B536-43BE-BF7E-2BF7507187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114522"/>
            <a:ext cx="1574690" cy="61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91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DCF56-AF41-4B52-9C44-00237B192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Psikografis</a:t>
            </a:r>
            <a:endParaRPr lang="en-ID" b="1" dirty="0"/>
          </a:p>
        </p:txBody>
      </p:sp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E40239F8-B5CD-4D69-AA43-B2A415F05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20DFA5-12A7-4B5F-8D72-F514625A0A2B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0DD4FD-1D4F-436F-BACA-04C33E4885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80782"/>
            <a:ext cx="3144017" cy="3222285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B24D5384-1217-49CA-9A9C-5F6F3370CE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1753223"/>
              </p:ext>
            </p:extLst>
          </p:nvPr>
        </p:nvGraphicFramePr>
        <p:xfrm>
          <a:off x="3666838" y="2480782"/>
          <a:ext cx="2429162" cy="2752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4A0E9FE4-F9CB-4607-ABEF-5BC20AD450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8175564"/>
              </p:ext>
            </p:extLst>
          </p:nvPr>
        </p:nvGraphicFramePr>
        <p:xfrm>
          <a:off x="6266874" y="2715705"/>
          <a:ext cx="2429162" cy="2752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A57C46CD-570F-41D6-BE36-E8673BA19F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924178"/>
              </p:ext>
            </p:extLst>
          </p:nvPr>
        </p:nvGraphicFramePr>
        <p:xfrm>
          <a:off x="8922549" y="2715705"/>
          <a:ext cx="3240995" cy="2752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03542185-7928-4F97-95D7-25634B2D80B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114522"/>
            <a:ext cx="1574690" cy="61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6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id="{1419896D-BFEB-48BD-B72B-E074269DD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F841EC-7E68-4D8D-A5EC-A6FC06376BCF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FA6054-F222-4CE9-A677-05245CFBB3BC}"/>
              </a:ext>
            </a:extLst>
          </p:cNvPr>
          <p:cNvSpPr txBox="1"/>
          <p:nvPr/>
        </p:nvSpPr>
        <p:spPr>
          <a:xfrm>
            <a:off x="94875" y="1050878"/>
            <a:ext cx="51138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CUSTOMER PROFILE</a:t>
            </a:r>
            <a:endParaRPr lang="en-ID" sz="4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62C34E-86FB-448B-B39C-39F3507C35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78" t="12012" r="29189" b="8589"/>
          <a:stretch/>
        </p:blipFill>
        <p:spPr>
          <a:xfrm>
            <a:off x="3876675" y="258739"/>
            <a:ext cx="6781800" cy="59896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784177-F96F-4718-A3ED-E5A287B877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114522"/>
            <a:ext cx="1574690" cy="61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87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id="{1419896D-BFEB-48BD-B72B-E074269DD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F841EC-7E68-4D8D-A5EC-A6FC06376BCF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FA6054-F222-4CE9-A677-05245CFBB3BC}"/>
              </a:ext>
            </a:extLst>
          </p:cNvPr>
          <p:cNvSpPr txBox="1"/>
          <p:nvPr/>
        </p:nvSpPr>
        <p:spPr>
          <a:xfrm>
            <a:off x="94875" y="1050878"/>
            <a:ext cx="51138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CUSTOMER PROFILE</a:t>
            </a:r>
            <a:endParaRPr lang="en-ID" sz="48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07CA2A-2FDA-4FD4-84C0-89AD6DEFE1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53" t="10988" r="23750" b="8889"/>
          <a:stretch/>
        </p:blipFill>
        <p:spPr>
          <a:xfrm>
            <a:off x="3548137" y="216890"/>
            <a:ext cx="7286118" cy="6092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D4DCDC-7240-42E0-8D46-0E7E6E4A58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114522"/>
            <a:ext cx="1574690" cy="61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33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Picture\logo ibi small.gif">
            <a:extLst>
              <a:ext uri="{FF2B5EF4-FFF2-40B4-BE49-F238E27FC236}">
                <a16:creationId xmlns:a16="http://schemas.microsoft.com/office/drawing/2014/main" id="{1419896D-BFEB-48BD-B72B-E074269DD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F841EC-7E68-4D8D-A5EC-A6FC06376BCF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560227-9211-417E-B0A2-B2D898EFED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1855" y="622614"/>
            <a:ext cx="9227348" cy="56304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20C5EB-CE8C-4E45-A5EC-419214EE3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114522"/>
            <a:ext cx="1574690" cy="61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80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21BA3-250F-4146-BB7D-D42686CE8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53572"/>
            <a:ext cx="10058400" cy="1450757"/>
          </a:xfrm>
        </p:spPr>
        <p:txBody>
          <a:bodyPr/>
          <a:lstStyle/>
          <a:p>
            <a:r>
              <a:rPr lang="en-US" b="1" dirty="0" err="1"/>
              <a:t>Apa</a:t>
            </a:r>
            <a:r>
              <a:rPr lang="en-US" b="1" dirty="0"/>
              <a:t> </a:t>
            </a:r>
            <a:r>
              <a:rPr lang="en-US" b="1" dirty="0" err="1"/>
              <a:t>itu</a:t>
            </a:r>
            <a:r>
              <a:rPr lang="en-US" b="1" dirty="0"/>
              <a:t> Content Marketing</a:t>
            </a:r>
            <a:endParaRPr lang="en-ID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58989-BAEC-4AEF-B5D3-4CCD5CB29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179" y="2023963"/>
            <a:ext cx="5743788" cy="4453466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i="1" dirty="0"/>
              <a:t>“</a:t>
            </a:r>
            <a:r>
              <a:rPr lang="en-US" sz="3200" b="1" i="1" dirty="0" err="1"/>
              <a:t>Strategi</a:t>
            </a:r>
            <a:r>
              <a:rPr lang="en-US" sz="3200" b="1" i="1" dirty="0"/>
              <a:t> </a:t>
            </a:r>
            <a:r>
              <a:rPr lang="en-US" sz="3200" b="1" i="1" dirty="0" err="1"/>
              <a:t>Pemasaran</a:t>
            </a:r>
            <a:r>
              <a:rPr lang="en-US" sz="3200" b="1" i="1" dirty="0"/>
              <a:t> </a:t>
            </a:r>
            <a:r>
              <a:rPr lang="en-US" sz="3200" b="1" i="1" dirty="0" err="1"/>
              <a:t>dimana</a:t>
            </a:r>
            <a:r>
              <a:rPr lang="en-US" sz="3200" b="1" i="1" dirty="0"/>
              <a:t> </a:t>
            </a:r>
            <a:r>
              <a:rPr lang="en-US" sz="3200" b="1" i="1" dirty="0" err="1"/>
              <a:t>kita</a:t>
            </a:r>
            <a:r>
              <a:rPr lang="en-US" sz="3200" b="1" i="1" dirty="0"/>
              <a:t> </a:t>
            </a:r>
            <a:r>
              <a:rPr lang="en-US" sz="3200" b="1" i="1" dirty="0" err="1"/>
              <a:t>merencanakan</a:t>
            </a:r>
            <a:r>
              <a:rPr lang="en-US" sz="3200" b="1" i="1" dirty="0"/>
              <a:t>, </a:t>
            </a:r>
            <a:r>
              <a:rPr lang="en-US" sz="3200" b="1" i="1" dirty="0" err="1"/>
              <a:t>membuat</a:t>
            </a:r>
            <a:r>
              <a:rPr lang="en-US" sz="3200" b="1" i="1" dirty="0"/>
              <a:t>, dan </a:t>
            </a:r>
            <a:r>
              <a:rPr lang="en-US" sz="3200" b="1" i="1" dirty="0" err="1"/>
              <a:t>mendistribusikan</a:t>
            </a:r>
            <a:r>
              <a:rPr lang="en-US" sz="3200" b="1" i="1" dirty="0"/>
              <a:t> </a:t>
            </a:r>
            <a:r>
              <a:rPr lang="en-US" sz="3200" b="1" i="1" dirty="0" err="1"/>
              <a:t>konten</a:t>
            </a:r>
            <a:r>
              <a:rPr lang="en-US" sz="3200" b="1" i="1" dirty="0"/>
              <a:t> yang </a:t>
            </a:r>
            <a:r>
              <a:rPr lang="en-US" sz="3200" b="1" i="1" dirty="0" err="1"/>
              <a:t>mampu</a:t>
            </a:r>
            <a:r>
              <a:rPr lang="en-US" sz="3200" b="1" i="1" dirty="0"/>
              <a:t> </a:t>
            </a:r>
            <a:r>
              <a:rPr lang="en-US" sz="3200" b="1" i="1" dirty="0" err="1"/>
              <a:t>menarik</a:t>
            </a:r>
            <a:r>
              <a:rPr lang="en-US" sz="3200" b="1" i="1" dirty="0"/>
              <a:t> </a:t>
            </a:r>
            <a:r>
              <a:rPr lang="en-US" sz="3200" b="1" i="1" dirty="0" err="1"/>
              <a:t>audiens</a:t>
            </a:r>
            <a:r>
              <a:rPr lang="en-US" sz="3200" b="1" i="1" dirty="0"/>
              <a:t> yang </a:t>
            </a:r>
            <a:r>
              <a:rPr lang="en-US" sz="3200" b="1" i="1" dirty="0" err="1"/>
              <a:t>tepat</a:t>
            </a:r>
            <a:r>
              <a:rPr lang="en-US" sz="3200" b="1" i="1" dirty="0"/>
              <a:t> </a:t>
            </a:r>
            <a:r>
              <a:rPr lang="en-US" sz="3200" b="1" i="1" dirty="0" err="1"/>
              <a:t>sasaran</a:t>
            </a:r>
            <a:r>
              <a:rPr lang="en-US" sz="3200" b="1" i="1" dirty="0"/>
              <a:t>, </a:t>
            </a:r>
            <a:r>
              <a:rPr lang="en-US" sz="3200" b="1" i="1" dirty="0" err="1"/>
              <a:t>kemudian</a:t>
            </a:r>
            <a:r>
              <a:rPr lang="en-US" sz="3200" b="1" i="1" dirty="0"/>
              <a:t> </a:t>
            </a:r>
            <a:r>
              <a:rPr lang="en-US" sz="3200" b="1" i="1" dirty="0" err="1"/>
              <a:t>mendorong</a:t>
            </a:r>
            <a:r>
              <a:rPr lang="en-US" sz="3200" b="1" i="1" dirty="0"/>
              <a:t> </a:t>
            </a:r>
            <a:r>
              <a:rPr lang="en-US" sz="3200" b="1" i="1" dirty="0" err="1"/>
              <a:t>mereka</a:t>
            </a:r>
            <a:r>
              <a:rPr lang="en-US" sz="3200" b="1" i="1" dirty="0"/>
              <a:t> </a:t>
            </a:r>
            <a:r>
              <a:rPr lang="en-US" sz="3200" b="1" i="1" dirty="0" err="1"/>
              <a:t>menjadi</a:t>
            </a:r>
            <a:r>
              <a:rPr lang="en-US" sz="3200" b="1" i="1" dirty="0"/>
              <a:t> consumer”</a:t>
            </a:r>
          </a:p>
          <a:p>
            <a:endParaRPr lang="en-US" sz="3200" b="1" dirty="0"/>
          </a:p>
          <a:p>
            <a:pPr marL="0" indent="0">
              <a:buNone/>
            </a:pPr>
            <a:r>
              <a:rPr lang="en-US" sz="3200" b="1" dirty="0" err="1"/>
              <a:t>Singkatnya</a:t>
            </a:r>
            <a:r>
              <a:rPr lang="en-US" sz="3200" b="1" dirty="0"/>
              <a:t>, </a:t>
            </a:r>
            <a:r>
              <a:rPr lang="en-US" sz="3200" b="1" dirty="0" err="1"/>
              <a:t>menggunakan</a:t>
            </a:r>
            <a:r>
              <a:rPr lang="en-US" sz="3200" b="1" dirty="0"/>
              <a:t> </a:t>
            </a:r>
            <a:r>
              <a:rPr lang="en-US" sz="3200" b="1" dirty="0" err="1"/>
              <a:t>konten</a:t>
            </a:r>
            <a:r>
              <a:rPr lang="en-US" sz="3200" b="1" dirty="0"/>
              <a:t> </a:t>
            </a:r>
            <a:r>
              <a:rPr lang="en-US" sz="3200" b="1" dirty="0" err="1"/>
              <a:t>Untuk</a:t>
            </a:r>
            <a:r>
              <a:rPr lang="en-US" sz="3200" b="1" dirty="0"/>
              <a:t> </a:t>
            </a:r>
            <a:r>
              <a:rPr lang="en-US" sz="3200" b="1" dirty="0" err="1"/>
              <a:t>Tujuan</a:t>
            </a:r>
            <a:r>
              <a:rPr lang="en-US" sz="3200" b="1" dirty="0"/>
              <a:t> </a:t>
            </a:r>
            <a:r>
              <a:rPr lang="en-US" sz="3200" b="1" dirty="0" err="1"/>
              <a:t>Pemasaran</a:t>
            </a:r>
            <a:r>
              <a:rPr lang="en-US" sz="3200" b="1" dirty="0"/>
              <a:t>!</a:t>
            </a:r>
            <a:endParaRPr lang="en-ID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CC27FC-DD06-4635-A6A4-6791376EB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5B002745-E876-4F7D-B1DF-95C0E9540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F44383-58C5-4E90-8447-9F1F97AE8190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Bisnis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Darmajaya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Lampung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76F695-F9C4-416C-9A77-F09AE0ECBC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967" y="2023963"/>
            <a:ext cx="5312576" cy="408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93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21BA3-250F-4146-BB7D-D42686CE8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53572"/>
            <a:ext cx="10058400" cy="1450757"/>
          </a:xfrm>
        </p:spPr>
        <p:txBody>
          <a:bodyPr/>
          <a:lstStyle/>
          <a:p>
            <a:r>
              <a:rPr lang="en-US" b="1" dirty="0" err="1"/>
              <a:t>Tujuan</a:t>
            </a:r>
            <a:r>
              <a:rPr lang="en-US" b="1" dirty="0"/>
              <a:t> Content Marketing</a:t>
            </a:r>
            <a:endParaRPr lang="en-ID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CC27FC-DD06-4635-A6A4-6791376EB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5B002745-E876-4F7D-B1DF-95C0E9540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F44383-58C5-4E90-8447-9F1F97AE8190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Bisnis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Darmajaya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Lampung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914D74-4E19-47F6-9FAA-503EEEE45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1888765"/>
            <a:ext cx="10806854" cy="432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26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CC27FC-DD06-4635-A6A4-6791376EB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5B002745-E876-4F7D-B1DF-95C0E9540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F44383-58C5-4E90-8447-9F1F97AE8190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Bisnis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Darmajaya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Lampung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B81E03-DACB-4448-AE1D-7C7E9EAAB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1547"/>
            <a:ext cx="6418080" cy="3889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B8A833-96F4-4A2C-9F3D-452457F87913}"/>
              </a:ext>
            </a:extLst>
          </p:cNvPr>
          <p:cNvSpPr txBox="1"/>
          <p:nvPr/>
        </p:nvSpPr>
        <p:spPr>
          <a:xfrm>
            <a:off x="914747" y="578108"/>
            <a:ext cx="49802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BENTUK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CONTENT MARKETING</a:t>
            </a:r>
            <a:endParaRPr kumimoji="0" lang="en-ID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27184E-0A96-40D8-BC8E-403BE5CFBE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9136"/>
            <a:ext cx="4722224" cy="623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73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CC27FC-DD06-4635-A6A4-6791376EB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5B002745-E876-4F7D-B1DF-95C0E9540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F44383-58C5-4E90-8447-9F1F97AE8190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Bisnis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Darmajaya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Lampung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B8A833-96F4-4A2C-9F3D-452457F87913}"/>
              </a:ext>
            </a:extLst>
          </p:cNvPr>
          <p:cNvSpPr txBox="1"/>
          <p:nvPr/>
        </p:nvSpPr>
        <p:spPr>
          <a:xfrm>
            <a:off x="914747" y="578108"/>
            <a:ext cx="49802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SIFAT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CONTENT MARKETING</a:t>
            </a:r>
            <a:endParaRPr kumimoji="0" lang="en-ID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5D28EC-52B8-4550-8E19-76BBB3FAA8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95" y="1901547"/>
            <a:ext cx="6246177" cy="41624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D464CD-B328-43FF-8B7D-10590BAF9AF5}"/>
              </a:ext>
            </a:extLst>
          </p:cNvPr>
          <p:cNvSpPr txBox="1"/>
          <p:nvPr/>
        </p:nvSpPr>
        <p:spPr>
          <a:xfrm>
            <a:off x="7095067" y="1953358"/>
            <a:ext cx="41486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MENGHIBUR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MENDIDIK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EMOSIONAL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SOLUTIF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INFORMATIF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</a:t>
            </a:r>
            <a:endParaRPr kumimoji="0" lang="en-ID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067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B8C3A-E6EB-4514-BD93-F6C5C6CAF2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91854" y="206171"/>
            <a:ext cx="8885604" cy="803852"/>
          </a:xfrm>
        </p:spPr>
        <p:txBody>
          <a:bodyPr/>
          <a:lstStyle/>
          <a:p>
            <a:pPr algn="ctr"/>
            <a:r>
              <a:rPr lang="en-US" b="1" dirty="0"/>
              <a:t>Integrated Digital Marketing</a:t>
            </a:r>
            <a:endParaRPr lang="en-ID" b="1" dirty="0"/>
          </a:p>
        </p:txBody>
      </p:sp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6EAE7A90-C368-4AC1-90E8-2D1B12978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E0ED80-5B46-4E40-ADDD-4DDE81FCDDB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3ECD49-F302-4A3C-8226-7E3E783577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39" t="26801" r="17652" b="11516"/>
          <a:stretch/>
        </p:blipFill>
        <p:spPr>
          <a:xfrm>
            <a:off x="729673" y="1313872"/>
            <a:ext cx="10289530" cy="5034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5B20FC-D11D-470E-A2B1-22FCA23C3B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114522"/>
            <a:ext cx="1574690" cy="61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23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CC27FC-DD06-4635-A6A4-6791376EB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5B002745-E876-4F7D-B1DF-95C0E9540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F44383-58C5-4E90-8447-9F1F97AE8190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Bisnis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Darmajaya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Lampung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442A13-D14D-4F92-9A95-A69F0C35011F}"/>
              </a:ext>
            </a:extLst>
          </p:cNvPr>
          <p:cNvSpPr txBox="1"/>
          <p:nvPr/>
        </p:nvSpPr>
        <p:spPr>
          <a:xfrm>
            <a:off x="5249333" y="1147058"/>
            <a:ext cx="6847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CONTENT MARKETING LEBIH EFEKTIF</a:t>
            </a:r>
            <a:endParaRPr kumimoji="0" lang="en-ID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30B7E7-5E87-435B-BF32-0804D48B0A82}"/>
              </a:ext>
            </a:extLst>
          </p:cNvPr>
          <p:cNvSpPr txBox="1"/>
          <p:nvPr/>
        </p:nvSpPr>
        <p:spPr>
          <a:xfrm>
            <a:off x="5550035" y="1731833"/>
            <a:ext cx="65470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Content Marketing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adalah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marketing paling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mudah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apabila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dibandingkan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dengan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model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pemasaran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tradisional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Promosi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Tradisional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menjual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jasa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melalui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media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iklan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Harapannya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supaya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meilihat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iklan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langsung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A77D95-F3EC-4247-A4F7-7F58BC702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135" y="69136"/>
            <a:ext cx="4182532" cy="617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18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CC27FC-DD06-4635-A6A4-6791376EB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5B002745-E876-4F7D-B1DF-95C0E9540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F44383-58C5-4E90-8447-9F1F97AE8190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Bisnis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Darmajaya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Lampung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442A13-D14D-4F92-9A95-A69F0C35011F}"/>
              </a:ext>
            </a:extLst>
          </p:cNvPr>
          <p:cNvSpPr txBox="1"/>
          <p:nvPr/>
        </p:nvSpPr>
        <p:spPr>
          <a:xfrm>
            <a:off x="2634345" y="140187"/>
            <a:ext cx="6847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CONTENT PILLAR</a:t>
            </a:r>
            <a:endParaRPr kumimoji="0" lang="en-ID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8AEEA09-89EE-41E0-BD10-5A8C34EB6A08}"/>
              </a:ext>
            </a:extLst>
          </p:cNvPr>
          <p:cNvGraphicFramePr/>
          <p:nvPr/>
        </p:nvGraphicFramePr>
        <p:xfrm>
          <a:off x="111239" y="1027822"/>
          <a:ext cx="605905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F853E5C-DAB0-4A8A-B46C-9961F61BFDAB}"/>
              </a:ext>
            </a:extLst>
          </p:cNvPr>
          <p:cNvGraphicFramePr/>
          <p:nvPr/>
        </p:nvGraphicFramePr>
        <p:xfrm>
          <a:off x="5458691" y="1147059"/>
          <a:ext cx="6733309" cy="5008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4286517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CC27FC-DD06-4635-A6A4-6791376EB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5B002745-E876-4F7D-B1DF-95C0E9540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F44383-58C5-4E90-8447-9F1F97AE8190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Bisnis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Darmajaya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Lampung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442A13-D14D-4F92-9A95-A69F0C35011F}"/>
              </a:ext>
            </a:extLst>
          </p:cNvPr>
          <p:cNvSpPr txBox="1"/>
          <p:nvPr/>
        </p:nvSpPr>
        <p:spPr>
          <a:xfrm>
            <a:off x="2634345" y="140187"/>
            <a:ext cx="6847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JENIS KONTEN PILLAR</a:t>
            </a:r>
            <a:endParaRPr kumimoji="0" lang="en-ID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C1C790-3A46-42CD-9440-F2E3CC944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139" y="691341"/>
            <a:ext cx="7966493" cy="547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95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CC27FC-DD06-4635-A6A4-6791376EB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5B002745-E876-4F7D-B1DF-95C0E9540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F44383-58C5-4E90-8447-9F1F97AE8190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Bisnis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Darmajaya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Lampung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442A13-D14D-4F92-9A95-A69F0C35011F}"/>
              </a:ext>
            </a:extLst>
          </p:cNvPr>
          <p:cNvSpPr txBox="1"/>
          <p:nvPr/>
        </p:nvSpPr>
        <p:spPr>
          <a:xfrm>
            <a:off x="2634345" y="140187"/>
            <a:ext cx="6847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JENIS KONTEN PILLAR</a:t>
            </a:r>
            <a:endParaRPr kumimoji="0" lang="en-ID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DB3CD7CB-1635-421F-A77E-915E950DD4A6}"/>
              </a:ext>
            </a:extLst>
          </p:cNvPr>
          <p:cNvGraphicFramePr>
            <a:graphicFrameLocks noGrp="1"/>
          </p:cNvGraphicFramePr>
          <p:nvPr/>
        </p:nvGraphicFramePr>
        <p:xfrm>
          <a:off x="309619" y="1276447"/>
          <a:ext cx="11572761" cy="46185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2295">
                  <a:extLst>
                    <a:ext uri="{9D8B030D-6E8A-4147-A177-3AD203B41FA5}">
                      <a16:colId xmlns:a16="http://schemas.microsoft.com/office/drawing/2014/main" val="3230876599"/>
                    </a:ext>
                  </a:extLst>
                </a:gridCol>
                <a:gridCol w="5643223">
                  <a:extLst>
                    <a:ext uri="{9D8B030D-6E8A-4147-A177-3AD203B41FA5}">
                      <a16:colId xmlns:a16="http://schemas.microsoft.com/office/drawing/2014/main" val="4091033651"/>
                    </a:ext>
                  </a:extLst>
                </a:gridCol>
                <a:gridCol w="3397243">
                  <a:extLst>
                    <a:ext uri="{9D8B030D-6E8A-4147-A177-3AD203B41FA5}">
                      <a16:colId xmlns:a16="http://schemas.microsoft.com/office/drawing/2014/main" val="446360356"/>
                    </a:ext>
                  </a:extLst>
                </a:gridCol>
              </a:tblGrid>
              <a:tr h="74315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KONTEN</a:t>
                      </a:r>
                      <a:endParaRPr lang="en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FUNGSI</a:t>
                      </a:r>
                      <a:endParaRPr lang="en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EKSPEKTASI HASIL</a:t>
                      </a:r>
                      <a:endParaRPr lang="en-ID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963874"/>
                  </a:ext>
                </a:extLst>
              </a:tr>
              <a:tr h="778515"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Edukasi</a:t>
                      </a:r>
                      <a:endParaRPr lang="en-ID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Memberikan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Informasi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seputar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hal</a:t>
                      </a:r>
                      <a:r>
                        <a:rPr lang="en-US" sz="2400" dirty="0"/>
                        <a:t> yang </a:t>
                      </a:r>
                      <a:r>
                        <a:rPr lang="en-US" sz="2400" dirty="0" err="1"/>
                        <a:t>berkaitan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dengan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produk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atau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bisnis</a:t>
                      </a:r>
                      <a:endParaRPr lang="en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&gt;&gt; Save</a:t>
                      </a:r>
                      <a:endParaRPr lang="en-ID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8023653"/>
                  </a:ext>
                </a:extLst>
              </a:tr>
              <a:tr h="743159"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Hiburan</a:t>
                      </a:r>
                      <a:endParaRPr lang="en-ID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Menarik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perhatian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audiens</a:t>
                      </a:r>
                      <a:endParaRPr lang="en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&gt;&gt; Like &amp; Share</a:t>
                      </a:r>
                      <a:endParaRPr lang="en-ID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664312"/>
                  </a:ext>
                </a:extLst>
              </a:tr>
              <a:tr h="743159"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Interaksi</a:t>
                      </a:r>
                      <a:endParaRPr lang="en-ID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Membangun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percakapan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dengan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audiens</a:t>
                      </a:r>
                      <a:endParaRPr lang="en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&gt;&gt; Komen &amp; Share</a:t>
                      </a:r>
                      <a:endParaRPr lang="en-ID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022857"/>
                  </a:ext>
                </a:extLst>
              </a:tr>
              <a:tr h="778515"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Informasi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Produk</a:t>
                      </a:r>
                      <a:endParaRPr lang="en-ID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Menunnjukkan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keunikan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produk</a:t>
                      </a:r>
                      <a:r>
                        <a:rPr lang="en-US" sz="2400" dirty="0"/>
                        <a:t>, </a:t>
                      </a:r>
                      <a:r>
                        <a:rPr lang="en-US" sz="2400" dirty="0" err="1"/>
                        <a:t>membuat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audiens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penasaran</a:t>
                      </a:r>
                      <a:r>
                        <a:rPr lang="en-US" sz="2400" dirty="0"/>
                        <a:t> dan </a:t>
                      </a:r>
                      <a:r>
                        <a:rPr lang="en-US" sz="2400" dirty="0" err="1"/>
                        <a:t>tertarik</a:t>
                      </a:r>
                      <a:endParaRPr lang="en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&gt;&gt; Like Save, Visit</a:t>
                      </a:r>
                      <a:endParaRPr lang="en-ID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9936583"/>
                  </a:ext>
                </a:extLst>
              </a:tr>
              <a:tr h="743159"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Promosi</a:t>
                      </a:r>
                      <a:endParaRPr lang="en-ID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Menarik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pembeli</a:t>
                      </a:r>
                      <a:r>
                        <a:rPr lang="en-US" sz="2400" dirty="0"/>
                        <a:t>, boosting </a:t>
                      </a:r>
                      <a:r>
                        <a:rPr lang="en-US" sz="2400" dirty="0" err="1"/>
                        <a:t>penjualan</a:t>
                      </a:r>
                      <a:endParaRPr lang="en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&gt;&gt; </a:t>
                      </a:r>
                      <a:r>
                        <a:rPr lang="en-US" sz="2400" dirty="0" err="1"/>
                        <a:t>Klik</a:t>
                      </a:r>
                      <a:r>
                        <a:rPr lang="en-US" sz="2400" dirty="0"/>
                        <a:t> &amp; Visit</a:t>
                      </a:r>
                      <a:endParaRPr lang="en-ID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567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8155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CC27FC-DD06-4635-A6A4-6791376EB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5B002745-E876-4F7D-B1DF-95C0E9540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F44383-58C5-4E90-8447-9F1F97AE8190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Bisnis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Darmajaya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Lampung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442A13-D14D-4F92-9A95-A69F0C35011F}"/>
              </a:ext>
            </a:extLst>
          </p:cNvPr>
          <p:cNvSpPr txBox="1"/>
          <p:nvPr/>
        </p:nvSpPr>
        <p:spPr>
          <a:xfrm>
            <a:off x="2634345" y="140187"/>
            <a:ext cx="6847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JENIS KONTEN PILLAR</a:t>
            </a:r>
            <a:endParaRPr kumimoji="0" lang="en-ID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006AB4-9029-477D-8B94-430A3158A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31" y="1394691"/>
            <a:ext cx="2978836" cy="4122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1D6729-DF61-46AC-8C67-201AD53977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8405" y="1394691"/>
            <a:ext cx="2986822" cy="41228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DA06ED-B08B-49A5-AF77-337870BCE8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9402" y="1394691"/>
            <a:ext cx="3000372" cy="41594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BF2167-020D-4347-B37E-A0F10E055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3949" y="1394691"/>
            <a:ext cx="2688051" cy="415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634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CC27FC-DD06-4635-A6A4-6791376EB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5B002745-E876-4F7D-B1DF-95C0E9540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F44383-58C5-4E90-8447-9F1F97AE8190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Bisnis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Darmajaya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Lampung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442A13-D14D-4F92-9A95-A69F0C35011F}"/>
              </a:ext>
            </a:extLst>
          </p:cNvPr>
          <p:cNvSpPr txBox="1"/>
          <p:nvPr/>
        </p:nvSpPr>
        <p:spPr>
          <a:xfrm>
            <a:off x="2634345" y="140187"/>
            <a:ext cx="6847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JENIS KONTEN PILLAR</a:t>
            </a:r>
            <a:endParaRPr kumimoji="0" lang="en-ID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2A3062-27FB-432C-9A18-C5BB4F327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975" y="1147058"/>
            <a:ext cx="3709116" cy="45821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708AC0-3227-41FC-9F45-635F51F36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8303" y="1147058"/>
            <a:ext cx="3709116" cy="456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769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F44383-58C5-4E90-8447-9F1F97AE8190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Bisnis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Darmajaya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Lampung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152DD8-9CD6-43B5-A970-018C51A6A1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00" t="15323" r="10379" b="4598"/>
          <a:stretch/>
        </p:blipFill>
        <p:spPr>
          <a:xfrm>
            <a:off x="-1" y="0"/>
            <a:ext cx="12192001" cy="634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931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F44383-58C5-4E90-8447-9F1F97AE8190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Bisnis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Darmajaya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Lampung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63BE0D-E913-4D96-A69E-FB317E6EE40E}"/>
              </a:ext>
            </a:extLst>
          </p:cNvPr>
          <p:cNvSpPr txBox="1"/>
          <p:nvPr/>
        </p:nvSpPr>
        <p:spPr>
          <a:xfrm>
            <a:off x="2634345" y="140187"/>
            <a:ext cx="6847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BENCHMARK CONTENT KOMPETITOR</a:t>
            </a:r>
            <a:endParaRPr kumimoji="0" lang="en-ID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33DED1-6148-4402-BC8F-423ADC5EB518}"/>
              </a:ext>
            </a:extLst>
          </p:cNvPr>
          <p:cNvSpPr txBox="1"/>
          <p:nvPr/>
        </p:nvSpPr>
        <p:spPr>
          <a:xfrm>
            <a:off x="103031" y="5917496"/>
            <a:ext cx="4006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Marketing Certification Class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B564EB-8A77-47AA-A952-79887C64BF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38" t="18290" r="16893" b="17845"/>
          <a:stretch/>
        </p:blipFill>
        <p:spPr>
          <a:xfrm>
            <a:off x="1" y="1918643"/>
            <a:ext cx="4109704" cy="43550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8AB2C0-51CB-40A0-B8EC-618D38F6A6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42" t="47542" r="85455" b="34546"/>
          <a:stretch/>
        </p:blipFill>
        <p:spPr>
          <a:xfrm>
            <a:off x="0" y="1350380"/>
            <a:ext cx="1256146" cy="11365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715C6F-A60A-490E-B79C-C05ADA6B9C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10" t="15958" r="25833" b="15690"/>
          <a:stretch/>
        </p:blipFill>
        <p:spPr>
          <a:xfrm>
            <a:off x="6650181" y="1660025"/>
            <a:ext cx="5541817" cy="46575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AD3E5F-D6F3-40F2-BF3B-A86858D280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90" t="42258" r="64924" b="14074"/>
          <a:stretch/>
        </p:blipFill>
        <p:spPr>
          <a:xfrm>
            <a:off x="4232434" y="1660025"/>
            <a:ext cx="2295017" cy="21694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4F0C75-7C3D-43F8-8FE1-012F768315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545" t="42963" r="25624" b="14074"/>
          <a:stretch/>
        </p:blipFill>
        <p:spPr>
          <a:xfrm>
            <a:off x="4109705" y="4096261"/>
            <a:ext cx="2677863" cy="21694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99F9C0-D527-49FA-8560-A012B5B7B69B}"/>
              </a:ext>
            </a:extLst>
          </p:cNvPr>
          <p:cNvSpPr txBox="1"/>
          <p:nvPr/>
        </p:nvSpPr>
        <p:spPr>
          <a:xfrm>
            <a:off x="6836421" y="1332833"/>
            <a:ext cx="5229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Contoh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content yang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dimiliki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oleh Telkom university</a:t>
            </a: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CB95D01-F34B-4741-8FC7-3C8AEE1C69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15" name="Picture 14" descr="D:\Picture\logo ibi small.gif">
            <a:extLst>
              <a:ext uri="{FF2B5EF4-FFF2-40B4-BE49-F238E27FC236}">
                <a16:creationId xmlns:a16="http://schemas.microsoft.com/office/drawing/2014/main" id="{F163A527-27B5-4673-B7D1-873CFE44F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90552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F44383-58C5-4E90-8447-9F1F97AE8190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Bisnis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Darmajaya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Lampung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63BE0D-E913-4D96-A69E-FB317E6EE40E}"/>
              </a:ext>
            </a:extLst>
          </p:cNvPr>
          <p:cNvSpPr txBox="1"/>
          <p:nvPr/>
        </p:nvSpPr>
        <p:spPr>
          <a:xfrm>
            <a:off x="2634345" y="140187"/>
            <a:ext cx="6847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BENCHMARK CONTENT KOMPETITOR</a:t>
            </a:r>
            <a:endParaRPr kumimoji="0" lang="en-ID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335AC9-B3A8-4A1D-B371-7604B09C3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10" name="Picture 9" descr="D:\Picture\logo ibi small.gif">
            <a:extLst>
              <a:ext uri="{FF2B5EF4-FFF2-40B4-BE49-F238E27FC236}">
                <a16:creationId xmlns:a16="http://schemas.microsoft.com/office/drawing/2014/main" id="{72869CA5-72E7-4FAB-BEC6-84040F613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3">
            <a:extLst>
              <a:ext uri="{FF2B5EF4-FFF2-40B4-BE49-F238E27FC236}">
                <a16:creationId xmlns:a16="http://schemas.microsoft.com/office/drawing/2014/main" id="{7B9AFC7A-84B7-4A39-BCFF-9501117A7EB4}"/>
              </a:ext>
            </a:extLst>
          </p:cNvPr>
          <p:cNvGraphicFramePr>
            <a:graphicFrameLocks noGrp="1"/>
          </p:cNvGraphicFramePr>
          <p:nvPr/>
        </p:nvGraphicFramePr>
        <p:xfrm>
          <a:off x="374073" y="956505"/>
          <a:ext cx="11462325" cy="9973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2465">
                  <a:extLst>
                    <a:ext uri="{9D8B030D-6E8A-4147-A177-3AD203B41FA5}">
                      <a16:colId xmlns:a16="http://schemas.microsoft.com/office/drawing/2014/main" val="27592675"/>
                    </a:ext>
                  </a:extLst>
                </a:gridCol>
                <a:gridCol w="2292465">
                  <a:extLst>
                    <a:ext uri="{9D8B030D-6E8A-4147-A177-3AD203B41FA5}">
                      <a16:colId xmlns:a16="http://schemas.microsoft.com/office/drawing/2014/main" val="2965059191"/>
                    </a:ext>
                  </a:extLst>
                </a:gridCol>
                <a:gridCol w="2292465">
                  <a:extLst>
                    <a:ext uri="{9D8B030D-6E8A-4147-A177-3AD203B41FA5}">
                      <a16:colId xmlns:a16="http://schemas.microsoft.com/office/drawing/2014/main" val="1237901230"/>
                    </a:ext>
                  </a:extLst>
                </a:gridCol>
                <a:gridCol w="2292465">
                  <a:extLst>
                    <a:ext uri="{9D8B030D-6E8A-4147-A177-3AD203B41FA5}">
                      <a16:colId xmlns:a16="http://schemas.microsoft.com/office/drawing/2014/main" val="2307622786"/>
                    </a:ext>
                  </a:extLst>
                </a:gridCol>
                <a:gridCol w="2292465">
                  <a:extLst>
                    <a:ext uri="{9D8B030D-6E8A-4147-A177-3AD203B41FA5}">
                      <a16:colId xmlns:a16="http://schemas.microsoft.com/office/drawing/2014/main" val="1874897912"/>
                    </a:ext>
                  </a:extLst>
                </a:gridCol>
              </a:tblGrid>
              <a:tr h="34842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EDUKASI: PRESTASI KAMPUS</a:t>
                      </a:r>
                      <a:endParaRPr lang="en-ID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EDUKASI: SEMINAR &amp; WORKSHOP</a:t>
                      </a:r>
                      <a:endParaRPr lang="en-ID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EDUKASI: PENERIMAAN MAHASISWA</a:t>
                      </a:r>
                      <a:endParaRPr lang="en-ID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EDUKASI:</a:t>
                      </a:r>
                    </a:p>
                    <a:p>
                      <a:pPr algn="ctr"/>
                      <a:r>
                        <a:rPr lang="en-US" sz="1000" dirty="0"/>
                        <a:t>REKOMENDASI KONSENTRASI &amp; PRODI </a:t>
                      </a:r>
                      <a:endParaRPr lang="en-ID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EDUKASI TIPS</a:t>
                      </a:r>
                      <a:endParaRPr lang="en-ID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2491137"/>
                  </a:ext>
                </a:extLst>
              </a:tr>
              <a:tr h="601134">
                <a:tc>
                  <a:txBody>
                    <a:bodyPr/>
                    <a:lstStyle/>
                    <a:p>
                      <a:pPr algn="ctr"/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824181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94C79913-9BAD-44F7-8988-0052599EF4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84" y="1330129"/>
            <a:ext cx="2327563" cy="20988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FC5A77-74F0-4EBE-AC24-C5E3A5D9B4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695" y="1315343"/>
            <a:ext cx="2270604" cy="21284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F0A8E7-967E-41BC-9497-E87D120A84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387" y="1330128"/>
            <a:ext cx="2270604" cy="20988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0DC5F1-E7A4-4E66-916D-11FF25F19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460" y="1319544"/>
            <a:ext cx="2338482" cy="21200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BA9392-7DEB-4181-9B8E-86871BF06B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707" y="1349139"/>
            <a:ext cx="2299469" cy="2128439"/>
          </a:xfrm>
          <a:prstGeom prst="rect">
            <a:avLst/>
          </a:prstGeom>
        </p:spPr>
      </p:pic>
      <p:graphicFrame>
        <p:nvGraphicFramePr>
          <p:cNvPr id="17" name="Table 3">
            <a:extLst>
              <a:ext uri="{FF2B5EF4-FFF2-40B4-BE49-F238E27FC236}">
                <a16:creationId xmlns:a16="http://schemas.microsoft.com/office/drawing/2014/main" id="{103B0C9F-C1C0-411D-8140-7D0EBA307ED2}"/>
              </a:ext>
            </a:extLst>
          </p:cNvPr>
          <p:cNvGraphicFramePr>
            <a:graphicFrameLocks noGrp="1"/>
          </p:cNvGraphicFramePr>
          <p:nvPr/>
        </p:nvGraphicFramePr>
        <p:xfrm>
          <a:off x="346000" y="3549724"/>
          <a:ext cx="11462325" cy="8932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2465">
                  <a:extLst>
                    <a:ext uri="{9D8B030D-6E8A-4147-A177-3AD203B41FA5}">
                      <a16:colId xmlns:a16="http://schemas.microsoft.com/office/drawing/2014/main" val="27592675"/>
                    </a:ext>
                  </a:extLst>
                </a:gridCol>
                <a:gridCol w="2292465">
                  <a:extLst>
                    <a:ext uri="{9D8B030D-6E8A-4147-A177-3AD203B41FA5}">
                      <a16:colId xmlns:a16="http://schemas.microsoft.com/office/drawing/2014/main" val="2965059191"/>
                    </a:ext>
                  </a:extLst>
                </a:gridCol>
                <a:gridCol w="2292465">
                  <a:extLst>
                    <a:ext uri="{9D8B030D-6E8A-4147-A177-3AD203B41FA5}">
                      <a16:colId xmlns:a16="http://schemas.microsoft.com/office/drawing/2014/main" val="1237901230"/>
                    </a:ext>
                  </a:extLst>
                </a:gridCol>
                <a:gridCol w="2292465">
                  <a:extLst>
                    <a:ext uri="{9D8B030D-6E8A-4147-A177-3AD203B41FA5}">
                      <a16:colId xmlns:a16="http://schemas.microsoft.com/office/drawing/2014/main" val="2307622786"/>
                    </a:ext>
                  </a:extLst>
                </a:gridCol>
                <a:gridCol w="2292465">
                  <a:extLst>
                    <a:ext uri="{9D8B030D-6E8A-4147-A177-3AD203B41FA5}">
                      <a16:colId xmlns:a16="http://schemas.microsoft.com/office/drawing/2014/main" val="1874897912"/>
                    </a:ext>
                  </a:extLst>
                </a:gridCol>
              </a:tblGrid>
              <a:tr h="29208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HUMOR</a:t>
                      </a:r>
                      <a:endParaRPr lang="en-ID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PRODUCTS: PROMO DAN BEASISWA</a:t>
                      </a:r>
                      <a:endParaRPr lang="en-ID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PRODUCTS: KNOWLEDGE</a:t>
                      </a:r>
                      <a:endParaRPr lang="en-ID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INSPIRATION ALUMNI</a:t>
                      </a:r>
                      <a:endParaRPr lang="en-ID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EVENT, KOMPETISI, LOMBA</a:t>
                      </a:r>
                      <a:endParaRPr lang="en-ID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2491137"/>
                  </a:ext>
                </a:extLst>
              </a:tr>
              <a:tr h="601134">
                <a:tc>
                  <a:txBody>
                    <a:bodyPr/>
                    <a:lstStyle/>
                    <a:p>
                      <a:pPr algn="ctr"/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824181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E95B5859-0133-4140-9B62-84FCD6E557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600" y="3809027"/>
            <a:ext cx="2262909" cy="18793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B2FA7B-6EAD-4D91-B4B6-76A34E8B2D3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786" y="3816539"/>
            <a:ext cx="2262909" cy="18718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597B902-00F1-447B-81D9-F5F5EB95399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285" y="3775681"/>
            <a:ext cx="2272148" cy="19126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C89BF20-F393-4CCC-B74B-BC4A573D15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91" y="3809027"/>
            <a:ext cx="2281380" cy="18793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EA5AE45-994C-47C2-B4F7-E7E599A1F8B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3" y="3813603"/>
            <a:ext cx="2286594" cy="187935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D881300-87EB-41CE-9CAD-E6273F3F08A5}"/>
              </a:ext>
            </a:extLst>
          </p:cNvPr>
          <p:cNvSpPr txBox="1"/>
          <p:nvPr/>
        </p:nvSpPr>
        <p:spPr>
          <a:xfrm>
            <a:off x="341918" y="5650984"/>
            <a:ext cx="114623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Hampir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rata-rata competitor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menyuguhkan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content-content yang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bernuansa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serius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Karena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untuk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membedakan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content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dengan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pesaing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menyesuaikan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dengan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perilaku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konsumen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muda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generasi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digital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mengambil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“BERPRESTASI DAN BERKARYA DI ERA DIGITAL DENGAN HAVE FUN BERSAMA PRODI BISNIS DIGITAL, PRODI MODERN YANG KEKINIAN!!”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dengan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nature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CONTENT YANG FUN DAN STYLISH </a:t>
            </a:r>
            <a:endParaRPr kumimoji="0" lang="en-ID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9179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F44383-58C5-4E90-8447-9F1F97AE8190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Bisnis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Darmajaya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Lampung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FD7314-AFAA-4B46-B723-5EF4F3719A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89" t="30033" r="12424" b="21752"/>
          <a:stretch/>
        </p:blipFill>
        <p:spPr>
          <a:xfrm>
            <a:off x="601124" y="1736435"/>
            <a:ext cx="10989751" cy="39069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63BE0D-E913-4D96-A69E-FB317E6EE40E}"/>
              </a:ext>
            </a:extLst>
          </p:cNvPr>
          <p:cNvSpPr txBox="1"/>
          <p:nvPr/>
        </p:nvSpPr>
        <p:spPr>
          <a:xfrm>
            <a:off x="2634345" y="140187"/>
            <a:ext cx="6847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BENCHMARK CONTENT KOMPETITOR</a:t>
            </a:r>
            <a:endParaRPr kumimoji="0" lang="en-ID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335AC9-B3A8-4A1D-B371-7604B09C3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10" name="Picture 9" descr="D:\Picture\logo ibi small.gif">
            <a:extLst>
              <a:ext uri="{FF2B5EF4-FFF2-40B4-BE49-F238E27FC236}">
                <a16:creationId xmlns:a16="http://schemas.microsoft.com/office/drawing/2014/main" id="{72869CA5-72E7-4FAB-BEC6-84040F613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322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B8C3A-E6EB-4514-BD93-F6C5C6CAF2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91854" y="206171"/>
            <a:ext cx="8885604" cy="803852"/>
          </a:xfrm>
        </p:spPr>
        <p:txBody>
          <a:bodyPr/>
          <a:lstStyle/>
          <a:p>
            <a:pPr algn="ctr"/>
            <a:r>
              <a:rPr lang="en-US" b="1" dirty="0"/>
              <a:t>Key Success Digital Marketing</a:t>
            </a:r>
            <a:endParaRPr lang="en-ID" b="1" dirty="0"/>
          </a:p>
        </p:txBody>
      </p:sp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6EAE7A90-C368-4AC1-90E8-2D1B12978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E0ED80-5B46-4E40-ADDD-4DDE81FCDDB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DE4A77-79D6-4B49-BEB8-D2C8940C43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24" t="25320" r="53788" b="17307"/>
          <a:stretch/>
        </p:blipFill>
        <p:spPr>
          <a:xfrm>
            <a:off x="535708" y="1256145"/>
            <a:ext cx="5246255" cy="50109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D7F8DC-5D76-4DA2-BC96-CD06F28A672E}"/>
              </a:ext>
            </a:extLst>
          </p:cNvPr>
          <p:cNvSpPr txBox="1"/>
          <p:nvPr/>
        </p:nvSpPr>
        <p:spPr>
          <a:xfrm>
            <a:off x="6410039" y="1908329"/>
            <a:ext cx="540327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FAKTOR PENENTU KEBERHASILAN DIGITAL MARKETING</a:t>
            </a:r>
          </a:p>
          <a:p>
            <a:r>
              <a:rPr lang="en-US" sz="2400" dirty="0"/>
              <a:t>Agar </a:t>
            </a:r>
            <a:r>
              <a:rPr lang="en-US" sz="2400" dirty="0" err="1"/>
              <a:t>terjadi</a:t>
            </a:r>
            <a:r>
              <a:rPr lang="en-US" sz="2400" dirty="0"/>
              <a:t> </a:t>
            </a:r>
            <a:r>
              <a:rPr lang="en-US" sz="2400" dirty="0" err="1"/>
              <a:t>penjualan</a:t>
            </a:r>
            <a:r>
              <a:rPr lang="en-US" sz="2400" dirty="0"/>
              <a:t> </a:t>
            </a:r>
            <a:r>
              <a:rPr lang="en-US" sz="2400" dirty="0" err="1"/>
              <a:t>diperlukan</a:t>
            </a:r>
            <a:r>
              <a:rPr lang="en-US" sz="2400" dirty="0"/>
              <a:t> </a:t>
            </a:r>
            <a:r>
              <a:rPr lang="en-US" sz="2400" dirty="0" err="1"/>
              <a:t>sinkronisasi</a:t>
            </a:r>
            <a:r>
              <a:rPr lang="en-US" sz="2400" dirty="0"/>
              <a:t> </a:t>
            </a:r>
            <a:r>
              <a:rPr lang="en-US" sz="2400" dirty="0" err="1"/>
              <a:t>antara</a:t>
            </a:r>
            <a:r>
              <a:rPr lang="en-US" sz="2400" dirty="0"/>
              <a:t> 3 </a:t>
            </a:r>
            <a:r>
              <a:rPr lang="en-US" sz="2400" dirty="0" err="1"/>
              <a:t>hal</a:t>
            </a:r>
            <a:r>
              <a:rPr lang="en-US" sz="2400" dirty="0"/>
              <a:t>:</a:t>
            </a:r>
          </a:p>
          <a:p>
            <a:pPr marL="342900" indent="-342900">
              <a:buFontTx/>
              <a:buAutoNum type="arabicPeriod"/>
            </a:pPr>
            <a:r>
              <a:rPr lang="en-US" sz="2400" dirty="0"/>
              <a:t>Audience </a:t>
            </a:r>
            <a:r>
              <a:rPr lang="en-US" sz="2400" dirty="0" err="1"/>
              <a:t>dengan</a:t>
            </a:r>
            <a:r>
              <a:rPr lang="en-US" sz="2400" dirty="0"/>
              <a:t> interest yang </a:t>
            </a:r>
            <a:r>
              <a:rPr lang="en-US" sz="2400" dirty="0" err="1"/>
              <a:t>tepat</a:t>
            </a:r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 err="1"/>
              <a:t>Produk</a:t>
            </a:r>
            <a:r>
              <a:rPr lang="en-US" sz="2400" dirty="0"/>
              <a:t> yang </a:t>
            </a:r>
            <a:r>
              <a:rPr lang="en-US" sz="2400" dirty="0" err="1"/>
              <a:t>baik</a:t>
            </a:r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/>
              <a:t>Marketing Campaign yang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membangkitkan</a:t>
            </a:r>
            <a:r>
              <a:rPr lang="en-US" sz="2400" dirty="0"/>
              <a:t> </a:t>
            </a:r>
            <a:r>
              <a:rPr lang="en-US" sz="2400" dirty="0" err="1"/>
              <a:t>minat</a:t>
            </a:r>
            <a:r>
              <a:rPr lang="en-US" sz="2400" dirty="0"/>
              <a:t> </a:t>
            </a:r>
            <a:r>
              <a:rPr lang="en-US" sz="2400" dirty="0" err="1"/>
              <a:t>beli</a:t>
            </a:r>
            <a:endParaRPr lang="en-ID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8B7022-2BBD-4103-9837-64E661FFAF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114522"/>
            <a:ext cx="1574690" cy="61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047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F44383-58C5-4E90-8447-9F1F97AE8190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Bisnis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Darmajaya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Lampung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63BE0D-E913-4D96-A69E-FB317E6EE40E}"/>
              </a:ext>
            </a:extLst>
          </p:cNvPr>
          <p:cNvSpPr txBox="1"/>
          <p:nvPr/>
        </p:nvSpPr>
        <p:spPr>
          <a:xfrm>
            <a:off x="2634345" y="140187"/>
            <a:ext cx="6847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CARI IDE DARI PLATFORM</a:t>
            </a:r>
            <a:endParaRPr kumimoji="0" lang="en-ID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335AC9-B3A8-4A1D-B371-7604B09C3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10" name="Picture 9" descr="D:\Picture\logo ibi small.gif">
            <a:extLst>
              <a:ext uri="{FF2B5EF4-FFF2-40B4-BE49-F238E27FC236}">
                <a16:creationId xmlns:a16="http://schemas.microsoft.com/office/drawing/2014/main" id="{72869CA5-72E7-4FAB-BEC6-84040F613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34A2D2-6B2F-405F-9462-E2117AACFA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05" r="912" b="4599"/>
          <a:stretch/>
        </p:blipFill>
        <p:spPr>
          <a:xfrm>
            <a:off x="0" y="1773736"/>
            <a:ext cx="6483927" cy="36239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EE7C33-251F-4148-9F57-6581966EC8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77" t="7677" r="15372" b="6000"/>
          <a:stretch/>
        </p:blipFill>
        <p:spPr>
          <a:xfrm>
            <a:off x="6557818" y="1290599"/>
            <a:ext cx="5539307" cy="459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470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1ABF795-6B9C-426B-81C6-0847AD68DDA3}"/>
              </a:ext>
            </a:extLst>
          </p:cNvPr>
          <p:cNvGraphicFramePr/>
          <p:nvPr/>
        </p:nvGraphicFramePr>
        <p:xfrm>
          <a:off x="312055" y="240693"/>
          <a:ext cx="11596915" cy="6029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1D9D455-A813-432E-96E2-870F03E61692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Bisnis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Darmajaya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Lampung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3243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B44872-9599-4985-A908-B063EEA22C02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Bisnis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Darmajaya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Lampung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EE0F77-F05E-44F5-AAC1-C9C457183B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24" t="15219" r="11894" b="7340"/>
          <a:stretch/>
        </p:blipFill>
        <p:spPr>
          <a:xfrm>
            <a:off x="784071" y="11401"/>
            <a:ext cx="10953685" cy="61030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1EBC57-A848-42CB-8580-8F615977B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7" name="Picture 6" descr="D:\Picture\logo ibi small.gif">
            <a:extLst>
              <a:ext uri="{FF2B5EF4-FFF2-40B4-BE49-F238E27FC236}">
                <a16:creationId xmlns:a16="http://schemas.microsoft.com/office/drawing/2014/main" id="{DC1BAB1D-6BE7-45F0-83FB-EF32E367B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6014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F44383-58C5-4E90-8447-9F1F97AE8190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Bisnis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Darmajaya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Lampung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335AC9-B3A8-4A1D-B371-7604B09C3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10" name="Picture 9" descr="D:\Picture\logo ibi small.gif">
            <a:extLst>
              <a:ext uri="{FF2B5EF4-FFF2-40B4-BE49-F238E27FC236}">
                <a16:creationId xmlns:a16="http://schemas.microsoft.com/office/drawing/2014/main" id="{72869CA5-72E7-4FAB-BEC6-84040F613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064350-EDF7-463B-90A6-BD6D2F644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20" y="942650"/>
            <a:ext cx="10809231" cy="535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982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F44383-58C5-4E90-8447-9F1F97AE8190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Bisnis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Darmajaya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Lampung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63BE0D-E913-4D96-A69E-FB317E6EE40E}"/>
              </a:ext>
            </a:extLst>
          </p:cNvPr>
          <p:cNvSpPr txBox="1"/>
          <p:nvPr/>
        </p:nvSpPr>
        <p:spPr>
          <a:xfrm>
            <a:off x="2634345" y="140187"/>
            <a:ext cx="6847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CONTOH KONTEN CALENDAR</a:t>
            </a:r>
            <a:endParaRPr kumimoji="0" lang="en-ID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335AC9-B3A8-4A1D-B371-7604B09C3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10" name="Picture 9" descr="D:\Picture\logo ibi small.gif">
            <a:extLst>
              <a:ext uri="{FF2B5EF4-FFF2-40B4-BE49-F238E27FC236}">
                <a16:creationId xmlns:a16="http://schemas.microsoft.com/office/drawing/2014/main" id="{72869CA5-72E7-4FAB-BEC6-84040F613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566762-E409-44FA-A2B4-31AD9EB390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6" t="14642" r="58957" b="10288"/>
          <a:stretch/>
        </p:blipFill>
        <p:spPr>
          <a:xfrm>
            <a:off x="280564" y="928469"/>
            <a:ext cx="11237181" cy="537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171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F44383-58C5-4E90-8447-9F1F97AE8190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Bisnis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Darmajaya</a:t>
            </a:r>
            <a:r>
              <a:rPr kumimoji="0" lang="en-ID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Lampung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63BE0D-E913-4D96-A69E-FB317E6EE40E}"/>
              </a:ext>
            </a:extLst>
          </p:cNvPr>
          <p:cNvSpPr txBox="1"/>
          <p:nvPr/>
        </p:nvSpPr>
        <p:spPr>
          <a:xfrm>
            <a:off x="2634345" y="140187"/>
            <a:ext cx="6847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MEDIA PLANNING</a:t>
            </a:r>
            <a:endParaRPr kumimoji="0" lang="en-ID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335AC9-B3A8-4A1D-B371-7604B09C3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10" name="Picture 9" descr="D:\Picture\logo ibi small.gif">
            <a:extLst>
              <a:ext uri="{FF2B5EF4-FFF2-40B4-BE49-F238E27FC236}">
                <a16:creationId xmlns:a16="http://schemas.microsoft.com/office/drawing/2014/main" id="{72869CA5-72E7-4FAB-BEC6-84040F613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4A7167-7695-402B-84E0-2A63715CF2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0" t="14642" r="21439" b="12323"/>
          <a:stretch/>
        </p:blipFill>
        <p:spPr>
          <a:xfrm>
            <a:off x="729673" y="1210610"/>
            <a:ext cx="10159999" cy="507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6228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Picture\logo ibi sm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2225" y="1953927"/>
            <a:ext cx="4350822" cy="435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pPr algn="ctr"/>
            <a:r>
              <a:rPr lang="en-US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END OF SLIDE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E9B11F-BFC8-4329-AD36-3E6903A667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710" b="8068"/>
          <a:stretch/>
        </p:blipFill>
        <p:spPr>
          <a:xfrm>
            <a:off x="0" y="0"/>
            <a:ext cx="337099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892EC3-2EB8-40FA-BB15-291547BA51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496" b="8068"/>
          <a:stretch/>
        </p:blipFill>
        <p:spPr>
          <a:xfrm>
            <a:off x="8821005" y="0"/>
            <a:ext cx="3370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05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B8C3A-E6EB-4514-BD93-F6C5C6CAF2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91854" y="206171"/>
            <a:ext cx="8885604" cy="803852"/>
          </a:xfrm>
        </p:spPr>
        <p:txBody>
          <a:bodyPr/>
          <a:lstStyle/>
          <a:p>
            <a:pPr algn="ctr"/>
            <a:r>
              <a:rPr lang="en-US" b="1" dirty="0"/>
              <a:t>Strategi </a:t>
            </a:r>
            <a:r>
              <a:rPr lang="en-US" b="1" dirty="0" err="1"/>
              <a:t>Pemasaran</a:t>
            </a:r>
            <a:r>
              <a:rPr lang="en-US" b="1" dirty="0"/>
              <a:t> STP</a:t>
            </a:r>
            <a:endParaRPr lang="en-ID" b="1" dirty="0"/>
          </a:p>
        </p:txBody>
      </p:sp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6EAE7A90-C368-4AC1-90E8-2D1B12978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E0ED80-5B46-4E40-ADDD-4DDE81FCDDB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7C816C4-0C14-4278-A935-A718A568FB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98" t="22088" r="13710" b="6000"/>
          <a:stretch/>
        </p:blipFill>
        <p:spPr>
          <a:xfrm>
            <a:off x="581891" y="1262393"/>
            <a:ext cx="10834254" cy="4931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035B84-2F00-4F0D-8F1B-A45D805B8F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114522"/>
            <a:ext cx="1574690" cy="61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35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B8C3A-E6EB-4514-BD93-F6C5C6CAF2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91854" y="206171"/>
            <a:ext cx="8885604" cy="803852"/>
          </a:xfrm>
        </p:spPr>
        <p:txBody>
          <a:bodyPr/>
          <a:lstStyle/>
          <a:p>
            <a:pPr algn="ctr"/>
            <a:r>
              <a:rPr lang="en-US" b="1" dirty="0" err="1"/>
              <a:t>Segmentasi</a:t>
            </a:r>
            <a:endParaRPr lang="en-ID" b="1" dirty="0"/>
          </a:p>
        </p:txBody>
      </p:sp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6EAE7A90-C368-4AC1-90E8-2D1B12978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E0ED80-5B46-4E40-ADDD-4DDE81FCDDB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C755FA-EC78-425E-AFEA-ADD2998E7A2A}"/>
              </a:ext>
            </a:extLst>
          </p:cNvPr>
          <p:cNvSpPr txBox="1">
            <a:spLocks/>
          </p:cNvSpPr>
          <p:nvPr/>
        </p:nvSpPr>
        <p:spPr>
          <a:xfrm>
            <a:off x="103031" y="1420464"/>
            <a:ext cx="7707746" cy="5026025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4988" indent="-534988">
              <a:buFont typeface="Wingdings" panose="05000000000000000000" pitchFamily="2" charset="2"/>
              <a:buChar char="q"/>
            </a:pPr>
            <a:r>
              <a:rPr lang="en-US" sz="3200" dirty="0"/>
              <a:t>Perusahaan </a:t>
            </a:r>
            <a:r>
              <a:rPr lang="en-US" sz="3200" dirty="0" err="1"/>
              <a:t>tidak</a:t>
            </a:r>
            <a:r>
              <a:rPr lang="en-US" sz="3200" dirty="0"/>
              <a:t> </a:t>
            </a:r>
            <a:r>
              <a:rPr lang="en-US" sz="3200" dirty="0" err="1"/>
              <a:t>dapat</a:t>
            </a:r>
            <a:r>
              <a:rPr lang="en-US" sz="3200" dirty="0"/>
              <a:t> </a:t>
            </a:r>
            <a:r>
              <a:rPr lang="en-US" sz="3200" dirty="0" err="1"/>
              <a:t>berhubungan</a:t>
            </a:r>
            <a:r>
              <a:rPr lang="en-US" sz="3200" dirty="0"/>
              <a:t> </a:t>
            </a:r>
            <a:r>
              <a:rPr lang="en-US" sz="3200" dirty="0" err="1"/>
              <a:t>dengan</a:t>
            </a:r>
            <a:r>
              <a:rPr lang="en-US" sz="3200" dirty="0"/>
              <a:t> </a:t>
            </a:r>
            <a:r>
              <a:rPr lang="en-US" sz="3200" dirty="0" err="1"/>
              <a:t>semua</a:t>
            </a:r>
            <a:r>
              <a:rPr lang="en-US" sz="3200" dirty="0"/>
              <a:t> </a:t>
            </a:r>
            <a:r>
              <a:rPr lang="en-US" sz="3200" dirty="0" err="1"/>
              <a:t>pelanggannya</a:t>
            </a:r>
            <a:r>
              <a:rPr lang="en-US" sz="3200" dirty="0"/>
              <a:t> di pasar yang </a:t>
            </a:r>
            <a:r>
              <a:rPr lang="en-US" sz="3200" dirty="0" err="1"/>
              <a:t>besar</a:t>
            </a:r>
            <a:r>
              <a:rPr lang="en-US" sz="3200" dirty="0"/>
              <a:t>, </a:t>
            </a:r>
            <a:r>
              <a:rPr lang="en-US" sz="3200" dirty="0" err="1"/>
              <a:t>luas</a:t>
            </a:r>
            <a:r>
              <a:rPr lang="en-US" sz="3200" dirty="0"/>
              <a:t> dan </a:t>
            </a:r>
            <a:r>
              <a:rPr lang="en-US" sz="3200" dirty="0" err="1"/>
              <a:t>beragam</a:t>
            </a:r>
            <a:endParaRPr lang="en-US" sz="3200" dirty="0"/>
          </a:p>
          <a:p>
            <a:pPr marL="534988" indent="-534988">
              <a:buFont typeface="Wingdings" panose="05000000000000000000" pitchFamily="2" charset="2"/>
              <a:buChar char="q"/>
            </a:pPr>
            <a:r>
              <a:rPr lang="en-US" sz="3200" dirty="0"/>
              <a:t>Perusahaan </a:t>
            </a:r>
            <a:r>
              <a:rPr lang="en-US" sz="3200" dirty="0" err="1"/>
              <a:t>dapat</a:t>
            </a:r>
            <a:r>
              <a:rPr lang="en-US" sz="3200" dirty="0"/>
              <a:t> </a:t>
            </a:r>
            <a:r>
              <a:rPr lang="en-US" sz="3200" dirty="0" err="1"/>
              <a:t>membagi</a:t>
            </a:r>
            <a:r>
              <a:rPr lang="en-US" sz="3200" dirty="0"/>
              <a:t> pasar </a:t>
            </a:r>
            <a:r>
              <a:rPr lang="en-US" sz="3200" dirty="0" err="1"/>
              <a:t>menjadi</a:t>
            </a:r>
            <a:r>
              <a:rPr lang="en-US" sz="3200" dirty="0"/>
              <a:t> </a:t>
            </a:r>
            <a:r>
              <a:rPr lang="en-US" sz="3200" dirty="0" err="1"/>
              <a:t>kelompok</a:t>
            </a:r>
            <a:r>
              <a:rPr lang="en-US" sz="3200" dirty="0"/>
              <a:t> </a:t>
            </a:r>
            <a:r>
              <a:rPr lang="en-US" sz="3200" dirty="0" err="1"/>
              <a:t>konsumen</a:t>
            </a:r>
            <a:r>
              <a:rPr lang="en-US" sz="3200" dirty="0"/>
              <a:t> (</a:t>
            </a:r>
            <a:r>
              <a:rPr lang="en-US" sz="3200" dirty="0" err="1"/>
              <a:t>segmen</a:t>
            </a:r>
            <a:r>
              <a:rPr lang="en-US" sz="3200" dirty="0"/>
              <a:t>)</a:t>
            </a:r>
            <a:r>
              <a:rPr lang="en-US" sz="3200" dirty="0" err="1"/>
              <a:t>dengan</a:t>
            </a:r>
            <a:r>
              <a:rPr lang="en-US" sz="3200" dirty="0"/>
              <a:t> </a:t>
            </a:r>
            <a:r>
              <a:rPr lang="en-US" sz="3200" dirty="0" err="1"/>
              <a:t>kebutuhan</a:t>
            </a:r>
            <a:r>
              <a:rPr lang="en-US" sz="3200" dirty="0"/>
              <a:t> dan </a:t>
            </a:r>
            <a:r>
              <a:rPr lang="en-US" sz="3200" dirty="0" err="1"/>
              <a:t>keinginan</a:t>
            </a:r>
            <a:r>
              <a:rPr lang="en-US" sz="3200" dirty="0"/>
              <a:t> yang </a:t>
            </a:r>
            <a:r>
              <a:rPr lang="en-US" sz="3200" dirty="0" err="1"/>
              <a:t>berbeda</a:t>
            </a:r>
            <a:endParaRPr lang="en-US" sz="3200" dirty="0"/>
          </a:p>
          <a:p>
            <a:pPr marL="534988" indent="-534988">
              <a:buFont typeface="Wingdings" panose="05000000000000000000" pitchFamily="2" charset="2"/>
              <a:buChar char="q"/>
            </a:pPr>
            <a:r>
              <a:rPr lang="en-US" sz="3200" dirty="0"/>
              <a:t>Perusahaan </a:t>
            </a:r>
            <a:r>
              <a:rPr lang="en-US" sz="3200" dirty="0" err="1"/>
              <a:t>harus</a:t>
            </a:r>
            <a:r>
              <a:rPr lang="en-US" sz="3200" dirty="0"/>
              <a:t> </a:t>
            </a:r>
            <a:r>
              <a:rPr lang="en-US" sz="3200" dirty="0" err="1"/>
              <a:t>mengidentifikasi</a:t>
            </a:r>
            <a:r>
              <a:rPr lang="en-US" sz="3200" dirty="0"/>
              <a:t> </a:t>
            </a:r>
            <a:r>
              <a:rPr lang="en-US" sz="3200" dirty="0" err="1"/>
              <a:t>segmen</a:t>
            </a:r>
            <a:r>
              <a:rPr lang="en-US" sz="3200" dirty="0"/>
              <a:t> mana yang </a:t>
            </a:r>
            <a:r>
              <a:rPr lang="en-US" sz="3200" dirty="0" err="1"/>
              <a:t>dapat</a:t>
            </a:r>
            <a:r>
              <a:rPr lang="en-US" sz="3200" dirty="0"/>
              <a:t> </a:t>
            </a:r>
            <a:r>
              <a:rPr lang="en-US" sz="3200" dirty="0" err="1"/>
              <a:t>dilayani</a:t>
            </a:r>
            <a:r>
              <a:rPr lang="en-US" sz="3200" dirty="0"/>
              <a:t> </a:t>
            </a:r>
            <a:r>
              <a:rPr lang="en-US" sz="3200" dirty="0" err="1"/>
              <a:t>secara</a:t>
            </a:r>
            <a:r>
              <a:rPr lang="en-US" sz="3200" dirty="0"/>
              <a:t> </a:t>
            </a:r>
            <a:r>
              <a:rPr lang="en-US" sz="3200" dirty="0" err="1"/>
              <a:t>efektif</a:t>
            </a:r>
            <a:r>
              <a:rPr lang="en-US" sz="3200" dirty="0"/>
              <a:t> dan </a:t>
            </a:r>
            <a:r>
              <a:rPr lang="en-US" sz="3200" dirty="0" err="1"/>
              <a:t>menguntungkan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61689B-657B-436C-817F-D9D968E74C7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1273" y="1516644"/>
            <a:ext cx="3362036" cy="22496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EF4431-143F-4716-9316-8A3DDB1C068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1832" y="4059674"/>
            <a:ext cx="3251477" cy="21676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834C0D-8912-4B1C-BB69-28EF271598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114522"/>
            <a:ext cx="1574690" cy="61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09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B8C3A-E6EB-4514-BD93-F6C5C6CAF2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91854" y="206171"/>
            <a:ext cx="8885604" cy="803852"/>
          </a:xfrm>
        </p:spPr>
        <p:txBody>
          <a:bodyPr/>
          <a:lstStyle/>
          <a:p>
            <a:pPr algn="ctr"/>
            <a:r>
              <a:rPr lang="en-US" b="1" dirty="0" err="1"/>
              <a:t>Segmentasi</a:t>
            </a:r>
            <a:endParaRPr lang="en-ID" b="1" dirty="0"/>
          </a:p>
        </p:txBody>
      </p:sp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6EAE7A90-C368-4AC1-90E8-2D1B12978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E0ED80-5B46-4E40-ADDD-4DDE81FCDDB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700392-BCFC-4D9F-97A1-7D56C5C3B738}"/>
              </a:ext>
            </a:extLst>
          </p:cNvPr>
          <p:cNvSpPr txBox="1"/>
          <p:nvPr/>
        </p:nvSpPr>
        <p:spPr>
          <a:xfrm>
            <a:off x="378691" y="1086057"/>
            <a:ext cx="80725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 err="1"/>
              <a:t>Segmen</a:t>
            </a:r>
            <a:r>
              <a:rPr lang="en-US" sz="3200" b="1" dirty="0"/>
              <a:t> pasar </a:t>
            </a:r>
            <a:r>
              <a:rPr lang="en-US" sz="3200" dirty="0" err="1"/>
              <a:t>adalah</a:t>
            </a:r>
            <a:r>
              <a:rPr lang="en-US" sz="3200" dirty="0"/>
              <a:t> </a:t>
            </a:r>
            <a:r>
              <a:rPr lang="en-US" sz="3200" dirty="0" err="1"/>
              <a:t>sekelompok</a:t>
            </a:r>
            <a:r>
              <a:rPr lang="en-US" sz="3200" dirty="0"/>
              <a:t> </a:t>
            </a:r>
            <a:r>
              <a:rPr lang="en-US" sz="3200" dirty="0" err="1"/>
              <a:t>pelanggan</a:t>
            </a:r>
            <a:r>
              <a:rPr lang="en-US" sz="3200" dirty="0"/>
              <a:t> yang </a:t>
            </a:r>
            <a:r>
              <a:rPr lang="en-US" sz="3200" dirty="0" err="1"/>
              <a:t>memiliki</a:t>
            </a:r>
            <a:r>
              <a:rPr lang="en-US" sz="3200" dirty="0"/>
              <a:t> </a:t>
            </a:r>
            <a:r>
              <a:rPr lang="en-US" sz="3200" dirty="0" err="1"/>
              <a:t>sekumpulan</a:t>
            </a:r>
            <a:r>
              <a:rPr lang="en-US" sz="3200" dirty="0"/>
              <a:t> </a:t>
            </a:r>
            <a:r>
              <a:rPr lang="en-US" sz="3200" dirty="0" err="1"/>
              <a:t>kebutuhan</a:t>
            </a:r>
            <a:r>
              <a:rPr lang="en-US" sz="3200" dirty="0"/>
              <a:t> dan </a:t>
            </a:r>
            <a:r>
              <a:rPr lang="en-US" sz="3200" dirty="0" err="1"/>
              <a:t>keinginan</a:t>
            </a:r>
            <a:r>
              <a:rPr lang="en-US" sz="3200" dirty="0"/>
              <a:t> </a:t>
            </a:r>
            <a:r>
              <a:rPr lang="en-US" sz="3200" dirty="0" err="1"/>
              <a:t>serupa</a:t>
            </a:r>
            <a:endParaRPr lang="en-US" sz="32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2D8583D-B9A3-4ADD-8794-BC29BBE7DE1C}"/>
              </a:ext>
            </a:extLst>
          </p:cNvPr>
          <p:cNvSpPr txBox="1">
            <a:spLocks/>
          </p:cNvSpPr>
          <p:nvPr/>
        </p:nvSpPr>
        <p:spPr>
          <a:xfrm>
            <a:off x="-235527" y="2872369"/>
            <a:ext cx="8229600" cy="5026025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90600" lvl="1" indent="-533400">
              <a:buFontTx/>
              <a:buAutoNum type="arabicPeriod"/>
              <a:defRPr/>
            </a:pPr>
            <a:r>
              <a:rPr lang="en-US" sz="2800" dirty="0" err="1"/>
              <a:t>Segmentasi</a:t>
            </a:r>
            <a:r>
              <a:rPr lang="en-US" sz="2800" dirty="0"/>
              <a:t> </a:t>
            </a:r>
            <a:r>
              <a:rPr lang="en-US" sz="2800" dirty="0" err="1"/>
              <a:t>Geografis</a:t>
            </a:r>
            <a:endParaRPr lang="en-US" sz="2800" dirty="0"/>
          </a:p>
          <a:p>
            <a:pPr marL="990600" lvl="1" indent="-533400">
              <a:buFontTx/>
              <a:buAutoNum type="arabicPeriod"/>
              <a:defRPr/>
            </a:pPr>
            <a:r>
              <a:rPr lang="en-US" sz="2800" dirty="0" err="1"/>
              <a:t>Segmentasi</a:t>
            </a:r>
            <a:r>
              <a:rPr lang="en-US" sz="2800" dirty="0"/>
              <a:t> </a:t>
            </a:r>
            <a:r>
              <a:rPr lang="en-US" sz="2800" dirty="0" err="1"/>
              <a:t>Demografis</a:t>
            </a:r>
            <a:r>
              <a:rPr lang="en-US" sz="2800" dirty="0"/>
              <a:t> (</a:t>
            </a:r>
            <a:r>
              <a:rPr lang="en-US" sz="2800" dirty="0" err="1"/>
              <a:t>usia</a:t>
            </a:r>
            <a:r>
              <a:rPr lang="en-US" sz="2800" dirty="0"/>
              <a:t> dan </a:t>
            </a:r>
            <a:r>
              <a:rPr lang="en-US" sz="2800" dirty="0" err="1"/>
              <a:t>tahap</a:t>
            </a:r>
            <a:r>
              <a:rPr lang="en-US" sz="2800" dirty="0"/>
              <a:t> </a:t>
            </a:r>
            <a:r>
              <a:rPr lang="en-US" sz="2800" dirty="0" err="1"/>
              <a:t>siklus</a:t>
            </a:r>
            <a:r>
              <a:rPr lang="en-US" sz="2800" dirty="0"/>
              <a:t> </a:t>
            </a:r>
            <a:r>
              <a:rPr lang="en-US" sz="2800" dirty="0" err="1"/>
              <a:t>hidup</a:t>
            </a:r>
            <a:r>
              <a:rPr lang="en-US" sz="2800" dirty="0"/>
              <a:t>, </a:t>
            </a:r>
            <a:r>
              <a:rPr lang="en-US" sz="2800" dirty="0" err="1"/>
              <a:t>tahap</a:t>
            </a:r>
            <a:r>
              <a:rPr lang="en-US" sz="2800" dirty="0"/>
              <a:t> </a:t>
            </a:r>
            <a:r>
              <a:rPr lang="en-US" sz="2800" dirty="0" err="1"/>
              <a:t>kehidupan</a:t>
            </a:r>
            <a:r>
              <a:rPr lang="en-US" sz="2800" dirty="0"/>
              <a:t>, </a:t>
            </a:r>
            <a:r>
              <a:rPr lang="en-US" sz="2800" dirty="0" err="1"/>
              <a:t>jenis</a:t>
            </a:r>
            <a:r>
              <a:rPr lang="en-US" sz="2800" dirty="0"/>
              <a:t> </a:t>
            </a:r>
            <a:r>
              <a:rPr lang="en-US" sz="2800" dirty="0" err="1"/>
              <a:t>kelamin</a:t>
            </a:r>
            <a:r>
              <a:rPr lang="en-US" sz="2800" dirty="0"/>
              <a:t>, </a:t>
            </a:r>
            <a:r>
              <a:rPr lang="en-US" sz="2800" dirty="0" err="1"/>
              <a:t>pendapatan</a:t>
            </a:r>
            <a:r>
              <a:rPr lang="en-US" sz="2800" dirty="0"/>
              <a:t>, </a:t>
            </a:r>
            <a:r>
              <a:rPr lang="en-US" sz="2800" dirty="0" err="1"/>
              <a:t>generasi</a:t>
            </a:r>
            <a:r>
              <a:rPr lang="en-US" sz="2800" dirty="0"/>
              <a:t>, </a:t>
            </a:r>
            <a:r>
              <a:rPr lang="en-US" sz="2800" dirty="0" err="1"/>
              <a:t>kelas</a:t>
            </a:r>
            <a:r>
              <a:rPr lang="en-US" sz="2800" dirty="0"/>
              <a:t> </a:t>
            </a:r>
            <a:r>
              <a:rPr lang="en-US" sz="2800" dirty="0" err="1"/>
              <a:t>sosial</a:t>
            </a:r>
            <a:r>
              <a:rPr lang="en-US" sz="2800" dirty="0"/>
              <a:t>)</a:t>
            </a:r>
          </a:p>
          <a:p>
            <a:pPr marL="990600" lvl="1" indent="-533400">
              <a:buFontTx/>
              <a:buAutoNum type="arabicPeriod"/>
              <a:defRPr/>
            </a:pPr>
            <a:r>
              <a:rPr lang="en-US" sz="2800" dirty="0" err="1"/>
              <a:t>Segmentasi</a:t>
            </a:r>
            <a:r>
              <a:rPr lang="en-US" sz="2800" dirty="0"/>
              <a:t> </a:t>
            </a:r>
            <a:r>
              <a:rPr lang="en-US" sz="2800" dirty="0" err="1"/>
              <a:t>Psikografis</a:t>
            </a:r>
            <a:r>
              <a:rPr lang="en-US" sz="2800" dirty="0"/>
              <a:t> (</a:t>
            </a:r>
            <a:r>
              <a:rPr lang="en-US" sz="2800" dirty="0" err="1"/>
              <a:t>gabungan</a:t>
            </a:r>
            <a:r>
              <a:rPr lang="en-US" sz="2800" dirty="0"/>
              <a:t> </a:t>
            </a:r>
            <a:r>
              <a:rPr lang="en-US" sz="2800" dirty="0" err="1"/>
              <a:t>Psikologis</a:t>
            </a:r>
            <a:r>
              <a:rPr lang="en-US" sz="2800" dirty="0"/>
              <a:t> &amp; </a:t>
            </a:r>
            <a:r>
              <a:rPr lang="en-US" sz="2800" dirty="0" err="1"/>
              <a:t>Demografis</a:t>
            </a:r>
            <a:r>
              <a:rPr lang="en-US" sz="2800" dirty="0"/>
              <a:t>)</a:t>
            </a:r>
          </a:p>
          <a:p>
            <a:pPr marL="990600" lvl="1" indent="-533400">
              <a:buFontTx/>
              <a:buAutoNum type="arabicPeriod"/>
              <a:defRPr/>
            </a:pPr>
            <a:r>
              <a:rPr lang="en-US" sz="2800" dirty="0" err="1"/>
              <a:t>Segmentasi</a:t>
            </a:r>
            <a:r>
              <a:rPr lang="en-US" sz="2800" dirty="0"/>
              <a:t> </a:t>
            </a:r>
            <a:r>
              <a:rPr lang="en-US" sz="2800" dirty="0" err="1"/>
              <a:t>Perilaku</a:t>
            </a:r>
            <a:r>
              <a:rPr lang="en-US" sz="2800" dirty="0"/>
              <a:t> (</a:t>
            </a:r>
            <a:r>
              <a:rPr lang="en-US" sz="2800" dirty="0" err="1"/>
              <a:t>berdasarkan</a:t>
            </a:r>
            <a:r>
              <a:rPr lang="en-US" sz="2800" dirty="0"/>
              <a:t> </a:t>
            </a:r>
            <a:r>
              <a:rPr lang="en-US" sz="2800" dirty="0" err="1"/>
              <a:t>atas</a:t>
            </a:r>
            <a:r>
              <a:rPr lang="en-US" sz="2800" dirty="0"/>
              <a:t> </a:t>
            </a:r>
            <a:r>
              <a:rPr lang="en-US" sz="2800" dirty="0" err="1"/>
              <a:t>perilaku</a:t>
            </a:r>
            <a:r>
              <a:rPr lang="en-US" sz="2800" dirty="0"/>
              <a:t> </a:t>
            </a:r>
            <a:r>
              <a:rPr lang="en-US" sz="2800" dirty="0" err="1"/>
              <a:t>konsumen</a:t>
            </a:r>
            <a:r>
              <a:rPr lang="en-US" sz="2800" dirty="0"/>
              <a:t>)</a:t>
            </a:r>
          </a:p>
          <a:p>
            <a:pPr>
              <a:buFont typeface="Calibri" panose="020F0502020204030204" pitchFamily="34" charset="0"/>
              <a:buNone/>
            </a:pPr>
            <a:endParaRPr lang="id-ID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B4D713-35B7-466C-9E75-7CAA0A9438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1467" y="4208316"/>
            <a:ext cx="3357931" cy="18888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FCA679-4009-45C2-B92E-E4F4384BDE4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5218" y="1498171"/>
            <a:ext cx="3134180" cy="23590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CDE725-733B-4358-BD8D-7530E24ECB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114522"/>
            <a:ext cx="1574690" cy="61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85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B8C3A-E6EB-4514-BD93-F6C5C6CAF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Apa</a:t>
            </a:r>
            <a:r>
              <a:rPr lang="en-US" b="1" dirty="0"/>
              <a:t> </a:t>
            </a:r>
            <a:r>
              <a:rPr lang="en-US" b="1" dirty="0" err="1"/>
              <a:t>itu</a:t>
            </a:r>
            <a:r>
              <a:rPr lang="en-US" b="1" dirty="0"/>
              <a:t> </a:t>
            </a:r>
            <a:r>
              <a:rPr lang="en-US" b="1" dirty="0" err="1"/>
              <a:t>Riset</a:t>
            </a:r>
            <a:r>
              <a:rPr lang="en-US" b="1" dirty="0"/>
              <a:t> Buyer Persona</a:t>
            </a:r>
            <a:endParaRPr lang="en-ID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6847E-9B6E-410E-B976-2F3A50A20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52134"/>
            <a:ext cx="5896187" cy="3507873"/>
          </a:xfrm>
        </p:spPr>
        <p:txBody>
          <a:bodyPr>
            <a:noAutofit/>
          </a:bodyPr>
          <a:lstStyle/>
          <a:p>
            <a:r>
              <a:rPr lang="en-US" sz="3600" b="1" i="1" dirty="0"/>
              <a:t>“</a:t>
            </a:r>
            <a:r>
              <a:rPr lang="en-US" sz="3600" b="1" i="1" dirty="0" err="1"/>
              <a:t>Karakter</a:t>
            </a:r>
            <a:r>
              <a:rPr lang="en-US" sz="3600" b="1" i="1" dirty="0"/>
              <a:t> yang </a:t>
            </a:r>
            <a:r>
              <a:rPr lang="en-US" sz="3600" b="1" i="1" dirty="0" err="1"/>
              <a:t>muncul</a:t>
            </a:r>
            <a:r>
              <a:rPr lang="en-US" sz="3600" b="1" i="1" dirty="0"/>
              <a:t> </a:t>
            </a:r>
            <a:r>
              <a:rPr lang="en-US" sz="3600" b="1" i="1" dirty="0" err="1"/>
              <a:t>dalam</a:t>
            </a:r>
            <a:r>
              <a:rPr lang="en-US" sz="3600" b="1" i="1" dirty="0"/>
              <a:t> </a:t>
            </a:r>
            <a:r>
              <a:rPr lang="en-US" sz="3600" b="1" i="1" dirty="0" err="1"/>
              <a:t>pikiran</a:t>
            </a:r>
            <a:r>
              <a:rPr lang="en-US" sz="3600" b="1" i="1" dirty="0"/>
              <a:t> Ketika </a:t>
            </a:r>
            <a:r>
              <a:rPr lang="en-US" sz="3600" b="1" i="1" dirty="0" err="1"/>
              <a:t>membayangkan</a:t>
            </a:r>
            <a:r>
              <a:rPr lang="en-US" sz="3600" b="1" i="1" dirty="0"/>
              <a:t> </a:t>
            </a:r>
            <a:r>
              <a:rPr lang="en-US" sz="3600" b="1" i="1" dirty="0" err="1"/>
              <a:t>pembeli</a:t>
            </a:r>
            <a:r>
              <a:rPr lang="en-US" sz="3600" b="1" i="1" dirty="0"/>
              <a:t> ideal </a:t>
            </a:r>
            <a:r>
              <a:rPr lang="en-US" sz="3600" b="1" i="1" dirty="0" err="1"/>
              <a:t>sebuah</a:t>
            </a:r>
            <a:r>
              <a:rPr lang="en-US" sz="3600" b="1" i="1" dirty="0"/>
              <a:t> </a:t>
            </a:r>
            <a:r>
              <a:rPr lang="en-US" sz="3600" b="1" i="1" dirty="0" err="1"/>
              <a:t>produlk</a:t>
            </a:r>
            <a:r>
              <a:rPr lang="en-US" sz="3600" b="1" i="1" dirty="0"/>
              <a:t>. </a:t>
            </a:r>
            <a:r>
              <a:rPr lang="en-US" sz="3600" b="1" i="1" dirty="0" err="1"/>
              <a:t>Singkatnya</a:t>
            </a:r>
            <a:r>
              <a:rPr lang="en-US" sz="3600" b="1" i="1" dirty="0"/>
              <a:t>, </a:t>
            </a:r>
            <a:r>
              <a:rPr lang="en-US" sz="3600" b="1" i="1" dirty="0" err="1"/>
              <a:t>ia</a:t>
            </a:r>
            <a:r>
              <a:rPr lang="en-US" sz="3600" b="1" i="1" dirty="0"/>
              <a:t> </a:t>
            </a:r>
            <a:r>
              <a:rPr lang="en-US" sz="3600" b="1" i="1" dirty="0" err="1"/>
              <a:t>adalah</a:t>
            </a:r>
            <a:r>
              <a:rPr lang="en-US" sz="3600" b="1" i="1" dirty="0"/>
              <a:t> </a:t>
            </a:r>
            <a:r>
              <a:rPr lang="en-US" sz="3600" b="1" i="1" dirty="0" err="1"/>
              <a:t>representasi</a:t>
            </a:r>
            <a:r>
              <a:rPr lang="en-US" sz="3600" b="1" i="1" dirty="0"/>
              <a:t> </a:t>
            </a:r>
            <a:r>
              <a:rPr lang="en-US" sz="3600" b="1" i="1" dirty="0" err="1"/>
              <a:t>dari</a:t>
            </a:r>
            <a:r>
              <a:rPr lang="en-US" sz="3600" b="1" i="1" dirty="0"/>
              <a:t> </a:t>
            </a:r>
            <a:r>
              <a:rPr lang="en-US" sz="3600" b="1" i="1" dirty="0" err="1"/>
              <a:t>pelanggan</a:t>
            </a:r>
            <a:r>
              <a:rPr lang="en-US" sz="3600" b="1" i="1" dirty="0"/>
              <a:t> ideal </a:t>
            </a:r>
            <a:r>
              <a:rPr lang="en-US" sz="3600" b="1" i="1" dirty="0" err="1"/>
              <a:t>bisnis</a:t>
            </a:r>
            <a:r>
              <a:rPr lang="en-US" sz="3600" b="1" i="1" dirty="0"/>
              <a:t> </a:t>
            </a:r>
            <a:r>
              <a:rPr lang="en-US" sz="3600" b="1" i="1" dirty="0" err="1"/>
              <a:t>anda</a:t>
            </a:r>
            <a:r>
              <a:rPr lang="en-US" sz="3600" b="1" i="1" dirty="0"/>
              <a:t>”</a:t>
            </a:r>
            <a:endParaRPr lang="en-ID" sz="3600" b="1" i="1" dirty="0"/>
          </a:p>
        </p:txBody>
      </p:sp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6EAE7A90-C368-4AC1-90E8-2D1B12978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E0ED80-5B46-4E40-ADDD-4DDE81FCDDB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A6FC38-9060-41D2-9758-74D702744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827" y="1757015"/>
            <a:ext cx="3958337" cy="4498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88E9DC-2D3E-4040-A22E-8346FC95FB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114522"/>
            <a:ext cx="1574690" cy="61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0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B8C3A-E6EB-4514-BD93-F6C5C6CAF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Apa</a:t>
            </a:r>
            <a:r>
              <a:rPr lang="en-US" b="1" dirty="0"/>
              <a:t> </a:t>
            </a:r>
            <a:r>
              <a:rPr lang="en-US" b="1" dirty="0" err="1"/>
              <a:t>itu</a:t>
            </a:r>
            <a:r>
              <a:rPr lang="en-US" b="1" dirty="0"/>
              <a:t> </a:t>
            </a:r>
            <a:r>
              <a:rPr lang="en-US" b="1" dirty="0" err="1"/>
              <a:t>Riset</a:t>
            </a:r>
            <a:r>
              <a:rPr lang="en-US" b="1" dirty="0"/>
              <a:t> Buyer Persona</a:t>
            </a:r>
            <a:endParaRPr lang="en-ID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6847E-9B6E-410E-B976-2F3A50A20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2998" y="1941776"/>
            <a:ext cx="7355164" cy="4300297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lphaLcPeriod"/>
            </a:pPr>
            <a:r>
              <a:rPr lang="en-US" sz="2200" dirty="0" err="1"/>
              <a:t>Dapat</a:t>
            </a:r>
            <a:r>
              <a:rPr lang="en-US" sz="2200" dirty="0"/>
              <a:t> </a:t>
            </a:r>
            <a:r>
              <a:rPr lang="en-US" sz="2200" dirty="0" err="1"/>
              <a:t>mengindentifikasi</a:t>
            </a:r>
            <a:r>
              <a:rPr lang="en-US" sz="2200" dirty="0"/>
              <a:t> </a:t>
            </a:r>
            <a:r>
              <a:rPr lang="en-US" sz="2200" dirty="0" err="1"/>
              <a:t>kebutuhan</a:t>
            </a:r>
            <a:r>
              <a:rPr lang="en-US" sz="2200" dirty="0"/>
              <a:t> </a:t>
            </a:r>
            <a:r>
              <a:rPr lang="en-US" sz="2200" dirty="0" err="1"/>
              <a:t>serta</a:t>
            </a:r>
            <a:r>
              <a:rPr lang="en-US" sz="2200" dirty="0"/>
              <a:t> </a:t>
            </a:r>
            <a:r>
              <a:rPr lang="en-US" sz="2200" dirty="0" err="1"/>
              <a:t>keinginan</a:t>
            </a:r>
            <a:r>
              <a:rPr lang="en-US" sz="2200" dirty="0"/>
              <a:t> </a:t>
            </a:r>
            <a:r>
              <a:rPr lang="en-US" sz="2200" dirty="0" err="1"/>
              <a:t>konsumen</a:t>
            </a:r>
            <a:r>
              <a:rPr lang="en-US" sz="2200" dirty="0"/>
              <a:t> </a:t>
            </a:r>
            <a:r>
              <a:rPr lang="en-US" sz="2200" dirty="0" err="1"/>
              <a:t>terhadap</a:t>
            </a:r>
            <a:r>
              <a:rPr lang="en-US" sz="2200" dirty="0"/>
              <a:t> </a:t>
            </a:r>
            <a:r>
              <a:rPr lang="en-US" sz="2200" dirty="0" err="1"/>
              <a:t>produk</a:t>
            </a:r>
            <a:r>
              <a:rPr lang="en-US" sz="2200" dirty="0"/>
              <a:t> yang </a:t>
            </a:r>
            <a:r>
              <a:rPr lang="en-US" sz="2200" dirty="0" err="1"/>
              <a:t>dijual</a:t>
            </a:r>
            <a:r>
              <a:rPr lang="en-US" sz="2200" dirty="0"/>
              <a:t>.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200" dirty="0" err="1"/>
              <a:t>Memahami</a:t>
            </a:r>
            <a:r>
              <a:rPr lang="en-US" sz="2200" dirty="0"/>
              <a:t> </a:t>
            </a:r>
            <a:r>
              <a:rPr lang="en-US" sz="2200" dirty="0" err="1"/>
              <a:t>bagaimana</a:t>
            </a:r>
            <a:r>
              <a:rPr lang="en-US" sz="2200" dirty="0"/>
              <a:t> </a:t>
            </a:r>
            <a:r>
              <a:rPr lang="en-US" sz="2200" dirty="0" err="1"/>
              <a:t>konsumen</a:t>
            </a:r>
            <a:r>
              <a:rPr lang="en-US" sz="2200" dirty="0"/>
              <a:t> </a:t>
            </a:r>
            <a:r>
              <a:rPr lang="en-US" sz="2200" dirty="0" err="1"/>
              <a:t>membuat</a:t>
            </a:r>
            <a:r>
              <a:rPr lang="en-US" sz="2200" dirty="0"/>
              <a:t> </a:t>
            </a:r>
            <a:r>
              <a:rPr lang="en-US" sz="2200" dirty="0" err="1"/>
              <a:t>keputusan</a:t>
            </a:r>
            <a:r>
              <a:rPr lang="en-US" sz="2200" dirty="0"/>
              <a:t> </a:t>
            </a:r>
            <a:r>
              <a:rPr lang="en-US" sz="2200" dirty="0" err="1"/>
              <a:t>pembelian</a:t>
            </a:r>
            <a:r>
              <a:rPr lang="en-US" sz="2200" dirty="0"/>
              <a:t> </a:t>
            </a:r>
            <a:r>
              <a:rPr lang="en-US" sz="2200" dirty="0" err="1"/>
              <a:t>sehingga</a:t>
            </a:r>
            <a:r>
              <a:rPr lang="en-US" sz="2200" dirty="0"/>
              <a:t> </a:t>
            </a:r>
            <a:r>
              <a:rPr lang="en-US" sz="2200" dirty="0" err="1"/>
              <a:t>dapat</a:t>
            </a:r>
            <a:r>
              <a:rPr lang="en-US" sz="2200" dirty="0"/>
              <a:t> </a:t>
            </a:r>
            <a:r>
              <a:rPr lang="en-US" sz="2200" dirty="0" err="1"/>
              <a:t>menargetkan</a:t>
            </a:r>
            <a:r>
              <a:rPr lang="en-US" sz="2200" dirty="0"/>
              <a:t> </a:t>
            </a:r>
            <a:r>
              <a:rPr lang="en-US" sz="2200" dirty="0" err="1"/>
              <a:t>pemasaran</a:t>
            </a:r>
            <a:r>
              <a:rPr lang="en-US" sz="2200" dirty="0"/>
              <a:t> dan </a:t>
            </a:r>
            <a:r>
              <a:rPr lang="en-US" sz="2200" dirty="0" err="1"/>
              <a:t>membuat</a:t>
            </a:r>
            <a:r>
              <a:rPr lang="en-US" sz="2200" dirty="0"/>
              <a:t> </a:t>
            </a:r>
            <a:r>
              <a:rPr lang="en-US" sz="2200" dirty="0" err="1"/>
              <a:t>penjualan</a:t>
            </a:r>
            <a:r>
              <a:rPr lang="en-US" sz="2200" dirty="0"/>
              <a:t> yang </a:t>
            </a:r>
            <a:r>
              <a:rPr lang="en-US" sz="2200" dirty="0" err="1"/>
              <a:t>lebih</a:t>
            </a:r>
            <a:r>
              <a:rPr lang="en-US" sz="2200" dirty="0"/>
              <a:t> </a:t>
            </a:r>
            <a:r>
              <a:rPr lang="en-US" sz="2200" dirty="0" err="1"/>
              <a:t>baik</a:t>
            </a:r>
            <a:endParaRPr lang="en-US" sz="2200" dirty="0"/>
          </a:p>
          <a:p>
            <a:pPr marL="514350" indent="-514350">
              <a:buFont typeface="+mj-lt"/>
              <a:buAutoNum type="alphaLcPeriod"/>
            </a:pPr>
            <a:r>
              <a:rPr lang="en-US" sz="2200" dirty="0" err="1"/>
              <a:t>Mengembangkan</a:t>
            </a:r>
            <a:r>
              <a:rPr lang="en-US" sz="2200" dirty="0"/>
              <a:t> </a:t>
            </a:r>
            <a:r>
              <a:rPr lang="en-US" sz="2200" dirty="0" err="1"/>
              <a:t>atau</a:t>
            </a:r>
            <a:r>
              <a:rPr lang="en-US" sz="2200" dirty="0"/>
              <a:t> </a:t>
            </a:r>
            <a:r>
              <a:rPr lang="en-US" sz="2200" dirty="0" err="1"/>
              <a:t>membuat</a:t>
            </a:r>
            <a:r>
              <a:rPr lang="en-US" sz="2200" dirty="0"/>
              <a:t> </a:t>
            </a:r>
            <a:r>
              <a:rPr lang="en-US" sz="2200" dirty="0" err="1"/>
              <a:t>produk</a:t>
            </a:r>
            <a:r>
              <a:rPr lang="en-US" sz="2200" dirty="0"/>
              <a:t> </a:t>
            </a:r>
            <a:r>
              <a:rPr lang="en-US" sz="2200" dirty="0" err="1"/>
              <a:t>atau</a:t>
            </a:r>
            <a:r>
              <a:rPr lang="en-US" sz="2200" dirty="0"/>
              <a:t> </a:t>
            </a:r>
            <a:r>
              <a:rPr lang="en-US" sz="2200" dirty="0" err="1"/>
              <a:t>layanan</a:t>
            </a:r>
            <a:r>
              <a:rPr lang="en-US" sz="2200" dirty="0"/>
              <a:t> </a:t>
            </a:r>
            <a:r>
              <a:rPr lang="en-US" sz="2200" dirty="0" err="1"/>
              <a:t>baru</a:t>
            </a:r>
            <a:r>
              <a:rPr lang="en-US" sz="2200" dirty="0"/>
              <a:t> yang </a:t>
            </a:r>
            <a:r>
              <a:rPr lang="en-US" sz="2200" dirty="0" err="1"/>
              <a:t>sesuai</a:t>
            </a:r>
            <a:r>
              <a:rPr lang="en-US" sz="2200" dirty="0"/>
              <a:t> </a:t>
            </a:r>
            <a:r>
              <a:rPr lang="en-US" sz="2200" dirty="0" err="1"/>
              <a:t>dengan</a:t>
            </a:r>
            <a:r>
              <a:rPr lang="en-US" sz="2200" dirty="0"/>
              <a:t> </a:t>
            </a:r>
            <a:r>
              <a:rPr lang="en-US" sz="2200" dirty="0" err="1"/>
              <a:t>kebutuhan</a:t>
            </a:r>
            <a:r>
              <a:rPr lang="en-US" sz="2200" dirty="0"/>
              <a:t> dan </a:t>
            </a:r>
            <a:r>
              <a:rPr lang="en-US" sz="2200" dirty="0" err="1"/>
              <a:t>keinginan</a:t>
            </a:r>
            <a:r>
              <a:rPr lang="en-US" sz="2200" dirty="0"/>
              <a:t> </a:t>
            </a:r>
            <a:r>
              <a:rPr lang="en-US" sz="2200" dirty="0" err="1"/>
              <a:t>konsumen</a:t>
            </a:r>
            <a:r>
              <a:rPr lang="en-US" sz="2200" dirty="0"/>
              <a:t> </a:t>
            </a:r>
            <a:r>
              <a:rPr lang="en-US" sz="2200" dirty="0" err="1"/>
              <a:t>sehingga</a:t>
            </a:r>
            <a:r>
              <a:rPr lang="en-US" sz="2200" dirty="0"/>
              <a:t> </a:t>
            </a:r>
            <a:r>
              <a:rPr lang="en-US" sz="2200" dirty="0" err="1"/>
              <a:t>saling</a:t>
            </a:r>
            <a:r>
              <a:rPr lang="en-US" sz="2200" dirty="0"/>
              <a:t> </a:t>
            </a:r>
            <a:r>
              <a:rPr lang="en-US" sz="2200" dirty="0" err="1"/>
              <a:t>menguntungkan</a:t>
            </a:r>
            <a:r>
              <a:rPr lang="en-US" sz="2200" dirty="0"/>
              <a:t>.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2200" dirty="0" err="1"/>
              <a:t>Menentukan</a:t>
            </a:r>
            <a:r>
              <a:rPr lang="en-US" sz="2200" dirty="0"/>
              <a:t> </a:t>
            </a:r>
            <a:r>
              <a:rPr lang="en-US" sz="2200" dirty="0" err="1"/>
              <a:t>strategi</a:t>
            </a:r>
            <a:r>
              <a:rPr lang="en-US" sz="2200" dirty="0"/>
              <a:t> </a:t>
            </a:r>
            <a:r>
              <a:rPr lang="en-US" sz="2200" dirty="0" err="1"/>
              <a:t>pemasaran</a:t>
            </a:r>
            <a:r>
              <a:rPr lang="en-US" sz="2200" dirty="0"/>
              <a:t> yang </a:t>
            </a:r>
            <a:r>
              <a:rPr lang="en-US" sz="2200" dirty="0" err="1"/>
              <a:t>tepat</a:t>
            </a:r>
            <a:r>
              <a:rPr lang="en-US" sz="2200" dirty="0"/>
              <a:t> </a:t>
            </a:r>
            <a:r>
              <a:rPr lang="en-US" sz="2200" dirty="0" err="1"/>
              <a:t>sehingga</a:t>
            </a:r>
            <a:r>
              <a:rPr lang="en-US" sz="2200" dirty="0"/>
              <a:t> </a:t>
            </a:r>
            <a:r>
              <a:rPr lang="en-US" sz="2200" dirty="0" err="1"/>
              <a:t>dapat</a:t>
            </a:r>
            <a:r>
              <a:rPr lang="en-US" sz="2200" dirty="0"/>
              <a:t> </a:t>
            </a:r>
            <a:r>
              <a:rPr lang="en-US" sz="2200" dirty="0" err="1"/>
              <a:t>mendatangkan</a:t>
            </a:r>
            <a:r>
              <a:rPr lang="en-US" sz="2200" dirty="0"/>
              <a:t> </a:t>
            </a:r>
            <a:r>
              <a:rPr lang="en-US" sz="2200" dirty="0" err="1"/>
              <a:t>banyak</a:t>
            </a:r>
            <a:r>
              <a:rPr lang="en-US" sz="2200" dirty="0"/>
              <a:t> </a:t>
            </a:r>
            <a:r>
              <a:rPr lang="en-US" sz="2200" dirty="0" err="1"/>
              <a:t>konsumen</a:t>
            </a:r>
            <a:r>
              <a:rPr lang="en-US" sz="2200" dirty="0"/>
              <a:t> </a:t>
            </a:r>
            <a:r>
              <a:rPr lang="en-US" sz="2200" dirty="0" err="1"/>
              <a:t>baru</a:t>
            </a:r>
            <a:endParaRPr lang="en-US" sz="2200" dirty="0"/>
          </a:p>
          <a:p>
            <a:pPr marL="514350" indent="-514350">
              <a:buFont typeface="+mj-lt"/>
              <a:buAutoNum type="alphaLcPeriod"/>
            </a:pPr>
            <a:r>
              <a:rPr lang="en-US" sz="2200" dirty="0" err="1"/>
              <a:t>Membuat</a:t>
            </a:r>
            <a:r>
              <a:rPr lang="en-US" sz="2200" dirty="0"/>
              <a:t> </a:t>
            </a:r>
            <a:r>
              <a:rPr lang="en-US" sz="2200" dirty="0" err="1"/>
              <a:t>usaha</a:t>
            </a:r>
            <a:r>
              <a:rPr lang="en-US" sz="2200" dirty="0"/>
              <a:t> </a:t>
            </a:r>
            <a:r>
              <a:rPr lang="en-US" sz="2200" dirty="0" err="1"/>
              <a:t>pemasaran</a:t>
            </a:r>
            <a:r>
              <a:rPr lang="en-US" sz="2200" dirty="0"/>
              <a:t> </a:t>
            </a:r>
            <a:r>
              <a:rPr lang="en-US" sz="2200" dirty="0" err="1"/>
              <a:t>menjadi</a:t>
            </a:r>
            <a:r>
              <a:rPr lang="en-US" sz="2200" dirty="0"/>
              <a:t> </a:t>
            </a:r>
            <a:r>
              <a:rPr lang="en-US" sz="2200" dirty="0" err="1"/>
              <a:t>lebih</a:t>
            </a:r>
            <a:r>
              <a:rPr lang="en-US" sz="2200" dirty="0"/>
              <a:t> </a:t>
            </a:r>
            <a:r>
              <a:rPr lang="en-US" sz="2200" dirty="0" err="1"/>
              <a:t>efektif</a:t>
            </a:r>
            <a:r>
              <a:rPr lang="en-US" sz="2200" dirty="0"/>
              <a:t> </a:t>
            </a:r>
            <a:r>
              <a:rPr lang="en-US" sz="2200" dirty="0" err="1"/>
              <a:t>danefisien</a:t>
            </a:r>
            <a:endParaRPr lang="en-US" sz="2200" dirty="0"/>
          </a:p>
          <a:p>
            <a:endParaRPr lang="en-ID" sz="2200" dirty="0"/>
          </a:p>
        </p:txBody>
      </p:sp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6EAE7A90-C368-4AC1-90E8-2D1B12978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E0ED80-5B46-4E40-ADDD-4DDE81FCDDB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458BD1-7003-4112-A322-3015CE1B4E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2" y="1845595"/>
            <a:ext cx="4350436" cy="4300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0BB515-7D22-4362-80CD-F2A043C4D5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114522"/>
            <a:ext cx="1574690" cy="61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07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DCF56-AF41-4B52-9C44-00237B192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Dimana Bisa </a:t>
            </a:r>
            <a:r>
              <a:rPr lang="en-US" b="1" dirty="0" err="1"/>
              <a:t>Mendapatkan</a:t>
            </a:r>
            <a:r>
              <a:rPr lang="en-US" b="1" dirty="0"/>
              <a:t> Data?</a:t>
            </a:r>
            <a:endParaRPr lang="en-ID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799BA-E0AB-4815-8F7E-5AD7FE49E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9547" y="2080244"/>
            <a:ext cx="5709920" cy="4023360"/>
          </a:xfrm>
        </p:spPr>
        <p:txBody>
          <a:bodyPr>
            <a:normAutofit lnSpcReduction="10000"/>
          </a:bodyPr>
          <a:lstStyle/>
          <a:p>
            <a:r>
              <a:rPr lang="en-US" sz="3600" b="1" dirty="0"/>
              <a:t>1. Assumptions:</a:t>
            </a:r>
            <a:r>
              <a:rPr lang="en-US" sz="3600" dirty="0"/>
              <a:t> </a:t>
            </a:r>
            <a:r>
              <a:rPr lang="en-US" sz="3600" dirty="0" err="1"/>
              <a:t>Berdasarkan</a:t>
            </a:r>
            <a:r>
              <a:rPr lang="en-US" sz="3600" dirty="0"/>
              <a:t> </a:t>
            </a:r>
            <a:r>
              <a:rPr lang="en-US" sz="3600" dirty="0" err="1"/>
              <a:t>pengalamann</a:t>
            </a:r>
            <a:r>
              <a:rPr lang="en-US" sz="3600" dirty="0"/>
              <a:t> dan </a:t>
            </a:r>
            <a:r>
              <a:rPr lang="en-US" sz="3600" dirty="0" err="1"/>
              <a:t>perkiraan</a:t>
            </a:r>
            <a:endParaRPr lang="en-US" sz="3600" dirty="0"/>
          </a:p>
          <a:p>
            <a:r>
              <a:rPr lang="en-US" sz="3600" b="1" dirty="0"/>
              <a:t>2. Analytics: </a:t>
            </a:r>
            <a:r>
              <a:rPr lang="en-US" sz="3600" dirty="0" err="1"/>
              <a:t>Berdasarkan</a:t>
            </a:r>
            <a:r>
              <a:rPr lang="en-US" sz="3600" dirty="0"/>
              <a:t> tools Analisa digital (FB Audience Insight, Google Analytics)</a:t>
            </a:r>
          </a:p>
          <a:p>
            <a:r>
              <a:rPr lang="en-US" sz="3600" b="1" dirty="0"/>
              <a:t>3. Talk to Your Customer:</a:t>
            </a:r>
            <a:r>
              <a:rPr lang="en-US" sz="3600" dirty="0"/>
              <a:t> Interview, Survey</a:t>
            </a:r>
            <a:endParaRPr lang="en-ID" sz="3600" dirty="0"/>
          </a:p>
        </p:txBody>
      </p:sp>
      <p:pic>
        <p:nvPicPr>
          <p:cNvPr id="5" name="Picture 4" descr="D:\Picture\logo ibi small.gif">
            <a:extLst>
              <a:ext uri="{FF2B5EF4-FFF2-40B4-BE49-F238E27FC236}">
                <a16:creationId xmlns:a16="http://schemas.microsoft.com/office/drawing/2014/main" id="{E40239F8-B5CD-4D69-AA43-B2A415F05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20DFA5-12A7-4B5F-8D72-F514625A0A2B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3EADA4-2C9F-42AE-A214-6E3259051F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9467" y="2023963"/>
            <a:ext cx="5151988" cy="39932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03F22C-F363-430B-A352-CE4835C372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114522"/>
            <a:ext cx="1574690" cy="61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06650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3708</TotalTime>
  <Words>1009</Words>
  <Application>Microsoft Office PowerPoint</Application>
  <PresentationFormat>Widescreen</PresentationFormat>
  <Paragraphs>184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Adobe Gothic Std B</vt:lpstr>
      <vt:lpstr>Calibri</vt:lpstr>
      <vt:lpstr>Calibri Light</vt:lpstr>
      <vt:lpstr>Wingdings</vt:lpstr>
      <vt:lpstr>Wingdings 2</vt:lpstr>
      <vt:lpstr>HDOfficeLightV0</vt:lpstr>
      <vt:lpstr>Retrospect</vt:lpstr>
      <vt:lpstr>Optimalisasi Digital Marketing Dengan Research Buyer Persona  &amp; Content Marketing </vt:lpstr>
      <vt:lpstr>Integrated Digital Marketing</vt:lpstr>
      <vt:lpstr>Key Success Digital Marketing</vt:lpstr>
      <vt:lpstr>Strategi Pemasaran STP</vt:lpstr>
      <vt:lpstr>Segmentasi</vt:lpstr>
      <vt:lpstr>Segmentasi</vt:lpstr>
      <vt:lpstr>Apa itu Riset Buyer Persona</vt:lpstr>
      <vt:lpstr>Apa itu Riset Buyer Persona</vt:lpstr>
      <vt:lpstr>Dimana Bisa Mendapatkan Data?</vt:lpstr>
      <vt:lpstr>Data Yang Diperlukan</vt:lpstr>
      <vt:lpstr>Demografis</vt:lpstr>
      <vt:lpstr>Psikografis</vt:lpstr>
      <vt:lpstr>PowerPoint Presentation</vt:lpstr>
      <vt:lpstr>PowerPoint Presentation</vt:lpstr>
      <vt:lpstr>PowerPoint Presentation</vt:lpstr>
      <vt:lpstr>Apa itu Content Marketing</vt:lpstr>
      <vt:lpstr>Tujuan Content Marketing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 OF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PENGUKURAN SIKAP WISATAWAN DOMESTIK NUSANTARA TERHADAP BEBERAPA DESTINASI WISATA DI INDONESIA DENGAN MENGGUNAKAN IDEAL POINT MODEL</dc:title>
  <dc:creator>ARIZA</dc:creator>
  <cp:lastModifiedBy>ady mahendra</cp:lastModifiedBy>
  <cp:revision>323</cp:revision>
  <dcterms:created xsi:type="dcterms:W3CDTF">2015-04-19T11:45:31Z</dcterms:created>
  <dcterms:modified xsi:type="dcterms:W3CDTF">2024-11-06T04:02:26Z</dcterms:modified>
</cp:coreProperties>
</file>