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8" r:id="rId8"/>
    <p:sldId id="267" r:id="rId9"/>
    <p:sldId id="269" r:id="rId10"/>
    <p:sldId id="260" r:id="rId11"/>
    <p:sldId id="261" r:id="rId12"/>
    <p:sldId id="262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6154D-F7E7-4C20-8E9E-70D2AFAB2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C68360-4144-4609-B901-7AF20FFCA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07240-81CC-466C-A62E-9D38FF1EC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EA1F-9BD0-4FD6-B5F5-FC65145C2330}" type="datetimeFigureOut">
              <a:rPr lang="en-ID" smtClean="0"/>
              <a:t>06/11/2024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87510-402B-4130-A08C-C4EE220F9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EB2FA-4EF6-430B-BFC9-1BB5F6509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44E1-FA4A-4B34-90A5-59496EAA88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1478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7A6D9-98A2-4279-8715-76FD1599E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90E6F6-7A9E-4C2E-B6F6-51B206AF0B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B1257-3316-4C86-9BA8-B90CAC689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EA1F-9BD0-4FD6-B5F5-FC65145C2330}" type="datetimeFigureOut">
              <a:rPr lang="en-ID" smtClean="0"/>
              <a:t>06/11/2024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17CDF-F2C4-4C05-A425-E642FB75B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30B2F-6760-44FD-A701-D006FB923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44E1-FA4A-4B34-90A5-59496EAA88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161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5ABD81-76C6-4E14-B60E-954D80F8D9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6D786-5BF9-420A-AE8A-1C7CB4B27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A3D86-B45A-45E4-BD38-DAF352986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EA1F-9BD0-4FD6-B5F5-FC65145C2330}" type="datetimeFigureOut">
              <a:rPr lang="en-ID" smtClean="0"/>
              <a:t>06/11/2024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96250-972D-4AAC-972A-48AE94594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1319D-AE3C-4D1F-8FB6-03CD0C205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44E1-FA4A-4B34-90A5-59496EAA88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6613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D1ED9-6BCA-4B28-8FED-17FCE8A0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2FABB-009C-4DCB-973B-E51A59CC1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EBD3E-C1EE-42F1-97F7-FDA155D24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EA1F-9BD0-4FD6-B5F5-FC65145C2330}" type="datetimeFigureOut">
              <a:rPr lang="en-ID" smtClean="0"/>
              <a:t>06/11/2024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8CA3E-E4A0-48AD-8D55-AF0F469EB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992B0-7928-404A-8CE0-DF9B8DB37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44E1-FA4A-4B34-90A5-59496EAA88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5650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E470D-8E37-4725-8544-7DD0629D2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05E5C0-81A8-451F-8713-F3FC43C7A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1F7BF-F244-4987-8970-6201A7056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EA1F-9BD0-4FD6-B5F5-FC65145C2330}" type="datetimeFigureOut">
              <a:rPr lang="en-ID" smtClean="0"/>
              <a:t>06/11/2024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410EF-FDC5-42D5-8942-68E941C2B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44468-4BFA-4C74-904F-262A3A28C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44E1-FA4A-4B34-90A5-59496EAA88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23740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13C8A-3F4C-4011-8003-1AA7DCF50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C513D-9F5F-4273-8E2A-EA6FEF4CA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8735C-7A76-4D7D-A6D9-BFBD47B7F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0765A-A729-431B-A172-0ED77EAA5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EA1F-9BD0-4FD6-B5F5-FC65145C2330}" type="datetimeFigureOut">
              <a:rPr lang="en-ID" smtClean="0"/>
              <a:t>06/11/2024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8BB9AC-4A73-453C-8691-9021C9D27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856F8-5563-4104-9FF1-7F3583D1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44E1-FA4A-4B34-90A5-59496EAA88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33940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8C00-5A62-4A43-92E1-CBCD1EC59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63F02-E0F0-45B4-BBA2-42C07B691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FDC5E7-5123-45CB-A1D4-C1724AFEB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36C49F-9C36-4A04-84B2-6E56A582B0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88B6F7-E0E6-41E6-AF2D-1B03890B50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2757FC-EAF9-4E2C-A498-17ABE1855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EA1F-9BD0-4FD6-B5F5-FC65145C2330}" type="datetimeFigureOut">
              <a:rPr lang="en-ID" smtClean="0"/>
              <a:t>06/11/2024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07A130-20BB-429C-9A67-5D9DA451E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AABE58-B175-494B-8027-161EAD52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44E1-FA4A-4B34-90A5-59496EAA88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22590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382-32AF-438D-867B-BD92612F5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0387F7-DA26-4055-BD53-117939139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EA1F-9BD0-4FD6-B5F5-FC65145C2330}" type="datetimeFigureOut">
              <a:rPr lang="en-ID" smtClean="0"/>
              <a:t>06/11/2024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B4B1D5-8EA7-42EB-A3EB-1D2597CE3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F56109-A4C0-45DD-9EB3-81E316AB8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44E1-FA4A-4B34-90A5-59496EAA88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65327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BD0819-5809-43AB-9E34-48ADAED3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EA1F-9BD0-4FD6-B5F5-FC65145C2330}" type="datetimeFigureOut">
              <a:rPr lang="en-ID" smtClean="0"/>
              <a:t>06/11/2024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9CB6CE-7A9A-4DDD-BB61-76521F467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89F95-3F77-4F93-9D8B-5E45027A0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44E1-FA4A-4B34-90A5-59496EAA88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1195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E4804-8C14-4B29-ACF2-CADC9FBCC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38EBE-CBC7-4BF2-B826-D086C4CF0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3B5E40-9707-413E-A8D3-EA6B3D005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4DCA9-2C21-4DC7-A398-FFF4D7538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EA1F-9BD0-4FD6-B5F5-FC65145C2330}" type="datetimeFigureOut">
              <a:rPr lang="en-ID" smtClean="0"/>
              <a:t>06/11/2024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FCA98-6A03-4355-955F-2627A8344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4AAFBE-4C7B-427A-BADF-947CCB05F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44E1-FA4A-4B34-90A5-59496EAA88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32727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4CCE9-8F35-4775-8CB2-12CF5F03A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B7F37B-D703-455D-AC37-FF12608A8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EC00D9-04F7-4F21-9EA7-D8381A329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C7A721-3BDF-4A8F-8F45-CC9C52AAF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EA1F-9BD0-4FD6-B5F5-FC65145C2330}" type="datetimeFigureOut">
              <a:rPr lang="en-ID" smtClean="0"/>
              <a:t>06/11/2024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FC26D3-4943-443E-AEF3-072236039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42B3E8-A174-4CFD-9A40-079ED178D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44E1-FA4A-4B34-90A5-59496EAA88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99836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CE7853-022E-4F25-B225-1090D5169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A439E-72C5-42AF-A991-EFACCCB8D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EF1E8-722C-40D9-B4B9-69A3D99D63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3EA1F-9BD0-4FD6-B5F5-FC65145C2330}" type="datetimeFigureOut">
              <a:rPr lang="en-ID" smtClean="0"/>
              <a:t>06/11/2024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3EAD6-3C23-4DB4-94E8-5E3A4D7FF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5E610-F261-4D01-8807-A0454114D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044E1-FA4A-4B34-90A5-59496EAA88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9391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9B86A-440D-41B7-A554-BE329F7844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Strategi </a:t>
            </a:r>
            <a:r>
              <a:rPr lang="en-US" dirty="0" err="1"/>
              <a:t>Pemasaran</a:t>
            </a:r>
            <a:r>
              <a:rPr lang="en-US" dirty="0"/>
              <a:t> Digital </a:t>
            </a:r>
            <a:r>
              <a:rPr lang="en-US" dirty="0" err="1"/>
              <a:t>Dengan</a:t>
            </a:r>
            <a:r>
              <a:rPr lang="en-US" dirty="0"/>
              <a:t> Media </a:t>
            </a:r>
            <a:r>
              <a:rPr lang="en-US" dirty="0" err="1"/>
              <a:t>Sosial</a:t>
            </a:r>
            <a:r>
              <a:rPr lang="en-US" dirty="0"/>
              <a:t> Online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6305B7-7EAE-4C70-BCD9-7DC5C0C4EB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20482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ogle Analytics (GA4) Automated Reporting Tool - AgencyAnalytics">
            <a:extLst>
              <a:ext uri="{FF2B5EF4-FFF2-40B4-BE49-F238E27FC236}">
                <a16:creationId xmlns:a16="http://schemas.microsoft.com/office/drawing/2014/main" id="{A2E4504D-8C8B-1AB2-F1DD-385460774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84" y="0"/>
            <a:ext cx="9594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995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B0932E-B267-A902-DB33-6B799C56C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770"/>
            <a:ext cx="12192000" cy="625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1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5CAB2F-8F93-34D6-2C48-25ED5211D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1286"/>
            <a:ext cx="12192000" cy="551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93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76EEB5-06EF-F8B6-9988-85EF3F7C5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4571"/>
            <a:ext cx="12192000" cy="518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4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779C6-D687-4AD2-8726-64659C586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Bahasan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938AE-F85A-4ED8-9779-10F5FA628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Pemasaran</a:t>
            </a:r>
            <a:r>
              <a:rPr lang="en-US" dirty="0"/>
              <a:t> Digital</a:t>
            </a:r>
          </a:p>
          <a:p>
            <a:r>
              <a:rPr lang="en-US" dirty="0" err="1"/>
              <a:t>Pentingnya</a:t>
            </a:r>
            <a:r>
              <a:rPr lang="en-US" dirty="0"/>
              <a:t> Media </a:t>
            </a:r>
            <a:r>
              <a:rPr lang="en-US" dirty="0" err="1"/>
              <a:t>Sosial</a:t>
            </a:r>
            <a:endParaRPr lang="en-US" dirty="0"/>
          </a:p>
          <a:p>
            <a:r>
              <a:rPr lang="en-US" dirty="0" err="1"/>
              <a:t>Perencanaan</a:t>
            </a:r>
            <a:r>
              <a:rPr lang="en-US" dirty="0"/>
              <a:t> Strategi </a:t>
            </a:r>
            <a:r>
              <a:rPr lang="en-US" dirty="0" err="1"/>
              <a:t>Pemasaran</a:t>
            </a:r>
            <a:r>
              <a:rPr lang="en-US" dirty="0"/>
              <a:t> Digital </a:t>
            </a:r>
            <a:r>
              <a:rPr lang="en-US" dirty="0" err="1"/>
              <a:t>Dengan</a:t>
            </a:r>
            <a:r>
              <a:rPr lang="en-US" dirty="0"/>
              <a:t> Media </a:t>
            </a:r>
            <a:r>
              <a:rPr lang="en-US" dirty="0" err="1"/>
              <a:t>Sosial</a:t>
            </a:r>
            <a:endParaRPr lang="en-US" dirty="0"/>
          </a:p>
          <a:p>
            <a:r>
              <a:rPr lang="en-US" dirty="0" err="1"/>
              <a:t>Kalender</a:t>
            </a:r>
            <a:r>
              <a:rPr lang="en-US" dirty="0"/>
              <a:t> Media </a:t>
            </a:r>
            <a:r>
              <a:rPr lang="en-US" dirty="0" err="1"/>
              <a:t>Sosial</a:t>
            </a:r>
            <a:endParaRPr lang="en-US" dirty="0"/>
          </a:p>
          <a:p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Pendukung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 Digital </a:t>
            </a:r>
            <a:r>
              <a:rPr lang="en-US" dirty="0" err="1"/>
              <a:t>Dengan</a:t>
            </a:r>
            <a:r>
              <a:rPr lang="en-US" dirty="0"/>
              <a:t> Media </a:t>
            </a:r>
            <a:r>
              <a:rPr lang="en-US" dirty="0" err="1"/>
              <a:t>Sosial</a:t>
            </a:r>
            <a:r>
              <a:rPr lang="en-US" dirty="0"/>
              <a:t>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43901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C501B-2C16-422C-AA31-F2420AF7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Pemasaran</a:t>
            </a:r>
            <a:r>
              <a:rPr lang="en-US" dirty="0"/>
              <a:t> Digital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7DDB3-B5C8-45BD-9AB6-A239D546A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Pemasaran</a:t>
            </a:r>
            <a:r>
              <a:rPr lang="en-US" dirty="0"/>
              <a:t> Digital </a:t>
            </a:r>
            <a:r>
              <a:rPr lang="en-US" dirty="0" err="1"/>
              <a:t>atau</a:t>
            </a:r>
            <a:r>
              <a:rPr lang="en-US" dirty="0"/>
              <a:t> Digital Marketing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 </a:t>
            </a:r>
            <a:r>
              <a:rPr lang="en-US" dirty="0" err="1"/>
              <a:t>bertarget</a:t>
            </a:r>
            <a:r>
              <a:rPr lang="en-US" dirty="0"/>
              <a:t>, </a:t>
            </a:r>
            <a:r>
              <a:rPr lang="en-US" dirty="0" err="1"/>
              <a:t>terukur</a:t>
            </a:r>
            <a:r>
              <a:rPr lang="en-US" dirty="0"/>
              <a:t> dan </a:t>
            </a:r>
            <a:r>
              <a:rPr lang="en-US" dirty="0" err="1"/>
              <a:t>interaktif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digital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, </a:t>
            </a:r>
            <a:r>
              <a:rPr lang="en-US" dirty="0" err="1"/>
              <a:t>mengubah</a:t>
            </a:r>
            <a:r>
              <a:rPr lang="en-US" dirty="0"/>
              <a:t>, </a:t>
            </a:r>
            <a:r>
              <a:rPr lang="en-US" dirty="0" err="1"/>
              <a:t>mengarah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dan 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utamanya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mempromosikan</a:t>
            </a:r>
            <a:r>
              <a:rPr lang="en-US" dirty="0"/>
              <a:t> </a:t>
            </a:r>
            <a:r>
              <a:rPr lang="en-US" dirty="0" err="1"/>
              <a:t>merek</a:t>
            </a:r>
            <a:r>
              <a:rPr lang="en-US" dirty="0"/>
              <a:t>,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preferensi</a:t>
            </a:r>
            <a:r>
              <a:rPr lang="en-US" dirty="0"/>
              <a:t> dan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 digital Teknik.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18056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AE50B-7622-4337-BCF8-277A11F7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Pentingnya</a:t>
            </a:r>
            <a:r>
              <a:rPr lang="en-US" dirty="0"/>
              <a:t> Media </a:t>
            </a:r>
            <a:r>
              <a:rPr lang="en-US" dirty="0" err="1"/>
              <a:t>Sosial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3F3B8-F98D-4A6E-8D8B-E4F1E9197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dirty="0" err="1"/>
              <a:t>Membuka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mudahnya</a:t>
            </a:r>
            <a:r>
              <a:rPr lang="en-US" dirty="0"/>
              <a:t> </a:t>
            </a:r>
            <a:r>
              <a:rPr lang="en-US" dirty="0" err="1"/>
              <a:t>berinteraksi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membahas</a:t>
            </a:r>
            <a:r>
              <a:rPr lang="en-US" dirty="0"/>
              <a:t> </a:t>
            </a:r>
            <a:r>
              <a:rPr lang="en-US" dirty="0" err="1"/>
              <a:t>topik</a:t>
            </a:r>
            <a:r>
              <a:rPr lang="en-US" dirty="0"/>
              <a:t> dan </a:t>
            </a:r>
            <a:r>
              <a:rPr lang="en-US" dirty="0" err="1"/>
              <a:t>kesukaan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sekutu</a:t>
            </a:r>
            <a:r>
              <a:rPr lang="en-US" dirty="0"/>
              <a:t> </a:t>
            </a:r>
            <a:r>
              <a:rPr lang="en-US" dirty="0" err="1"/>
              <a:t>peningkat</a:t>
            </a:r>
            <a:r>
              <a:rPr lang="en-US" dirty="0"/>
              <a:t> </a:t>
            </a:r>
            <a:r>
              <a:rPr lang="en-US" dirty="0" err="1"/>
              <a:t>reputasi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social media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reputasi</a:t>
            </a:r>
            <a:r>
              <a:rPr lang="en-US" dirty="0"/>
              <a:t> dan </a:t>
            </a:r>
            <a:r>
              <a:rPr lang="en-US" dirty="0" err="1"/>
              <a:t>penghargaan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rangking</a:t>
            </a:r>
            <a:r>
              <a:rPr lang="en-US" dirty="0"/>
              <a:t> SEO di </a:t>
            </a:r>
            <a:r>
              <a:rPr lang="en-US" dirty="0" err="1"/>
              <a:t>goolge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memasang</a:t>
            </a:r>
            <a:r>
              <a:rPr lang="en-US" dirty="0"/>
              <a:t> link posting di media social </a:t>
            </a:r>
            <a:r>
              <a:rPr lang="en-US" dirty="0" err="1"/>
              <a:t>ke</a:t>
            </a:r>
            <a:r>
              <a:rPr lang="en-US" dirty="0"/>
              <a:t> website </a:t>
            </a:r>
            <a:r>
              <a:rPr lang="en-US" dirty="0" err="1"/>
              <a:t>anda</a:t>
            </a:r>
            <a:endParaRPr lang="en-US" dirty="0"/>
          </a:p>
          <a:p>
            <a:pPr algn="just"/>
            <a:r>
              <a:rPr lang="en-US" dirty="0" err="1"/>
              <a:t>Iklan</a:t>
            </a:r>
            <a:r>
              <a:rPr lang="en-US" dirty="0"/>
              <a:t> yang </a:t>
            </a:r>
            <a:r>
              <a:rPr lang="en-US" dirty="0" err="1"/>
              <a:t>mendua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media social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koneksi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orang di dunia online</a:t>
            </a:r>
          </a:p>
          <a:p>
            <a:pPr algn="just"/>
            <a:r>
              <a:rPr lang="en-US" dirty="0" err="1"/>
              <a:t>Loyalitas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dan </a:t>
            </a:r>
            <a:r>
              <a:rPr lang="en-US" dirty="0" err="1"/>
              <a:t>berinteraksi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akun</a:t>
            </a:r>
            <a:r>
              <a:rPr lang="en-US" dirty="0"/>
              <a:t> Anda di </a:t>
            </a:r>
            <a:r>
              <a:rPr lang="en-US" dirty="0" err="1"/>
              <a:t>mesia</a:t>
            </a:r>
            <a:r>
              <a:rPr lang="en-US" dirty="0"/>
              <a:t> social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merekomendasikan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Anda di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pertemanan</a:t>
            </a:r>
            <a:r>
              <a:rPr lang="en-US" dirty="0"/>
              <a:t> para </a:t>
            </a:r>
            <a:r>
              <a:rPr lang="en-US" dirty="0" err="1"/>
              <a:t>pelanggan</a:t>
            </a:r>
            <a:endParaRPr lang="en-US" dirty="0"/>
          </a:p>
          <a:p>
            <a:pPr algn="just"/>
            <a:r>
              <a:rPr lang="en-US" dirty="0" err="1"/>
              <a:t>Analisis</a:t>
            </a:r>
            <a:r>
              <a:rPr lang="en-US" dirty="0"/>
              <a:t> data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didapatkan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memonitoring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pemasangan</a:t>
            </a:r>
            <a:r>
              <a:rPr lang="en-US" dirty="0"/>
              <a:t> link </a:t>
            </a:r>
            <a:r>
              <a:rPr lang="en-US" dirty="0" err="1"/>
              <a:t>artikel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ikaln</a:t>
            </a:r>
            <a:r>
              <a:rPr lang="en-US" dirty="0"/>
              <a:t> dan </a:t>
            </a:r>
            <a:r>
              <a:rPr lang="en-US" dirty="0" err="1"/>
              <a:t>demografi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yang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respon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rekomendasi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edial</a:t>
            </a:r>
            <a:r>
              <a:rPr lang="en-US" dirty="0"/>
              <a:t> social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fans, group, </a:t>
            </a:r>
            <a:r>
              <a:rPr lang="en-US" dirty="0" err="1"/>
              <a:t>hastags</a:t>
            </a:r>
            <a:r>
              <a:rPr lang="en-US" dirty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82175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A76D48-DB85-0ACB-E42D-23E01E96B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21" y="249381"/>
            <a:ext cx="10548324" cy="660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06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26A783-2452-CB1D-A385-B434AA97A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2" y="955965"/>
            <a:ext cx="12078902" cy="493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59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8B2930-17AB-A26A-FD91-4029F40DF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0" y="1260764"/>
            <a:ext cx="12081630" cy="436418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361549C-5E09-CE63-5490-674A46BD0DE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01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JENIS KONTEN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26468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F36213-D3A9-122D-D49F-FA0667606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478" y="1180414"/>
            <a:ext cx="8291044" cy="480474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18A74A0-2390-670B-F8D8-7272EF53083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01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JENIS KONTEN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78419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39DD49-4E43-CB3E-653C-ABF32711D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435" y="249382"/>
            <a:ext cx="9823091" cy="602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25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205</Words>
  <Application>Microsoft Office PowerPoint</Application>
  <PresentationFormat>Widescreen</PresentationFormat>
  <Paragraphs>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Strategi Pemasaran Digital Dengan Media Sosial Online</vt:lpstr>
      <vt:lpstr>Pokok Bahasan</vt:lpstr>
      <vt:lpstr>Pemasaran Digital</vt:lpstr>
      <vt:lpstr>Pentingnya Media Sosial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 Pemasaran Digital Dengan Media Sosial Online</dc:title>
  <dc:creator>Personal</dc:creator>
  <cp:lastModifiedBy>ady mahendra</cp:lastModifiedBy>
  <cp:revision>4</cp:revision>
  <dcterms:created xsi:type="dcterms:W3CDTF">2024-04-21T14:16:16Z</dcterms:created>
  <dcterms:modified xsi:type="dcterms:W3CDTF">2024-11-06T04:01:00Z</dcterms:modified>
</cp:coreProperties>
</file>