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647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28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509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6681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14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423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129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291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533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470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86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06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888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66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314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t>Strategi Pemasaran Digital dengan Sosial Media untuk UMKM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Meningkatkan Brand Awareness, Engagement, dan Penjualan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Kalender Konten Bulanan (UMKM)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74320" y="1371600"/>
          <a:ext cx="8229600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r>
                        <a:t>Senin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Selasa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Rabu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Kamis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Jumat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t>Foto Produk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Testimoni Pelanggan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Tips &amp; Edukasi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Video Produksi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Promo Akhir Pekan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t>Behind the Scene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Konten Interaktif (Polling)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Artikel Mini (Story)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Konten Edukasi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Giveaway / Diskon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t>Foto Produk Baru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Testimoni Video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Tips Penyimpanan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Reels/TikTok Challenge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Promo + CTA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t>Inspirasi Resep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FAQ Pelanggan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Edukasi Bahan Baku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Behind the Scene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Konten Lucu/Hiburan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t>Review Produk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Konten 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Tips Hemat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Live Streaming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Promo Spesial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Template Kalender Konten Bulanan (Kosong)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74320" y="1371600"/>
          <a:ext cx="8229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r>
                        <a:t>Senin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Selasa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Rabu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Kamis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Jumat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Pendahuluan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Pemasaran digital menjadi kebutuhan utama bagi UMKM</a:t>
            </a:r>
          </a:p>
          <a:p>
            <a:r>
              <a:t>- Sosial media memberikan akses luas dan biaya relatif murah</a:t>
            </a:r>
          </a:p>
          <a:p>
            <a:r>
              <a:t>- Membantu UMKM bersaing dan memperluas jangkauan pelanggan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Peran Sosial Media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Meningkatkan visibilitas merek</a:t>
            </a:r>
          </a:p>
          <a:p>
            <a:r>
              <a:t>- Menjalin komunikasi dengan pelanggan</a:t>
            </a:r>
          </a:p>
          <a:p>
            <a:r>
              <a:t>- Media promosi produk dan layanan</a:t>
            </a:r>
          </a:p>
          <a:p>
            <a:r>
              <a:t>- Mendukung penjualan langsung melalui marketplace/social commerce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Platform Sosial Media untuk UMKM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Facebook: promosi komunitas dan iklan berbayar</a:t>
            </a:r>
          </a:p>
          <a:p>
            <a:r>
              <a:t>- Instagram: visual produk, reels, story</a:t>
            </a:r>
          </a:p>
          <a:p>
            <a:r>
              <a:t>- TikTok: konten kreatif &amp; viral marketing</a:t>
            </a:r>
          </a:p>
          <a:p>
            <a:r>
              <a:t>- WhatsApp Business: pelayanan pelanggan</a:t>
            </a:r>
          </a:p>
          <a:p>
            <a:r>
              <a:t>- YouTube: edukasi &amp; branding produk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 Konten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Gunakan foto/video berkualitas</a:t>
            </a:r>
          </a:p>
          <a:p>
            <a:r>
              <a:t>- Buat konten storytelling yang menarik</a:t>
            </a:r>
          </a:p>
          <a:p>
            <a:r>
              <a:t>- Gunakan hashtag relevan</a:t>
            </a:r>
          </a:p>
          <a:p>
            <a:r>
              <a:t>- Rutin posting sesuai jadwal</a:t>
            </a:r>
          </a:p>
          <a:p>
            <a:r>
              <a:t>- Libatkan audiens dengan interaksi (Q&amp;A, polling, giveaway)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Pemanfaatan Iklan Berbayar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Facebook Ads dan Instagram Ads untuk target spesifik</a:t>
            </a:r>
          </a:p>
          <a:p>
            <a:r>
              <a:t>- TikTok Ads untuk konten viral</a:t>
            </a:r>
          </a:p>
          <a:p>
            <a:r>
              <a:t>- Budget fleksibel sesuai kemampuan UMKM</a:t>
            </a:r>
          </a:p>
          <a:p>
            <a:r>
              <a:t>- Monitoring hasil iklan untuk evaluasi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Analisis &amp; Evaluasi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Gunakan insight dari platform sosial media</a:t>
            </a:r>
          </a:p>
          <a:p>
            <a:r>
              <a:t>- Pantau engagement rate, reach, dan conversion</a:t>
            </a:r>
          </a:p>
          <a:p>
            <a:r>
              <a:t>- Identifikasi konten yang paling efektif</a:t>
            </a:r>
          </a:p>
          <a:p>
            <a:r>
              <a:t>- Perbaiki strategi berdasarkan data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 UMKM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UMKM Kue Kering memanfaatkan Instagram Reels untuk promosi</a:t>
            </a:r>
          </a:p>
          <a:p>
            <a:r>
              <a:t>- Meningkatkan followers 200% dalam 3 bulan</a:t>
            </a:r>
          </a:p>
          <a:p>
            <a:r>
              <a:t>- Penjualan meningkat 30% dari promosi konten kreatif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Sosial media adalah alat penting bagi UMKM</a:t>
            </a:r>
          </a:p>
          <a:p>
            <a:r>
              <a:t>- Strategi konten dan iklan berbayar mempercepat pertumbuhan</a:t>
            </a:r>
          </a:p>
          <a:p>
            <a:r>
              <a:t>- Evaluasi rutin menjaga strategi tetap efektif</a:t>
            </a:r>
          </a:p>
          <a:p>
            <a:r>
              <a:t>- Dengan sosial media, UMKM bisa bersaing dengan lebih besar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1</TotalTime>
  <Words>356</Words>
  <Application>Microsoft Office PowerPoint</Application>
  <PresentationFormat>On-screen Show (4:3)</PresentationFormat>
  <Paragraphs>79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Century Gothic</vt:lpstr>
      <vt:lpstr>Trebuchet MS</vt:lpstr>
      <vt:lpstr>Wingdings 2</vt:lpstr>
      <vt:lpstr>Quotable</vt:lpstr>
      <vt:lpstr>Strategi Pemasaran Digital dengan Sosial Media untuk UMKM</vt:lpstr>
      <vt:lpstr>Pendahuluan</vt:lpstr>
      <vt:lpstr>Peran Sosial Media</vt:lpstr>
      <vt:lpstr>Platform Sosial Media untuk UMKM</vt:lpstr>
      <vt:lpstr>Strategi Konten</vt:lpstr>
      <vt:lpstr>Pemanfaatan Iklan Berbayar</vt:lpstr>
      <vt:lpstr>Analisis &amp; Evaluasi</vt:lpstr>
      <vt:lpstr>Studi Kasus UMKM</vt:lpstr>
      <vt:lpstr>Kesimpulan</vt:lpstr>
      <vt:lpstr>Contoh Kalender Konten Bulanan (UMKM)</vt:lpstr>
      <vt:lpstr>Template Kalender Konten Bulanan (Kosong)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 Pemasaran Digital dengan Sosial Media untuk UMKM</dc:title>
  <dc:subject/>
  <dc:creator/>
  <cp:keywords/>
  <dc:description>generated using python-pptx</dc:description>
  <cp:lastModifiedBy>Viola De Yusa</cp:lastModifiedBy>
  <cp:revision>2</cp:revision>
  <dcterms:created xsi:type="dcterms:W3CDTF">2013-01-27T09:14:16Z</dcterms:created>
  <dcterms:modified xsi:type="dcterms:W3CDTF">2025-08-18T08:26:14Z</dcterms:modified>
  <cp:category/>
</cp:coreProperties>
</file>