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02" r:id="rId13"/>
  </p:sldIdLst>
  <p:sldSz cx="9144000" cy="6858000" type="screen4x3"/>
  <p:notesSz cx="7102475" cy="938847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50" autoAdjust="0"/>
    <p:restoredTop sz="87661" autoAdjust="0"/>
  </p:normalViewPr>
  <p:slideViewPr>
    <p:cSldViewPr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, </a:t>
            </a:r>
            <a:r>
              <a:rPr lang="en-US" dirty="0" err="1"/>
              <a:t>narasumber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keaktifan</a:t>
            </a:r>
            <a:r>
              <a:rPr lang="en-US" dirty="0"/>
              <a:t> dan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927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81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611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32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9177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0355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2279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1989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Rapat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102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Persegi</a:t>
            </a:r>
            <a:r>
              <a:rPr lang="en-US" sz="3200" dirty="0"/>
              <a:t> </a:t>
            </a:r>
            <a:r>
              <a:rPr lang="en-US" sz="3200" dirty="0" err="1"/>
              <a:t>Empat</a:t>
            </a:r>
            <a:r>
              <a:rPr lang="en-US" sz="3200" dirty="0"/>
              <a:t> (</a:t>
            </a:r>
            <a:r>
              <a:rPr lang="en-US" sz="3200" i="1" dirty="0"/>
              <a:t>boardroom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Bentuk</a:t>
            </a:r>
            <a:r>
              <a:rPr lang="en-US" sz="3200" dirty="0"/>
              <a:t> </a:t>
            </a:r>
            <a:r>
              <a:rPr lang="en-US" sz="3200" dirty="0" err="1"/>
              <a:t>Huruf</a:t>
            </a:r>
            <a:r>
              <a:rPr lang="en-US" sz="3200" dirty="0"/>
              <a:t> “U” (</a:t>
            </a:r>
            <a:r>
              <a:rPr lang="en-US" sz="3200" i="1" dirty="0"/>
              <a:t>“U” shape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Ruang</a:t>
            </a:r>
            <a:r>
              <a:rPr lang="en-US" sz="3200" dirty="0"/>
              <a:t> Kelas (</a:t>
            </a:r>
            <a:r>
              <a:rPr lang="en-US" sz="3200" i="1" dirty="0"/>
              <a:t>classroom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Melingkar</a:t>
            </a:r>
            <a:r>
              <a:rPr lang="en-US" sz="3200" dirty="0"/>
              <a:t> (</a:t>
            </a:r>
            <a:r>
              <a:rPr lang="en-US" sz="3200" i="1" dirty="0"/>
              <a:t>circular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Chevron (</a:t>
            </a:r>
            <a:r>
              <a:rPr lang="en-US" sz="3200" i="1" dirty="0"/>
              <a:t>chevron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Modifikasi</a:t>
            </a:r>
            <a:r>
              <a:rPr lang="en-US" sz="3200" dirty="0"/>
              <a:t> (</a:t>
            </a:r>
            <a:r>
              <a:rPr lang="en-US" sz="3200" i="1" dirty="0"/>
              <a:t>modified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Setengah</a:t>
            </a:r>
            <a:r>
              <a:rPr lang="en-US" sz="3200" dirty="0"/>
              <a:t> </a:t>
            </a:r>
            <a:r>
              <a:rPr lang="en-US" sz="3200" dirty="0" err="1"/>
              <a:t>Melingkar</a:t>
            </a:r>
            <a:r>
              <a:rPr lang="en-US" sz="3200" dirty="0"/>
              <a:t> (</a:t>
            </a:r>
            <a:r>
              <a:rPr lang="en-US" sz="3200" i="1" dirty="0"/>
              <a:t>semi-circular style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Gaya </a:t>
            </a:r>
            <a:r>
              <a:rPr lang="en-US" sz="3200" dirty="0" err="1"/>
              <a:t>Kelompok</a:t>
            </a:r>
            <a:r>
              <a:rPr lang="en-US" sz="3200" dirty="0"/>
              <a:t> (</a:t>
            </a:r>
            <a:r>
              <a:rPr lang="en-US" sz="3200" i="1" dirty="0"/>
              <a:t>cluster style</a:t>
            </a:r>
            <a:r>
              <a:rPr lang="en-US" sz="3200" dirty="0"/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0152137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0327"/>
            <a:ext cx="8363272" cy="396044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Setelah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,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perumus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kompilasi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audio-visual.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Secara</a:t>
            </a:r>
            <a:r>
              <a:rPr lang="en-US" dirty="0"/>
              <a:t> formal </a:t>
            </a:r>
            <a:r>
              <a:rPr lang="en-US" dirty="0" err="1"/>
              <a:t>pihak-pihak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membubuhkan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dan </a:t>
            </a:r>
            <a:r>
              <a:rPr lang="en-US" dirty="0" err="1"/>
              <a:t>menyerahkannya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ditindaklanjuti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9256451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2636912"/>
            <a:ext cx="8229600" cy="216023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4000" dirty="0" err="1"/>
              <a:t>Mahasiswa</a:t>
            </a:r>
            <a:r>
              <a:rPr lang="en-US" sz="4000" dirty="0"/>
              <a:t>  </a:t>
            </a:r>
            <a:r>
              <a:rPr lang="en-ID" sz="4000" dirty="0" err="1"/>
              <a:t>mampu</a:t>
            </a:r>
            <a:r>
              <a:rPr lang="en-ID" sz="4000" dirty="0"/>
              <a:t> </a:t>
            </a:r>
            <a:r>
              <a:rPr lang="en-ID" sz="4000" dirty="0" err="1">
                <a:solidFill>
                  <a:srgbClr val="FF0000"/>
                </a:solidFill>
              </a:rPr>
              <a:t>menjelaskan</a:t>
            </a:r>
            <a:r>
              <a:rPr lang="en-ID" sz="4000" dirty="0"/>
              <a:t> dan </a:t>
            </a:r>
            <a:r>
              <a:rPr lang="en-ID" sz="4000" dirty="0" err="1">
                <a:solidFill>
                  <a:srgbClr val="FF0000"/>
                </a:solidFill>
              </a:rPr>
              <a:t>mengembangkan</a:t>
            </a:r>
            <a:r>
              <a:rPr lang="en-ID" sz="4000" dirty="0"/>
              <a:t> </a:t>
            </a:r>
            <a:r>
              <a:rPr lang="en-ID" sz="4000" dirty="0" err="1"/>
              <a:t>rapat</a:t>
            </a:r>
            <a:r>
              <a:rPr lang="en-ID" sz="4000" dirty="0"/>
              <a:t> </a:t>
            </a:r>
            <a:r>
              <a:rPr lang="en-ID" sz="4000" dirty="0" err="1"/>
              <a:t>bisnis</a:t>
            </a:r>
            <a:endParaRPr lang="id-ID" sz="4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272" y="1660128"/>
            <a:ext cx="8229600" cy="299300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kantor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3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Rapat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4ABC162D-7D6D-408C-9A66-664C2515F3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15158427"/>
              </p:ext>
            </p:extLst>
          </p:nvPr>
        </p:nvGraphicFramePr>
        <p:xfrm>
          <a:off x="432440" y="1628800"/>
          <a:ext cx="8229600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161560678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605723869"/>
                    </a:ext>
                  </a:extLst>
                </a:gridCol>
              </a:tblGrid>
              <a:tr h="84801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Bisnis</a:t>
                      </a:r>
                      <a:endParaRPr lang="en-ID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Non </a:t>
                      </a:r>
                      <a:r>
                        <a:rPr lang="en-US" sz="3600" dirty="0" err="1"/>
                        <a:t>Bisnis</a:t>
                      </a:r>
                      <a:endParaRPr lang="en-ID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4459509"/>
                  </a:ext>
                </a:extLst>
              </a:tr>
              <a:tr h="2464354">
                <a:tc>
                  <a:txBody>
                    <a:bodyPr/>
                    <a:lstStyle/>
                    <a:p>
                      <a:r>
                        <a:rPr lang="en-US" sz="4400" dirty="0" err="1"/>
                        <a:t>Berfokus</a:t>
                      </a:r>
                      <a:r>
                        <a:rPr lang="en-US" sz="4400" dirty="0"/>
                        <a:t> pada </a:t>
                      </a:r>
                      <a:r>
                        <a:rPr lang="en-US" sz="4400" dirty="0" err="1"/>
                        <a:t>kegiatan</a:t>
                      </a:r>
                      <a:r>
                        <a:rPr lang="en-US" sz="4400" dirty="0"/>
                        <a:t> dan </a:t>
                      </a:r>
                      <a:r>
                        <a:rPr lang="en-US" sz="4400" dirty="0" err="1"/>
                        <a:t>tujuan</a:t>
                      </a:r>
                      <a:r>
                        <a:rPr lang="en-US" sz="4400" dirty="0"/>
                        <a:t> </a:t>
                      </a:r>
                      <a:r>
                        <a:rPr lang="en-US" sz="4400" dirty="0" err="1"/>
                        <a:t>bisnis</a:t>
                      </a:r>
                      <a:endParaRPr lang="en-ID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err="1"/>
                        <a:t>Berfokus</a:t>
                      </a:r>
                      <a:r>
                        <a:rPr lang="en-US" sz="4400" dirty="0"/>
                        <a:t> pada </a:t>
                      </a:r>
                      <a:r>
                        <a:rPr lang="en-US" sz="4400" dirty="0" err="1"/>
                        <a:t>kegiatan</a:t>
                      </a:r>
                      <a:r>
                        <a:rPr lang="en-US" sz="4400" dirty="0"/>
                        <a:t> dan </a:t>
                      </a:r>
                      <a:r>
                        <a:rPr lang="en-US" sz="4400" dirty="0" err="1"/>
                        <a:t>tujuan</a:t>
                      </a:r>
                      <a:r>
                        <a:rPr lang="en-US" sz="4400" dirty="0"/>
                        <a:t> </a:t>
                      </a:r>
                      <a:r>
                        <a:rPr lang="en-US" sz="4400" dirty="0" err="1"/>
                        <a:t>nonbisnis</a:t>
                      </a:r>
                      <a:endParaRPr lang="en-ID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4337579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077595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Rapat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Pada </a:t>
            </a:r>
            <a:r>
              <a:rPr lang="en-US" sz="3200" dirty="0" err="1"/>
              <a:t>umumnya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6 </a:t>
            </a:r>
            <a:r>
              <a:rPr lang="en-US" sz="3200" dirty="0" err="1"/>
              <a:t>tujuan</a:t>
            </a:r>
            <a:r>
              <a:rPr lang="en-US" sz="3200" dirty="0"/>
              <a:t> </a:t>
            </a:r>
            <a:r>
              <a:rPr lang="en-US" sz="3200" dirty="0" err="1"/>
              <a:t>rapat</a:t>
            </a:r>
            <a:r>
              <a:rPr lang="en-US" sz="3200" dirty="0"/>
              <a:t>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Berbagi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Penjajakan</a:t>
            </a:r>
            <a:r>
              <a:rPr lang="en-US" sz="3200" dirty="0"/>
              <a:t> ide/</a:t>
            </a:r>
            <a:r>
              <a:rPr lang="en-US" sz="3200" dirty="0" err="1"/>
              <a:t>gagasan</a:t>
            </a:r>
            <a:r>
              <a:rPr lang="en-US" sz="3200" dirty="0"/>
              <a:t> (brainstorming)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Evaluasi</a:t>
            </a:r>
            <a:r>
              <a:rPr lang="en-US" sz="3200" dirty="0"/>
              <a:t> ide/</a:t>
            </a:r>
            <a:r>
              <a:rPr lang="en-US" sz="3200" dirty="0" err="1"/>
              <a:t>gagasan</a:t>
            </a: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Pengambilan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dokumen</a:t>
            </a: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Memotivasi</a:t>
            </a:r>
            <a:r>
              <a:rPr lang="en-US" sz="3200" dirty="0"/>
              <a:t> </a:t>
            </a:r>
            <a:r>
              <a:rPr lang="en-US" sz="3200" dirty="0" err="1"/>
              <a:t>peserta</a:t>
            </a:r>
            <a:r>
              <a:rPr lang="en-US" sz="3200" dirty="0"/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97515945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Rapat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Jenis-jenis</a:t>
            </a:r>
            <a:r>
              <a:rPr lang="en-US" sz="3200" dirty="0"/>
              <a:t> </a:t>
            </a: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i="1" dirty="0">
                <a:solidFill>
                  <a:srgbClr val="0070C0"/>
                </a:solidFill>
              </a:rPr>
              <a:t>Oliver </a:t>
            </a:r>
            <a:r>
              <a:rPr lang="en-US" sz="3200" i="1" dirty="0" err="1">
                <a:solidFill>
                  <a:srgbClr val="0070C0"/>
                </a:solidFill>
              </a:rPr>
              <a:t>Serrat</a:t>
            </a:r>
            <a:r>
              <a:rPr lang="en-US" sz="3200" i="1" dirty="0"/>
              <a:t>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Pengarahan</a:t>
            </a:r>
            <a:r>
              <a:rPr lang="en-US" sz="3200" i="1" dirty="0"/>
              <a:t> (briefing)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Konsultasi</a:t>
            </a:r>
            <a:r>
              <a:rPr lang="en-US" sz="3200" i="1" dirty="0"/>
              <a:t> (advisory meeting)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Komite</a:t>
            </a:r>
            <a:r>
              <a:rPr lang="en-US" sz="3200" dirty="0"/>
              <a:t> (</a:t>
            </a:r>
            <a:r>
              <a:rPr lang="en-US" sz="3200" i="1" dirty="0"/>
              <a:t>committee meeting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3200" dirty="0" err="1"/>
              <a:t>Rapat</a:t>
            </a:r>
            <a:r>
              <a:rPr lang="en-ID" sz="3200" dirty="0"/>
              <a:t> Dewan (</a:t>
            </a:r>
            <a:r>
              <a:rPr lang="en-ID" sz="3200" i="1" dirty="0"/>
              <a:t>council meeting</a:t>
            </a:r>
            <a:r>
              <a:rPr lang="en-ID" sz="32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3200" dirty="0" err="1"/>
              <a:t>Negosiasi</a:t>
            </a:r>
            <a:r>
              <a:rPr lang="en-ID" sz="3200" dirty="0"/>
              <a:t> (</a:t>
            </a:r>
            <a:r>
              <a:rPr lang="en-ID" sz="3200" i="1" dirty="0"/>
              <a:t>negotiation</a:t>
            </a:r>
            <a:r>
              <a:rPr lang="en-ID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41994829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(cont.)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28" y="1895958"/>
            <a:ext cx="8229600" cy="2620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Jenis-jenis</a:t>
            </a:r>
            <a:r>
              <a:rPr lang="en-US" sz="3200" dirty="0"/>
              <a:t> </a:t>
            </a: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i="1" dirty="0" err="1">
                <a:solidFill>
                  <a:srgbClr val="0070C0"/>
                </a:solidFill>
              </a:rPr>
              <a:t>Streibel</a:t>
            </a:r>
            <a:r>
              <a:rPr lang="en-US" sz="3200" i="1" dirty="0"/>
              <a:t> 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Informasional</a:t>
            </a:r>
            <a:r>
              <a:rPr lang="en-US" sz="3200" dirty="0"/>
              <a:t> (</a:t>
            </a:r>
            <a:r>
              <a:rPr lang="en-US" sz="3200" i="1" dirty="0"/>
              <a:t>informational meeting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Motivasional</a:t>
            </a:r>
            <a:r>
              <a:rPr lang="en-US" sz="3200" dirty="0"/>
              <a:t> (</a:t>
            </a:r>
            <a:r>
              <a:rPr lang="en-US" sz="3200" i="1" dirty="0"/>
              <a:t>motivational meeting</a:t>
            </a:r>
            <a:r>
              <a:rPr lang="en-US" sz="32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err="1"/>
              <a:t>Rapat</a:t>
            </a:r>
            <a:r>
              <a:rPr lang="en-US" sz="3200" dirty="0"/>
              <a:t> </a:t>
            </a:r>
            <a:r>
              <a:rPr lang="en-US" sz="3200" dirty="0" err="1"/>
              <a:t>Partisipatif</a:t>
            </a:r>
            <a:r>
              <a:rPr lang="en-US" sz="3200" dirty="0"/>
              <a:t> (</a:t>
            </a:r>
            <a:r>
              <a:rPr lang="en-US" sz="3200" i="1" dirty="0"/>
              <a:t>participatory meeting</a:t>
            </a:r>
            <a:r>
              <a:rPr lang="en-US" sz="3200" dirty="0"/>
              <a:t>)</a:t>
            </a:r>
            <a:r>
              <a:rPr lang="en-US" sz="3200" i="1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xmlns="" val="281681385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62602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00" y="1412777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err="1">
                <a:solidFill>
                  <a:srgbClr val="FF0000"/>
                </a:solidFill>
              </a:rPr>
              <a:t>Persiapan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rapat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bisnis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antara</a:t>
            </a:r>
            <a:r>
              <a:rPr lang="en-US" sz="2400" i="1" dirty="0">
                <a:solidFill>
                  <a:srgbClr val="FF0000"/>
                </a:solidFill>
              </a:rPr>
              <a:t> lain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Undangan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Waktu dan </a:t>
            </a:r>
            <a:r>
              <a:rPr lang="en-US" sz="2400" dirty="0" err="1"/>
              <a:t>Tempat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Berapa</a:t>
            </a:r>
            <a:r>
              <a:rPr lang="en-US" sz="2400" dirty="0"/>
              <a:t> lama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rapat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Pembawa</a:t>
            </a:r>
            <a:r>
              <a:rPr lang="en-US" sz="2400" dirty="0"/>
              <a:t> acara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panitia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Pembawa</a:t>
            </a:r>
            <a:r>
              <a:rPr lang="en-US" sz="2400" dirty="0"/>
              <a:t> acara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panitia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peserta</a:t>
            </a:r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50483860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62602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(cont.)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221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Peserta</a:t>
            </a:r>
            <a:r>
              <a:rPr lang="en-US" sz="2400" dirty="0"/>
              <a:t> yang </a:t>
            </a:r>
            <a:r>
              <a:rPr lang="en-US" sz="2400" dirty="0" err="1"/>
              <a:t>diundang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Orang yang </a:t>
            </a:r>
            <a:r>
              <a:rPr lang="en-US" sz="2400" dirty="0" err="1"/>
              <a:t>membuka</a:t>
            </a:r>
            <a:r>
              <a:rPr lang="en-US" sz="2400" dirty="0"/>
              <a:t> dan </a:t>
            </a:r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rapat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Narasumber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Alokasi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narasumber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Waktu </a:t>
            </a:r>
            <a:r>
              <a:rPr lang="en-US" sz="2400" dirty="0" err="1"/>
              <a:t>istirahat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Presensi</a:t>
            </a:r>
            <a:r>
              <a:rPr lang="en-US" sz="2400" dirty="0"/>
              <a:t> </a:t>
            </a:r>
            <a:r>
              <a:rPr lang="en-US" sz="2400" dirty="0" err="1"/>
              <a:t>peserta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Akomodasi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Sound system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Komputer</a:t>
            </a:r>
            <a:r>
              <a:rPr lang="en-US" sz="2400" dirty="0"/>
              <a:t> Portable, LCD Projector, dan Flip Charts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endParaRPr lang="en-US" sz="2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09581218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5508</TotalTime>
  <Words>406</Words>
  <Application>Microsoft Office PowerPoint</Application>
  <PresentationFormat>On-screen Show (4:3)</PresentationFormat>
  <Paragraphs>95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CAPAIAN PEMBELAJARAN </vt:lpstr>
      <vt:lpstr>Pengertian Rapat Bisnis</vt:lpstr>
      <vt:lpstr>Perbedaan Rapat</vt:lpstr>
      <vt:lpstr>Tujuan Rapat</vt:lpstr>
      <vt:lpstr>Jenis-jenis Rapat</vt:lpstr>
      <vt:lpstr>Jenis-jenis Rapat (cont.)</vt:lpstr>
      <vt:lpstr>Perencanaan Rapat Bisnis</vt:lpstr>
      <vt:lpstr>Perencanaan Rapat Bisnis (cont.)</vt:lpstr>
      <vt:lpstr>Pelaksanaan Rapat Bisnis</vt:lpstr>
      <vt:lpstr>Tindak Lanjut Rapat Bisnis</vt:lpstr>
      <vt:lpstr>Slide 12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527</cp:revision>
  <cp:lastPrinted>2017-04-16T14:44:29Z</cp:lastPrinted>
  <dcterms:created xsi:type="dcterms:W3CDTF">2010-04-18T12:06:30Z</dcterms:created>
  <dcterms:modified xsi:type="dcterms:W3CDTF">2022-03-20T15:23:27Z</dcterms:modified>
  <cp:contentStatus/>
</cp:coreProperties>
</file>