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8" r:id="rId3"/>
    <p:sldId id="262" r:id="rId4"/>
    <p:sldId id="314" r:id="rId5"/>
    <p:sldId id="309" r:id="rId6"/>
    <p:sldId id="308" r:id="rId7"/>
  </p:sldIdLst>
  <p:sldSz cx="9144000" cy="5143500" type="screen16x9"/>
  <p:notesSz cx="6858000" cy="9144000"/>
  <p:embeddedFontLst>
    <p:embeddedFont>
      <p:font typeface="Dela Gothic One" panose="020B0604020202020204" charset="-128"/>
      <p:regular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91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44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6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Memahami Kerja Tim</a:t>
            </a:r>
            <a:endParaRPr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10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Popularitas Tim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861744" y="2105371"/>
            <a:ext cx="6752751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Menurut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Beehr</a:t>
            </a:r>
            <a:r>
              <a:rPr lang="en-US" sz="1600" dirty="0">
                <a:solidFill>
                  <a:schemeClr val="tx1"/>
                </a:solidFill>
              </a:rPr>
              <a:t> dan Newman, </a:t>
            </a:r>
            <a:r>
              <a:rPr lang="en-US" sz="1600" dirty="0" err="1">
                <a:solidFill>
                  <a:schemeClr val="tx1"/>
                </a:solidFill>
              </a:rPr>
              <a:t>stres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suatu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kondisi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timbul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interaksi</a:t>
            </a:r>
            <a:r>
              <a:rPr lang="en-US" sz="1600" dirty="0">
                <a:solidFill>
                  <a:schemeClr val="tx1"/>
                </a:solidFill>
              </a:rPr>
              <a:t> orang dan </a:t>
            </a:r>
            <a:r>
              <a:rPr lang="en-US" sz="1600" dirty="0" err="1">
                <a:solidFill>
                  <a:schemeClr val="tx1"/>
                </a:solidFill>
              </a:rPr>
              <a:t>pekerjaan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mereka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ditandai</a:t>
            </a:r>
            <a:r>
              <a:rPr lang="en-US" sz="1600" dirty="0">
                <a:solidFill>
                  <a:schemeClr val="tx1"/>
                </a:solidFill>
              </a:rPr>
              <a:t> oleh </a:t>
            </a:r>
            <a:r>
              <a:rPr lang="en-US" sz="1600" dirty="0" err="1">
                <a:solidFill>
                  <a:schemeClr val="tx1"/>
                </a:solidFill>
              </a:rPr>
              <a:t>perubahan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diri</a:t>
            </a:r>
            <a:r>
              <a:rPr lang="en-US" sz="1600" dirty="0">
                <a:solidFill>
                  <a:schemeClr val="tx1"/>
                </a:solidFill>
              </a:rPr>
              <a:t> orang yang </a:t>
            </a:r>
            <a:r>
              <a:rPr lang="en-US" sz="1600" dirty="0" err="1">
                <a:solidFill>
                  <a:schemeClr val="tx1"/>
                </a:solidFill>
              </a:rPr>
              <a:t>memaksa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mereka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menyimpang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fungsi</a:t>
            </a:r>
            <a:r>
              <a:rPr lang="en-US" sz="1600" dirty="0">
                <a:solidFill>
                  <a:schemeClr val="tx1"/>
                </a:solidFill>
              </a:rPr>
              <a:t> normal </a:t>
            </a:r>
            <a:r>
              <a:rPr lang="en-US" sz="1600" dirty="0" err="1">
                <a:solidFill>
                  <a:schemeClr val="tx1"/>
                </a:solidFill>
              </a:rPr>
              <a:t>mereka</a:t>
            </a:r>
            <a:r>
              <a:rPr lang="en-US" sz="1600" dirty="0">
                <a:solidFill>
                  <a:schemeClr val="tx1"/>
                </a:solidFill>
              </a:rPr>
              <a:t>. . </a:t>
            </a:r>
            <a:r>
              <a:rPr lang="en-US" sz="1600" dirty="0" err="1">
                <a:solidFill>
                  <a:schemeClr val="tx1"/>
                </a:solidFill>
              </a:rPr>
              <a:t>Stres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kondisi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dinamis</a:t>
            </a:r>
            <a:r>
              <a:rPr lang="en-US" sz="1600" dirty="0">
                <a:solidFill>
                  <a:schemeClr val="tx1"/>
                </a:solidFill>
              </a:rPr>
              <a:t> di mana </a:t>
            </a:r>
            <a:r>
              <a:rPr lang="en-US" sz="1600" dirty="0" err="1">
                <a:solidFill>
                  <a:schemeClr val="tx1"/>
                </a:solidFill>
              </a:rPr>
              <a:t>seseorang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dihadapkan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kendala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menjalankan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fungsinya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organisasi</a:t>
            </a:r>
            <a:endParaRPr lang="id-ID" sz="1600" dirty="0">
              <a:solidFill>
                <a:schemeClr val="tx1"/>
              </a:solidFill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992040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/>
              <a:t>elompok kerja VS Tim Kerja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C3E3F8-AC7E-E77B-C01F-5D6E00A54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4" t="35326" r="18751" b="21723"/>
          <a:stretch/>
        </p:blipFill>
        <p:spPr>
          <a:xfrm>
            <a:off x="1250774" y="1295123"/>
            <a:ext cx="6082929" cy="32195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Tim </a:t>
            </a:r>
            <a:r>
              <a:rPr lang="en-US" dirty="0" err="1">
                <a:solidFill>
                  <a:schemeClr val="tx1"/>
                </a:solidFill>
              </a:rPr>
              <a:t>penyelesai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terdiri</a:t>
            </a:r>
            <a:r>
              <a:rPr lang="en-US" dirty="0">
                <a:solidFill>
                  <a:schemeClr val="tx1"/>
                </a:solidFill>
              </a:rPr>
              <a:t> 5-12 </a:t>
            </a:r>
            <a:r>
              <a:rPr lang="en-US" dirty="0" err="1">
                <a:solidFill>
                  <a:schemeClr val="tx1"/>
                </a:solidFill>
              </a:rPr>
              <a:t>karyawan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departemen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id-ID" dirty="0">
                <a:solidFill>
                  <a:schemeClr val="tx1"/>
                </a:solidFill>
              </a:rPr>
              <a:t>an</a:t>
            </a:r>
            <a:r>
              <a:rPr lang="en-US" dirty="0">
                <a:solidFill>
                  <a:schemeClr val="tx1"/>
                </a:solidFill>
              </a:rPr>
              <a:t>g </a:t>
            </a:r>
            <a:r>
              <a:rPr lang="en-US" dirty="0" err="1">
                <a:solidFill>
                  <a:schemeClr val="tx1"/>
                </a:solidFill>
              </a:rPr>
              <a:t>bertemu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jam </a:t>
            </a:r>
            <a:r>
              <a:rPr lang="en-US" dirty="0" err="1">
                <a:solidFill>
                  <a:schemeClr val="tx1"/>
                </a:solidFill>
              </a:rPr>
              <a:t>seminggunya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mendiskusikan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memperbaiki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kualitas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efisiensi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Tim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swakelola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karyawan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bertanggungjawab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mengelola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menghasilkan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pelanggan</a:t>
            </a:r>
            <a:r>
              <a:rPr lang="en-US" dirty="0">
                <a:solidFill>
                  <a:schemeClr val="tx1"/>
                </a:solidFill>
              </a:rPr>
              <a:t> internal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eksternal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Tim </a:t>
            </a:r>
            <a:r>
              <a:rPr lang="en-US" dirty="0" err="1">
                <a:solidFill>
                  <a:schemeClr val="tx1"/>
                </a:solidFill>
              </a:rPr>
              <a:t>lintas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aggota-anggotanya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individu-individu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departemen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Tim virtual,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anggotanya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berada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lokasi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berjauhan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berkomunikasi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elektronik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e-mail, </a:t>
            </a:r>
            <a:r>
              <a:rPr lang="en-US" dirty="0" err="1">
                <a:solidFill>
                  <a:schemeClr val="tx1"/>
                </a:solidFill>
              </a:rPr>
              <a:t>konferensi</a:t>
            </a:r>
            <a:r>
              <a:rPr lang="en-US" dirty="0">
                <a:solidFill>
                  <a:schemeClr val="tx1"/>
                </a:solidFill>
              </a:rPr>
              <a:t> via </a:t>
            </a:r>
            <a:r>
              <a:rPr lang="en-US" dirty="0" err="1">
                <a:solidFill>
                  <a:schemeClr val="tx1"/>
                </a:solidFill>
              </a:rPr>
              <a:t>telepon</a:t>
            </a:r>
            <a:r>
              <a:rPr lang="en-US" dirty="0">
                <a:solidFill>
                  <a:schemeClr val="tx1"/>
                </a:solidFill>
              </a:rPr>
              <a:t> dan video, fax., dan internet. 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Jenis-jenis Tim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333717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1400" dirty="0"/>
              <a:t>Luthans (2006:531) agar tim menjadi lebih efektif  maka;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tim</a:t>
            </a:r>
            <a:r>
              <a:rPr lang="en-US" sz="1400" dirty="0"/>
              <a:t> </a:t>
            </a:r>
            <a:r>
              <a:rPr lang="en-US" sz="1400" dirty="0" err="1"/>
              <a:t>dipertahankan</a:t>
            </a:r>
            <a:r>
              <a:rPr lang="en-US" sz="1400" dirty="0"/>
              <a:t> </a:t>
            </a:r>
            <a:r>
              <a:rPr lang="en-US" sz="1400" dirty="0" err="1"/>
              <a:t>kecil</a:t>
            </a:r>
            <a:endParaRPr lang="en-US" sz="1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dipilih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motivasi</a:t>
            </a:r>
            <a:r>
              <a:rPr lang="en-US" sz="1400" dirty="0"/>
              <a:t> dan </a:t>
            </a:r>
            <a:r>
              <a:rPr lang="en-US" sz="1400" dirty="0" err="1"/>
              <a:t>kompetensinya</a:t>
            </a:r>
            <a:endParaRPr lang="en-US" sz="1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Terdiri</a:t>
            </a:r>
            <a:r>
              <a:rPr lang="en-US" sz="1400" dirty="0"/>
              <a:t> orang-orang d</a:t>
            </a:r>
            <a:r>
              <a:rPr lang="id-ID" sz="1400" dirty="0"/>
              <a:t>engan</a:t>
            </a:r>
            <a:r>
              <a:rPr lang="en-US" sz="1400" dirty="0"/>
              <a:t>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dirty="0" err="1"/>
              <a:t>keterampilan</a:t>
            </a:r>
            <a:r>
              <a:rPr lang="en-US" sz="1400" dirty="0"/>
              <a:t> yang </a:t>
            </a:r>
            <a:r>
              <a:rPr lang="en-US" sz="1400" dirty="0" err="1"/>
              <a:t>berlainan</a:t>
            </a:r>
            <a:r>
              <a:rPr lang="en-US" sz="1400" dirty="0"/>
              <a:t> dan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komplementer</a:t>
            </a:r>
            <a:endParaRPr lang="en-US" sz="1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komitmen</a:t>
            </a:r>
            <a:r>
              <a:rPr lang="en-US" sz="1400" dirty="0"/>
              <a:t> pada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bersama</a:t>
            </a:r>
            <a:endParaRPr lang="en-US" sz="1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Menjabarkan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bersama</a:t>
            </a:r>
            <a:r>
              <a:rPr lang="en-US" sz="1400" dirty="0"/>
              <a:t> 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yang SMART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Tugas-tugas</a:t>
            </a:r>
            <a:r>
              <a:rPr lang="en-US" sz="1400" dirty="0"/>
              <a:t>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interdependen</a:t>
            </a:r>
            <a:endParaRPr lang="en-US" sz="1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Menjadikan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”</a:t>
            </a:r>
            <a:r>
              <a:rPr lang="en-US" sz="1400" dirty="0" err="1"/>
              <a:t>eksklusif</a:t>
            </a:r>
            <a:r>
              <a:rPr lang="en-US" sz="1400" dirty="0"/>
              <a:t>”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senang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dilibatkan</a:t>
            </a:r>
            <a:r>
              <a:rPr lang="en-US" sz="1400" dirty="0"/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err="1"/>
              <a:t>Kohesivitas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 </a:t>
            </a:r>
            <a:r>
              <a:rPr lang="en-US" sz="1400" dirty="0" err="1"/>
              <a:t>ditingkatkan</a:t>
            </a:r>
            <a:r>
              <a:rPr lang="en-US" sz="1400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 yang Efektif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654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10389" y="1125630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139700" indent="0">
              <a:buNone/>
            </a:pP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membentuk</a:t>
            </a:r>
            <a:r>
              <a:rPr lang="en-US" sz="1500" dirty="0"/>
              <a:t> </a:t>
            </a:r>
            <a:r>
              <a:rPr lang="en-US" sz="1500" dirty="0" err="1"/>
              <a:t>individu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pemain</a:t>
            </a:r>
            <a:r>
              <a:rPr lang="en-US" sz="1500" dirty="0"/>
              <a:t> </a:t>
            </a:r>
            <a:r>
              <a:rPr lang="en-US" sz="1500" dirty="0" err="1"/>
              <a:t>tim</a:t>
            </a:r>
            <a:r>
              <a:rPr lang="en-US" sz="1500" dirty="0"/>
              <a:t>,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dilakukan</a:t>
            </a:r>
            <a:r>
              <a:rPr lang="en-US" sz="1500" dirty="0"/>
              <a:t> </a:t>
            </a:r>
            <a:r>
              <a:rPr lang="en-US" sz="1500" dirty="0" err="1"/>
              <a:t>beberapa</a:t>
            </a:r>
            <a:r>
              <a:rPr lang="en-US" sz="1500" dirty="0"/>
              <a:t> </a:t>
            </a:r>
            <a:r>
              <a:rPr lang="en-US" sz="1500" dirty="0" err="1"/>
              <a:t>tahapan</a:t>
            </a:r>
            <a:r>
              <a:rPr lang="en-US" sz="1500" dirty="0"/>
              <a:t> </a:t>
            </a:r>
            <a:r>
              <a:rPr lang="en-US" sz="1500" dirty="0" err="1"/>
              <a:t>seperti</a:t>
            </a:r>
            <a:r>
              <a:rPr lang="en-US" sz="1500" dirty="0"/>
              <a:t>:</a:t>
            </a:r>
          </a:p>
          <a:p>
            <a:pPr marL="139700" indent="0">
              <a:buNone/>
            </a:pPr>
            <a:r>
              <a:rPr lang="en-ID" sz="1500" dirty="0"/>
              <a:t>1. </a:t>
            </a:r>
            <a:r>
              <a:rPr lang="en-ID" sz="1500" dirty="0" err="1"/>
              <a:t>Seleksi</a:t>
            </a:r>
            <a:endParaRPr lang="en-ID" sz="1500" dirty="0"/>
          </a:p>
          <a:p>
            <a:pPr marL="139700" indent="0">
              <a:buNone/>
            </a:pPr>
            <a:r>
              <a:rPr lang="en-ID" sz="1500" dirty="0" err="1"/>
              <a:t>Beberapa</a:t>
            </a:r>
            <a:r>
              <a:rPr lang="en-ID" sz="1500" dirty="0"/>
              <a:t> orang </a:t>
            </a:r>
            <a:r>
              <a:rPr lang="en-ID" sz="1500" dirty="0" err="1"/>
              <a:t>telah</a:t>
            </a:r>
            <a:r>
              <a:rPr lang="en-ID" sz="1500" dirty="0"/>
              <a:t> </a:t>
            </a:r>
            <a:r>
              <a:rPr lang="en-ID" sz="1500" dirty="0" err="1"/>
              <a:t>memiliki</a:t>
            </a:r>
            <a:r>
              <a:rPr lang="en-ID" sz="1500" dirty="0"/>
              <a:t> </a:t>
            </a:r>
            <a:r>
              <a:rPr lang="en-ID" sz="1500" dirty="0" err="1"/>
              <a:t>keterampilan</a:t>
            </a:r>
            <a:r>
              <a:rPr lang="en-ID" sz="1500" dirty="0"/>
              <a:t> </a:t>
            </a:r>
            <a:r>
              <a:rPr lang="en-ID" sz="1500" dirty="0" err="1"/>
              <a:t>hubungan</a:t>
            </a:r>
            <a:r>
              <a:rPr lang="en-ID" sz="1500" dirty="0"/>
              <a:t> </a:t>
            </a:r>
            <a:r>
              <a:rPr lang="en-ID" sz="1500" dirty="0" err="1"/>
              <a:t>antar</a:t>
            </a:r>
            <a:r>
              <a:rPr lang="en-ID" sz="1500" dirty="0"/>
              <a:t> </a:t>
            </a:r>
            <a:r>
              <a:rPr lang="en-ID" sz="1500" dirty="0" err="1"/>
              <a:t>pribadi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menjadi</a:t>
            </a:r>
            <a:r>
              <a:rPr lang="en-ID" sz="1500" dirty="0"/>
              <a:t> </a:t>
            </a:r>
            <a:r>
              <a:rPr lang="en-ID" sz="1500" dirty="0" err="1"/>
              <a:t>pemain</a:t>
            </a:r>
            <a:r>
              <a:rPr lang="en-ID" sz="1500" dirty="0"/>
              <a:t> </a:t>
            </a:r>
            <a:r>
              <a:rPr lang="en-ID" sz="1500" dirty="0" err="1"/>
              <a:t>tim</a:t>
            </a:r>
            <a:r>
              <a:rPr lang="en-ID" sz="1500" dirty="0"/>
              <a:t> yang </a:t>
            </a:r>
            <a:r>
              <a:rPr lang="en-ID" sz="1500" dirty="0" err="1"/>
              <a:t>efektif</a:t>
            </a:r>
            <a:r>
              <a:rPr lang="en-ID" sz="1500" dirty="0"/>
              <a:t>. </a:t>
            </a:r>
          </a:p>
          <a:p>
            <a:pPr marL="139700" indent="0">
              <a:buNone/>
            </a:pPr>
            <a:r>
              <a:rPr lang="en-ID" sz="1500" dirty="0"/>
              <a:t>2. </a:t>
            </a:r>
            <a:r>
              <a:rPr lang="en-ID" sz="1500" dirty="0" err="1"/>
              <a:t>Pelatihan</a:t>
            </a:r>
            <a:endParaRPr lang="en-ID" sz="1500" dirty="0"/>
          </a:p>
          <a:p>
            <a:pPr marL="139700" indent="0">
              <a:buNone/>
            </a:pPr>
            <a:r>
              <a:rPr lang="en-ID" sz="1500" dirty="0"/>
              <a:t>Pada </a:t>
            </a:r>
            <a:r>
              <a:rPr lang="en-ID" sz="1500" dirty="0" err="1"/>
              <a:t>pandangan</a:t>
            </a:r>
            <a:r>
              <a:rPr lang="en-ID" sz="1500" dirty="0"/>
              <a:t> yang </a:t>
            </a:r>
            <a:r>
              <a:rPr lang="en-ID" sz="1500" dirty="0" err="1"/>
              <a:t>lebih</a:t>
            </a:r>
            <a:r>
              <a:rPr lang="en-ID" sz="1500" dirty="0"/>
              <a:t> </a:t>
            </a:r>
            <a:r>
              <a:rPr lang="en-ID" sz="1500" dirty="0" err="1"/>
              <a:t>optimis</a:t>
            </a:r>
            <a:r>
              <a:rPr lang="en-ID" sz="1500" dirty="0"/>
              <a:t>, </a:t>
            </a:r>
            <a:r>
              <a:rPr lang="en-ID" sz="1500" dirty="0" err="1"/>
              <a:t>sebagian</a:t>
            </a:r>
            <a:r>
              <a:rPr lang="en-ID" sz="1500" dirty="0"/>
              <a:t> orang yang </a:t>
            </a:r>
            <a:r>
              <a:rPr lang="en-ID" sz="1500" dirty="0" err="1"/>
              <a:t>dibesarkan</a:t>
            </a:r>
            <a:r>
              <a:rPr lang="en-ID" sz="1500" dirty="0"/>
              <a:t> pada </a:t>
            </a:r>
            <a:r>
              <a:rPr lang="en-ID" sz="1500" dirty="0" err="1"/>
              <a:t>lingkungan</a:t>
            </a:r>
            <a:r>
              <a:rPr lang="en-ID" sz="1500" dirty="0"/>
              <a:t> yang </a:t>
            </a:r>
            <a:r>
              <a:rPr lang="en-ID" sz="1500" dirty="0" err="1"/>
              <a:t>mementingkan</a:t>
            </a:r>
            <a:r>
              <a:rPr lang="en-ID" sz="1500" dirty="0"/>
              <a:t> </a:t>
            </a:r>
            <a:r>
              <a:rPr lang="en-ID" sz="1500" dirty="0" err="1"/>
              <a:t>prestasi</a:t>
            </a:r>
            <a:r>
              <a:rPr lang="en-ID" sz="1500" dirty="0"/>
              <a:t> individual </a:t>
            </a:r>
            <a:r>
              <a:rPr lang="en-ID" sz="1500" dirty="0" err="1"/>
              <a:t>dapat</a:t>
            </a:r>
            <a:r>
              <a:rPr lang="en-ID" sz="1500" dirty="0"/>
              <a:t> </a:t>
            </a:r>
            <a:r>
              <a:rPr lang="en-ID" sz="1500" dirty="0" err="1"/>
              <a:t>dilatih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menjadi</a:t>
            </a:r>
            <a:r>
              <a:rPr lang="en-ID" sz="1500" dirty="0"/>
              <a:t> </a:t>
            </a:r>
            <a:r>
              <a:rPr lang="en-ID" sz="1500" dirty="0" err="1"/>
              <a:t>pemain</a:t>
            </a:r>
            <a:r>
              <a:rPr lang="en-ID" sz="1500" dirty="0"/>
              <a:t> </a:t>
            </a:r>
            <a:r>
              <a:rPr lang="en-ID" sz="1500" dirty="0" err="1"/>
              <a:t>tim.</a:t>
            </a:r>
            <a:r>
              <a:rPr lang="en-ID" sz="1500" dirty="0"/>
              <a:t> </a:t>
            </a:r>
          </a:p>
          <a:p>
            <a:pPr marL="139700" indent="0">
              <a:buNone/>
            </a:pPr>
            <a:r>
              <a:rPr lang="en-ID" sz="1500" dirty="0"/>
              <a:t>3. Reward</a:t>
            </a:r>
          </a:p>
          <a:p>
            <a:pPr marL="139700" indent="0">
              <a:buNone/>
            </a:pPr>
            <a:r>
              <a:rPr lang="en-ID" sz="1500" dirty="0" err="1"/>
              <a:t>Pemberian</a:t>
            </a:r>
            <a:r>
              <a:rPr lang="en-ID" sz="1500" dirty="0"/>
              <a:t> reward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dirty="0" err="1"/>
              <a:t>penghargaan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menghargai</a:t>
            </a:r>
            <a:r>
              <a:rPr lang="en-ID" sz="1500" dirty="0"/>
              <a:t> </a:t>
            </a:r>
            <a:r>
              <a:rPr lang="en-ID" sz="1500" dirty="0" err="1"/>
              <a:t>kinerja</a:t>
            </a:r>
            <a:r>
              <a:rPr lang="en-ID" sz="1500" dirty="0"/>
              <a:t> </a:t>
            </a:r>
            <a:r>
              <a:rPr lang="en-ID" sz="1500" dirty="0" err="1"/>
              <a:t>individu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tim</a:t>
            </a:r>
            <a:r>
              <a:rPr lang="en-ID" sz="1500" dirty="0"/>
              <a:t> </a:t>
            </a:r>
            <a:r>
              <a:rPr lang="en-ID" sz="1500" dirty="0" err="1"/>
              <a:t>akan</a:t>
            </a:r>
            <a:r>
              <a:rPr lang="en-ID" sz="1500" dirty="0"/>
              <a:t> </a:t>
            </a:r>
            <a:r>
              <a:rPr lang="en-ID" sz="1500" dirty="0" err="1"/>
              <a:t>meningkatkan</a:t>
            </a:r>
            <a:r>
              <a:rPr lang="en-ID" sz="1500" dirty="0"/>
              <a:t> </a:t>
            </a:r>
            <a:r>
              <a:rPr lang="en-ID" sz="1500" dirty="0" err="1"/>
              <a:t>kinerja</a:t>
            </a:r>
            <a:r>
              <a:rPr lang="en-ID" sz="1500" dirty="0"/>
              <a:t> </a:t>
            </a:r>
            <a:r>
              <a:rPr lang="en-ID" sz="1500" dirty="0" err="1"/>
              <a:t>individu</a:t>
            </a:r>
            <a:r>
              <a:rPr lang="en-ID" sz="1500" dirty="0"/>
              <a:t> </a:t>
            </a:r>
            <a:r>
              <a:rPr lang="en-ID" sz="1500" dirty="0" err="1"/>
              <a:t>tersebut</a:t>
            </a:r>
            <a:r>
              <a:rPr lang="en-ID" sz="1500" dirty="0"/>
              <a:t> di masa </a:t>
            </a:r>
            <a:r>
              <a:rPr lang="en-ID" sz="1500" dirty="0" err="1"/>
              <a:t>depan</a:t>
            </a:r>
            <a:endParaRPr lang="en-ID" sz="1500"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561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 menjadi pemain tim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112005" y="947657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8292600" y="2318836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76725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327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Arimo</vt:lpstr>
      <vt:lpstr>Anaheim</vt:lpstr>
      <vt:lpstr>Arial</vt:lpstr>
      <vt:lpstr>Lato</vt:lpstr>
      <vt:lpstr>Dela Gothic One</vt:lpstr>
      <vt:lpstr>Tips to Do your Final Project Workshop by Slidesgo</vt:lpstr>
      <vt:lpstr>Memahami Kerja Tim</vt:lpstr>
      <vt:lpstr>Popularitas Tim</vt:lpstr>
      <vt:lpstr>Kelompok kerja VS Tim Kerja</vt:lpstr>
      <vt:lpstr>Jenis-jenis Tim</vt:lpstr>
      <vt:lpstr>Tim yang Efektif</vt:lpstr>
      <vt:lpstr>Individu menjadi pemain 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7</cp:revision>
  <dcterms:modified xsi:type="dcterms:W3CDTF">2023-03-26T07:57:06Z</dcterms:modified>
</cp:coreProperties>
</file>