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314" r:id="rId3"/>
    <p:sldId id="316" r:id="rId4"/>
    <p:sldId id="262" r:id="rId5"/>
    <p:sldId id="258" r:id="rId6"/>
    <p:sldId id="315" r:id="rId7"/>
    <p:sldId id="309" r:id="rId8"/>
    <p:sldId id="264" r:id="rId9"/>
    <p:sldId id="308" r:id="rId10"/>
    <p:sldId id="265" r:id="rId11"/>
    <p:sldId id="311" r:id="rId12"/>
  </p:sldIdLst>
  <p:sldSz cx="9144000" cy="5143500" type="screen16x9"/>
  <p:notesSz cx="6858000" cy="9144000"/>
  <p:embeddedFontLst>
    <p:embeddedFont>
      <p:font typeface="Dela Gothic One" panose="020B0604020202020204" charset="-128"/>
      <p:regular r:id="rId14"/>
    </p:embeddedFont>
    <p:embeddedFont>
      <p:font typeface="Bebas Neue" panose="020B0606020202050201" pitchFamily="3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AE978-B4DF-453E-8ACB-76F15DF98151}">
  <a:tblStyle styleId="{833AE978-B4DF-453E-8ACB-76F15DF981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i Sari" userId="8a4237c0582ece94" providerId="LiveId" clId="{0A599EFF-53AA-40E8-858B-949E86490C78}"/>
    <pc:docChg chg="undo custSel addSld delSld modSld sldOrd">
      <pc:chgData name="Desi Sari" userId="8a4237c0582ece94" providerId="LiveId" clId="{0A599EFF-53AA-40E8-858B-949E86490C78}" dt="2023-03-26T08:22:21.797" v="664" actId="2696"/>
      <pc:docMkLst>
        <pc:docMk/>
      </pc:docMkLst>
      <pc:sldChg chg="addSp modSp mod modAnim">
        <pc:chgData name="Desi Sari" userId="8a4237c0582ece94" providerId="LiveId" clId="{0A599EFF-53AA-40E8-858B-949E86490C78}" dt="2023-03-26T08:05:50.578" v="122" actId="20577"/>
        <pc:sldMkLst>
          <pc:docMk/>
          <pc:sldMk cId="0" sldId="258"/>
        </pc:sldMkLst>
        <pc:spChg chg="add mod">
          <ac:chgData name="Desi Sari" userId="8a4237c0582ece94" providerId="LiveId" clId="{0A599EFF-53AA-40E8-858B-949E86490C78}" dt="2023-03-26T08:02:56.964" v="37" actId="1076"/>
          <ac:spMkLst>
            <pc:docMk/>
            <pc:sldMk cId="0" sldId="258"/>
            <ac:spMk id="3" creationId="{654EBE7F-1D6A-915F-FAF2-9D3E157BFB29}"/>
          </ac:spMkLst>
        </pc:spChg>
        <pc:spChg chg="mod">
          <ac:chgData name="Desi Sari" userId="8a4237c0582ece94" providerId="LiveId" clId="{0A599EFF-53AA-40E8-858B-949E86490C78}" dt="2023-03-26T08:05:50.578" v="122" actId="20577"/>
          <ac:spMkLst>
            <pc:docMk/>
            <pc:sldMk cId="0" sldId="258"/>
            <ac:spMk id="568" creationId="{00000000-0000-0000-0000-000000000000}"/>
          </ac:spMkLst>
        </pc:spChg>
        <pc:spChg chg="mod">
          <ac:chgData name="Desi Sari" userId="8a4237c0582ece94" providerId="LiveId" clId="{0A599EFF-53AA-40E8-858B-949E86490C78}" dt="2023-03-26T08:03:09.145" v="40" actId="2710"/>
          <ac:spMkLst>
            <pc:docMk/>
            <pc:sldMk cId="0" sldId="258"/>
            <ac:spMk id="569" creationId="{00000000-0000-0000-0000-000000000000}"/>
          </ac:spMkLst>
        </pc:spChg>
      </pc:sldChg>
      <pc:sldChg chg="addSp modSp mod ord modAnim">
        <pc:chgData name="Desi Sari" userId="8a4237c0582ece94" providerId="LiveId" clId="{0A599EFF-53AA-40E8-858B-949E86490C78}" dt="2023-03-26T08:12:45.435" v="436" actId="14100"/>
        <pc:sldMkLst>
          <pc:docMk/>
          <pc:sldMk cId="0" sldId="262"/>
        </pc:sldMkLst>
        <pc:spChg chg="mod">
          <ac:chgData name="Desi Sari" userId="8a4237c0582ece94" providerId="LiveId" clId="{0A599EFF-53AA-40E8-858B-949E86490C78}" dt="2023-03-26T08:12:14.139" v="431" actId="14100"/>
          <ac:spMkLst>
            <pc:docMk/>
            <pc:sldMk cId="0" sldId="262"/>
            <ac:spMk id="685" creationId="{00000000-0000-0000-0000-000000000000}"/>
          </ac:spMkLst>
        </pc:spChg>
        <pc:spChg chg="mod">
          <ac:chgData name="Desi Sari" userId="8a4237c0582ece94" providerId="LiveId" clId="{0A599EFF-53AA-40E8-858B-949E86490C78}" dt="2023-03-26T08:04:41.184" v="118" actId="20577"/>
          <ac:spMkLst>
            <pc:docMk/>
            <pc:sldMk cId="0" sldId="262"/>
            <ac:spMk id="686" creationId="{00000000-0000-0000-0000-000000000000}"/>
          </ac:spMkLst>
        </pc:spChg>
        <pc:picChg chg="add mod modCrop">
          <ac:chgData name="Desi Sari" userId="8a4237c0582ece94" providerId="LiveId" clId="{0A599EFF-53AA-40E8-858B-949E86490C78}" dt="2023-03-26T08:12:45.435" v="436" actId="14100"/>
          <ac:picMkLst>
            <pc:docMk/>
            <pc:sldMk cId="0" sldId="262"/>
            <ac:picMk id="3" creationId="{511E82B6-DFE2-5A22-7F0E-BC527152F382}"/>
          </ac:picMkLst>
        </pc:picChg>
      </pc:sldChg>
      <pc:sldChg chg="modSp mod ord modAnim">
        <pc:chgData name="Desi Sari" userId="8a4237c0582ece94" providerId="LiveId" clId="{0A599EFF-53AA-40E8-858B-949E86490C78}" dt="2023-03-26T08:22:15.113" v="663" actId="179"/>
        <pc:sldMkLst>
          <pc:docMk/>
          <pc:sldMk cId="0" sldId="264"/>
        </pc:sldMkLst>
        <pc:spChg chg="mod">
          <ac:chgData name="Desi Sari" userId="8a4237c0582ece94" providerId="LiveId" clId="{0A599EFF-53AA-40E8-858B-949E86490C78}" dt="2023-03-26T08:15:32.328" v="457" actId="20577"/>
          <ac:spMkLst>
            <pc:docMk/>
            <pc:sldMk cId="0" sldId="264"/>
            <ac:spMk id="732" creationId="{00000000-0000-0000-0000-000000000000}"/>
          </ac:spMkLst>
        </pc:spChg>
        <pc:spChg chg="mod">
          <ac:chgData name="Desi Sari" userId="8a4237c0582ece94" providerId="LiveId" clId="{0A599EFF-53AA-40E8-858B-949E86490C78}" dt="2023-03-26T08:22:15.113" v="663" actId="179"/>
          <ac:spMkLst>
            <pc:docMk/>
            <pc:sldMk cId="0" sldId="264"/>
            <ac:spMk id="734" creationId="{00000000-0000-0000-0000-000000000000}"/>
          </ac:spMkLst>
        </pc:spChg>
      </pc:sldChg>
      <pc:sldChg chg="delSp modSp mod">
        <pc:chgData name="Desi Sari" userId="8a4237c0582ece94" providerId="LiveId" clId="{0A599EFF-53AA-40E8-858B-949E86490C78}" dt="2023-03-26T08:19:12.942" v="592"/>
        <pc:sldMkLst>
          <pc:docMk/>
          <pc:sldMk cId="0" sldId="265"/>
        </pc:sldMkLst>
        <pc:spChg chg="mod">
          <ac:chgData name="Desi Sari" userId="8a4237c0582ece94" providerId="LiveId" clId="{0A599EFF-53AA-40E8-858B-949E86490C78}" dt="2023-03-26T08:16:26.371" v="485" actId="20577"/>
          <ac:spMkLst>
            <pc:docMk/>
            <pc:sldMk cId="0" sldId="265"/>
            <ac:spMk id="772" creationId="{00000000-0000-0000-0000-000000000000}"/>
          </ac:spMkLst>
        </pc:spChg>
        <pc:spChg chg="mod">
          <ac:chgData name="Desi Sari" userId="8a4237c0582ece94" providerId="LiveId" clId="{0A599EFF-53AA-40E8-858B-949E86490C78}" dt="2023-03-26T08:19:12.942" v="592"/>
          <ac:spMkLst>
            <pc:docMk/>
            <pc:sldMk cId="0" sldId="265"/>
            <ac:spMk id="773" creationId="{00000000-0000-0000-0000-000000000000}"/>
          </ac:spMkLst>
        </pc:spChg>
        <pc:graphicFrameChg chg="del">
          <ac:chgData name="Desi Sari" userId="8a4237c0582ece94" providerId="LiveId" clId="{0A599EFF-53AA-40E8-858B-949E86490C78}" dt="2023-03-26T08:18:42.207" v="588" actId="478"/>
          <ac:graphicFrameMkLst>
            <pc:docMk/>
            <pc:sldMk cId="0" sldId="265"/>
            <ac:graphicFrameMk id="20" creationId="{C212AB00-600B-6FB7-9AE0-3756A2516D9C}"/>
          </ac:graphicFrameMkLst>
        </pc:graphicFrameChg>
      </pc:sldChg>
      <pc:sldChg chg="modSp mod">
        <pc:chgData name="Desi Sari" userId="8a4237c0582ece94" providerId="LiveId" clId="{0A599EFF-53AA-40E8-858B-949E86490C78}" dt="2023-03-26T08:15:14.572" v="442" actId="255"/>
        <pc:sldMkLst>
          <pc:docMk/>
          <pc:sldMk cId="3767255637" sldId="308"/>
        </pc:sldMkLst>
        <pc:spChg chg="mod">
          <ac:chgData name="Desi Sari" userId="8a4237c0582ece94" providerId="LiveId" clId="{0A599EFF-53AA-40E8-858B-949E86490C78}" dt="2023-03-26T08:15:14.572" v="442" actId="255"/>
          <ac:spMkLst>
            <pc:docMk/>
            <pc:sldMk cId="3767255637" sldId="308"/>
            <ac:spMk id="685" creationId="{00000000-0000-0000-0000-000000000000}"/>
          </ac:spMkLst>
        </pc:spChg>
        <pc:spChg chg="mod">
          <ac:chgData name="Desi Sari" userId="8a4237c0582ece94" providerId="LiveId" clId="{0A599EFF-53AA-40E8-858B-949E86490C78}" dt="2023-03-26T08:09:26.563" v="253" actId="20577"/>
          <ac:spMkLst>
            <pc:docMk/>
            <pc:sldMk cId="3767255637" sldId="308"/>
            <ac:spMk id="686" creationId="{00000000-0000-0000-0000-000000000000}"/>
          </ac:spMkLst>
        </pc:spChg>
      </pc:sldChg>
      <pc:sldChg chg="modSp mod">
        <pc:chgData name="Desi Sari" userId="8a4237c0582ece94" providerId="LiveId" clId="{0A599EFF-53AA-40E8-858B-949E86490C78}" dt="2023-03-26T08:09:06.481" v="233"/>
        <pc:sldMkLst>
          <pc:docMk/>
          <pc:sldMk cId="276548381" sldId="309"/>
        </pc:sldMkLst>
        <pc:spChg chg="mod">
          <ac:chgData name="Desi Sari" userId="8a4237c0582ece94" providerId="LiveId" clId="{0A599EFF-53AA-40E8-858B-949E86490C78}" dt="2023-03-26T08:09:06.481" v="233"/>
          <ac:spMkLst>
            <pc:docMk/>
            <pc:sldMk cId="276548381" sldId="309"/>
            <ac:spMk id="685" creationId="{00000000-0000-0000-0000-000000000000}"/>
          </ac:spMkLst>
        </pc:spChg>
        <pc:spChg chg="mod">
          <ac:chgData name="Desi Sari" userId="8a4237c0582ece94" providerId="LiveId" clId="{0A599EFF-53AA-40E8-858B-949E86490C78}" dt="2023-03-26T08:08:41.539" v="231" actId="20577"/>
          <ac:spMkLst>
            <pc:docMk/>
            <pc:sldMk cId="276548381" sldId="309"/>
            <ac:spMk id="686" creationId="{00000000-0000-0000-0000-000000000000}"/>
          </ac:spMkLst>
        </pc:spChg>
      </pc:sldChg>
      <pc:sldChg chg="modSp mod">
        <pc:chgData name="Desi Sari" userId="8a4237c0582ece94" providerId="LiveId" clId="{0A599EFF-53AA-40E8-858B-949E86490C78}" dt="2023-03-26T08:18:32.241" v="587" actId="20577"/>
        <pc:sldMkLst>
          <pc:docMk/>
          <pc:sldMk cId="3266795146" sldId="311"/>
        </pc:sldMkLst>
        <pc:spChg chg="mod">
          <ac:chgData name="Desi Sari" userId="8a4237c0582ece94" providerId="LiveId" clId="{0A599EFF-53AA-40E8-858B-949E86490C78}" dt="2023-03-26T08:16:32.271" v="504" actId="20577"/>
          <ac:spMkLst>
            <pc:docMk/>
            <pc:sldMk cId="3266795146" sldId="311"/>
            <ac:spMk id="772" creationId="{00000000-0000-0000-0000-000000000000}"/>
          </ac:spMkLst>
        </pc:spChg>
        <pc:spChg chg="mod">
          <ac:chgData name="Desi Sari" userId="8a4237c0582ece94" providerId="LiveId" clId="{0A599EFF-53AA-40E8-858B-949E86490C78}" dt="2023-03-26T08:18:32.241" v="587" actId="20577"/>
          <ac:spMkLst>
            <pc:docMk/>
            <pc:sldMk cId="3266795146" sldId="311"/>
            <ac:spMk id="773" creationId="{00000000-0000-0000-0000-000000000000}"/>
          </ac:spMkLst>
        </pc:spChg>
      </pc:sldChg>
      <pc:sldChg chg="del">
        <pc:chgData name="Desi Sari" userId="8a4237c0582ece94" providerId="LiveId" clId="{0A599EFF-53AA-40E8-858B-949E86490C78}" dt="2023-03-26T08:22:21.797" v="664" actId="2696"/>
        <pc:sldMkLst>
          <pc:docMk/>
          <pc:sldMk cId="2077560199" sldId="312"/>
        </pc:sldMkLst>
      </pc:sldChg>
      <pc:sldChg chg="del">
        <pc:chgData name="Desi Sari" userId="8a4237c0582ece94" providerId="LiveId" clId="{0A599EFF-53AA-40E8-858B-949E86490C78}" dt="2023-03-26T08:22:21.797" v="664" actId="2696"/>
        <pc:sldMkLst>
          <pc:docMk/>
          <pc:sldMk cId="4209328024" sldId="313"/>
        </pc:sldMkLst>
      </pc:sldChg>
      <pc:sldChg chg="modSp mod ord">
        <pc:chgData name="Desi Sari" userId="8a4237c0582ece94" providerId="LiveId" clId="{0A599EFF-53AA-40E8-858B-949E86490C78}" dt="2023-03-26T08:11:20.945" v="254" actId="20577"/>
        <pc:sldMkLst>
          <pc:docMk/>
          <pc:sldMk cId="2749787822" sldId="314"/>
        </pc:sldMkLst>
        <pc:spChg chg="mod">
          <ac:chgData name="Desi Sari" userId="8a4237c0582ece94" providerId="LiveId" clId="{0A599EFF-53AA-40E8-858B-949E86490C78}" dt="2023-03-26T08:11:20.945" v="254" actId="20577"/>
          <ac:spMkLst>
            <pc:docMk/>
            <pc:sldMk cId="2749787822" sldId="314"/>
            <ac:spMk id="685" creationId="{00000000-0000-0000-0000-000000000000}"/>
          </ac:spMkLst>
        </pc:spChg>
        <pc:spChg chg="mod">
          <ac:chgData name="Desi Sari" userId="8a4237c0582ece94" providerId="LiveId" clId="{0A599EFF-53AA-40E8-858B-949E86490C78}" dt="2023-03-26T08:06:06.945" v="147" actId="20577"/>
          <ac:spMkLst>
            <pc:docMk/>
            <pc:sldMk cId="2749787822" sldId="314"/>
            <ac:spMk id="686" creationId="{00000000-0000-0000-0000-000000000000}"/>
          </ac:spMkLst>
        </pc:spChg>
      </pc:sldChg>
      <pc:sldChg chg="delSp modSp add mod modAnim">
        <pc:chgData name="Desi Sari" userId="8a4237c0582ece94" providerId="LiveId" clId="{0A599EFF-53AA-40E8-858B-949E86490C78}" dt="2023-03-26T08:05:55.851" v="126" actId="20577"/>
        <pc:sldMkLst>
          <pc:docMk/>
          <pc:sldMk cId="2946472808" sldId="315"/>
        </pc:sldMkLst>
        <pc:spChg chg="del">
          <ac:chgData name="Desi Sari" userId="8a4237c0582ece94" providerId="LiveId" clId="{0A599EFF-53AA-40E8-858B-949E86490C78}" dt="2023-03-26T08:03:28.387" v="44" actId="478"/>
          <ac:spMkLst>
            <pc:docMk/>
            <pc:sldMk cId="2946472808" sldId="315"/>
            <ac:spMk id="3" creationId="{654EBE7F-1D6A-915F-FAF2-9D3E157BFB29}"/>
          </ac:spMkLst>
        </pc:spChg>
        <pc:spChg chg="mod">
          <ac:chgData name="Desi Sari" userId="8a4237c0582ece94" providerId="LiveId" clId="{0A599EFF-53AA-40E8-858B-949E86490C78}" dt="2023-03-26T08:05:55.851" v="126" actId="20577"/>
          <ac:spMkLst>
            <pc:docMk/>
            <pc:sldMk cId="2946472808" sldId="315"/>
            <ac:spMk id="568" creationId="{00000000-0000-0000-0000-000000000000}"/>
          </ac:spMkLst>
        </pc:spChg>
        <pc:spChg chg="mod">
          <ac:chgData name="Desi Sari" userId="8a4237c0582ece94" providerId="LiveId" clId="{0A599EFF-53AA-40E8-858B-949E86490C78}" dt="2023-03-26T08:04:20.315" v="93" actId="20577"/>
          <ac:spMkLst>
            <pc:docMk/>
            <pc:sldMk cId="2946472808" sldId="315"/>
            <ac:spMk id="569" creationId="{00000000-0000-0000-0000-000000000000}"/>
          </ac:spMkLst>
        </pc:spChg>
      </pc:sldChg>
      <pc:sldChg chg="modSp add mod">
        <pc:chgData name="Desi Sari" userId="8a4237c0582ece94" providerId="LiveId" clId="{0A599EFF-53AA-40E8-858B-949E86490C78}" dt="2023-03-26T08:08:21.446" v="208" actId="20577"/>
        <pc:sldMkLst>
          <pc:docMk/>
          <pc:sldMk cId="2827316143" sldId="316"/>
        </pc:sldMkLst>
        <pc:spChg chg="mod">
          <ac:chgData name="Desi Sari" userId="8a4237c0582ece94" providerId="LiveId" clId="{0A599EFF-53AA-40E8-858B-949E86490C78}" dt="2023-03-26T08:08:21.446" v="208" actId="20577"/>
          <ac:spMkLst>
            <pc:docMk/>
            <pc:sldMk cId="2827316143" sldId="316"/>
            <ac:spMk id="6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0793a998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0793a998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07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49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00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086412037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086412037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32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91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086412037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086412037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44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03425" y="4132775"/>
            <a:ext cx="3827400" cy="4758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0924" y="70543"/>
            <a:ext cx="914581" cy="917816"/>
            <a:chOff x="-100924" y="70543"/>
            <a:chExt cx="914581" cy="917816"/>
          </a:xfrm>
        </p:grpSpPr>
        <p:sp>
          <p:nvSpPr>
            <p:cNvPr id="13" name="Google Shape;13;p2"/>
            <p:cNvSpPr/>
            <p:nvPr/>
          </p:nvSpPr>
          <p:spPr>
            <a:xfrm>
              <a:off x="-100924" y="322659"/>
              <a:ext cx="665700" cy="66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-1501" y="70543"/>
              <a:ext cx="815158" cy="803226"/>
              <a:chOff x="5701350" y="2990650"/>
              <a:chExt cx="459425" cy="4527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5892525" y="3179025"/>
                <a:ext cx="1025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3612" extrusionOk="0">
                    <a:moveTo>
                      <a:pt x="1862" y="285"/>
                    </a:moveTo>
                    <a:cubicBezTo>
                      <a:pt x="3499" y="304"/>
                      <a:pt x="3703" y="3197"/>
                      <a:pt x="1915" y="3338"/>
                    </a:cubicBezTo>
                    <a:cubicBezTo>
                      <a:pt x="1881" y="3341"/>
                      <a:pt x="1848" y="3342"/>
                      <a:pt x="1814" y="3342"/>
                    </a:cubicBezTo>
                    <a:cubicBezTo>
                      <a:pt x="1781" y="3342"/>
                      <a:pt x="1747" y="3341"/>
                      <a:pt x="1714" y="3338"/>
                    </a:cubicBezTo>
                    <a:cubicBezTo>
                      <a:pt x="2045" y="3146"/>
                      <a:pt x="2370" y="2937"/>
                      <a:pt x="2689" y="2726"/>
                    </a:cubicBezTo>
                    <a:cubicBezTo>
                      <a:pt x="2729" y="2698"/>
                      <a:pt x="2705" y="2640"/>
                      <a:pt x="2666" y="2640"/>
                    </a:cubicBezTo>
                    <a:cubicBezTo>
                      <a:pt x="2659" y="2640"/>
                      <a:pt x="2651" y="2642"/>
                      <a:pt x="2643" y="2647"/>
                    </a:cubicBezTo>
                    <a:cubicBezTo>
                      <a:pt x="2291" y="2862"/>
                      <a:pt x="1937" y="3082"/>
                      <a:pt x="1599" y="3321"/>
                    </a:cubicBezTo>
                    <a:cubicBezTo>
                      <a:pt x="1207" y="3254"/>
                      <a:pt x="856" y="3010"/>
                      <a:pt x="628" y="2679"/>
                    </a:cubicBezTo>
                    <a:cubicBezTo>
                      <a:pt x="963" y="2492"/>
                      <a:pt x="1272" y="2264"/>
                      <a:pt x="1553" y="2003"/>
                    </a:cubicBezTo>
                    <a:cubicBezTo>
                      <a:pt x="1582" y="1977"/>
                      <a:pt x="1555" y="1939"/>
                      <a:pt x="1523" y="1939"/>
                    </a:cubicBezTo>
                    <a:cubicBezTo>
                      <a:pt x="1514" y="1939"/>
                      <a:pt x="1505" y="1942"/>
                      <a:pt x="1497" y="1949"/>
                    </a:cubicBezTo>
                    <a:cubicBezTo>
                      <a:pt x="1207" y="2186"/>
                      <a:pt x="899" y="2404"/>
                      <a:pt x="579" y="2602"/>
                    </a:cubicBezTo>
                    <a:cubicBezTo>
                      <a:pt x="439" y="2377"/>
                      <a:pt x="362" y="2119"/>
                      <a:pt x="354" y="1855"/>
                    </a:cubicBezTo>
                    <a:cubicBezTo>
                      <a:pt x="354" y="1823"/>
                      <a:pt x="356" y="1792"/>
                      <a:pt x="357" y="1761"/>
                    </a:cubicBezTo>
                    <a:cubicBezTo>
                      <a:pt x="369" y="1761"/>
                      <a:pt x="380" y="1756"/>
                      <a:pt x="386" y="1746"/>
                    </a:cubicBezTo>
                    <a:cubicBezTo>
                      <a:pt x="695" y="1404"/>
                      <a:pt x="1025" y="1080"/>
                      <a:pt x="1376" y="780"/>
                    </a:cubicBezTo>
                    <a:cubicBezTo>
                      <a:pt x="1415" y="748"/>
                      <a:pt x="1380" y="698"/>
                      <a:pt x="1339" y="698"/>
                    </a:cubicBezTo>
                    <a:cubicBezTo>
                      <a:pt x="1328" y="698"/>
                      <a:pt x="1316" y="702"/>
                      <a:pt x="1306" y="710"/>
                    </a:cubicBezTo>
                    <a:cubicBezTo>
                      <a:pt x="960" y="986"/>
                      <a:pt x="644" y="1298"/>
                      <a:pt x="367" y="1644"/>
                    </a:cubicBezTo>
                    <a:cubicBezTo>
                      <a:pt x="459" y="887"/>
                      <a:pt x="1105" y="425"/>
                      <a:pt x="1841" y="299"/>
                    </a:cubicBezTo>
                    <a:cubicBezTo>
                      <a:pt x="1851" y="296"/>
                      <a:pt x="1854" y="289"/>
                      <a:pt x="1862" y="285"/>
                    </a:cubicBezTo>
                    <a:close/>
                    <a:moveTo>
                      <a:pt x="1970" y="1"/>
                    </a:moveTo>
                    <a:cubicBezTo>
                      <a:pt x="1810" y="1"/>
                      <a:pt x="1638" y="29"/>
                      <a:pt x="1456" y="92"/>
                    </a:cubicBezTo>
                    <a:cubicBezTo>
                      <a:pt x="1411" y="105"/>
                      <a:pt x="1379" y="143"/>
                      <a:pt x="1374" y="189"/>
                    </a:cubicBezTo>
                    <a:cubicBezTo>
                      <a:pt x="566" y="384"/>
                      <a:pt x="0" y="1174"/>
                      <a:pt x="120" y="2049"/>
                    </a:cubicBezTo>
                    <a:cubicBezTo>
                      <a:pt x="232" y="2873"/>
                      <a:pt x="980" y="3612"/>
                      <a:pt x="1824" y="3612"/>
                    </a:cubicBezTo>
                    <a:cubicBezTo>
                      <a:pt x="1872" y="3612"/>
                      <a:pt x="1920" y="3609"/>
                      <a:pt x="1969" y="3605"/>
                    </a:cubicBezTo>
                    <a:cubicBezTo>
                      <a:pt x="4100" y="3391"/>
                      <a:pt x="3714" y="1"/>
                      <a:pt x="19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701350" y="2990650"/>
                <a:ext cx="459425" cy="452700"/>
              </a:xfrm>
              <a:custGeom>
                <a:avLst/>
                <a:gdLst/>
                <a:ahLst/>
                <a:cxnLst/>
                <a:rect l="l" t="t" r="r" b="b"/>
                <a:pathLst>
                  <a:path w="18377" h="18108" extrusionOk="0">
                    <a:moveTo>
                      <a:pt x="12836" y="296"/>
                    </a:moveTo>
                    <a:cubicBezTo>
                      <a:pt x="12958" y="296"/>
                      <a:pt x="13082" y="302"/>
                      <a:pt x="13208" y="316"/>
                    </a:cubicBezTo>
                    <a:lnTo>
                      <a:pt x="13210" y="316"/>
                    </a:lnTo>
                    <a:cubicBezTo>
                      <a:pt x="13213" y="321"/>
                      <a:pt x="13218" y="326"/>
                      <a:pt x="13221" y="330"/>
                    </a:cubicBezTo>
                    <a:cubicBezTo>
                      <a:pt x="14211" y="1183"/>
                      <a:pt x="13785" y="3402"/>
                      <a:pt x="13476" y="4831"/>
                    </a:cubicBezTo>
                    <a:cubicBezTo>
                      <a:pt x="12611" y="4879"/>
                      <a:pt x="11718" y="5029"/>
                      <a:pt x="10870" y="5223"/>
                    </a:cubicBezTo>
                    <a:cubicBezTo>
                      <a:pt x="10333" y="4431"/>
                      <a:pt x="9727" y="3620"/>
                      <a:pt x="9063" y="2914"/>
                    </a:cubicBezTo>
                    <a:cubicBezTo>
                      <a:pt x="9994" y="1443"/>
                      <a:pt x="11230" y="296"/>
                      <a:pt x="12836" y="296"/>
                    </a:cubicBezTo>
                    <a:close/>
                    <a:moveTo>
                      <a:pt x="8905" y="3169"/>
                    </a:moveTo>
                    <a:cubicBezTo>
                      <a:pt x="9512" y="3822"/>
                      <a:pt x="10070" y="4565"/>
                      <a:pt x="10569" y="5294"/>
                    </a:cubicBezTo>
                    <a:cubicBezTo>
                      <a:pt x="9445" y="5568"/>
                      <a:pt x="8420" y="5909"/>
                      <a:pt x="7665" y="6183"/>
                    </a:cubicBezTo>
                    <a:cubicBezTo>
                      <a:pt x="7616" y="6202"/>
                      <a:pt x="7566" y="6221"/>
                      <a:pt x="7517" y="6240"/>
                    </a:cubicBezTo>
                    <a:cubicBezTo>
                      <a:pt x="7864" y="5250"/>
                      <a:pt x="8320" y="4152"/>
                      <a:pt x="8905" y="3169"/>
                    </a:cubicBezTo>
                    <a:close/>
                    <a:moveTo>
                      <a:pt x="5225" y="1113"/>
                    </a:moveTo>
                    <a:cubicBezTo>
                      <a:pt x="6487" y="1113"/>
                      <a:pt x="7661" y="1891"/>
                      <a:pt x="8699" y="2954"/>
                    </a:cubicBezTo>
                    <a:cubicBezTo>
                      <a:pt x="8041" y="4057"/>
                      <a:pt x="7538" y="5300"/>
                      <a:pt x="7173" y="6373"/>
                    </a:cubicBezTo>
                    <a:cubicBezTo>
                      <a:pt x="6129" y="6777"/>
                      <a:pt x="5118" y="7263"/>
                      <a:pt x="4149" y="7824"/>
                    </a:cubicBezTo>
                    <a:cubicBezTo>
                      <a:pt x="3084" y="5544"/>
                      <a:pt x="2431" y="2904"/>
                      <a:pt x="4149" y="1342"/>
                    </a:cubicBezTo>
                    <a:cubicBezTo>
                      <a:pt x="4162" y="1330"/>
                      <a:pt x="4171" y="1314"/>
                      <a:pt x="4175" y="1296"/>
                    </a:cubicBezTo>
                    <a:cubicBezTo>
                      <a:pt x="4531" y="1171"/>
                      <a:pt x="4881" y="1113"/>
                      <a:pt x="5225" y="1113"/>
                    </a:cubicBezTo>
                    <a:close/>
                    <a:moveTo>
                      <a:pt x="13399" y="5184"/>
                    </a:moveTo>
                    <a:cubicBezTo>
                      <a:pt x="13368" y="5335"/>
                      <a:pt x="13337" y="5475"/>
                      <a:pt x="13313" y="5596"/>
                    </a:cubicBezTo>
                    <a:cubicBezTo>
                      <a:pt x="13148" y="6446"/>
                      <a:pt x="12950" y="7289"/>
                      <a:pt x="12729" y="8126"/>
                    </a:cubicBezTo>
                    <a:cubicBezTo>
                      <a:pt x="12607" y="7944"/>
                      <a:pt x="12501" y="7780"/>
                      <a:pt x="12415" y="7643"/>
                    </a:cubicBezTo>
                    <a:cubicBezTo>
                      <a:pt x="12040" y="7051"/>
                      <a:pt x="11589" y="6301"/>
                      <a:pt x="11068" y="5517"/>
                    </a:cubicBezTo>
                    <a:cubicBezTo>
                      <a:pt x="11833" y="5349"/>
                      <a:pt x="12625" y="5225"/>
                      <a:pt x="13399" y="5184"/>
                    </a:cubicBezTo>
                    <a:close/>
                    <a:moveTo>
                      <a:pt x="7048" y="6752"/>
                    </a:moveTo>
                    <a:lnTo>
                      <a:pt x="7048" y="6752"/>
                    </a:lnTo>
                    <a:cubicBezTo>
                      <a:pt x="6961" y="7021"/>
                      <a:pt x="6879" y="7283"/>
                      <a:pt x="6811" y="7517"/>
                    </a:cubicBezTo>
                    <a:cubicBezTo>
                      <a:pt x="6475" y="8661"/>
                      <a:pt x="6178" y="9827"/>
                      <a:pt x="5952" y="11004"/>
                    </a:cubicBezTo>
                    <a:lnTo>
                      <a:pt x="5952" y="11004"/>
                    </a:lnTo>
                    <a:cubicBezTo>
                      <a:pt x="5908" y="10936"/>
                      <a:pt x="5862" y="10868"/>
                      <a:pt x="5819" y="10802"/>
                    </a:cubicBezTo>
                    <a:cubicBezTo>
                      <a:pt x="5351" y="10064"/>
                      <a:pt x="4756" y="9085"/>
                      <a:pt x="4242" y="8017"/>
                    </a:cubicBezTo>
                    <a:cubicBezTo>
                      <a:pt x="5199" y="7499"/>
                      <a:pt x="6192" y="7077"/>
                      <a:pt x="7048" y="6752"/>
                    </a:cubicBezTo>
                    <a:close/>
                    <a:moveTo>
                      <a:pt x="13923" y="5170"/>
                    </a:moveTo>
                    <a:cubicBezTo>
                      <a:pt x="15600" y="5170"/>
                      <a:pt x="17127" y="5627"/>
                      <a:pt x="17985" y="6994"/>
                    </a:cubicBezTo>
                    <a:cubicBezTo>
                      <a:pt x="17985" y="6999"/>
                      <a:pt x="17983" y="7004"/>
                      <a:pt x="17983" y="7008"/>
                    </a:cubicBezTo>
                    <a:cubicBezTo>
                      <a:pt x="18045" y="8840"/>
                      <a:pt x="16128" y="10446"/>
                      <a:pt x="14734" y="11401"/>
                    </a:cubicBezTo>
                    <a:cubicBezTo>
                      <a:pt x="14153" y="10292"/>
                      <a:pt x="13471" y="9248"/>
                      <a:pt x="12956" y="8470"/>
                    </a:cubicBezTo>
                    <a:cubicBezTo>
                      <a:pt x="13254" y="7383"/>
                      <a:pt x="13503" y="6283"/>
                      <a:pt x="13699" y="5172"/>
                    </a:cubicBezTo>
                    <a:cubicBezTo>
                      <a:pt x="13774" y="5171"/>
                      <a:pt x="13849" y="5170"/>
                      <a:pt x="13923" y="5170"/>
                    </a:cubicBezTo>
                    <a:close/>
                    <a:moveTo>
                      <a:pt x="12843" y="8884"/>
                    </a:moveTo>
                    <a:cubicBezTo>
                      <a:pt x="13388" y="9782"/>
                      <a:pt x="13913" y="10692"/>
                      <a:pt x="14404" y="11618"/>
                    </a:cubicBezTo>
                    <a:cubicBezTo>
                      <a:pt x="13466" y="12219"/>
                      <a:pt x="12456" y="12702"/>
                      <a:pt x="11414" y="13092"/>
                    </a:cubicBezTo>
                    <a:cubicBezTo>
                      <a:pt x="11681" y="12392"/>
                      <a:pt x="11890" y="11780"/>
                      <a:pt x="12030" y="11391"/>
                    </a:cubicBezTo>
                    <a:lnTo>
                      <a:pt x="12032" y="11391"/>
                    </a:lnTo>
                    <a:cubicBezTo>
                      <a:pt x="12330" y="10566"/>
                      <a:pt x="12601" y="9731"/>
                      <a:pt x="12843" y="8884"/>
                    </a:cubicBezTo>
                    <a:close/>
                    <a:moveTo>
                      <a:pt x="10767" y="5584"/>
                    </a:moveTo>
                    <a:cubicBezTo>
                      <a:pt x="11313" y="6404"/>
                      <a:pt x="11785" y="7190"/>
                      <a:pt x="12163" y="7789"/>
                    </a:cubicBezTo>
                    <a:cubicBezTo>
                      <a:pt x="12317" y="8033"/>
                      <a:pt x="12469" y="8279"/>
                      <a:pt x="12622" y="8526"/>
                    </a:cubicBezTo>
                    <a:cubicBezTo>
                      <a:pt x="12499" y="8967"/>
                      <a:pt x="12371" y="9409"/>
                      <a:pt x="12233" y="9845"/>
                    </a:cubicBezTo>
                    <a:cubicBezTo>
                      <a:pt x="12030" y="10483"/>
                      <a:pt x="11630" y="11820"/>
                      <a:pt x="11069" y="13221"/>
                    </a:cubicBezTo>
                    <a:cubicBezTo>
                      <a:pt x="10889" y="13285"/>
                      <a:pt x="10709" y="13345"/>
                      <a:pt x="10529" y="13404"/>
                    </a:cubicBezTo>
                    <a:cubicBezTo>
                      <a:pt x="9796" y="13645"/>
                      <a:pt x="9052" y="13846"/>
                      <a:pt x="8299" y="14008"/>
                    </a:cubicBezTo>
                    <a:lnTo>
                      <a:pt x="8299" y="14008"/>
                    </a:lnTo>
                    <a:cubicBezTo>
                      <a:pt x="7504" y="13168"/>
                      <a:pt x="6790" y="12252"/>
                      <a:pt x="6176" y="11344"/>
                    </a:cubicBezTo>
                    <a:cubicBezTo>
                      <a:pt x="6414" y="10078"/>
                      <a:pt x="6715" y="8825"/>
                      <a:pt x="7082" y="7592"/>
                    </a:cubicBezTo>
                    <a:cubicBezTo>
                      <a:pt x="7169" y="7295"/>
                      <a:pt x="7270" y="6969"/>
                      <a:pt x="7385" y="6624"/>
                    </a:cubicBezTo>
                    <a:cubicBezTo>
                      <a:pt x="7596" y="6548"/>
                      <a:pt x="7797" y="6475"/>
                      <a:pt x="7982" y="6411"/>
                    </a:cubicBezTo>
                    <a:cubicBezTo>
                      <a:pt x="8760" y="6140"/>
                      <a:pt x="9729" y="5827"/>
                      <a:pt x="10767" y="5584"/>
                    </a:cubicBezTo>
                    <a:close/>
                    <a:moveTo>
                      <a:pt x="6103" y="11745"/>
                    </a:moveTo>
                    <a:cubicBezTo>
                      <a:pt x="6680" y="12566"/>
                      <a:pt x="7319" y="13342"/>
                      <a:pt x="8014" y="14066"/>
                    </a:cubicBezTo>
                    <a:cubicBezTo>
                      <a:pt x="7298" y="14209"/>
                      <a:pt x="6573" y="14303"/>
                      <a:pt x="5845" y="14348"/>
                    </a:cubicBezTo>
                    <a:lnTo>
                      <a:pt x="5813" y="14350"/>
                    </a:lnTo>
                    <a:cubicBezTo>
                      <a:pt x="5848" y="13546"/>
                      <a:pt x="5933" y="12746"/>
                      <a:pt x="6063" y="11952"/>
                    </a:cubicBezTo>
                    <a:lnTo>
                      <a:pt x="6065" y="11952"/>
                    </a:lnTo>
                    <a:cubicBezTo>
                      <a:pt x="6076" y="11884"/>
                      <a:pt x="6090" y="11815"/>
                      <a:pt x="6103" y="11745"/>
                    </a:cubicBezTo>
                    <a:close/>
                    <a:moveTo>
                      <a:pt x="3977" y="8164"/>
                    </a:moveTo>
                    <a:cubicBezTo>
                      <a:pt x="4548" y="9334"/>
                      <a:pt x="5206" y="10394"/>
                      <a:pt x="5687" y="11132"/>
                    </a:cubicBezTo>
                    <a:cubicBezTo>
                      <a:pt x="5748" y="11227"/>
                      <a:pt x="5813" y="11318"/>
                      <a:pt x="5877" y="11411"/>
                    </a:cubicBezTo>
                    <a:cubicBezTo>
                      <a:pt x="5724" y="12257"/>
                      <a:pt x="5619" y="13111"/>
                      <a:pt x="5563" y="13969"/>
                    </a:cubicBezTo>
                    <a:cubicBezTo>
                      <a:pt x="5555" y="14090"/>
                      <a:pt x="5545" y="14224"/>
                      <a:pt x="5536" y="14362"/>
                    </a:cubicBezTo>
                    <a:cubicBezTo>
                      <a:pt x="5339" y="14370"/>
                      <a:pt x="5126" y="14375"/>
                      <a:pt x="4901" y="14375"/>
                    </a:cubicBezTo>
                    <a:cubicBezTo>
                      <a:pt x="3284" y="14375"/>
                      <a:pt x="1081" y="14117"/>
                      <a:pt x="338" y="12791"/>
                    </a:cubicBezTo>
                    <a:cubicBezTo>
                      <a:pt x="206" y="10842"/>
                      <a:pt x="1972" y="9292"/>
                      <a:pt x="3977" y="8164"/>
                    </a:cubicBezTo>
                    <a:close/>
                    <a:moveTo>
                      <a:pt x="10916" y="13594"/>
                    </a:moveTo>
                    <a:cubicBezTo>
                      <a:pt x="10634" y="14265"/>
                      <a:pt x="10317" y="14937"/>
                      <a:pt x="9965" y="15541"/>
                    </a:cubicBezTo>
                    <a:lnTo>
                      <a:pt x="9965" y="15541"/>
                    </a:lnTo>
                    <a:cubicBezTo>
                      <a:pt x="9465" y="15146"/>
                      <a:pt x="8991" y="14719"/>
                      <a:pt x="8546" y="14263"/>
                    </a:cubicBezTo>
                    <a:cubicBezTo>
                      <a:pt x="9026" y="14155"/>
                      <a:pt x="9503" y="14032"/>
                      <a:pt x="9970" y="13895"/>
                    </a:cubicBezTo>
                    <a:cubicBezTo>
                      <a:pt x="10287" y="13803"/>
                      <a:pt x="10602" y="13701"/>
                      <a:pt x="10916" y="13594"/>
                    </a:cubicBezTo>
                    <a:close/>
                    <a:moveTo>
                      <a:pt x="14550" y="11897"/>
                    </a:moveTo>
                    <a:cubicBezTo>
                      <a:pt x="14574" y="11944"/>
                      <a:pt x="14601" y="11991"/>
                      <a:pt x="14625" y="12038"/>
                    </a:cubicBezTo>
                    <a:lnTo>
                      <a:pt x="14627" y="12038"/>
                    </a:lnTo>
                    <a:cubicBezTo>
                      <a:pt x="15116" y="12992"/>
                      <a:pt x="15648" y="14037"/>
                      <a:pt x="15578" y="15143"/>
                    </a:cubicBezTo>
                    <a:cubicBezTo>
                      <a:pt x="15493" y="16474"/>
                      <a:pt x="14512" y="17167"/>
                      <a:pt x="13396" y="17167"/>
                    </a:cubicBezTo>
                    <a:cubicBezTo>
                      <a:pt x="13009" y="17167"/>
                      <a:pt x="12605" y="17083"/>
                      <a:pt x="12217" y="16914"/>
                    </a:cubicBezTo>
                    <a:cubicBezTo>
                      <a:pt x="11516" y="16606"/>
                      <a:pt x="10845" y="16198"/>
                      <a:pt x="10207" y="15723"/>
                    </a:cubicBezTo>
                    <a:cubicBezTo>
                      <a:pt x="10617" y="15001"/>
                      <a:pt x="10971" y="14206"/>
                      <a:pt x="11262" y="13475"/>
                    </a:cubicBezTo>
                    <a:cubicBezTo>
                      <a:pt x="12410" y="13063"/>
                      <a:pt x="13522" y="12549"/>
                      <a:pt x="14550" y="11897"/>
                    </a:cubicBezTo>
                    <a:close/>
                    <a:moveTo>
                      <a:pt x="8263" y="14324"/>
                    </a:moveTo>
                    <a:cubicBezTo>
                      <a:pt x="8744" y="14807"/>
                      <a:pt x="9252" y="15260"/>
                      <a:pt x="9785" y="15684"/>
                    </a:cubicBezTo>
                    <a:cubicBezTo>
                      <a:pt x="9805" y="15701"/>
                      <a:pt x="9829" y="15720"/>
                      <a:pt x="9852" y="15738"/>
                    </a:cubicBezTo>
                    <a:cubicBezTo>
                      <a:pt x="9123" y="16937"/>
                      <a:pt x="8258" y="17826"/>
                      <a:pt x="7287" y="17826"/>
                    </a:cubicBezTo>
                    <a:cubicBezTo>
                      <a:pt x="7089" y="17826"/>
                      <a:pt x="6886" y="17789"/>
                      <a:pt x="6678" y="17709"/>
                    </a:cubicBezTo>
                    <a:cubicBezTo>
                      <a:pt x="6164" y="17351"/>
                      <a:pt x="5880" y="16584"/>
                      <a:pt x="5829" y="16031"/>
                    </a:cubicBezTo>
                    <a:cubicBezTo>
                      <a:pt x="5789" y="15605"/>
                      <a:pt x="5791" y="15170"/>
                      <a:pt x="5797" y="14742"/>
                    </a:cubicBezTo>
                    <a:cubicBezTo>
                      <a:pt x="5797" y="14713"/>
                      <a:pt x="5800" y="14683"/>
                      <a:pt x="5802" y="14654"/>
                    </a:cubicBezTo>
                    <a:cubicBezTo>
                      <a:pt x="6627" y="14612"/>
                      <a:pt x="7451" y="14495"/>
                      <a:pt x="8263" y="14324"/>
                    </a:cubicBezTo>
                    <a:close/>
                    <a:moveTo>
                      <a:pt x="12692" y="1"/>
                    </a:moveTo>
                    <a:cubicBezTo>
                      <a:pt x="11076" y="1"/>
                      <a:pt x="9812" y="1188"/>
                      <a:pt x="8856" y="2700"/>
                    </a:cubicBezTo>
                    <a:cubicBezTo>
                      <a:pt x="7788" y="1621"/>
                      <a:pt x="6575" y="835"/>
                      <a:pt x="5254" y="835"/>
                    </a:cubicBezTo>
                    <a:cubicBezTo>
                      <a:pt x="4777" y="835"/>
                      <a:pt x="4286" y="938"/>
                      <a:pt x="3783" y="1166"/>
                    </a:cubicBezTo>
                    <a:cubicBezTo>
                      <a:pt x="3708" y="1201"/>
                      <a:pt x="3703" y="1269"/>
                      <a:pt x="3733" y="1325"/>
                    </a:cubicBezTo>
                    <a:cubicBezTo>
                      <a:pt x="3166" y="1714"/>
                      <a:pt x="2711" y="2421"/>
                      <a:pt x="2705" y="3100"/>
                    </a:cubicBezTo>
                    <a:cubicBezTo>
                      <a:pt x="2705" y="3112"/>
                      <a:pt x="2707" y="3121"/>
                      <a:pt x="2713" y="3131"/>
                    </a:cubicBezTo>
                    <a:cubicBezTo>
                      <a:pt x="2668" y="3351"/>
                      <a:pt x="2670" y="3575"/>
                      <a:pt x="2716" y="3794"/>
                    </a:cubicBezTo>
                    <a:cubicBezTo>
                      <a:pt x="2721" y="3904"/>
                      <a:pt x="2734" y="4014"/>
                      <a:pt x="2755" y="4122"/>
                    </a:cubicBezTo>
                    <a:cubicBezTo>
                      <a:pt x="2807" y="5356"/>
                      <a:pt x="3290" y="6726"/>
                      <a:pt x="3888" y="7981"/>
                    </a:cubicBezTo>
                    <a:cubicBezTo>
                      <a:pt x="3252" y="8362"/>
                      <a:pt x="2638" y="8778"/>
                      <a:pt x="2048" y="9227"/>
                    </a:cubicBezTo>
                    <a:cubicBezTo>
                      <a:pt x="997" y="10033"/>
                      <a:pt x="0" y="11030"/>
                      <a:pt x="85" y="12376"/>
                    </a:cubicBezTo>
                    <a:cubicBezTo>
                      <a:pt x="63" y="12383"/>
                      <a:pt x="48" y="12405"/>
                      <a:pt x="50" y="12429"/>
                    </a:cubicBezTo>
                    <a:cubicBezTo>
                      <a:pt x="160" y="13945"/>
                      <a:pt x="2160" y="14342"/>
                      <a:pt x="3379" y="14536"/>
                    </a:cubicBezTo>
                    <a:cubicBezTo>
                      <a:pt x="3965" y="14627"/>
                      <a:pt x="4557" y="14672"/>
                      <a:pt x="5150" y="14672"/>
                    </a:cubicBezTo>
                    <a:cubicBezTo>
                      <a:pt x="5272" y="14672"/>
                      <a:pt x="5393" y="14670"/>
                      <a:pt x="5515" y="14667"/>
                    </a:cubicBezTo>
                    <a:lnTo>
                      <a:pt x="5515" y="14667"/>
                    </a:lnTo>
                    <a:cubicBezTo>
                      <a:pt x="5432" y="16013"/>
                      <a:pt x="5445" y="17786"/>
                      <a:pt x="6943" y="18055"/>
                    </a:cubicBezTo>
                    <a:cubicBezTo>
                      <a:pt x="6949" y="18056"/>
                      <a:pt x="6955" y="18057"/>
                      <a:pt x="6961" y="18057"/>
                    </a:cubicBezTo>
                    <a:cubicBezTo>
                      <a:pt x="6974" y="18057"/>
                      <a:pt x="6987" y="18054"/>
                      <a:pt x="6999" y="18049"/>
                    </a:cubicBezTo>
                    <a:cubicBezTo>
                      <a:pt x="7149" y="18089"/>
                      <a:pt x="7296" y="18107"/>
                      <a:pt x="7441" y="18107"/>
                    </a:cubicBezTo>
                    <a:cubicBezTo>
                      <a:pt x="8471" y="18107"/>
                      <a:pt x="9362" y="17146"/>
                      <a:pt x="10089" y="15924"/>
                    </a:cubicBezTo>
                    <a:cubicBezTo>
                      <a:pt x="11034" y="16665"/>
                      <a:pt x="12308" y="17578"/>
                      <a:pt x="13543" y="17578"/>
                    </a:cubicBezTo>
                    <a:cubicBezTo>
                      <a:pt x="13850" y="17578"/>
                      <a:pt x="14155" y="17521"/>
                      <a:pt x="14451" y="17392"/>
                    </a:cubicBezTo>
                    <a:cubicBezTo>
                      <a:pt x="16641" y="16436"/>
                      <a:pt x="16021" y="13962"/>
                      <a:pt x="14880" y="11683"/>
                    </a:cubicBezTo>
                    <a:cubicBezTo>
                      <a:pt x="15063" y="11559"/>
                      <a:pt x="15245" y="11431"/>
                      <a:pt x="15424" y="11297"/>
                    </a:cubicBezTo>
                    <a:cubicBezTo>
                      <a:pt x="16729" y="10306"/>
                      <a:pt x="18377" y="8790"/>
                      <a:pt x="18291" y="7008"/>
                    </a:cubicBezTo>
                    <a:cubicBezTo>
                      <a:pt x="18289" y="6954"/>
                      <a:pt x="18257" y="6905"/>
                      <a:pt x="18208" y="6881"/>
                    </a:cubicBezTo>
                    <a:cubicBezTo>
                      <a:pt x="17479" y="5324"/>
                      <a:pt x="15869" y="4812"/>
                      <a:pt x="14066" y="4812"/>
                    </a:cubicBezTo>
                    <a:cubicBezTo>
                      <a:pt x="13964" y="4812"/>
                      <a:pt x="13862" y="4814"/>
                      <a:pt x="13760" y="4817"/>
                    </a:cubicBezTo>
                    <a:cubicBezTo>
                      <a:pt x="13782" y="4680"/>
                      <a:pt x="13808" y="4543"/>
                      <a:pt x="13830" y="4406"/>
                    </a:cubicBezTo>
                    <a:cubicBezTo>
                      <a:pt x="14026" y="3131"/>
                      <a:pt x="14553" y="1089"/>
                      <a:pt x="13436" y="115"/>
                    </a:cubicBezTo>
                    <a:cubicBezTo>
                      <a:pt x="13409" y="93"/>
                      <a:pt x="13376" y="80"/>
                      <a:pt x="13339" y="80"/>
                    </a:cubicBezTo>
                    <a:cubicBezTo>
                      <a:pt x="13325" y="66"/>
                      <a:pt x="13305" y="58"/>
                      <a:pt x="13286" y="53"/>
                    </a:cubicBezTo>
                    <a:cubicBezTo>
                      <a:pt x="13083" y="18"/>
                      <a:pt x="12885" y="1"/>
                      <a:pt x="1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02875" y="3211950"/>
                <a:ext cx="270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72" extrusionOk="0">
                    <a:moveTo>
                      <a:pt x="1020" y="1"/>
                    </a:moveTo>
                    <a:cubicBezTo>
                      <a:pt x="1013" y="1"/>
                      <a:pt x="1006" y="3"/>
                      <a:pt x="999" y="8"/>
                    </a:cubicBezTo>
                    <a:cubicBezTo>
                      <a:pt x="826" y="142"/>
                      <a:pt x="653" y="275"/>
                      <a:pt x="484" y="413"/>
                    </a:cubicBezTo>
                    <a:cubicBezTo>
                      <a:pt x="324" y="544"/>
                      <a:pt x="120" y="673"/>
                      <a:pt x="7" y="847"/>
                    </a:cubicBezTo>
                    <a:cubicBezTo>
                      <a:pt x="0" y="857"/>
                      <a:pt x="9" y="871"/>
                      <a:pt x="19" y="871"/>
                    </a:cubicBezTo>
                    <a:cubicBezTo>
                      <a:pt x="21" y="871"/>
                      <a:pt x="22" y="871"/>
                      <a:pt x="23" y="871"/>
                    </a:cubicBezTo>
                    <a:cubicBezTo>
                      <a:pt x="200" y="801"/>
                      <a:pt x="352" y="651"/>
                      <a:pt x="498" y="534"/>
                    </a:cubicBezTo>
                    <a:cubicBezTo>
                      <a:pt x="686" y="386"/>
                      <a:pt x="868" y="232"/>
                      <a:pt x="1051" y="77"/>
                    </a:cubicBezTo>
                    <a:cubicBezTo>
                      <a:pt x="1081" y="51"/>
                      <a:pt x="1053" y="1"/>
                      <a:pt x="10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918525" y="3235650"/>
                <a:ext cx="290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9" extrusionOk="0">
                    <a:moveTo>
                      <a:pt x="1104" y="0"/>
                    </a:moveTo>
                    <a:cubicBezTo>
                      <a:pt x="1097" y="0"/>
                      <a:pt x="1089" y="2"/>
                      <a:pt x="1082" y="7"/>
                    </a:cubicBezTo>
                    <a:cubicBezTo>
                      <a:pt x="731" y="224"/>
                      <a:pt x="371" y="434"/>
                      <a:pt x="35" y="675"/>
                    </a:cubicBezTo>
                    <a:cubicBezTo>
                      <a:pt x="1" y="699"/>
                      <a:pt x="21" y="749"/>
                      <a:pt x="55" y="749"/>
                    </a:cubicBezTo>
                    <a:cubicBezTo>
                      <a:pt x="61" y="749"/>
                      <a:pt x="68" y="747"/>
                      <a:pt x="75" y="743"/>
                    </a:cubicBezTo>
                    <a:cubicBezTo>
                      <a:pt x="435" y="539"/>
                      <a:pt x="777" y="305"/>
                      <a:pt x="1123" y="77"/>
                    </a:cubicBezTo>
                    <a:cubicBezTo>
                      <a:pt x="1161" y="53"/>
                      <a:pt x="1139" y="0"/>
                      <a:pt x="1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;p2"/>
          <p:cNvGrpSpPr/>
          <p:nvPr/>
        </p:nvGrpSpPr>
        <p:grpSpPr>
          <a:xfrm>
            <a:off x="6348550" y="169277"/>
            <a:ext cx="1726750" cy="186391"/>
            <a:chOff x="6348550" y="169277"/>
            <a:chExt cx="1726750" cy="186391"/>
          </a:xfrm>
        </p:grpSpPr>
        <p:sp>
          <p:nvSpPr>
            <p:cNvPr id="20" name="Google Shape;20;p2"/>
            <p:cNvSpPr/>
            <p:nvPr/>
          </p:nvSpPr>
          <p:spPr>
            <a:xfrm>
              <a:off x="6523050" y="169277"/>
              <a:ext cx="1552250" cy="29125"/>
            </a:xfrm>
            <a:custGeom>
              <a:avLst/>
              <a:gdLst/>
              <a:ahLst/>
              <a:cxnLst/>
              <a:rect l="l" t="t" r="r" b="b"/>
              <a:pathLst>
                <a:path w="62090" h="1165" extrusionOk="0">
                  <a:moveTo>
                    <a:pt x="0" y="1165"/>
                  </a:moveTo>
                  <a:cubicBezTo>
                    <a:pt x="13442" y="267"/>
                    <a:pt x="26942" y="797"/>
                    <a:pt x="40414" y="797"/>
                  </a:cubicBezTo>
                  <a:cubicBezTo>
                    <a:pt x="47640" y="797"/>
                    <a:pt x="55236" y="-1124"/>
                    <a:pt x="62090" y="116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6348550" y="322643"/>
              <a:ext cx="1653275" cy="33025"/>
            </a:xfrm>
            <a:custGeom>
              <a:avLst/>
              <a:gdLst/>
              <a:ahLst/>
              <a:cxnLst/>
              <a:rect l="l" t="t" r="r" b="b"/>
              <a:pathLst>
                <a:path w="66131" h="1321" extrusionOk="0">
                  <a:moveTo>
                    <a:pt x="0" y="1321"/>
                  </a:moveTo>
                  <a:cubicBezTo>
                    <a:pt x="8364" y="-1069"/>
                    <a:pt x="17387" y="586"/>
                    <a:pt x="26085" y="586"/>
                  </a:cubicBezTo>
                  <a:cubicBezTo>
                    <a:pt x="39434" y="586"/>
                    <a:pt x="52782" y="586"/>
                    <a:pt x="66131" y="58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23" name="Google Shape;23;p2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2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2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4721579" y="3214074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720000" y="2324700"/>
            <a:ext cx="35712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4721575" y="2652300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720000" y="1762925"/>
            <a:ext cx="3571200" cy="4965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2" name="Google Shape;62;p5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63" name="Google Shape;63;p5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5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5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5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7" name="Google Shape;67;p5"/>
          <p:cNvSpPr/>
          <p:nvPr/>
        </p:nvSpPr>
        <p:spPr>
          <a:xfrm>
            <a:off x="405500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379170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ubTitle" idx="1"/>
          </p:nvPr>
        </p:nvSpPr>
        <p:spPr>
          <a:xfrm>
            <a:off x="720000" y="1708575"/>
            <a:ext cx="3791700" cy="27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Dela Gothic One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 flipH="1">
            <a:off x="7041911" y="4671817"/>
            <a:ext cx="1506300" cy="205983"/>
            <a:chOff x="65575" y="4697430"/>
            <a:chExt cx="1506300" cy="205983"/>
          </a:xfrm>
        </p:grpSpPr>
        <p:sp>
          <p:nvSpPr>
            <p:cNvPr id="246" name="Google Shape;246;p18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8" name="Google Shape;248;p18"/>
          <p:cNvSpPr/>
          <p:nvPr/>
        </p:nvSpPr>
        <p:spPr>
          <a:xfrm>
            <a:off x="1279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>
            <a:spLocks noGrp="1"/>
          </p:cNvSpPr>
          <p:nvPr>
            <p:ph type="pic" idx="2"/>
          </p:nvPr>
        </p:nvSpPr>
        <p:spPr>
          <a:xfrm>
            <a:off x="5324300" y="978150"/>
            <a:ext cx="2800200" cy="318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247650" dir="18900000" algn="bl" rotWithShape="0">
              <a:schemeClr val="dk2"/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SECTION_TITLE_AND_DESCRIPTION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720000" y="1662675"/>
            <a:ext cx="5463300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flipH="1">
            <a:off x="299486" y="4671817"/>
            <a:ext cx="1506300" cy="205983"/>
            <a:chOff x="65575" y="4697430"/>
            <a:chExt cx="1506300" cy="205983"/>
          </a:xfrm>
        </p:grpSpPr>
        <p:sp>
          <p:nvSpPr>
            <p:cNvPr id="268" name="Google Shape;268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9" name="Google Shape;269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0" name="Google Shape;270;p2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 flipH="1">
            <a:off x="7559300" y="3544038"/>
            <a:ext cx="1506300" cy="1469575"/>
            <a:chOff x="65575" y="3544038"/>
            <a:chExt cx="1506300" cy="1469575"/>
          </a:xfrm>
        </p:grpSpPr>
        <p:sp>
          <p:nvSpPr>
            <p:cNvPr id="273" name="Google Shape;273;p20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20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5" name="Google Shape;275;p20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0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subTitle" idx="1"/>
          </p:nvPr>
        </p:nvSpPr>
        <p:spPr>
          <a:xfrm>
            <a:off x="937700" y="2707664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subTitle" idx="2"/>
          </p:nvPr>
        </p:nvSpPr>
        <p:spPr>
          <a:xfrm>
            <a:off x="3484459" y="3216164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subTitle" idx="3"/>
          </p:nvPr>
        </p:nvSpPr>
        <p:spPr>
          <a:xfrm>
            <a:off x="6031150" y="3737489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4"/>
          </p:nvPr>
        </p:nvSpPr>
        <p:spPr>
          <a:xfrm>
            <a:off x="937625" y="2079900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5"/>
          </p:nvPr>
        </p:nvSpPr>
        <p:spPr>
          <a:xfrm>
            <a:off x="3484384" y="2594813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6"/>
          </p:nvPr>
        </p:nvSpPr>
        <p:spPr>
          <a:xfrm>
            <a:off x="6031075" y="3109725"/>
            <a:ext cx="2175300" cy="5727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6" name="Google Shape;346;p24"/>
          <p:cNvSpPr/>
          <p:nvPr/>
        </p:nvSpPr>
        <p:spPr>
          <a:xfrm rot="-5400000">
            <a:off x="176450" y="33200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24"/>
          <p:cNvGrpSpPr/>
          <p:nvPr/>
        </p:nvGrpSpPr>
        <p:grpSpPr>
          <a:xfrm>
            <a:off x="40710" y="3866068"/>
            <a:ext cx="1142972" cy="1107488"/>
            <a:chOff x="141735" y="3866068"/>
            <a:chExt cx="1142972" cy="1107488"/>
          </a:xfrm>
        </p:grpSpPr>
        <p:grpSp>
          <p:nvGrpSpPr>
            <p:cNvPr id="348" name="Google Shape;348;p24"/>
            <p:cNvGrpSpPr/>
            <p:nvPr/>
          </p:nvGrpSpPr>
          <p:grpSpPr>
            <a:xfrm>
              <a:off x="184727" y="3984700"/>
              <a:ext cx="752023" cy="983762"/>
              <a:chOff x="184727" y="3984700"/>
              <a:chExt cx="752023" cy="983762"/>
            </a:xfrm>
          </p:grpSpPr>
          <p:sp>
            <p:nvSpPr>
              <p:cNvPr id="349" name="Google Shape;349;p24"/>
              <p:cNvSpPr/>
              <p:nvPr/>
            </p:nvSpPr>
            <p:spPr>
              <a:xfrm>
                <a:off x="515250" y="3984700"/>
                <a:ext cx="342600" cy="356100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 rot="-2700000">
                <a:off x="268079" y="4097418"/>
                <a:ext cx="361897" cy="385656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 rot="9521876">
                <a:off x="651254" y="4305468"/>
                <a:ext cx="172592" cy="65398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24"/>
            <p:cNvGrpSpPr/>
            <p:nvPr/>
          </p:nvGrpSpPr>
          <p:grpSpPr>
            <a:xfrm rot="-3055210">
              <a:off x="374077" y="3959032"/>
              <a:ext cx="678289" cy="921560"/>
              <a:chOff x="6747250" y="4856800"/>
              <a:chExt cx="456150" cy="619750"/>
            </a:xfrm>
          </p:grpSpPr>
          <p:sp>
            <p:nvSpPr>
              <p:cNvPr id="353" name="Google Shape;353;p24"/>
              <p:cNvSpPr/>
              <p:nvPr/>
            </p:nvSpPr>
            <p:spPr>
              <a:xfrm>
                <a:off x="6747250" y="4856800"/>
                <a:ext cx="456150" cy="619750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24790" extrusionOk="0">
                    <a:moveTo>
                      <a:pt x="7537" y="264"/>
                    </a:moveTo>
                    <a:cubicBezTo>
                      <a:pt x="8123" y="264"/>
                      <a:pt x="8693" y="375"/>
                      <a:pt x="9190" y="611"/>
                    </a:cubicBezTo>
                    <a:cubicBezTo>
                      <a:pt x="11367" y="1642"/>
                      <a:pt x="11077" y="3986"/>
                      <a:pt x="10438" y="5907"/>
                    </a:cubicBezTo>
                    <a:cubicBezTo>
                      <a:pt x="9196" y="7963"/>
                      <a:pt x="8095" y="10519"/>
                      <a:pt x="5984" y="10519"/>
                    </a:cubicBezTo>
                    <a:cubicBezTo>
                      <a:pt x="5811" y="10519"/>
                      <a:pt x="5630" y="10501"/>
                      <a:pt x="5443" y="10465"/>
                    </a:cubicBezTo>
                    <a:cubicBezTo>
                      <a:pt x="5480" y="10307"/>
                      <a:pt x="5502" y="10146"/>
                      <a:pt x="5511" y="9985"/>
                    </a:cubicBezTo>
                    <a:cubicBezTo>
                      <a:pt x="5827" y="9587"/>
                      <a:pt x="6112" y="9168"/>
                      <a:pt x="6437" y="8777"/>
                    </a:cubicBezTo>
                    <a:cubicBezTo>
                      <a:pt x="6469" y="8740"/>
                      <a:pt x="6436" y="8690"/>
                      <a:pt x="6400" y="8690"/>
                    </a:cubicBezTo>
                    <a:cubicBezTo>
                      <a:pt x="6389" y="8690"/>
                      <a:pt x="6377" y="8694"/>
                      <a:pt x="6367" y="8706"/>
                    </a:cubicBezTo>
                    <a:cubicBezTo>
                      <a:pt x="6055" y="9053"/>
                      <a:pt x="5747" y="9432"/>
                      <a:pt x="5516" y="9844"/>
                    </a:cubicBezTo>
                    <a:cubicBezTo>
                      <a:pt x="5524" y="9424"/>
                      <a:pt x="5443" y="9023"/>
                      <a:pt x="5311" y="8631"/>
                    </a:cubicBezTo>
                    <a:cubicBezTo>
                      <a:pt x="5408" y="8510"/>
                      <a:pt x="5519" y="8395"/>
                      <a:pt x="5594" y="8296"/>
                    </a:cubicBezTo>
                    <a:cubicBezTo>
                      <a:pt x="5727" y="8125"/>
                      <a:pt x="5854" y="7952"/>
                      <a:pt x="5980" y="7775"/>
                    </a:cubicBezTo>
                    <a:cubicBezTo>
                      <a:pt x="6004" y="7741"/>
                      <a:pt x="5969" y="7701"/>
                      <a:pt x="5935" y="7701"/>
                    </a:cubicBezTo>
                    <a:cubicBezTo>
                      <a:pt x="5924" y="7701"/>
                      <a:pt x="5913" y="7705"/>
                      <a:pt x="5905" y="7716"/>
                    </a:cubicBezTo>
                    <a:cubicBezTo>
                      <a:pt x="5730" y="7937"/>
                      <a:pt x="5561" y="8162"/>
                      <a:pt x="5393" y="8388"/>
                    </a:cubicBezTo>
                    <a:cubicBezTo>
                      <a:pt x="5360" y="8435"/>
                      <a:pt x="5319" y="8484"/>
                      <a:pt x="5277" y="8535"/>
                    </a:cubicBezTo>
                    <a:cubicBezTo>
                      <a:pt x="5161" y="8213"/>
                      <a:pt x="5011" y="7898"/>
                      <a:pt x="4847" y="7584"/>
                    </a:cubicBezTo>
                    <a:cubicBezTo>
                      <a:pt x="4939" y="7439"/>
                      <a:pt x="5056" y="7308"/>
                      <a:pt x="5191" y="7201"/>
                    </a:cubicBezTo>
                    <a:cubicBezTo>
                      <a:pt x="5219" y="7179"/>
                      <a:pt x="5194" y="7136"/>
                      <a:pt x="5165" y="7136"/>
                    </a:cubicBezTo>
                    <a:cubicBezTo>
                      <a:pt x="5159" y="7136"/>
                      <a:pt x="5152" y="7138"/>
                      <a:pt x="5146" y="7142"/>
                    </a:cubicBezTo>
                    <a:cubicBezTo>
                      <a:pt x="5008" y="7233"/>
                      <a:pt x="4888" y="7352"/>
                      <a:pt x="4796" y="7491"/>
                    </a:cubicBezTo>
                    <a:cubicBezTo>
                      <a:pt x="4633" y="7187"/>
                      <a:pt x="4458" y="6884"/>
                      <a:pt x="4286" y="6579"/>
                    </a:cubicBezTo>
                    <a:cubicBezTo>
                      <a:pt x="4377" y="6339"/>
                      <a:pt x="4507" y="6114"/>
                      <a:pt x="4675" y="5918"/>
                    </a:cubicBezTo>
                    <a:cubicBezTo>
                      <a:pt x="4706" y="5880"/>
                      <a:pt x="4674" y="5831"/>
                      <a:pt x="4638" y="5831"/>
                    </a:cubicBezTo>
                    <a:cubicBezTo>
                      <a:pt x="4627" y="5831"/>
                      <a:pt x="4615" y="5836"/>
                      <a:pt x="4605" y="5846"/>
                    </a:cubicBezTo>
                    <a:cubicBezTo>
                      <a:pt x="4432" y="6023"/>
                      <a:pt x="4302" y="6237"/>
                      <a:pt x="4225" y="6473"/>
                    </a:cubicBezTo>
                    <a:cubicBezTo>
                      <a:pt x="4026" y="6117"/>
                      <a:pt x="3840" y="5760"/>
                      <a:pt x="3687" y="5394"/>
                    </a:cubicBezTo>
                    <a:cubicBezTo>
                      <a:pt x="3887" y="5140"/>
                      <a:pt x="4069" y="4868"/>
                      <a:pt x="4281" y="4619"/>
                    </a:cubicBezTo>
                    <a:cubicBezTo>
                      <a:pt x="4305" y="4591"/>
                      <a:pt x="4281" y="4553"/>
                      <a:pt x="4253" y="4553"/>
                    </a:cubicBezTo>
                    <a:cubicBezTo>
                      <a:pt x="4244" y="4553"/>
                      <a:pt x="4235" y="4556"/>
                      <a:pt x="4227" y="4565"/>
                    </a:cubicBezTo>
                    <a:cubicBezTo>
                      <a:pt x="4023" y="4788"/>
                      <a:pt x="3808" y="5032"/>
                      <a:pt x="3645" y="5298"/>
                    </a:cubicBezTo>
                    <a:cubicBezTo>
                      <a:pt x="3497" y="4925"/>
                      <a:pt x="3392" y="4543"/>
                      <a:pt x="3353" y="4146"/>
                    </a:cubicBezTo>
                    <a:cubicBezTo>
                      <a:pt x="3792" y="3703"/>
                      <a:pt x="4217" y="3244"/>
                      <a:pt x="4628" y="2775"/>
                    </a:cubicBezTo>
                    <a:cubicBezTo>
                      <a:pt x="4660" y="2738"/>
                      <a:pt x="4628" y="2690"/>
                      <a:pt x="4592" y="2690"/>
                    </a:cubicBezTo>
                    <a:cubicBezTo>
                      <a:pt x="4581" y="2690"/>
                      <a:pt x="4570" y="2694"/>
                      <a:pt x="4560" y="2705"/>
                    </a:cubicBezTo>
                    <a:cubicBezTo>
                      <a:pt x="4142" y="3145"/>
                      <a:pt x="3738" y="3596"/>
                      <a:pt x="3345" y="4060"/>
                    </a:cubicBezTo>
                    <a:cubicBezTo>
                      <a:pt x="3309" y="3566"/>
                      <a:pt x="3377" y="3051"/>
                      <a:pt x="3615" y="2503"/>
                    </a:cubicBezTo>
                    <a:cubicBezTo>
                      <a:pt x="4223" y="1097"/>
                      <a:pt x="5935" y="264"/>
                      <a:pt x="7537" y="264"/>
                    </a:cubicBezTo>
                    <a:close/>
                    <a:moveTo>
                      <a:pt x="13977" y="3538"/>
                    </a:moveTo>
                    <a:cubicBezTo>
                      <a:pt x="16100" y="3538"/>
                      <a:pt x="18135" y="5771"/>
                      <a:pt x="17462" y="8066"/>
                    </a:cubicBezTo>
                    <a:cubicBezTo>
                      <a:pt x="16854" y="10142"/>
                      <a:pt x="15154" y="10737"/>
                      <a:pt x="13324" y="10737"/>
                    </a:cubicBezTo>
                    <a:cubicBezTo>
                      <a:pt x="12226" y="10737"/>
                      <a:pt x="11080" y="10523"/>
                      <a:pt x="10095" y="10287"/>
                    </a:cubicBezTo>
                    <a:lnTo>
                      <a:pt x="10095" y="10288"/>
                    </a:lnTo>
                    <a:cubicBezTo>
                      <a:pt x="10085" y="10285"/>
                      <a:pt x="10074" y="10284"/>
                      <a:pt x="10063" y="10284"/>
                    </a:cubicBezTo>
                    <a:cubicBezTo>
                      <a:pt x="10040" y="10284"/>
                      <a:pt x="10017" y="10291"/>
                      <a:pt x="9996" y="10303"/>
                    </a:cubicBezTo>
                    <a:cubicBezTo>
                      <a:pt x="9971" y="10306"/>
                      <a:pt x="9945" y="10319"/>
                      <a:pt x="9928" y="10339"/>
                    </a:cubicBezTo>
                    <a:cubicBezTo>
                      <a:pt x="7964" y="12411"/>
                      <a:pt x="6267" y="14695"/>
                      <a:pt x="4740" y="17103"/>
                    </a:cubicBezTo>
                    <a:cubicBezTo>
                      <a:pt x="3977" y="18305"/>
                      <a:pt x="3255" y="19534"/>
                      <a:pt x="2553" y="20771"/>
                    </a:cubicBezTo>
                    <a:cubicBezTo>
                      <a:pt x="1905" y="21913"/>
                      <a:pt x="1323" y="23601"/>
                      <a:pt x="322" y="24505"/>
                    </a:cubicBezTo>
                    <a:cubicBezTo>
                      <a:pt x="1858" y="19843"/>
                      <a:pt x="3733" y="15258"/>
                      <a:pt x="5148" y="10564"/>
                    </a:cubicBezTo>
                    <a:cubicBezTo>
                      <a:pt x="5511" y="10709"/>
                      <a:pt x="5851" y="10775"/>
                      <a:pt x="6171" y="10775"/>
                    </a:cubicBezTo>
                    <a:cubicBezTo>
                      <a:pt x="8927" y="10775"/>
                      <a:pt x="10233" y="5889"/>
                      <a:pt x="11938" y="4348"/>
                    </a:cubicBezTo>
                    <a:cubicBezTo>
                      <a:pt x="12564" y="3782"/>
                      <a:pt x="13275" y="3538"/>
                      <a:pt x="13977" y="3538"/>
                    </a:cubicBezTo>
                    <a:close/>
                    <a:moveTo>
                      <a:pt x="7664" y="1"/>
                    </a:moveTo>
                    <a:cubicBezTo>
                      <a:pt x="7024" y="1"/>
                      <a:pt x="6376" y="120"/>
                      <a:pt x="5789" y="321"/>
                    </a:cubicBezTo>
                    <a:cubicBezTo>
                      <a:pt x="4327" y="821"/>
                      <a:pt x="3264" y="1852"/>
                      <a:pt x="3114" y="3435"/>
                    </a:cubicBezTo>
                    <a:cubicBezTo>
                      <a:pt x="2961" y="5061"/>
                      <a:pt x="3965" y="6393"/>
                      <a:pt x="4662" y="7767"/>
                    </a:cubicBezTo>
                    <a:cubicBezTo>
                      <a:pt x="4643" y="7813"/>
                      <a:pt x="4627" y="7859"/>
                      <a:pt x="4614" y="7907"/>
                    </a:cubicBezTo>
                    <a:cubicBezTo>
                      <a:pt x="4606" y="7934"/>
                      <a:pt x="4628" y="7951"/>
                      <a:pt x="4649" y="7951"/>
                    </a:cubicBezTo>
                    <a:cubicBezTo>
                      <a:pt x="4663" y="7951"/>
                      <a:pt x="4677" y="7943"/>
                      <a:pt x="4683" y="7925"/>
                    </a:cubicBezTo>
                    <a:cubicBezTo>
                      <a:pt x="4689" y="7902"/>
                      <a:pt x="4700" y="7883"/>
                      <a:pt x="4708" y="7861"/>
                    </a:cubicBezTo>
                    <a:cubicBezTo>
                      <a:pt x="4861" y="8170"/>
                      <a:pt x="4998" y="8481"/>
                      <a:pt x="5100" y="8800"/>
                    </a:cubicBezTo>
                    <a:cubicBezTo>
                      <a:pt x="5072" y="8857"/>
                      <a:pt x="5056" y="8921"/>
                      <a:pt x="5056" y="8985"/>
                    </a:cubicBezTo>
                    <a:cubicBezTo>
                      <a:pt x="5056" y="9005"/>
                      <a:pt x="5074" y="9017"/>
                      <a:pt x="5091" y="9017"/>
                    </a:cubicBezTo>
                    <a:cubicBezTo>
                      <a:pt x="5104" y="9017"/>
                      <a:pt x="5116" y="9010"/>
                      <a:pt x="5118" y="8994"/>
                    </a:cubicBezTo>
                    <a:cubicBezTo>
                      <a:pt x="5123" y="8970"/>
                      <a:pt x="5129" y="8946"/>
                      <a:pt x="5137" y="8922"/>
                    </a:cubicBezTo>
                    <a:cubicBezTo>
                      <a:pt x="5276" y="9402"/>
                      <a:pt x="5334" y="9898"/>
                      <a:pt x="5255" y="10421"/>
                    </a:cubicBezTo>
                    <a:cubicBezTo>
                      <a:pt x="5217" y="10409"/>
                      <a:pt x="5180" y="10405"/>
                      <a:pt x="5140" y="10393"/>
                    </a:cubicBezTo>
                    <a:cubicBezTo>
                      <a:pt x="5136" y="10392"/>
                      <a:pt x="5132" y="10392"/>
                      <a:pt x="5127" y="10392"/>
                    </a:cubicBezTo>
                    <a:cubicBezTo>
                      <a:pt x="5119" y="10392"/>
                      <a:pt x="5110" y="10394"/>
                      <a:pt x="5102" y="10398"/>
                    </a:cubicBezTo>
                    <a:cubicBezTo>
                      <a:pt x="5093" y="10395"/>
                      <a:pt x="5083" y="10393"/>
                      <a:pt x="5074" y="10393"/>
                    </a:cubicBezTo>
                    <a:cubicBezTo>
                      <a:pt x="5046" y="10393"/>
                      <a:pt x="5020" y="10409"/>
                      <a:pt x="5009" y="10436"/>
                    </a:cubicBezTo>
                    <a:cubicBezTo>
                      <a:pt x="2980" y="14958"/>
                      <a:pt x="1549" y="19862"/>
                      <a:pt x="29" y="24574"/>
                    </a:cubicBezTo>
                    <a:cubicBezTo>
                      <a:pt x="0" y="24663"/>
                      <a:pt x="67" y="24722"/>
                      <a:pt x="140" y="24728"/>
                    </a:cubicBezTo>
                    <a:cubicBezTo>
                      <a:pt x="154" y="24762"/>
                      <a:pt x="188" y="24789"/>
                      <a:pt x="225" y="24789"/>
                    </a:cubicBezTo>
                    <a:cubicBezTo>
                      <a:pt x="238" y="24789"/>
                      <a:pt x="251" y="24786"/>
                      <a:pt x="265" y="24778"/>
                    </a:cubicBezTo>
                    <a:cubicBezTo>
                      <a:pt x="1093" y="24263"/>
                      <a:pt x="1447" y="23252"/>
                      <a:pt x="1906" y="22428"/>
                    </a:cubicBezTo>
                    <a:cubicBezTo>
                      <a:pt x="2681" y="21038"/>
                      <a:pt x="3467" y="19653"/>
                      <a:pt x="4297" y="18296"/>
                    </a:cubicBezTo>
                    <a:cubicBezTo>
                      <a:pt x="5982" y="15537"/>
                      <a:pt x="7857" y="12907"/>
                      <a:pt x="10084" y="10558"/>
                    </a:cubicBezTo>
                    <a:cubicBezTo>
                      <a:pt x="11105" y="10832"/>
                      <a:pt x="12276" y="11085"/>
                      <a:pt x="13406" y="11085"/>
                    </a:cubicBezTo>
                    <a:cubicBezTo>
                      <a:pt x="14702" y="11085"/>
                      <a:pt x="15944" y="10753"/>
                      <a:pt x="16845" y="9743"/>
                    </a:cubicBezTo>
                    <a:cubicBezTo>
                      <a:pt x="18123" y="8309"/>
                      <a:pt x="18246" y="6176"/>
                      <a:pt x="16982" y="4692"/>
                    </a:cubicBezTo>
                    <a:cubicBezTo>
                      <a:pt x="16239" y="3820"/>
                      <a:pt x="15087" y="3257"/>
                      <a:pt x="13950" y="3257"/>
                    </a:cubicBezTo>
                    <a:cubicBezTo>
                      <a:pt x="13340" y="3257"/>
                      <a:pt x="12734" y="3419"/>
                      <a:pt x="12197" y="3782"/>
                    </a:cubicBezTo>
                    <a:cubicBezTo>
                      <a:pt x="11732" y="4098"/>
                      <a:pt x="11322" y="4573"/>
                      <a:pt x="10938" y="5126"/>
                    </a:cubicBezTo>
                    <a:cubicBezTo>
                      <a:pt x="11306" y="3857"/>
                      <a:pt x="11450" y="2493"/>
                      <a:pt x="10632" y="1358"/>
                    </a:cubicBezTo>
                    <a:cubicBezTo>
                      <a:pt x="9927" y="381"/>
                      <a:pt x="8807" y="1"/>
                      <a:pt x="7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6880850" y="5155775"/>
                <a:ext cx="4145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368" extrusionOk="0">
                    <a:moveTo>
                      <a:pt x="805" y="243"/>
                    </a:moveTo>
                    <a:cubicBezTo>
                      <a:pt x="908" y="243"/>
                      <a:pt x="1011" y="268"/>
                      <a:pt x="1111" y="342"/>
                    </a:cubicBezTo>
                    <a:lnTo>
                      <a:pt x="1109" y="342"/>
                    </a:lnTo>
                    <a:cubicBezTo>
                      <a:pt x="1144" y="368"/>
                      <a:pt x="1175" y="400"/>
                      <a:pt x="1200" y="435"/>
                    </a:cubicBezTo>
                    <a:cubicBezTo>
                      <a:pt x="1070" y="444"/>
                      <a:pt x="940" y="462"/>
                      <a:pt x="813" y="487"/>
                    </a:cubicBezTo>
                    <a:cubicBezTo>
                      <a:pt x="789" y="427"/>
                      <a:pt x="762" y="369"/>
                      <a:pt x="743" y="307"/>
                    </a:cubicBezTo>
                    <a:cubicBezTo>
                      <a:pt x="734" y="277"/>
                      <a:pt x="706" y="256"/>
                      <a:pt x="674" y="256"/>
                    </a:cubicBezTo>
                    <a:cubicBezTo>
                      <a:pt x="671" y="256"/>
                      <a:pt x="668" y="256"/>
                      <a:pt x="665" y="256"/>
                    </a:cubicBezTo>
                    <a:cubicBezTo>
                      <a:pt x="711" y="248"/>
                      <a:pt x="758" y="243"/>
                      <a:pt x="805" y="243"/>
                    </a:cubicBezTo>
                    <a:close/>
                    <a:moveTo>
                      <a:pt x="634" y="261"/>
                    </a:moveTo>
                    <a:cubicBezTo>
                      <a:pt x="598" y="274"/>
                      <a:pt x="577" y="312"/>
                      <a:pt x="587" y="350"/>
                    </a:cubicBezTo>
                    <a:cubicBezTo>
                      <a:pt x="598" y="403"/>
                      <a:pt x="610" y="463"/>
                      <a:pt x="626" y="526"/>
                    </a:cubicBezTo>
                    <a:cubicBezTo>
                      <a:pt x="539" y="545"/>
                      <a:pt x="453" y="564"/>
                      <a:pt x="368" y="578"/>
                    </a:cubicBezTo>
                    <a:cubicBezTo>
                      <a:pt x="287" y="593"/>
                      <a:pt x="300" y="733"/>
                      <a:pt x="380" y="733"/>
                    </a:cubicBezTo>
                    <a:cubicBezTo>
                      <a:pt x="383" y="733"/>
                      <a:pt x="386" y="733"/>
                      <a:pt x="389" y="733"/>
                    </a:cubicBezTo>
                    <a:cubicBezTo>
                      <a:pt x="483" y="722"/>
                      <a:pt x="580" y="712"/>
                      <a:pt x="679" y="702"/>
                    </a:cubicBezTo>
                    <a:cubicBezTo>
                      <a:pt x="720" y="822"/>
                      <a:pt x="778" y="935"/>
                      <a:pt x="859" y="1000"/>
                    </a:cubicBezTo>
                    <a:cubicBezTo>
                      <a:pt x="878" y="1016"/>
                      <a:pt x="899" y="1024"/>
                      <a:pt x="919" y="1024"/>
                    </a:cubicBezTo>
                    <a:cubicBezTo>
                      <a:pt x="967" y="1024"/>
                      <a:pt x="1008" y="980"/>
                      <a:pt x="999" y="921"/>
                    </a:cubicBezTo>
                    <a:cubicBezTo>
                      <a:pt x="985" y="833"/>
                      <a:pt x="934" y="757"/>
                      <a:pt x="893" y="679"/>
                    </a:cubicBezTo>
                    <a:cubicBezTo>
                      <a:pt x="1017" y="664"/>
                      <a:pt x="1141" y="642"/>
                      <a:pt x="1262" y="610"/>
                    </a:cubicBezTo>
                    <a:lnTo>
                      <a:pt x="1262" y="610"/>
                    </a:lnTo>
                    <a:cubicBezTo>
                      <a:pt x="1277" y="793"/>
                      <a:pt x="1156" y="986"/>
                      <a:pt x="975" y="1075"/>
                    </a:cubicBezTo>
                    <a:lnTo>
                      <a:pt x="974" y="1075"/>
                    </a:lnTo>
                    <a:cubicBezTo>
                      <a:pt x="902" y="1110"/>
                      <a:pt x="827" y="1127"/>
                      <a:pt x="752" y="1127"/>
                    </a:cubicBezTo>
                    <a:cubicBezTo>
                      <a:pt x="577" y="1127"/>
                      <a:pt x="408" y="1035"/>
                      <a:pt x="314" y="875"/>
                    </a:cubicBezTo>
                    <a:cubicBezTo>
                      <a:pt x="210" y="698"/>
                      <a:pt x="242" y="497"/>
                      <a:pt x="348" y="341"/>
                    </a:cubicBezTo>
                    <a:cubicBezTo>
                      <a:pt x="443" y="312"/>
                      <a:pt x="540" y="280"/>
                      <a:pt x="634" y="261"/>
                    </a:cubicBezTo>
                    <a:close/>
                    <a:moveTo>
                      <a:pt x="784" y="1"/>
                    </a:moveTo>
                    <a:cubicBezTo>
                      <a:pt x="588" y="1"/>
                      <a:pt x="389" y="62"/>
                      <a:pt x="238" y="178"/>
                    </a:cubicBezTo>
                    <a:cubicBezTo>
                      <a:pt x="212" y="199"/>
                      <a:pt x="198" y="229"/>
                      <a:pt x="198" y="261"/>
                    </a:cubicBezTo>
                    <a:cubicBezTo>
                      <a:pt x="40" y="444"/>
                      <a:pt x="0" y="702"/>
                      <a:pt x="96" y="926"/>
                    </a:cubicBezTo>
                    <a:cubicBezTo>
                      <a:pt x="215" y="1203"/>
                      <a:pt x="486" y="1367"/>
                      <a:pt x="769" y="1367"/>
                    </a:cubicBezTo>
                    <a:cubicBezTo>
                      <a:pt x="870" y="1367"/>
                      <a:pt x="973" y="1346"/>
                      <a:pt x="1071" y="1302"/>
                    </a:cubicBezTo>
                    <a:cubicBezTo>
                      <a:pt x="1431" y="1139"/>
                      <a:pt x="1658" y="688"/>
                      <a:pt x="1431" y="328"/>
                    </a:cubicBezTo>
                    <a:cubicBezTo>
                      <a:pt x="1291" y="105"/>
                      <a:pt x="1039" y="1"/>
                      <a:pt x="7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6997550" y="4974350"/>
                <a:ext cx="169400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298" extrusionOk="0">
                    <a:moveTo>
                      <a:pt x="4002" y="330"/>
                    </a:moveTo>
                    <a:cubicBezTo>
                      <a:pt x="4814" y="330"/>
                      <a:pt x="5574" y="784"/>
                      <a:pt x="5983" y="1790"/>
                    </a:cubicBezTo>
                    <a:cubicBezTo>
                      <a:pt x="6562" y="3210"/>
                      <a:pt x="5615" y="4518"/>
                      <a:pt x="4217" y="4901"/>
                    </a:cubicBezTo>
                    <a:cubicBezTo>
                      <a:pt x="3914" y="4984"/>
                      <a:pt x="3609" y="5019"/>
                      <a:pt x="3305" y="5019"/>
                    </a:cubicBezTo>
                    <a:cubicBezTo>
                      <a:pt x="2408" y="5019"/>
                      <a:pt x="1514" y="4711"/>
                      <a:pt x="686" y="4389"/>
                    </a:cubicBezTo>
                    <a:cubicBezTo>
                      <a:pt x="678" y="4386"/>
                      <a:pt x="668" y="4385"/>
                      <a:pt x="659" y="4385"/>
                    </a:cubicBezTo>
                    <a:cubicBezTo>
                      <a:pt x="673" y="4359"/>
                      <a:pt x="673" y="4327"/>
                      <a:pt x="659" y="4302"/>
                    </a:cubicBezTo>
                    <a:cubicBezTo>
                      <a:pt x="223" y="3395"/>
                      <a:pt x="1341" y="1976"/>
                      <a:pt x="1948" y="1318"/>
                    </a:cubicBezTo>
                    <a:cubicBezTo>
                      <a:pt x="2536" y="682"/>
                      <a:pt x="3289" y="330"/>
                      <a:pt x="4002" y="330"/>
                    </a:cubicBezTo>
                    <a:close/>
                    <a:moveTo>
                      <a:pt x="3990" y="0"/>
                    </a:moveTo>
                    <a:cubicBezTo>
                      <a:pt x="3414" y="0"/>
                      <a:pt x="2820" y="214"/>
                      <a:pt x="2294" y="622"/>
                    </a:cubicBezTo>
                    <a:cubicBezTo>
                      <a:pt x="1475" y="1256"/>
                      <a:pt x="0" y="2929"/>
                      <a:pt x="376" y="4110"/>
                    </a:cubicBezTo>
                    <a:cubicBezTo>
                      <a:pt x="319" y="4206"/>
                      <a:pt x="343" y="4335"/>
                      <a:pt x="399" y="4429"/>
                    </a:cubicBezTo>
                    <a:cubicBezTo>
                      <a:pt x="431" y="4483"/>
                      <a:pt x="477" y="4528"/>
                      <a:pt x="533" y="4560"/>
                    </a:cubicBezTo>
                    <a:cubicBezTo>
                      <a:pt x="539" y="4589"/>
                      <a:pt x="560" y="4612"/>
                      <a:pt x="587" y="4624"/>
                    </a:cubicBezTo>
                    <a:cubicBezTo>
                      <a:pt x="1445" y="4992"/>
                      <a:pt x="2412" y="5297"/>
                      <a:pt x="3351" y="5297"/>
                    </a:cubicBezTo>
                    <a:cubicBezTo>
                      <a:pt x="4060" y="5297"/>
                      <a:pt x="4753" y="5124"/>
                      <a:pt x="5371" y="4671"/>
                    </a:cubicBezTo>
                    <a:cubicBezTo>
                      <a:pt x="6646" y="3739"/>
                      <a:pt x="6776" y="2169"/>
                      <a:pt x="5829" y="943"/>
                    </a:cubicBezTo>
                    <a:cubicBezTo>
                      <a:pt x="5335" y="303"/>
                      <a:pt x="4674" y="0"/>
                      <a:pt x="39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6858575" y="4888050"/>
                <a:ext cx="1492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688" extrusionOk="0">
                    <a:moveTo>
                      <a:pt x="3242" y="292"/>
                    </a:moveTo>
                    <a:cubicBezTo>
                      <a:pt x="5880" y="292"/>
                      <a:pt x="5124" y="5069"/>
                      <a:pt x="3357" y="6316"/>
                    </a:cubicBezTo>
                    <a:cubicBezTo>
                      <a:pt x="3356" y="6317"/>
                      <a:pt x="3355" y="6317"/>
                      <a:pt x="3354" y="6317"/>
                    </a:cubicBezTo>
                    <a:cubicBezTo>
                      <a:pt x="3352" y="6317"/>
                      <a:pt x="3351" y="6316"/>
                      <a:pt x="3349" y="6316"/>
                    </a:cubicBezTo>
                    <a:cubicBezTo>
                      <a:pt x="3218" y="6380"/>
                      <a:pt x="3088" y="6408"/>
                      <a:pt x="2961" y="6408"/>
                    </a:cubicBezTo>
                    <a:cubicBezTo>
                      <a:pt x="1930" y="6408"/>
                      <a:pt x="1039" y="4520"/>
                      <a:pt x="781" y="3785"/>
                    </a:cubicBezTo>
                    <a:cubicBezTo>
                      <a:pt x="263" y="2311"/>
                      <a:pt x="829" y="903"/>
                      <a:pt x="2378" y="433"/>
                    </a:cubicBezTo>
                    <a:cubicBezTo>
                      <a:pt x="2699" y="336"/>
                      <a:pt x="2986" y="292"/>
                      <a:pt x="3242" y="292"/>
                    </a:cubicBezTo>
                    <a:close/>
                    <a:moveTo>
                      <a:pt x="3196" y="0"/>
                    </a:moveTo>
                    <a:cubicBezTo>
                      <a:pt x="2798" y="0"/>
                      <a:pt x="2339" y="112"/>
                      <a:pt x="1819" y="363"/>
                    </a:cubicBezTo>
                    <a:cubicBezTo>
                      <a:pt x="236" y="1128"/>
                      <a:pt x="0" y="2749"/>
                      <a:pt x="677" y="4250"/>
                    </a:cubicBezTo>
                    <a:cubicBezTo>
                      <a:pt x="985" y="4932"/>
                      <a:pt x="1820" y="6687"/>
                      <a:pt x="2794" y="6687"/>
                    </a:cubicBezTo>
                    <a:cubicBezTo>
                      <a:pt x="2911" y="6687"/>
                      <a:pt x="3030" y="6662"/>
                      <a:pt x="3151" y="6606"/>
                    </a:cubicBezTo>
                    <a:cubicBezTo>
                      <a:pt x="3174" y="6634"/>
                      <a:pt x="3207" y="6648"/>
                      <a:pt x="3241" y="6648"/>
                    </a:cubicBezTo>
                    <a:cubicBezTo>
                      <a:pt x="3260" y="6648"/>
                      <a:pt x="3279" y="6644"/>
                      <a:pt x="3296" y="6635"/>
                    </a:cubicBezTo>
                    <a:cubicBezTo>
                      <a:pt x="5835" y="5389"/>
                      <a:pt x="5968" y="0"/>
                      <a:pt x="3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6835025" y="4898800"/>
                <a:ext cx="3295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262" extrusionOk="0">
                    <a:moveTo>
                      <a:pt x="1253" y="0"/>
                    </a:moveTo>
                    <a:cubicBezTo>
                      <a:pt x="1244" y="0"/>
                      <a:pt x="1234" y="3"/>
                      <a:pt x="1226" y="10"/>
                    </a:cubicBezTo>
                    <a:cubicBezTo>
                      <a:pt x="936" y="238"/>
                      <a:pt x="650" y="472"/>
                      <a:pt x="367" y="709"/>
                    </a:cubicBezTo>
                    <a:cubicBezTo>
                      <a:pt x="193" y="853"/>
                      <a:pt x="2" y="996"/>
                      <a:pt x="0" y="1240"/>
                    </a:cubicBezTo>
                    <a:cubicBezTo>
                      <a:pt x="0" y="1254"/>
                      <a:pt x="10" y="1261"/>
                      <a:pt x="20" y="1261"/>
                    </a:cubicBezTo>
                    <a:cubicBezTo>
                      <a:pt x="31" y="1261"/>
                      <a:pt x="42" y="1254"/>
                      <a:pt x="43" y="1240"/>
                    </a:cubicBezTo>
                    <a:cubicBezTo>
                      <a:pt x="69" y="956"/>
                      <a:pt x="453" y="746"/>
                      <a:pt x="652" y="588"/>
                    </a:cubicBezTo>
                    <a:cubicBezTo>
                      <a:pt x="866" y="418"/>
                      <a:pt x="1076" y="246"/>
                      <a:pt x="1285" y="69"/>
                    </a:cubicBezTo>
                    <a:cubicBezTo>
                      <a:pt x="1318" y="41"/>
                      <a:pt x="1288" y="0"/>
                      <a:pt x="1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9"/>
          <p:cNvGrpSpPr/>
          <p:nvPr/>
        </p:nvGrpSpPr>
        <p:grpSpPr>
          <a:xfrm rot="7544329">
            <a:off x="8188894" y="4066921"/>
            <a:ext cx="1063516" cy="1083316"/>
            <a:chOff x="-17750" y="434255"/>
            <a:chExt cx="1063500" cy="1083300"/>
          </a:xfrm>
        </p:grpSpPr>
        <p:sp>
          <p:nvSpPr>
            <p:cNvPr id="481" name="Google Shape;481;p29"/>
            <p:cNvSpPr/>
            <p:nvPr/>
          </p:nvSpPr>
          <p:spPr>
            <a:xfrm rot="6883208">
              <a:off x="99352" y="581393"/>
              <a:ext cx="829296" cy="789024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9"/>
            <p:cNvGrpSpPr/>
            <p:nvPr/>
          </p:nvGrpSpPr>
          <p:grpSpPr>
            <a:xfrm>
              <a:off x="211325" y="684125"/>
              <a:ext cx="800883" cy="497636"/>
              <a:chOff x="135125" y="607925"/>
              <a:chExt cx="800883" cy="497636"/>
            </a:xfrm>
          </p:grpSpPr>
          <p:sp>
            <p:nvSpPr>
              <p:cNvPr id="483" name="Google Shape;483;p29"/>
              <p:cNvSpPr/>
              <p:nvPr/>
            </p:nvSpPr>
            <p:spPr>
              <a:xfrm>
                <a:off x="135125" y="607925"/>
                <a:ext cx="800883" cy="497636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14953" extrusionOk="0">
                    <a:moveTo>
                      <a:pt x="11395" y="301"/>
                    </a:moveTo>
                    <a:cubicBezTo>
                      <a:pt x="11456" y="301"/>
                      <a:pt x="11518" y="301"/>
                      <a:pt x="11579" y="302"/>
                    </a:cubicBezTo>
                    <a:cubicBezTo>
                      <a:pt x="14996" y="350"/>
                      <a:pt x="18810" y="1086"/>
                      <a:pt x="20845" y="4094"/>
                    </a:cubicBezTo>
                    <a:cubicBezTo>
                      <a:pt x="22836" y="7036"/>
                      <a:pt x="22729" y="10715"/>
                      <a:pt x="22159" y="14073"/>
                    </a:cubicBezTo>
                    <a:cubicBezTo>
                      <a:pt x="21824" y="14063"/>
                      <a:pt x="21489" y="14052"/>
                      <a:pt x="21155" y="14042"/>
                    </a:cubicBezTo>
                    <a:cubicBezTo>
                      <a:pt x="21217" y="13893"/>
                      <a:pt x="21239" y="13730"/>
                      <a:pt x="21218" y="13571"/>
                    </a:cubicBezTo>
                    <a:cubicBezTo>
                      <a:pt x="21212" y="13536"/>
                      <a:pt x="21178" y="13516"/>
                      <a:pt x="21144" y="13516"/>
                    </a:cubicBezTo>
                    <a:cubicBezTo>
                      <a:pt x="21118" y="13516"/>
                      <a:pt x="21093" y="13528"/>
                      <a:pt x="21081" y="13553"/>
                    </a:cubicBezTo>
                    <a:cubicBezTo>
                      <a:pt x="21016" y="13705"/>
                      <a:pt x="20995" y="13873"/>
                      <a:pt x="21021" y="14036"/>
                    </a:cubicBezTo>
                    <a:lnTo>
                      <a:pt x="21021" y="14038"/>
                    </a:lnTo>
                    <a:cubicBezTo>
                      <a:pt x="20570" y="14025"/>
                      <a:pt x="20119" y="14012"/>
                      <a:pt x="19668" y="13998"/>
                    </a:cubicBezTo>
                    <a:cubicBezTo>
                      <a:pt x="19766" y="13429"/>
                      <a:pt x="19827" y="12833"/>
                      <a:pt x="19771" y="12261"/>
                    </a:cubicBezTo>
                    <a:cubicBezTo>
                      <a:pt x="19766" y="12208"/>
                      <a:pt x="19726" y="12182"/>
                      <a:pt x="19687" y="12182"/>
                    </a:cubicBezTo>
                    <a:cubicBezTo>
                      <a:pt x="19648" y="12182"/>
                      <a:pt x="19610" y="12208"/>
                      <a:pt x="19607" y="12261"/>
                    </a:cubicBezTo>
                    <a:cubicBezTo>
                      <a:pt x="19570" y="12841"/>
                      <a:pt x="19553" y="13414"/>
                      <a:pt x="19486" y="13993"/>
                    </a:cubicBezTo>
                    <a:cubicBezTo>
                      <a:pt x="19043" y="13979"/>
                      <a:pt x="18600" y="13968"/>
                      <a:pt x="18157" y="13953"/>
                    </a:cubicBezTo>
                    <a:cubicBezTo>
                      <a:pt x="18138" y="13705"/>
                      <a:pt x="18152" y="13462"/>
                      <a:pt x="18184" y="13212"/>
                    </a:cubicBezTo>
                    <a:cubicBezTo>
                      <a:pt x="18189" y="13168"/>
                      <a:pt x="18154" y="13146"/>
                      <a:pt x="18118" y="13146"/>
                    </a:cubicBezTo>
                    <a:cubicBezTo>
                      <a:pt x="18088" y="13146"/>
                      <a:pt x="18057" y="13161"/>
                      <a:pt x="18047" y="13193"/>
                    </a:cubicBezTo>
                    <a:cubicBezTo>
                      <a:pt x="17973" y="13438"/>
                      <a:pt x="17967" y="13697"/>
                      <a:pt x="18002" y="13948"/>
                    </a:cubicBezTo>
                    <a:cubicBezTo>
                      <a:pt x="17495" y="13931"/>
                      <a:pt x="16987" y="13915"/>
                      <a:pt x="16478" y="13897"/>
                    </a:cubicBezTo>
                    <a:cubicBezTo>
                      <a:pt x="16522" y="13234"/>
                      <a:pt x="16595" y="12536"/>
                      <a:pt x="16560" y="11881"/>
                    </a:cubicBezTo>
                    <a:cubicBezTo>
                      <a:pt x="16559" y="11852"/>
                      <a:pt x="16534" y="11834"/>
                      <a:pt x="16510" y="11834"/>
                    </a:cubicBezTo>
                    <a:cubicBezTo>
                      <a:pt x="16491" y="11834"/>
                      <a:pt x="16473" y="11845"/>
                      <a:pt x="16467" y="11868"/>
                    </a:cubicBezTo>
                    <a:cubicBezTo>
                      <a:pt x="16310" y="12493"/>
                      <a:pt x="16314" y="13238"/>
                      <a:pt x="16361" y="13894"/>
                    </a:cubicBezTo>
                    <a:cubicBezTo>
                      <a:pt x="15796" y="13875"/>
                      <a:pt x="15234" y="13856"/>
                      <a:pt x="14670" y="13838"/>
                    </a:cubicBezTo>
                    <a:cubicBezTo>
                      <a:pt x="14684" y="13625"/>
                      <a:pt x="14690" y="13403"/>
                      <a:pt x="14658" y="13196"/>
                    </a:cubicBezTo>
                    <a:cubicBezTo>
                      <a:pt x="14654" y="13163"/>
                      <a:pt x="14624" y="13147"/>
                      <a:pt x="14594" y="13147"/>
                    </a:cubicBezTo>
                    <a:cubicBezTo>
                      <a:pt x="14564" y="13147"/>
                      <a:pt x="14534" y="13163"/>
                      <a:pt x="14529" y="13196"/>
                    </a:cubicBezTo>
                    <a:cubicBezTo>
                      <a:pt x="14499" y="13402"/>
                      <a:pt x="14504" y="13622"/>
                      <a:pt x="14518" y="13834"/>
                    </a:cubicBezTo>
                    <a:cubicBezTo>
                      <a:pt x="14040" y="13818"/>
                      <a:pt x="13562" y="13802"/>
                      <a:pt x="13084" y="13786"/>
                    </a:cubicBezTo>
                    <a:cubicBezTo>
                      <a:pt x="13063" y="13164"/>
                      <a:pt x="13095" y="12544"/>
                      <a:pt x="13071" y="11926"/>
                    </a:cubicBezTo>
                    <a:cubicBezTo>
                      <a:pt x="13069" y="11879"/>
                      <a:pt x="13026" y="11850"/>
                      <a:pt x="12986" y="11850"/>
                    </a:cubicBezTo>
                    <a:cubicBezTo>
                      <a:pt x="12956" y="11850"/>
                      <a:pt x="12927" y="11867"/>
                      <a:pt x="12921" y="11905"/>
                    </a:cubicBezTo>
                    <a:cubicBezTo>
                      <a:pt x="12824" y="12509"/>
                      <a:pt x="12872" y="13172"/>
                      <a:pt x="12959" y="13781"/>
                    </a:cubicBezTo>
                    <a:cubicBezTo>
                      <a:pt x="12492" y="13767"/>
                      <a:pt x="12025" y="13751"/>
                      <a:pt x="11558" y="13738"/>
                    </a:cubicBezTo>
                    <a:cubicBezTo>
                      <a:pt x="11562" y="13547"/>
                      <a:pt x="11573" y="13356"/>
                      <a:pt x="11589" y="13164"/>
                    </a:cubicBezTo>
                    <a:cubicBezTo>
                      <a:pt x="11592" y="13125"/>
                      <a:pt x="11560" y="13104"/>
                      <a:pt x="11528" y="13104"/>
                    </a:cubicBezTo>
                    <a:cubicBezTo>
                      <a:pt x="11502" y="13104"/>
                      <a:pt x="11476" y="13118"/>
                      <a:pt x="11469" y="13147"/>
                    </a:cubicBezTo>
                    <a:cubicBezTo>
                      <a:pt x="11425" y="13340"/>
                      <a:pt x="11409" y="13537"/>
                      <a:pt x="11425" y="13733"/>
                    </a:cubicBezTo>
                    <a:cubicBezTo>
                      <a:pt x="11034" y="13722"/>
                      <a:pt x="10644" y="13709"/>
                      <a:pt x="10255" y="13700"/>
                    </a:cubicBezTo>
                    <a:cubicBezTo>
                      <a:pt x="10261" y="13030"/>
                      <a:pt x="10242" y="12356"/>
                      <a:pt x="10208" y="11688"/>
                    </a:cubicBezTo>
                    <a:cubicBezTo>
                      <a:pt x="10205" y="11630"/>
                      <a:pt x="10159" y="11601"/>
                      <a:pt x="10113" y="11601"/>
                    </a:cubicBezTo>
                    <a:cubicBezTo>
                      <a:pt x="10068" y="11601"/>
                      <a:pt x="10024" y="11630"/>
                      <a:pt x="10025" y="11688"/>
                    </a:cubicBezTo>
                    <a:cubicBezTo>
                      <a:pt x="10035" y="12356"/>
                      <a:pt x="10060" y="13029"/>
                      <a:pt x="10110" y="13695"/>
                    </a:cubicBezTo>
                    <a:cubicBezTo>
                      <a:pt x="9625" y="13684"/>
                      <a:pt x="9141" y="13668"/>
                      <a:pt x="8656" y="13658"/>
                    </a:cubicBezTo>
                    <a:cubicBezTo>
                      <a:pt x="8670" y="13446"/>
                      <a:pt x="8674" y="13234"/>
                      <a:pt x="8664" y="13024"/>
                    </a:cubicBezTo>
                    <a:cubicBezTo>
                      <a:pt x="8662" y="12975"/>
                      <a:pt x="8625" y="12951"/>
                      <a:pt x="8588" y="12951"/>
                    </a:cubicBezTo>
                    <a:cubicBezTo>
                      <a:pt x="8552" y="12951"/>
                      <a:pt x="8515" y="12975"/>
                      <a:pt x="8513" y="13024"/>
                    </a:cubicBezTo>
                    <a:cubicBezTo>
                      <a:pt x="8505" y="13234"/>
                      <a:pt x="8508" y="13445"/>
                      <a:pt x="8522" y="13655"/>
                    </a:cubicBezTo>
                    <a:cubicBezTo>
                      <a:pt x="8108" y="13646"/>
                      <a:pt x="7695" y="13633"/>
                      <a:pt x="7281" y="13626"/>
                    </a:cubicBezTo>
                    <a:cubicBezTo>
                      <a:pt x="7336" y="13008"/>
                      <a:pt x="7386" y="12318"/>
                      <a:pt x="7268" y="11719"/>
                    </a:cubicBezTo>
                    <a:cubicBezTo>
                      <a:pt x="7261" y="11683"/>
                      <a:pt x="7237" y="11668"/>
                      <a:pt x="7210" y="11668"/>
                    </a:cubicBezTo>
                    <a:cubicBezTo>
                      <a:pt x="7175" y="11668"/>
                      <a:pt x="7135" y="11696"/>
                      <a:pt x="7129" y="11738"/>
                    </a:cubicBezTo>
                    <a:cubicBezTo>
                      <a:pt x="7058" y="12347"/>
                      <a:pt x="7110" y="13002"/>
                      <a:pt x="7117" y="13625"/>
                    </a:cubicBezTo>
                    <a:cubicBezTo>
                      <a:pt x="6755" y="13620"/>
                      <a:pt x="6395" y="13612"/>
                      <a:pt x="6033" y="13609"/>
                    </a:cubicBezTo>
                    <a:cubicBezTo>
                      <a:pt x="6009" y="13414"/>
                      <a:pt x="5999" y="13220"/>
                      <a:pt x="5993" y="13024"/>
                    </a:cubicBezTo>
                    <a:cubicBezTo>
                      <a:pt x="5991" y="12981"/>
                      <a:pt x="5952" y="12954"/>
                      <a:pt x="5916" y="12954"/>
                    </a:cubicBezTo>
                    <a:cubicBezTo>
                      <a:pt x="5888" y="12954"/>
                      <a:pt x="5862" y="12970"/>
                      <a:pt x="5854" y="13005"/>
                    </a:cubicBezTo>
                    <a:cubicBezTo>
                      <a:pt x="5816" y="13204"/>
                      <a:pt x="5821" y="13410"/>
                      <a:pt x="5869" y="13609"/>
                    </a:cubicBezTo>
                    <a:cubicBezTo>
                      <a:pt x="5441" y="13606"/>
                      <a:pt x="5014" y="13599"/>
                      <a:pt x="4587" y="13599"/>
                    </a:cubicBezTo>
                    <a:cubicBezTo>
                      <a:pt x="4574" y="13343"/>
                      <a:pt x="4562" y="13088"/>
                      <a:pt x="4563" y="12830"/>
                    </a:cubicBezTo>
                    <a:cubicBezTo>
                      <a:pt x="4566" y="12516"/>
                      <a:pt x="4621" y="12189"/>
                      <a:pt x="4584" y="11878"/>
                    </a:cubicBezTo>
                    <a:cubicBezTo>
                      <a:pt x="4579" y="11838"/>
                      <a:pt x="4547" y="11814"/>
                      <a:pt x="4515" y="11814"/>
                    </a:cubicBezTo>
                    <a:cubicBezTo>
                      <a:pt x="4490" y="11814"/>
                      <a:pt x="4466" y="11828"/>
                      <a:pt x="4455" y="11861"/>
                    </a:cubicBezTo>
                    <a:cubicBezTo>
                      <a:pt x="4286" y="12375"/>
                      <a:pt x="4335" y="13042"/>
                      <a:pt x="4409" y="13599"/>
                    </a:cubicBezTo>
                    <a:cubicBezTo>
                      <a:pt x="4194" y="13599"/>
                      <a:pt x="3980" y="13599"/>
                      <a:pt x="3766" y="13599"/>
                    </a:cubicBezTo>
                    <a:cubicBezTo>
                      <a:pt x="3552" y="13599"/>
                      <a:pt x="3338" y="13599"/>
                      <a:pt x="3124" y="13601"/>
                    </a:cubicBezTo>
                    <a:cubicBezTo>
                      <a:pt x="3159" y="13405"/>
                      <a:pt x="3159" y="13203"/>
                      <a:pt x="3124" y="13005"/>
                    </a:cubicBezTo>
                    <a:cubicBezTo>
                      <a:pt x="3118" y="12971"/>
                      <a:pt x="3090" y="12955"/>
                      <a:pt x="3062" y="12955"/>
                    </a:cubicBezTo>
                    <a:cubicBezTo>
                      <a:pt x="3026" y="12955"/>
                      <a:pt x="2987" y="12980"/>
                      <a:pt x="2987" y="13024"/>
                    </a:cubicBezTo>
                    <a:cubicBezTo>
                      <a:pt x="2990" y="13217"/>
                      <a:pt x="2981" y="13411"/>
                      <a:pt x="2960" y="13603"/>
                    </a:cubicBezTo>
                    <a:cubicBezTo>
                      <a:pt x="2655" y="13606"/>
                      <a:pt x="2349" y="13606"/>
                      <a:pt x="2045" y="13611"/>
                    </a:cubicBezTo>
                    <a:cubicBezTo>
                      <a:pt x="2109" y="12963"/>
                      <a:pt x="2112" y="12289"/>
                      <a:pt x="2083" y="11642"/>
                    </a:cubicBezTo>
                    <a:cubicBezTo>
                      <a:pt x="2081" y="11588"/>
                      <a:pt x="2041" y="11561"/>
                      <a:pt x="2001" y="11561"/>
                    </a:cubicBezTo>
                    <a:cubicBezTo>
                      <a:pt x="1961" y="11561"/>
                      <a:pt x="1920" y="11589"/>
                      <a:pt x="1916" y="11642"/>
                    </a:cubicBezTo>
                    <a:cubicBezTo>
                      <a:pt x="1871" y="12288"/>
                      <a:pt x="1859" y="12965"/>
                      <a:pt x="1908" y="13614"/>
                    </a:cubicBezTo>
                    <a:cubicBezTo>
                      <a:pt x="1510" y="13620"/>
                      <a:pt x="1111" y="13623"/>
                      <a:pt x="713" y="13634"/>
                    </a:cubicBezTo>
                    <a:cubicBezTo>
                      <a:pt x="698" y="13349"/>
                      <a:pt x="690" y="13067"/>
                      <a:pt x="687" y="12787"/>
                    </a:cubicBezTo>
                    <a:cubicBezTo>
                      <a:pt x="690" y="12783"/>
                      <a:pt x="692" y="12782"/>
                      <a:pt x="695" y="12777"/>
                    </a:cubicBezTo>
                    <a:cubicBezTo>
                      <a:pt x="706" y="12761"/>
                      <a:pt x="701" y="12742"/>
                      <a:pt x="686" y="12732"/>
                    </a:cubicBezTo>
                    <a:lnTo>
                      <a:pt x="686" y="12685"/>
                    </a:lnTo>
                    <a:cubicBezTo>
                      <a:pt x="796" y="12565"/>
                      <a:pt x="939" y="12457"/>
                      <a:pt x="1055" y="12347"/>
                    </a:cubicBezTo>
                    <a:cubicBezTo>
                      <a:pt x="1196" y="12213"/>
                      <a:pt x="1334" y="12074"/>
                      <a:pt x="1473" y="11937"/>
                    </a:cubicBezTo>
                    <a:cubicBezTo>
                      <a:pt x="1506" y="11904"/>
                      <a:pt x="1475" y="11858"/>
                      <a:pt x="1439" y="11858"/>
                    </a:cubicBezTo>
                    <a:cubicBezTo>
                      <a:pt x="1428" y="11858"/>
                      <a:pt x="1417" y="11862"/>
                      <a:pt x="1408" y="11872"/>
                    </a:cubicBezTo>
                    <a:cubicBezTo>
                      <a:pt x="1274" y="11998"/>
                      <a:pt x="1138" y="12122"/>
                      <a:pt x="1006" y="12251"/>
                    </a:cubicBezTo>
                    <a:cubicBezTo>
                      <a:pt x="910" y="12343"/>
                      <a:pt x="783" y="12441"/>
                      <a:pt x="686" y="12547"/>
                    </a:cubicBezTo>
                    <a:cubicBezTo>
                      <a:pt x="686" y="12367"/>
                      <a:pt x="689" y="12187"/>
                      <a:pt x="693" y="12007"/>
                    </a:cubicBezTo>
                    <a:cubicBezTo>
                      <a:pt x="1146" y="11639"/>
                      <a:pt x="1576" y="11245"/>
                      <a:pt x="1984" y="10828"/>
                    </a:cubicBezTo>
                    <a:cubicBezTo>
                      <a:pt x="2009" y="10802"/>
                      <a:pt x="1986" y="10767"/>
                      <a:pt x="1958" y="10767"/>
                    </a:cubicBezTo>
                    <a:cubicBezTo>
                      <a:pt x="1950" y="10767"/>
                      <a:pt x="1941" y="10770"/>
                      <a:pt x="1933" y="10777"/>
                    </a:cubicBezTo>
                    <a:cubicBezTo>
                      <a:pt x="1525" y="11158"/>
                      <a:pt x="1114" y="11535"/>
                      <a:pt x="697" y="11907"/>
                    </a:cubicBezTo>
                    <a:cubicBezTo>
                      <a:pt x="705" y="11669"/>
                      <a:pt x="719" y="11433"/>
                      <a:pt x="738" y="11198"/>
                    </a:cubicBezTo>
                    <a:cubicBezTo>
                      <a:pt x="1184" y="10754"/>
                      <a:pt x="1631" y="10313"/>
                      <a:pt x="2093" y="9887"/>
                    </a:cubicBezTo>
                    <a:cubicBezTo>
                      <a:pt x="2121" y="9860"/>
                      <a:pt x="2094" y="9821"/>
                      <a:pt x="2063" y="9821"/>
                    </a:cubicBezTo>
                    <a:cubicBezTo>
                      <a:pt x="2054" y="9821"/>
                      <a:pt x="2045" y="9824"/>
                      <a:pt x="2037" y="9832"/>
                    </a:cubicBezTo>
                    <a:cubicBezTo>
                      <a:pt x="1584" y="10235"/>
                      <a:pt x="1153" y="10662"/>
                      <a:pt x="745" y="11111"/>
                    </a:cubicBezTo>
                    <a:cubicBezTo>
                      <a:pt x="775" y="10743"/>
                      <a:pt x="823" y="10380"/>
                      <a:pt x="878" y="10018"/>
                    </a:cubicBezTo>
                    <a:cubicBezTo>
                      <a:pt x="880" y="10016"/>
                      <a:pt x="883" y="10018"/>
                      <a:pt x="886" y="10015"/>
                    </a:cubicBezTo>
                    <a:cubicBezTo>
                      <a:pt x="1374" y="9583"/>
                      <a:pt x="1857" y="9143"/>
                      <a:pt x="2332" y="8697"/>
                    </a:cubicBezTo>
                    <a:cubicBezTo>
                      <a:pt x="2365" y="8666"/>
                      <a:pt x="2334" y="8620"/>
                      <a:pt x="2299" y="8620"/>
                    </a:cubicBezTo>
                    <a:cubicBezTo>
                      <a:pt x="2288" y="8620"/>
                      <a:pt x="2278" y="8624"/>
                      <a:pt x="2268" y="8633"/>
                    </a:cubicBezTo>
                    <a:cubicBezTo>
                      <a:pt x="1804" y="9052"/>
                      <a:pt x="1347" y="9478"/>
                      <a:pt x="894" y="9910"/>
                    </a:cubicBezTo>
                    <a:cubicBezTo>
                      <a:pt x="956" y="9527"/>
                      <a:pt x="1035" y="9149"/>
                      <a:pt x="1127" y="8775"/>
                    </a:cubicBezTo>
                    <a:cubicBezTo>
                      <a:pt x="1134" y="8781"/>
                      <a:pt x="1142" y="8784"/>
                      <a:pt x="1151" y="8784"/>
                    </a:cubicBezTo>
                    <a:cubicBezTo>
                      <a:pt x="1159" y="8784"/>
                      <a:pt x="1167" y="8782"/>
                      <a:pt x="1173" y="8777"/>
                    </a:cubicBezTo>
                    <a:cubicBezTo>
                      <a:pt x="1847" y="8228"/>
                      <a:pt x="2522" y="7682"/>
                      <a:pt x="3183" y="7119"/>
                    </a:cubicBezTo>
                    <a:cubicBezTo>
                      <a:pt x="3220" y="7089"/>
                      <a:pt x="3186" y="7043"/>
                      <a:pt x="3149" y="7043"/>
                    </a:cubicBezTo>
                    <a:cubicBezTo>
                      <a:pt x="3139" y="7043"/>
                      <a:pt x="3129" y="7046"/>
                      <a:pt x="3119" y="7054"/>
                    </a:cubicBezTo>
                    <a:cubicBezTo>
                      <a:pt x="2451" y="7600"/>
                      <a:pt x="1795" y="8160"/>
                      <a:pt x="1140" y="8721"/>
                    </a:cubicBezTo>
                    <a:cubicBezTo>
                      <a:pt x="1215" y="8420"/>
                      <a:pt x="1301" y="8120"/>
                      <a:pt x="1398" y="7823"/>
                    </a:cubicBezTo>
                    <a:cubicBezTo>
                      <a:pt x="2173" y="7216"/>
                      <a:pt x="2957" y="6619"/>
                      <a:pt x="3749" y="6032"/>
                    </a:cubicBezTo>
                    <a:cubicBezTo>
                      <a:pt x="3782" y="6008"/>
                      <a:pt x="3761" y="5958"/>
                      <a:pt x="3729" y="5958"/>
                    </a:cubicBezTo>
                    <a:cubicBezTo>
                      <a:pt x="3723" y="5958"/>
                      <a:pt x="3716" y="5960"/>
                      <a:pt x="3709" y="5965"/>
                    </a:cubicBezTo>
                    <a:cubicBezTo>
                      <a:pt x="2933" y="6521"/>
                      <a:pt x="2176" y="7101"/>
                      <a:pt x="1436" y="7705"/>
                    </a:cubicBezTo>
                    <a:cubicBezTo>
                      <a:pt x="1548" y="7374"/>
                      <a:pt x="1677" y="7047"/>
                      <a:pt x="1817" y="6724"/>
                    </a:cubicBezTo>
                    <a:cubicBezTo>
                      <a:pt x="2545" y="6199"/>
                      <a:pt x="3266" y="5664"/>
                      <a:pt x="3980" y="5117"/>
                    </a:cubicBezTo>
                    <a:cubicBezTo>
                      <a:pt x="4006" y="5097"/>
                      <a:pt x="3990" y="5057"/>
                      <a:pt x="3965" y="5057"/>
                    </a:cubicBezTo>
                    <a:cubicBezTo>
                      <a:pt x="3960" y="5057"/>
                      <a:pt x="3954" y="5059"/>
                      <a:pt x="3948" y="5063"/>
                    </a:cubicBezTo>
                    <a:cubicBezTo>
                      <a:pt x="3247" y="5568"/>
                      <a:pt x="2552" y="6085"/>
                      <a:pt x="1865" y="6612"/>
                    </a:cubicBezTo>
                    <a:cubicBezTo>
                      <a:pt x="1997" y="6311"/>
                      <a:pt x="2144" y="6013"/>
                      <a:pt x="2302" y="5718"/>
                    </a:cubicBezTo>
                    <a:cubicBezTo>
                      <a:pt x="3266" y="4943"/>
                      <a:pt x="4249" y="4204"/>
                      <a:pt x="5280" y="3520"/>
                    </a:cubicBezTo>
                    <a:cubicBezTo>
                      <a:pt x="5319" y="3493"/>
                      <a:pt x="5295" y="3437"/>
                      <a:pt x="5258" y="3437"/>
                    </a:cubicBezTo>
                    <a:cubicBezTo>
                      <a:pt x="5251" y="3437"/>
                      <a:pt x="5244" y="3439"/>
                      <a:pt x="5236" y="3444"/>
                    </a:cubicBezTo>
                    <a:cubicBezTo>
                      <a:pt x="4238" y="4062"/>
                      <a:pt x="3291" y="4760"/>
                      <a:pt x="2404" y="5530"/>
                    </a:cubicBezTo>
                    <a:cubicBezTo>
                      <a:pt x="2490" y="5377"/>
                      <a:pt x="2579" y="5224"/>
                      <a:pt x="2673" y="5073"/>
                    </a:cubicBezTo>
                    <a:cubicBezTo>
                      <a:pt x="2786" y="4891"/>
                      <a:pt x="2904" y="4717"/>
                      <a:pt x="3024" y="4545"/>
                    </a:cubicBezTo>
                    <a:cubicBezTo>
                      <a:pt x="3028" y="4543"/>
                      <a:pt x="3032" y="4545"/>
                      <a:pt x="3036" y="4542"/>
                    </a:cubicBezTo>
                    <a:cubicBezTo>
                      <a:pt x="4182" y="3560"/>
                      <a:pt x="5397" y="2672"/>
                      <a:pt x="6654" y="1840"/>
                    </a:cubicBezTo>
                    <a:cubicBezTo>
                      <a:pt x="6696" y="1814"/>
                      <a:pt x="6671" y="1753"/>
                      <a:pt x="6632" y="1753"/>
                    </a:cubicBezTo>
                    <a:cubicBezTo>
                      <a:pt x="6624" y="1753"/>
                      <a:pt x="6616" y="1755"/>
                      <a:pt x="6608" y="1761"/>
                    </a:cubicBezTo>
                    <a:cubicBezTo>
                      <a:pt x="5408" y="2502"/>
                      <a:pt x="4289" y="3351"/>
                      <a:pt x="3226" y="4272"/>
                    </a:cubicBezTo>
                    <a:cubicBezTo>
                      <a:pt x="5195" y="1638"/>
                      <a:pt x="8024" y="301"/>
                      <a:pt x="11395" y="301"/>
                    </a:cubicBezTo>
                    <a:close/>
                    <a:moveTo>
                      <a:pt x="797" y="13888"/>
                    </a:moveTo>
                    <a:cubicBezTo>
                      <a:pt x="7921" y="14023"/>
                      <a:pt x="15046" y="14181"/>
                      <a:pt x="22168" y="14363"/>
                    </a:cubicBezTo>
                    <a:cubicBezTo>
                      <a:pt x="22179" y="14363"/>
                      <a:pt x="22191" y="14361"/>
                      <a:pt x="22200" y="14358"/>
                    </a:cubicBezTo>
                    <a:cubicBezTo>
                      <a:pt x="22283" y="14474"/>
                      <a:pt x="22364" y="14602"/>
                      <a:pt x="22460" y="14712"/>
                    </a:cubicBezTo>
                    <a:cubicBezTo>
                      <a:pt x="18856" y="14584"/>
                      <a:pt x="15253" y="14516"/>
                      <a:pt x="11651" y="14417"/>
                    </a:cubicBezTo>
                    <a:cubicBezTo>
                      <a:pt x="9928" y="14369"/>
                      <a:pt x="8203" y="14312"/>
                      <a:pt x="6481" y="14282"/>
                    </a:cubicBezTo>
                    <a:cubicBezTo>
                      <a:pt x="6407" y="14280"/>
                      <a:pt x="6332" y="14280"/>
                      <a:pt x="6258" y="14280"/>
                    </a:cubicBezTo>
                    <a:cubicBezTo>
                      <a:pt x="5184" y="14280"/>
                      <a:pt x="4066" y="14403"/>
                      <a:pt x="2969" y="14403"/>
                    </a:cubicBezTo>
                    <a:cubicBezTo>
                      <a:pt x="2328" y="14403"/>
                      <a:pt x="1695" y="14361"/>
                      <a:pt x="1082" y="14227"/>
                    </a:cubicBezTo>
                    <a:lnTo>
                      <a:pt x="1082" y="14219"/>
                    </a:lnTo>
                    <a:cubicBezTo>
                      <a:pt x="1039" y="14121"/>
                      <a:pt x="952" y="14046"/>
                      <a:pt x="880" y="13966"/>
                    </a:cubicBezTo>
                    <a:cubicBezTo>
                      <a:pt x="861" y="13945"/>
                      <a:pt x="829" y="13917"/>
                      <a:pt x="797" y="13888"/>
                    </a:cubicBezTo>
                    <a:close/>
                    <a:moveTo>
                      <a:pt x="19199" y="1990"/>
                    </a:moveTo>
                    <a:lnTo>
                      <a:pt x="19199" y="1990"/>
                    </a:lnTo>
                    <a:cubicBezTo>
                      <a:pt x="23306" y="4387"/>
                      <a:pt x="23474" y="10366"/>
                      <a:pt x="22731" y="14721"/>
                    </a:cubicBezTo>
                    <a:lnTo>
                      <a:pt x="22688" y="14720"/>
                    </a:lnTo>
                    <a:cubicBezTo>
                      <a:pt x="22603" y="14554"/>
                      <a:pt x="22449" y="14404"/>
                      <a:pt x="22321" y="14261"/>
                    </a:cubicBezTo>
                    <a:lnTo>
                      <a:pt x="22321" y="14261"/>
                    </a:lnTo>
                    <a:cubicBezTo>
                      <a:pt x="22324" y="14261"/>
                      <a:pt x="22327" y="14261"/>
                      <a:pt x="22330" y="14261"/>
                    </a:cubicBezTo>
                    <a:cubicBezTo>
                      <a:pt x="22390" y="14261"/>
                      <a:pt x="22441" y="14216"/>
                      <a:pt x="22449" y="14156"/>
                    </a:cubicBezTo>
                    <a:cubicBezTo>
                      <a:pt x="23067" y="10646"/>
                      <a:pt x="23147" y="6797"/>
                      <a:pt x="20989" y="3762"/>
                    </a:cubicBezTo>
                    <a:cubicBezTo>
                      <a:pt x="20498" y="3074"/>
                      <a:pt x="19892" y="2475"/>
                      <a:pt x="19199" y="1990"/>
                    </a:cubicBezTo>
                    <a:close/>
                    <a:moveTo>
                      <a:pt x="11453" y="0"/>
                    </a:moveTo>
                    <a:cubicBezTo>
                      <a:pt x="7989" y="0"/>
                      <a:pt x="5011" y="1308"/>
                      <a:pt x="2938" y="4174"/>
                    </a:cubicBezTo>
                    <a:cubicBezTo>
                      <a:pt x="982" y="6878"/>
                      <a:pt x="0" y="10413"/>
                      <a:pt x="531" y="13730"/>
                    </a:cubicBezTo>
                    <a:cubicBezTo>
                      <a:pt x="502" y="13830"/>
                      <a:pt x="601" y="13915"/>
                      <a:pt x="663" y="13987"/>
                    </a:cubicBezTo>
                    <a:cubicBezTo>
                      <a:pt x="752" y="14092"/>
                      <a:pt x="847" y="14226"/>
                      <a:pt x="964" y="14301"/>
                    </a:cubicBezTo>
                    <a:cubicBezTo>
                      <a:pt x="961" y="14334"/>
                      <a:pt x="982" y="14364"/>
                      <a:pt x="1014" y="14372"/>
                    </a:cubicBezTo>
                    <a:cubicBezTo>
                      <a:pt x="1563" y="14532"/>
                      <a:pt x="2131" y="14581"/>
                      <a:pt x="2706" y="14581"/>
                    </a:cubicBezTo>
                    <a:cubicBezTo>
                      <a:pt x="3625" y="14581"/>
                      <a:pt x="4562" y="14455"/>
                      <a:pt x="5465" y="14455"/>
                    </a:cubicBezTo>
                    <a:cubicBezTo>
                      <a:pt x="7341" y="14455"/>
                      <a:pt x="9219" y="14546"/>
                      <a:pt x="11093" y="14603"/>
                    </a:cubicBezTo>
                    <a:cubicBezTo>
                      <a:pt x="14991" y="14721"/>
                      <a:pt x="18891" y="14871"/>
                      <a:pt x="22790" y="14953"/>
                    </a:cubicBezTo>
                    <a:cubicBezTo>
                      <a:pt x="22791" y="14953"/>
                      <a:pt x="22791" y="14953"/>
                      <a:pt x="22792" y="14953"/>
                    </a:cubicBezTo>
                    <a:cubicBezTo>
                      <a:pt x="22913" y="14953"/>
                      <a:pt x="22931" y="14801"/>
                      <a:pt x="22852" y="14745"/>
                    </a:cubicBezTo>
                    <a:cubicBezTo>
                      <a:pt x="24065" y="10018"/>
                      <a:pt x="23171" y="2672"/>
                      <a:pt x="17698" y="1147"/>
                    </a:cubicBezTo>
                    <a:cubicBezTo>
                      <a:pt x="15897" y="345"/>
                      <a:pt x="13820" y="62"/>
                      <a:pt x="11847" y="6"/>
                    </a:cubicBezTo>
                    <a:cubicBezTo>
                      <a:pt x="11715" y="2"/>
                      <a:pt x="11583" y="0"/>
                      <a:pt x="11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283051" y="718079"/>
                <a:ext cx="494541" cy="266540"/>
              </a:xfrm>
              <a:custGeom>
                <a:avLst/>
                <a:gdLst/>
                <a:ahLst/>
                <a:cxnLst/>
                <a:rect l="l" t="t" r="r" b="b"/>
                <a:pathLst>
                  <a:path w="14860" h="8009" extrusionOk="0">
                    <a:moveTo>
                      <a:pt x="7466" y="303"/>
                    </a:moveTo>
                    <a:cubicBezTo>
                      <a:pt x="7652" y="303"/>
                      <a:pt x="7836" y="307"/>
                      <a:pt x="8017" y="314"/>
                    </a:cubicBezTo>
                    <a:cubicBezTo>
                      <a:pt x="9796" y="379"/>
                      <a:pt x="11914" y="792"/>
                      <a:pt x="13167" y="2159"/>
                    </a:cubicBezTo>
                    <a:cubicBezTo>
                      <a:pt x="11549" y="1189"/>
                      <a:pt x="9704" y="661"/>
                      <a:pt x="7832" y="661"/>
                    </a:cubicBezTo>
                    <a:cubicBezTo>
                      <a:pt x="7094" y="661"/>
                      <a:pt x="6350" y="743"/>
                      <a:pt x="5615" y="913"/>
                    </a:cubicBezTo>
                    <a:cubicBezTo>
                      <a:pt x="4372" y="1201"/>
                      <a:pt x="3025" y="1691"/>
                      <a:pt x="2249" y="2762"/>
                    </a:cubicBezTo>
                    <a:cubicBezTo>
                      <a:pt x="1411" y="3917"/>
                      <a:pt x="759" y="5663"/>
                      <a:pt x="882" y="7092"/>
                    </a:cubicBezTo>
                    <a:cubicBezTo>
                      <a:pt x="767" y="7102"/>
                      <a:pt x="651" y="7108"/>
                      <a:pt x="536" y="7119"/>
                    </a:cubicBezTo>
                    <a:cubicBezTo>
                      <a:pt x="475" y="5200"/>
                      <a:pt x="1108" y="3275"/>
                      <a:pt x="2498" y="1892"/>
                    </a:cubicBezTo>
                    <a:cubicBezTo>
                      <a:pt x="3761" y="634"/>
                      <a:pt x="5712" y="303"/>
                      <a:pt x="7466" y="303"/>
                    </a:cubicBezTo>
                    <a:close/>
                    <a:moveTo>
                      <a:pt x="7973" y="861"/>
                    </a:moveTo>
                    <a:cubicBezTo>
                      <a:pt x="9880" y="861"/>
                      <a:pt x="11723" y="1393"/>
                      <a:pt x="13364" y="2397"/>
                    </a:cubicBezTo>
                    <a:cubicBezTo>
                      <a:pt x="14558" y="3911"/>
                      <a:pt x="14490" y="5969"/>
                      <a:pt x="14329" y="7800"/>
                    </a:cubicBezTo>
                    <a:cubicBezTo>
                      <a:pt x="14308" y="7742"/>
                      <a:pt x="14255" y="7704"/>
                      <a:pt x="14195" y="7699"/>
                    </a:cubicBezTo>
                    <a:cubicBezTo>
                      <a:pt x="11914" y="7495"/>
                      <a:pt x="9630" y="7339"/>
                      <a:pt x="7341" y="7228"/>
                    </a:cubicBezTo>
                    <a:cubicBezTo>
                      <a:pt x="5809" y="7156"/>
                      <a:pt x="4221" y="7026"/>
                      <a:pt x="2655" y="7026"/>
                    </a:cubicBezTo>
                    <a:cubicBezTo>
                      <a:pt x="2095" y="7026"/>
                      <a:pt x="1539" y="7042"/>
                      <a:pt x="988" y="7084"/>
                    </a:cubicBezTo>
                    <a:cubicBezTo>
                      <a:pt x="1031" y="5581"/>
                      <a:pt x="1616" y="3642"/>
                      <a:pt x="2697" y="2520"/>
                    </a:cubicBezTo>
                    <a:cubicBezTo>
                      <a:pt x="3695" y="1485"/>
                      <a:pt x="5365" y="1098"/>
                      <a:pt x="6745" y="934"/>
                    </a:cubicBezTo>
                    <a:cubicBezTo>
                      <a:pt x="7156" y="885"/>
                      <a:pt x="7566" y="861"/>
                      <a:pt x="7973" y="861"/>
                    </a:cubicBezTo>
                    <a:close/>
                    <a:moveTo>
                      <a:pt x="7616" y="1"/>
                    </a:moveTo>
                    <a:cubicBezTo>
                      <a:pt x="5663" y="1"/>
                      <a:pt x="3505" y="343"/>
                      <a:pt x="2134" y="1845"/>
                    </a:cubicBezTo>
                    <a:cubicBezTo>
                      <a:pt x="835" y="3269"/>
                      <a:pt x="0" y="5296"/>
                      <a:pt x="324" y="7228"/>
                    </a:cubicBezTo>
                    <a:cubicBezTo>
                      <a:pt x="333" y="7280"/>
                      <a:pt x="376" y="7304"/>
                      <a:pt x="422" y="7304"/>
                    </a:cubicBezTo>
                    <a:cubicBezTo>
                      <a:pt x="440" y="7304"/>
                      <a:pt x="458" y="7300"/>
                      <a:pt x="475" y="7293"/>
                    </a:cubicBezTo>
                    <a:cubicBezTo>
                      <a:pt x="475" y="7293"/>
                      <a:pt x="475" y="7295"/>
                      <a:pt x="477" y="7295"/>
                    </a:cubicBezTo>
                    <a:cubicBezTo>
                      <a:pt x="2732" y="7558"/>
                      <a:pt x="5072" y="7428"/>
                      <a:pt x="7343" y="7534"/>
                    </a:cubicBezTo>
                    <a:cubicBezTo>
                      <a:pt x="9630" y="7640"/>
                      <a:pt x="11914" y="7798"/>
                      <a:pt x="14196" y="8007"/>
                    </a:cubicBezTo>
                    <a:cubicBezTo>
                      <a:pt x="14203" y="8008"/>
                      <a:pt x="14209" y="8009"/>
                      <a:pt x="14215" y="8009"/>
                    </a:cubicBezTo>
                    <a:cubicBezTo>
                      <a:pt x="14269" y="8009"/>
                      <a:pt x="14316" y="7974"/>
                      <a:pt x="14333" y="7923"/>
                    </a:cubicBezTo>
                    <a:cubicBezTo>
                      <a:pt x="14353" y="7972"/>
                      <a:pt x="14404" y="7997"/>
                      <a:pt x="14456" y="7997"/>
                    </a:cubicBezTo>
                    <a:cubicBezTo>
                      <a:pt x="14529" y="7997"/>
                      <a:pt x="14606" y="7950"/>
                      <a:pt x="14615" y="7859"/>
                    </a:cubicBezTo>
                    <a:cubicBezTo>
                      <a:pt x="14816" y="5881"/>
                      <a:pt x="14859" y="3645"/>
                      <a:pt x="13500" y="2029"/>
                    </a:cubicBezTo>
                    <a:cubicBezTo>
                      <a:pt x="12171" y="448"/>
                      <a:pt x="9719" y="20"/>
                      <a:pt x="7767" y="1"/>
                    </a:cubicBezTo>
                    <a:cubicBezTo>
                      <a:pt x="7717" y="1"/>
                      <a:pt x="7667" y="1"/>
                      <a:pt x="7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29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9"/>
          <p:cNvGrpSpPr/>
          <p:nvPr/>
        </p:nvGrpSpPr>
        <p:grpSpPr>
          <a:xfrm>
            <a:off x="8486750" y="3544142"/>
            <a:ext cx="513421" cy="461290"/>
            <a:chOff x="0" y="4367485"/>
            <a:chExt cx="786008" cy="706200"/>
          </a:xfrm>
        </p:grpSpPr>
        <p:sp>
          <p:nvSpPr>
            <p:cNvPr id="487" name="Google Shape;487;p29"/>
            <p:cNvSpPr/>
            <p:nvPr/>
          </p:nvSpPr>
          <p:spPr>
            <a:xfrm>
              <a:off x="0" y="4400475"/>
              <a:ext cx="726600" cy="640200"/>
            </a:xfrm>
            <a:prstGeom prst="star5">
              <a:avLst>
                <a:gd name="adj" fmla="val 23664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29"/>
            <p:cNvGrpSpPr/>
            <p:nvPr/>
          </p:nvGrpSpPr>
          <p:grpSpPr>
            <a:xfrm>
              <a:off x="59504" y="4367485"/>
              <a:ext cx="726504" cy="706200"/>
              <a:chOff x="404450" y="3719275"/>
              <a:chExt cx="289825" cy="281725"/>
            </a:xfrm>
          </p:grpSpPr>
          <p:sp>
            <p:nvSpPr>
              <p:cNvPr id="489" name="Google Shape;489;p29"/>
              <p:cNvSpPr/>
              <p:nvPr/>
            </p:nvSpPr>
            <p:spPr>
              <a:xfrm>
                <a:off x="404450" y="3719275"/>
                <a:ext cx="289825" cy="281725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11269" extrusionOk="0">
                    <a:moveTo>
                      <a:pt x="5631" y="538"/>
                    </a:moveTo>
                    <a:cubicBezTo>
                      <a:pt x="6077" y="1209"/>
                      <a:pt x="6488" y="1895"/>
                      <a:pt x="6849" y="2617"/>
                    </a:cubicBezTo>
                    <a:cubicBezTo>
                      <a:pt x="7084" y="3092"/>
                      <a:pt x="7263" y="3956"/>
                      <a:pt x="7725" y="4293"/>
                    </a:cubicBezTo>
                    <a:cubicBezTo>
                      <a:pt x="8151" y="4605"/>
                      <a:pt x="8870" y="4680"/>
                      <a:pt x="9593" y="4680"/>
                    </a:cubicBezTo>
                    <a:cubicBezTo>
                      <a:pt x="10054" y="4680"/>
                      <a:pt x="10517" y="4649"/>
                      <a:pt x="10906" y="4630"/>
                    </a:cubicBezTo>
                    <a:lnTo>
                      <a:pt x="10906" y="4630"/>
                    </a:lnTo>
                    <a:cubicBezTo>
                      <a:pt x="10159" y="5314"/>
                      <a:pt x="9351" y="5930"/>
                      <a:pt x="8492" y="6469"/>
                    </a:cubicBezTo>
                    <a:cubicBezTo>
                      <a:pt x="8436" y="6502"/>
                      <a:pt x="8406" y="6566"/>
                      <a:pt x="8415" y="6630"/>
                    </a:cubicBezTo>
                    <a:cubicBezTo>
                      <a:pt x="8321" y="6640"/>
                      <a:pt x="8237" y="6716"/>
                      <a:pt x="8278" y="6832"/>
                    </a:cubicBezTo>
                    <a:cubicBezTo>
                      <a:pt x="8621" y="7779"/>
                      <a:pt x="8855" y="8764"/>
                      <a:pt x="8975" y="9765"/>
                    </a:cubicBezTo>
                    <a:cubicBezTo>
                      <a:pt x="8966" y="9760"/>
                      <a:pt x="8957" y="9758"/>
                      <a:pt x="8948" y="9758"/>
                    </a:cubicBezTo>
                    <a:cubicBezTo>
                      <a:pt x="8934" y="9758"/>
                      <a:pt x="8921" y="9763"/>
                      <a:pt x="8911" y="9773"/>
                    </a:cubicBezTo>
                    <a:cubicBezTo>
                      <a:pt x="8761" y="9936"/>
                      <a:pt x="8615" y="10100"/>
                      <a:pt x="8462" y="10256"/>
                    </a:cubicBezTo>
                    <a:lnTo>
                      <a:pt x="7916" y="9814"/>
                    </a:lnTo>
                    <a:cubicBezTo>
                      <a:pt x="8055" y="9631"/>
                      <a:pt x="8219" y="9470"/>
                      <a:pt x="8403" y="9335"/>
                    </a:cubicBezTo>
                    <a:cubicBezTo>
                      <a:pt x="8448" y="9301"/>
                      <a:pt x="8423" y="9235"/>
                      <a:pt x="8377" y="9235"/>
                    </a:cubicBezTo>
                    <a:cubicBezTo>
                      <a:pt x="8369" y="9235"/>
                      <a:pt x="8359" y="9237"/>
                      <a:pt x="8350" y="9242"/>
                    </a:cubicBezTo>
                    <a:cubicBezTo>
                      <a:pt x="8138" y="9365"/>
                      <a:pt x="7956" y="9532"/>
                      <a:pt x="7819" y="9735"/>
                    </a:cubicBezTo>
                    <a:lnTo>
                      <a:pt x="7182" y="9217"/>
                    </a:lnTo>
                    <a:cubicBezTo>
                      <a:pt x="7038" y="9100"/>
                      <a:pt x="6802" y="8855"/>
                      <a:pt x="6546" y="8633"/>
                    </a:cubicBezTo>
                    <a:cubicBezTo>
                      <a:pt x="6756" y="8452"/>
                      <a:pt x="6965" y="8270"/>
                      <a:pt x="7167" y="8079"/>
                    </a:cubicBezTo>
                    <a:cubicBezTo>
                      <a:pt x="7205" y="8044"/>
                      <a:pt x="7171" y="7998"/>
                      <a:pt x="7132" y="7998"/>
                    </a:cubicBezTo>
                    <a:cubicBezTo>
                      <a:pt x="7121" y="7998"/>
                      <a:pt x="7109" y="8002"/>
                      <a:pt x="7099" y="8010"/>
                    </a:cubicBezTo>
                    <a:cubicBezTo>
                      <a:pt x="6877" y="8186"/>
                      <a:pt x="6665" y="8370"/>
                      <a:pt x="6452" y="8555"/>
                    </a:cubicBezTo>
                    <a:cubicBezTo>
                      <a:pt x="6294" y="8426"/>
                      <a:pt x="6133" y="8311"/>
                      <a:pt x="5980" y="8248"/>
                    </a:cubicBezTo>
                    <a:cubicBezTo>
                      <a:pt x="6107" y="8144"/>
                      <a:pt x="6233" y="8042"/>
                      <a:pt x="6359" y="7939"/>
                    </a:cubicBezTo>
                    <a:cubicBezTo>
                      <a:pt x="6392" y="7911"/>
                      <a:pt x="6361" y="7857"/>
                      <a:pt x="6326" y="7857"/>
                    </a:cubicBezTo>
                    <a:cubicBezTo>
                      <a:pt x="6318" y="7857"/>
                      <a:pt x="6311" y="7860"/>
                      <a:pt x="6304" y="7865"/>
                    </a:cubicBezTo>
                    <a:cubicBezTo>
                      <a:pt x="6155" y="7978"/>
                      <a:pt x="6010" y="8095"/>
                      <a:pt x="5865" y="8209"/>
                    </a:cubicBezTo>
                    <a:cubicBezTo>
                      <a:pt x="5829" y="8198"/>
                      <a:pt x="5790" y="8194"/>
                      <a:pt x="5754" y="8192"/>
                    </a:cubicBezTo>
                    <a:cubicBezTo>
                      <a:pt x="5747" y="8192"/>
                      <a:pt x="5741" y="8192"/>
                      <a:pt x="5734" y="8192"/>
                    </a:cubicBezTo>
                    <a:cubicBezTo>
                      <a:pt x="4783" y="8192"/>
                      <a:pt x="3963" y="9702"/>
                      <a:pt x="3183" y="10116"/>
                    </a:cubicBezTo>
                    <a:cubicBezTo>
                      <a:pt x="2980" y="10223"/>
                      <a:pt x="2853" y="10270"/>
                      <a:pt x="2778" y="10270"/>
                    </a:cubicBezTo>
                    <a:cubicBezTo>
                      <a:pt x="2770" y="10270"/>
                      <a:pt x="2763" y="10270"/>
                      <a:pt x="2756" y="10269"/>
                    </a:cubicBezTo>
                    <a:cubicBezTo>
                      <a:pt x="3518" y="9480"/>
                      <a:pt x="4324" y="8735"/>
                      <a:pt x="5172" y="8041"/>
                    </a:cubicBezTo>
                    <a:cubicBezTo>
                      <a:pt x="5215" y="8005"/>
                      <a:pt x="5176" y="7952"/>
                      <a:pt x="5131" y="7952"/>
                    </a:cubicBezTo>
                    <a:cubicBezTo>
                      <a:pt x="5120" y="7952"/>
                      <a:pt x="5108" y="7955"/>
                      <a:pt x="5097" y="7964"/>
                    </a:cubicBezTo>
                    <a:cubicBezTo>
                      <a:pt x="4238" y="8638"/>
                      <a:pt x="3441" y="9381"/>
                      <a:pt x="2689" y="10171"/>
                    </a:cubicBezTo>
                    <a:cubicBezTo>
                      <a:pt x="2695" y="10042"/>
                      <a:pt x="2812" y="9805"/>
                      <a:pt x="2909" y="9542"/>
                    </a:cubicBezTo>
                    <a:cubicBezTo>
                      <a:pt x="2949" y="9433"/>
                      <a:pt x="2988" y="9324"/>
                      <a:pt x="3028" y="9215"/>
                    </a:cubicBezTo>
                    <a:cubicBezTo>
                      <a:pt x="3679" y="8568"/>
                      <a:pt x="4340" y="7934"/>
                      <a:pt x="5032" y="7328"/>
                    </a:cubicBezTo>
                    <a:cubicBezTo>
                      <a:pt x="5076" y="7290"/>
                      <a:pt x="5035" y="7235"/>
                      <a:pt x="4989" y="7235"/>
                    </a:cubicBezTo>
                    <a:cubicBezTo>
                      <a:pt x="4977" y="7235"/>
                      <a:pt x="4964" y="7239"/>
                      <a:pt x="4952" y="7248"/>
                    </a:cubicBezTo>
                    <a:cubicBezTo>
                      <a:pt x="4311" y="7776"/>
                      <a:pt x="3702" y="8342"/>
                      <a:pt x="3127" y="8941"/>
                    </a:cubicBezTo>
                    <a:cubicBezTo>
                      <a:pt x="3208" y="8721"/>
                      <a:pt x="3290" y="8500"/>
                      <a:pt x="3371" y="8280"/>
                    </a:cubicBezTo>
                    <a:cubicBezTo>
                      <a:pt x="3395" y="8217"/>
                      <a:pt x="3422" y="8150"/>
                      <a:pt x="3452" y="8082"/>
                    </a:cubicBezTo>
                    <a:cubicBezTo>
                      <a:pt x="4082" y="7472"/>
                      <a:pt x="4732" y="6882"/>
                      <a:pt x="5401" y="6316"/>
                    </a:cubicBezTo>
                    <a:cubicBezTo>
                      <a:pt x="5434" y="6288"/>
                      <a:pt x="5404" y="6246"/>
                      <a:pt x="5369" y="6246"/>
                    </a:cubicBezTo>
                    <a:cubicBezTo>
                      <a:pt x="5360" y="6246"/>
                      <a:pt x="5351" y="6249"/>
                      <a:pt x="5342" y="6255"/>
                    </a:cubicBezTo>
                    <a:cubicBezTo>
                      <a:pt x="4715" y="6751"/>
                      <a:pt x="4118" y="7283"/>
                      <a:pt x="3554" y="7849"/>
                    </a:cubicBezTo>
                    <a:cubicBezTo>
                      <a:pt x="3717" y="7486"/>
                      <a:pt x="3878" y="7081"/>
                      <a:pt x="3765" y="6730"/>
                    </a:cubicBezTo>
                    <a:cubicBezTo>
                      <a:pt x="3755" y="6705"/>
                      <a:pt x="3742" y="6681"/>
                      <a:pt x="3725" y="6660"/>
                    </a:cubicBezTo>
                    <a:cubicBezTo>
                      <a:pt x="3991" y="6381"/>
                      <a:pt x="4267" y="6109"/>
                      <a:pt x="4552" y="5847"/>
                    </a:cubicBezTo>
                    <a:cubicBezTo>
                      <a:pt x="4591" y="5812"/>
                      <a:pt x="4555" y="5764"/>
                      <a:pt x="4514" y="5764"/>
                    </a:cubicBezTo>
                    <a:cubicBezTo>
                      <a:pt x="4502" y="5764"/>
                      <a:pt x="4491" y="5767"/>
                      <a:pt x="4480" y="5776"/>
                    </a:cubicBezTo>
                    <a:cubicBezTo>
                      <a:pt x="4177" y="6023"/>
                      <a:pt x="3897" y="6294"/>
                      <a:pt x="3640" y="6587"/>
                    </a:cubicBezTo>
                    <a:cubicBezTo>
                      <a:pt x="3549" y="6528"/>
                      <a:pt x="3433" y="6490"/>
                      <a:pt x="3361" y="6434"/>
                    </a:cubicBezTo>
                    <a:cubicBezTo>
                      <a:pt x="3269" y="6365"/>
                      <a:pt x="3172" y="6306"/>
                      <a:pt x="3068" y="6255"/>
                    </a:cubicBezTo>
                    <a:cubicBezTo>
                      <a:pt x="3336" y="6058"/>
                      <a:pt x="3585" y="5825"/>
                      <a:pt x="3830" y="5602"/>
                    </a:cubicBezTo>
                    <a:cubicBezTo>
                      <a:pt x="3861" y="5573"/>
                      <a:pt x="3832" y="5533"/>
                      <a:pt x="3798" y="5533"/>
                    </a:cubicBezTo>
                    <a:cubicBezTo>
                      <a:pt x="3789" y="5533"/>
                      <a:pt x="3780" y="5536"/>
                      <a:pt x="3771" y="5543"/>
                    </a:cubicBezTo>
                    <a:cubicBezTo>
                      <a:pt x="3500" y="5755"/>
                      <a:pt x="3216" y="5965"/>
                      <a:pt x="2971" y="6206"/>
                    </a:cubicBezTo>
                    <a:cubicBezTo>
                      <a:pt x="2741" y="6099"/>
                      <a:pt x="2472" y="5994"/>
                      <a:pt x="2214" y="5890"/>
                    </a:cubicBezTo>
                    <a:lnTo>
                      <a:pt x="2214" y="5890"/>
                    </a:lnTo>
                    <a:cubicBezTo>
                      <a:pt x="2215" y="5891"/>
                      <a:pt x="2217" y="5891"/>
                      <a:pt x="2219" y="5891"/>
                    </a:cubicBezTo>
                    <a:cubicBezTo>
                      <a:pt x="2230" y="5891"/>
                      <a:pt x="2241" y="5886"/>
                      <a:pt x="2249" y="5878"/>
                    </a:cubicBezTo>
                    <a:cubicBezTo>
                      <a:pt x="2462" y="5682"/>
                      <a:pt x="2687" y="5498"/>
                      <a:pt x="2921" y="5331"/>
                    </a:cubicBezTo>
                    <a:cubicBezTo>
                      <a:pt x="2961" y="5302"/>
                      <a:pt x="2937" y="5241"/>
                      <a:pt x="2899" y="5241"/>
                    </a:cubicBezTo>
                    <a:cubicBezTo>
                      <a:pt x="2891" y="5241"/>
                      <a:pt x="2882" y="5244"/>
                      <a:pt x="2874" y="5250"/>
                    </a:cubicBezTo>
                    <a:cubicBezTo>
                      <a:pt x="2627" y="5414"/>
                      <a:pt x="2394" y="5602"/>
                      <a:pt x="2180" y="5809"/>
                    </a:cubicBezTo>
                    <a:cubicBezTo>
                      <a:pt x="2155" y="5835"/>
                      <a:pt x="2166" y="5866"/>
                      <a:pt x="2189" y="5881"/>
                    </a:cubicBezTo>
                    <a:lnTo>
                      <a:pt x="2189" y="5881"/>
                    </a:lnTo>
                    <a:cubicBezTo>
                      <a:pt x="1961" y="5790"/>
                      <a:pt x="1744" y="5700"/>
                      <a:pt x="1580" y="5608"/>
                    </a:cubicBezTo>
                    <a:lnTo>
                      <a:pt x="1581" y="5608"/>
                    </a:lnTo>
                    <a:cubicBezTo>
                      <a:pt x="1825" y="5441"/>
                      <a:pt x="2062" y="5264"/>
                      <a:pt x="2297" y="5084"/>
                    </a:cubicBezTo>
                    <a:cubicBezTo>
                      <a:pt x="2331" y="5058"/>
                      <a:pt x="2311" y="5005"/>
                      <a:pt x="2277" y="5005"/>
                    </a:cubicBezTo>
                    <a:cubicBezTo>
                      <a:pt x="2270" y="5005"/>
                      <a:pt x="2263" y="5007"/>
                      <a:pt x="2255" y="5012"/>
                    </a:cubicBezTo>
                    <a:cubicBezTo>
                      <a:pt x="2010" y="5184"/>
                      <a:pt x="1768" y="5360"/>
                      <a:pt x="1533" y="5545"/>
                    </a:cubicBezTo>
                    <a:cubicBezTo>
                      <a:pt x="1524" y="5553"/>
                      <a:pt x="1519" y="5564"/>
                      <a:pt x="1522" y="5575"/>
                    </a:cubicBezTo>
                    <a:cubicBezTo>
                      <a:pt x="1210" y="5395"/>
                      <a:pt x="913" y="5194"/>
                      <a:pt x="618" y="4987"/>
                    </a:cubicBezTo>
                    <a:cubicBezTo>
                      <a:pt x="1771" y="4767"/>
                      <a:pt x="2933" y="4607"/>
                      <a:pt x="4099" y="4510"/>
                    </a:cubicBezTo>
                    <a:cubicBezTo>
                      <a:pt x="4216" y="4499"/>
                      <a:pt x="4259" y="4381"/>
                      <a:pt x="4227" y="4300"/>
                    </a:cubicBezTo>
                    <a:cubicBezTo>
                      <a:pt x="4708" y="3050"/>
                      <a:pt x="5169" y="1794"/>
                      <a:pt x="5631" y="538"/>
                    </a:cubicBezTo>
                    <a:close/>
                    <a:moveTo>
                      <a:pt x="8986" y="9873"/>
                    </a:moveTo>
                    <a:cubicBezTo>
                      <a:pt x="9016" y="10159"/>
                      <a:pt x="9042" y="10447"/>
                      <a:pt x="9054" y="10739"/>
                    </a:cubicBezTo>
                    <a:lnTo>
                      <a:pt x="8565" y="10340"/>
                    </a:lnTo>
                    <a:cubicBezTo>
                      <a:pt x="8723" y="10202"/>
                      <a:pt x="8863" y="10046"/>
                      <a:pt x="8986" y="9873"/>
                    </a:cubicBezTo>
                    <a:close/>
                    <a:moveTo>
                      <a:pt x="5593" y="1"/>
                    </a:moveTo>
                    <a:cubicBezTo>
                      <a:pt x="5525" y="1"/>
                      <a:pt x="5457" y="43"/>
                      <a:pt x="5429" y="121"/>
                    </a:cubicBezTo>
                    <a:cubicBezTo>
                      <a:pt x="4926" y="1488"/>
                      <a:pt x="4418" y="2854"/>
                      <a:pt x="3935" y="4228"/>
                    </a:cubicBezTo>
                    <a:lnTo>
                      <a:pt x="3935" y="4235"/>
                    </a:lnTo>
                    <a:cubicBezTo>
                      <a:pt x="2666" y="4311"/>
                      <a:pt x="1403" y="4477"/>
                      <a:pt x="156" y="4732"/>
                    </a:cubicBezTo>
                    <a:cubicBezTo>
                      <a:pt x="0" y="4764"/>
                      <a:pt x="11" y="4963"/>
                      <a:pt x="116" y="5041"/>
                    </a:cubicBezTo>
                    <a:cubicBezTo>
                      <a:pt x="668" y="5444"/>
                      <a:pt x="1227" y="5819"/>
                      <a:pt x="1835" y="6133"/>
                    </a:cubicBezTo>
                    <a:cubicBezTo>
                      <a:pt x="2260" y="6354"/>
                      <a:pt x="2818" y="6461"/>
                      <a:pt x="3110" y="6879"/>
                    </a:cubicBezTo>
                    <a:cubicBezTo>
                      <a:pt x="3495" y="7068"/>
                      <a:pt x="3537" y="7338"/>
                      <a:pt x="3234" y="7683"/>
                    </a:cubicBezTo>
                    <a:cubicBezTo>
                      <a:pt x="3110" y="8020"/>
                      <a:pt x="2987" y="8358"/>
                      <a:pt x="2863" y="8694"/>
                    </a:cubicBezTo>
                    <a:lnTo>
                      <a:pt x="2120" y="10713"/>
                    </a:lnTo>
                    <a:cubicBezTo>
                      <a:pt x="2080" y="10820"/>
                      <a:pt x="2180" y="10927"/>
                      <a:pt x="2282" y="10928"/>
                    </a:cubicBezTo>
                    <a:cubicBezTo>
                      <a:pt x="2291" y="10929"/>
                      <a:pt x="2300" y="10929"/>
                      <a:pt x="2308" y="10929"/>
                    </a:cubicBezTo>
                    <a:cubicBezTo>
                      <a:pt x="3257" y="10929"/>
                      <a:pt x="3907" y="9815"/>
                      <a:pt x="4649" y="9338"/>
                    </a:cubicBezTo>
                    <a:cubicBezTo>
                      <a:pt x="5042" y="9085"/>
                      <a:pt x="5389" y="8972"/>
                      <a:pt x="5719" y="8972"/>
                    </a:cubicBezTo>
                    <a:cubicBezTo>
                      <a:pt x="6201" y="8972"/>
                      <a:pt x="6646" y="9214"/>
                      <a:pt x="7142" y="9617"/>
                    </a:cubicBezTo>
                    <a:lnTo>
                      <a:pt x="9121" y="11225"/>
                    </a:lnTo>
                    <a:cubicBezTo>
                      <a:pt x="9157" y="11254"/>
                      <a:pt x="9202" y="11268"/>
                      <a:pt x="9245" y="11268"/>
                    </a:cubicBezTo>
                    <a:cubicBezTo>
                      <a:pt x="9332" y="11268"/>
                      <a:pt x="9414" y="11212"/>
                      <a:pt x="9411" y="11105"/>
                    </a:cubicBezTo>
                    <a:cubicBezTo>
                      <a:pt x="9386" y="9631"/>
                      <a:pt x="9120" y="8171"/>
                      <a:pt x="8621" y="6783"/>
                    </a:cubicBezTo>
                    <a:cubicBezTo>
                      <a:pt x="8638" y="6780"/>
                      <a:pt x="8654" y="6773"/>
                      <a:pt x="8669" y="6764"/>
                    </a:cubicBezTo>
                    <a:cubicBezTo>
                      <a:pt x="9682" y="6130"/>
                      <a:pt x="10626" y="5392"/>
                      <a:pt x="11487" y="4563"/>
                    </a:cubicBezTo>
                    <a:cubicBezTo>
                      <a:pt x="11593" y="4461"/>
                      <a:pt x="11513" y="4273"/>
                      <a:pt x="11369" y="4273"/>
                    </a:cubicBezTo>
                    <a:cubicBezTo>
                      <a:pt x="11368" y="4273"/>
                      <a:pt x="11368" y="4273"/>
                      <a:pt x="11367" y="4273"/>
                    </a:cubicBezTo>
                    <a:cubicBezTo>
                      <a:pt x="11283" y="4273"/>
                      <a:pt x="11199" y="4273"/>
                      <a:pt x="11115" y="4273"/>
                    </a:cubicBezTo>
                    <a:cubicBezTo>
                      <a:pt x="10521" y="4273"/>
                      <a:pt x="9928" y="4262"/>
                      <a:pt x="9337" y="4222"/>
                    </a:cubicBezTo>
                    <a:cubicBezTo>
                      <a:pt x="8430" y="4160"/>
                      <a:pt x="8044" y="4193"/>
                      <a:pt x="7567" y="3353"/>
                    </a:cubicBezTo>
                    <a:cubicBezTo>
                      <a:pt x="6944" y="2257"/>
                      <a:pt x="6457" y="1133"/>
                      <a:pt x="5738" y="81"/>
                    </a:cubicBezTo>
                    <a:cubicBezTo>
                      <a:pt x="5701" y="27"/>
                      <a:pt x="5647" y="1"/>
                      <a:pt x="5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83575" y="3935925"/>
                <a:ext cx="150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72" extrusionOk="0">
                    <a:moveTo>
                      <a:pt x="538" y="1"/>
                    </a:moveTo>
                    <a:cubicBezTo>
                      <a:pt x="528" y="1"/>
                      <a:pt x="517" y="4"/>
                      <a:pt x="508" y="14"/>
                    </a:cubicBezTo>
                    <a:cubicBezTo>
                      <a:pt x="343" y="168"/>
                      <a:pt x="189" y="331"/>
                      <a:pt x="33" y="492"/>
                    </a:cubicBezTo>
                    <a:cubicBezTo>
                      <a:pt x="1" y="525"/>
                      <a:pt x="33" y="572"/>
                      <a:pt x="68" y="572"/>
                    </a:cubicBezTo>
                    <a:cubicBezTo>
                      <a:pt x="78" y="572"/>
                      <a:pt x="89" y="568"/>
                      <a:pt x="98" y="559"/>
                    </a:cubicBezTo>
                    <a:cubicBezTo>
                      <a:pt x="257" y="399"/>
                      <a:pt x="417" y="242"/>
                      <a:pt x="568" y="76"/>
                    </a:cubicBezTo>
                    <a:cubicBezTo>
                      <a:pt x="600" y="44"/>
                      <a:pt x="571" y="1"/>
                      <a:pt x="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1" name="Google Shape;491;p29"/>
          <p:cNvGrpSpPr/>
          <p:nvPr/>
        </p:nvGrpSpPr>
        <p:grpSpPr>
          <a:xfrm>
            <a:off x="65575" y="3544038"/>
            <a:ext cx="1506300" cy="1469575"/>
            <a:chOff x="65575" y="3544038"/>
            <a:chExt cx="1506300" cy="1469575"/>
          </a:xfrm>
        </p:grpSpPr>
        <p:sp>
          <p:nvSpPr>
            <p:cNvPr id="492" name="Google Shape;492;p29"/>
            <p:cNvSpPr/>
            <p:nvPr/>
          </p:nvSpPr>
          <p:spPr>
            <a:xfrm>
              <a:off x="175775" y="3544038"/>
              <a:ext cx="73500" cy="1313450"/>
            </a:xfrm>
            <a:custGeom>
              <a:avLst/>
              <a:gdLst/>
              <a:ahLst/>
              <a:cxnLst/>
              <a:rect l="l" t="t" r="r" b="b"/>
              <a:pathLst>
                <a:path w="2940" h="52538" extrusionOk="0">
                  <a:moveTo>
                    <a:pt x="2940" y="0"/>
                  </a:moveTo>
                  <a:cubicBezTo>
                    <a:pt x="2940" y="17540"/>
                    <a:pt x="0" y="34998"/>
                    <a:pt x="0" y="525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3" name="Google Shape;493;p29"/>
            <p:cNvSpPr/>
            <p:nvPr/>
          </p:nvSpPr>
          <p:spPr>
            <a:xfrm>
              <a:off x="304375" y="3736938"/>
              <a:ext cx="73475" cy="1276675"/>
            </a:xfrm>
            <a:custGeom>
              <a:avLst/>
              <a:gdLst/>
              <a:ahLst/>
              <a:cxnLst/>
              <a:rect l="l" t="t" r="r" b="b"/>
              <a:pathLst>
                <a:path w="2939" h="51067" extrusionOk="0">
                  <a:moveTo>
                    <a:pt x="2939" y="0"/>
                  </a:moveTo>
                  <a:cubicBezTo>
                    <a:pt x="1877" y="17017"/>
                    <a:pt x="0" y="34016"/>
                    <a:pt x="0" y="5106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4" name="Google Shape;494;p29"/>
            <p:cNvSpPr/>
            <p:nvPr/>
          </p:nvSpPr>
          <p:spPr>
            <a:xfrm>
              <a:off x="65575" y="4697430"/>
              <a:ext cx="1506300" cy="31450"/>
            </a:xfrm>
            <a:custGeom>
              <a:avLst/>
              <a:gdLst/>
              <a:ahLst/>
              <a:cxnLst/>
              <a:rect l="l" t="t" r="r" b="b"/>
              <a:pathLst>
                <a:path w="60252" h="1258" extrusionOk="0">
                  <a:moveTo>
                    <a:pt x="0" y="1258"/>
                  </a:moveTo>
                  <a:cubicBezTo>
                    <a:pt x="19930" y="-1231"/>
                    <a:pt x="40168" y="891"/>
                    <a:pt x="60252" y="89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5" name="Google Shape;495;p29"/>
            <p:cNvSpPr/>
            <p:nvPr/>
          </p:nvSpPr>
          <p:spPr>
            <a:xfrm>
              <a:off x="74750" y="4885038"/>
              <a:ext cx="1322625" cy="18375"/>
            </a:xfrm>
            <a:custGeom>
              <a:avLst/>
              <a:gdLst/>
              <a:ahLst/>
              <a:cxnLst/>
              <a:rect l="l" t="t" r="r" b="b"/>
              <a:pathLst>
                <a:path w="52905" h="735" extrusionOk="0">
                  <a:moveTo>
                    <a:pt x="0" y="735"/>
                  </a:moveTo>
                  <a:cubicBezTo>
                    <a:pt x="17637" y="735"/>
                    <a:pt x="35268" y="0"/>
                    <a:pt x="52905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 rot="5400000">
            <a:off x="-1160525" y="3146200"/>
            <a:ext cx="2915002" cy="411950"/>
            <a:chOff x="1969275" y="4688575"/>
            <a:chExt cx="2915002" cy="411950"/>
          </a:xfrm>
        </p:grpSpPr>
        <p:sp>
          <p:nvSpPr>
            <p:cNvPr id="499" name="Google Shape;499;p30"/>
            <p:cNvSpPr/>
            <p:nvPr/>
          </p:nvSpPr>
          <p:spPr>
            <a:xfrm>
              <a:off x="1969275" y="4688575"/>
              <a:ext cx="2909875" cy="411950"/>
            </a:xfrm>
            <a:custGeom>
              <a:avLst/>
              <a:gdLst/>
              <a:ahLst/>
              <a:cxnLst/>
              <a:rect l="l" t="t" r="r" b="b"/>
              <a:pathLst>
                <a:path w="116395" h="16478" extrusionOk="0">
                  <a:moveTo>
                    <a:pt x="0" y="0"/>
                  </a:moveTo>
                  <a:cubicBezTo>
                    <a:pt x="12218" y="10181"/>
                    <a:pt x="30680" y="14408"/>
                    <a:pt x="46312" y="11476"/>
                  </a:cubicBezTo>
                  <a:cubicBezTo>
                    <a:pt x="49257" y="10924"/>
                    <a:pt x="52968" y="10357"/>
                    <a:pt x="54509" y="7787"/>
                  </a:cubicBezTo>
                  <a:cubicBezTo>
                    <a:pt x="55971" y="5349"/>
                    <a:pt x="52288" y="-78"/>
                    <a:pt x="49591" y="820"/>
                  </a:cubicBezTo>
                  <a:cubicBezTo>
                    <a:pt x="46221" y="1942"/>
                    <a:pt x="47078" y="8965"/>
                    <a:pt x="49591" y="11476"/>
                  </a:cubicBezTo>
                  <a:cubicBezTo>
                    <a:pt x="53693" y="15575"/>
                    <a:pt x="60624" y="15407"/>
                    <a:pt x="66395" y="15984"/>
                  </a:cubicBezTo>
                  <a:cubicBezTo>
                    <a:pt x="83686" y="17714"/>
                    <a:pt x="104100" y="13510"/>
                    <a:pt x="116395" y="123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0" name="Google Shape;500;p30"/>
            <p:cNvSpPr/>
            <p:nvPr/>
          </p:nvSpPr>
          <p:spPr>
            <a:xfrm>
              <a:off x="4699852" y="4719304"/>
              <a:ext cx="184425" cy="11425"/>
            </a:xfrm>
            <a:custGeom>
              <a:avLst/>
              <a:gdLst/>
              <a:ahLst/>
              <a:cxnLst/>
              <a:rect l="l" t="t" r="r" b="b"/>
              <a:pathLst>
                <a:path w="7377" h="457" extrusionOk="0">
                  <a:moveTo>
                    <a:pt x="7377" y="0"/>
                  </a:moveTo>
                  <a:cubicBezTo>
                    <a:pt x="4988" y="598"/>
                    <a:pt x="2463" y="410"/>
                    <a:pt x="0" y="41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1" name="Google Shape;501;p30"/>
            <p:cNvSpPr/>
            <p:nvPr/>
          </p:nvSpPr>
          <p:spPr>
            <a:xfrm>
              <a:off x="4858658" y="4729538"/>
              <a:ext cx="20500" cy="122950"/>
            </a:xfrm>
            <a:custGeom>
              <a:avLst/>
              <a:gdLst/>
              <a:ahLst/>
              <a:cxnLst/>
              <a:rect l="l" t="t" r="r" b="b"/>
              <a:pathLst>
                <a:path w="820" h="4918" extrusionOk="0">
                  <a:moveTo>
                    <a:pt x="0" y="4918"/>
                  </a:moveTo>
                  <a:cubicBezTo>
                    <a:pt x="0" y="3256"/>
                    <a:pt x="820" y="1662"/>
                    <a:pt x="82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02" name="Google Shape;502;p30"/>
          <p:cNvGrpSpPr/>
          <p:nvPr/>
        </p:nvGrpSpPr>
        <p:grpSpPr>
          <a:xfrm rot="4888273">
            <a:off x="1008929" y="4236671"/>
            <a:ext cx="602267" cy="1251587"/>
            <a:chOff x="-134442" y="679665"/>
            <a:chExt cx="602292" cy="1251639"/>
          </a:xfrm>
        </p:grpSpPr>
        <p:sp>
          <p:nvSpPr>
            <p:cNvPr id="503" name="Google Shape;503;p30"/>
            <p:cNvSpPr/>
            <p:nvPr/>
          </p:nvSpPr>
          <p:spPr>
            <a:xfrm rot="836941">
              <a:off x="3335" y="744070"/>
              <a:ext cx="238946" cy="1175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30"/>
            <p:cNvGrpSpPr/>
            <p:nvPr/>
          </p:nvGrpSpPr>
          <p:grpSpPr>
            <a:xfrm rot="-4702051">
              <a:off x="-380380" y="1143314"/>
              <a:ext cx="1179269" cy="285271"/>
              <a:chOff x="2936000" y="4207525"/>
              <a:chExt cx="817675" cy="197800"/>
            </a:xfrm>
          </p:grpSpPr>
          <p:sp>
            <p:nvSpPr>
              <p:cNvPr id="505" name="Google Shape;505;p30"/>
              <p:cNvSpPr/>
              <p:nvPr/>
            </p:nvSpPr>
            <p:spPr>
              <a:xfrm>
                <a:off x="3671125" y="4298050"/>
                <a:ext cx="49275" cy="47825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3" extrusionOk="0">
                    <a:moveTo>
                      <a:pt x="983" y="276"/>
                    </a:moveTo>
                    <a:cubicBezTo>
                      <a:pt x="1251" y="276"/>
                      <a:pt x="1482" y="474"/>
                      <a:pt x="1572" y="724"/>
                    </a:cubicBezTo>
                    <a:cubicBezTo>
                      <a:pt x="1526" y="734"/>
                      <a:pt x="1496" y="777"/>
                      <a:pt x="1505" y="823"/>
                    </a:cubicBezTo>
                    <a:cubicBezTo>
                      <a:pt x="1542" y="1148"/>
                      <a:pt x="1524" y="1497"/>
                      <a:pt x="1135" y="1601"/>
                    </a:cubicBezTo>
                    <a:cubicBezTo>
                      <a:pt x="1116" y="1604"/>
                      <a:pt x="1097" y="1605"/>
                      <a:pt x="1078" y="1608"/>
                    </a:cubicBezTo>
                    <a:cubicBezTo>
                      <a:pt x="1338" y="1330"/>
                      <a:pt x="1333" y="812"/>
                      <a:pt x="1016" y="577"/>
                    </a:cubicBezTo>
                    <a:cubicBezTo>
                      <a:pt x="933" y="515"/>
                      <a:pt x="834" y="484"/>
                      <a:pt x="735" y="484"/>
                    </a:cubicBezTo>
                    <a:cubicBezTo>
                      <a:pt x="643" y="484"/>
                      <a:pt x="551" y="512"/>
                      <a:pt x="471" y="566"/>
                    </a:cubicBezTo>
                    <a:cubicBezTo>
                      <a:pt x="558" y="432"/>
                      <a:pt x="692" y="337"/>
                      <a:pt x="845" y="294"/>
                    </a:cubicBezTo>
                    <a:cubicBezTo>
                      <a:pt x="892" y="282"/>
                      <a:pt x="938" y="276"/>
                      <a:pt x="983" y="276"/>
                    </a:cubicBezTo>
                    <a:close/>
                    <a:moveTo>
                      <a:pt x="690" y="683"/>
                    </a:moveTo>
                    <a:cubicBezTo>
                      <a:pt x="804" y="683"/>
                      <a:pt x="922" y="742"/>
                      <a:pt x="990" y="850"/>
                    </a:cubicBezTo>
                    <a:cubicBezTo>
                      <a:pt x="1142" y="1091"/>
                      <a:pt x="1002" y="1310"/>
                      <a:pt x="906" y="1534"/>
                    </a:cubicBezTo>
                    <a:cubicBezTo>
                      <a:pt x="895" y="1559"/>
                      <a:pt x="895" y="1588"/>
                      <a:pt x="907" y="1613"/>
                    </a:cubicBezTo>
                    <a:cubicBezTo>
                      <a:pt x="603" y="1573"/>
                      <a:pt x="353" y="1302"/>
                      <a:pt x="343" y="979"/>
                    </a:cubicBezTo>
                    <a:cubicBezTo>
                      <a:pt x="343" y="955"/>
                      <a:pt x="345" y="933"/>
                      <a:pt x="348" y="909"/>
                    </a:cubicBezTo>
                    <a:cubicBezTo>
                      <a:pt x="374" y="909"/>
                      <a:pt x="396" y="894"/>
                      <a:pt x="407" y="872"/>
                    </a:cubicBezTo>
                    <a:cubicBezTo>
                      <a:pt x="462" y="743"/>
                      <a:pt x="574" y="683"/>
                      <a:pt x="690" y="683"/>
                    </a:cubicBezTo>
                    <a:close/>
                    <a:moveTo>
                      <a:pt x="969" y="0"/>
                    </a:moveTo>
                    <a:cubicBezTo>
                      <a:pt x="929" y="0"/>
                      <a:pt x="888" y="3"/>
                      <a:pt x="847" y="10"/>
                    </a:cubicBezTo>
                    <a:cubicBezTo>
                      <a:pt x="346" y="88"/>
                      <a:pt x="1" y="593"/>
                      <a:pt x="66" y="1086"/>
                    </a:cubicBezTo>
                    <a:cubicBezTo>
                      <a:pt x="126" y="1553"/>
                      <a:pt x="518" y="1912"/>
                      <a:pt x="975" y="1912"/>
                    </a:cubicBezTo>
                    <a:cubicBezTo>
                      <a:pt x="1038" y="1912"/>
                      <a:pt x="1103" y="1905"/>
                      <a:pt x="1169" y="1891"/>
                    </a:cubicBezTo>
                    <a:cubicBezTo>
                      <a:pt x="1593" y="1797"/>
                      <a:pt x="1971" y="1264"/>
                      <a:pt x="1755" y="845"/>
                    </a:cubicBezTo>
                    <a:cubicBezTo>
                      <a:pt x="1765" y="836"/>
                      <a:pt x="1770" y="821"/>
                      <a:pt x="1773" y="808"/>
                    </a:cubicBezTo>
                    <a:cubicBezTo>
                      <a:pt x="1786" y="361"/>
                      <a:pt x="1402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0"/>
              <p:cNvSpPr/>
              <p:nvPr/>
            </p:nvSpPr>
            <p:spPr>
              <a:xfrm>
                <a:off x="2936000" y="4207525"/>
                <a:ext cx="817675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7912" extrusionOk="0">
                    <a:moveTo>
                      <a:pt x="818" y="383"/>
                    </a:moveTo>
                    <a:cubicBezTo>
                      <a:pt x="867" y="2273"/>
                      <a:pt x="940" y="4162"/>
                      <a:pt x="971" y="6052"/>
                    </a:cubicBezTo>
                    <a:cubicBezTo>
                      <a:pt x="964" y="6066"/>
                      <a:pt x="961" y="6082"/>
                      <a:pt x="961" y="6097"/>
                    </a:cubicBezTo>
                    <a:lnTo>
                      <a:pt x="961" y="6100"/>
                    </a:lnTo>
                    <a:cubicBezTo>
                      <a:pt x="952" y="6114"/>
                      <a:pt x="945" y="6132"/>
                      <a:pt x="940" y="6148"/>
                    </a:cubicBezTo>
                    <a:cubicBezTo>
                      <a:pt x="821" y="6219"/>
                      <a:pt x="706" y="6297"/>
                      <a:pt x="596" y="6385"/>
                    </a:cubicBezTo>
                    <a:cubicBezTo>
                      <a:pt x="473" y="6484"/>
                      <a:pt x="324" y="6599"/>
                      <a:pt x="249" y="6744"/>
                    </a:cubicBezTo>
                    <a:cubicBezTo>
                      <a:pt x="252" y="6734"/>
                      <a:pt x="255" y="6726"/>
                      <a:pt x="257" y="6717"/>
                    </a:cubicBezTo>
                    <a:cubicBezTo>
                      <a:pt x="367" y="4794"/>
                      <a:pt x="443" y="2801"/>
                      <a:pt x="196" y="883"/>
                    </a:cubicBezTo>
                    <a:cubicBezTo>
                      <a:pt x="296" y="853"/>
                      <a:pt x="355" y="788"/>
                      <a:pt x="434" y="719"/>
                    </a:cubicBezTo>
                    <a:cubicBezTo>
                      <a:pt x="526" y="636"/>
                      <a:pt x="618" y="553"/>
                      <a:pt x="711" y="470"/>
                    </a:cubicBezTo>
                    <a:cubicBezTo>
                      <a:pt x="738" y="445"/>
                      <a:pt x="778" y="416"/>
                      <a:pt x="818" y="383"/>
                    </a:cubicBezTo>
                    <a:close/>
                    <a:moveTo>
                      <a:pt x="1036" y="300"/>
                    </a:moveTo>
                    <a:cubicBezTo>
                      <a:pt x="1388" y="308"/>
                      <a:pt x="1739" y="322"/>
                      <a:pt x="2090" y="332"/>
                    </a:cubicBezTo>
                    <a:cubicBezTo>
                      <a:pt x="2788" y="885"/>
                      <a:pt x="3508" y="1412"/>
                      <a:pt x="4225" y="1941"/>
                    </a:cubicBezTo>
                    <a:cubicBezTo>
                      <a:pt x="4236" y="1949"/>
                      <a:pt x="4247" y="1953"/>
                      <a:pt x="4256" y="1953"/>
                    </a:cubicBezTo>
                    <a:cubicBezTo>
                      <a:pt x="4304" y="1953"/>
                      <a:pt x="4334" y="1876"/>
                      <a:pt x="4284" y="1838"/>
                    </a:cubicBezTo>
                    <a:cubicBezTo>
                      <a:pt x="3628" y="1331"/>
                      <a:pt x="2969" y="824"/>
                      <a:pt x="2297" y="338"/>
                    </a:cubicBezTo>
                    <a:lnTo>
                      <a:pt x="2297" y="338"/>
                    </a:lnTo>
                    <a:cubicBezTo>
                      <a:pt x="2987" y="357"/>
                      <a:pt x="3679" y="381"/>
                      <a:pt x="4370" y="405"/>
                    </a:cubicBezTo>
                    <a:cubicBezTo>
                      <a:pt x="4993" y="913"/>
                      <a:pt x="5626" y="1414"/>
                      <a:pt x="6264" y="1905"/>
                    </a:cubicBezTo>
                    <a:cubicBezTo>
                      <a:pt x="6273" y="1912"/>
                      <a:pt x="6282" y="1915"/>
                      <a:pt x="6292" y="1915"/>
                    </a:cubicBezTo>
                    <a:cubicBezTo>
                      <a:pt x="6336" y="1915"/>
                      <a:pt x="6376" y="1848"/>
                      <a:pt x="6334" y="1814"/>
                    </a:cubicBezTo>
                    <a:cubicBezTo>
                      <a:pt x="5749" y="1339"/>
                      <a:pt x="5159" y="872"/>
                      <a:pt x="4561" y="411"/>
                    </a:cubicBezTo>
                    <a:lnTo>
                      <a:pt x="4561" y="411"/>
                    </a:lnTo>
                    <a:cubicBezTo>
                      <a:pt x="5158" y="431"/>
                      <a:pt x="5754" y="456"/>
                      <a:pt x="6351" y="478"/>
                    </a:cubicBezTo>
                    <a:cubicBezTo>
                      <a:pt x="7077" y="937"/>
                      <a:pt x="7763" y="1459"/>
                      <a:pt x="8403" y="2032"/>
                    </a:cubicBezTo>
                    <a:cubicBezTo>
                      <a:pt x="8414" y="2043"/>
                      <a:pt x="8426" y="2047"/>
                      <a:pt x="8438" y="2047"/>
                    </a:cubicBezTo>
                    <a:cubicBezTo>
                      <a:pt x="8481" y="2047"/>
                      <a:pt x="8518" y="1993"/>
                      <a:pt x="8479" y="1956"/>
                    </a:cubicBezTo>
                    <a:cubicBezTo>
                      <a:pt x="7896" y="1398"/>
                      <a:pt x="7253" y="906"/>
                      <a:pt x="6563" y="486"/>
                    </a:cubicBezTo>
                    <a:lnTo>
                      <a:pt x="6563" y="486"/>
                    </a:lnTo>
                    <a:cubicBezTo>
                      <a:pt x="7281" y="515"/>
                      <a:pt x="7998" y="550"/>
                      <a:pt x="8713" y="582"/>
                    </a:cubicBezTo>
                    <a:cubicBezTo>
                      <a:pt x="9349" y="1057"/>
                      <a:pt x="9992" y="1516"/>
                      <a:pt x="10600" y="2028"/>
                    </a:cubicBezTo>
                    <a:cubicBezTo>
                      <a:pt x="10609" y="2035"/>
                      <a:pt x="10619" y="2038"/>
                      <a:pt x="10629" y="2038"/>
                    </a:cubicBezTo>
                    <a:cubicBezTo>
                      <a:pt x="10663" y="2038"/>
                      <a:pt x="10693" y="1996"/>
                      <a:pt x="10659" y="1967"/>
                    </a:cubicBezTo>
                    <a:cubicBezTo>
                      <a:pt x="10102" y="1470"/>
                      <a:pt x="9507" y="988"/>
                      <a:pt x="8868" y="590"/>
                    </a:cubicBezTo>
                    <a:lnTo>
                      <a:pt x="8868" y="590"/>
                    </a:lnTo>
                    <a:cubicBezTo>
                      <a:pt x="9577" y="620"/>
                      <a:pt x="10285" y="657"/>
                      <a:pt x="10992" y="689"/>
                    </a:cubicBezTo>
                    <a:cubicBezTo>
                      <a:pt x="11322" y="933"/>
                      <a:pt x="12564" y="1806"/>
                      <a:pt x="12699" y="1900"/>
                    </a:cubicBezTo>
                    <a:cubicBezTo>
                      <a:pt x="12706" y="1905"/>
                      <a:pt x="12714" y="1907"/>
                      <a:pt x="12721" y="1907"/>
                    </a:cubicBezTo>
                    <a:cubicBezTo>
                      <a:pt x="12758" y="1907"/>
                      <a:pt x="12791" y="1853"/>
                      <a:pt x="12757" y="1827"/>
                    </a:cubicBezTo>
                    <a:cubicBezTo>
                      <a:pt x="12393" y="1545"/>
                      <a:pt x="12027" y="1269"/>
                      <a:pt x="11654" y="1001"/>
                    </a:cubicBezTo>
                    <a:cubicBezTo>
                      <a:pt x="11560" y="933"/>
                      <a:pt x="11431" y="808"/>
                      <a:pt x="11295" y="703"/>
                    </a:cubicBezTo>
                    <a:lnTo>
                      <a:pt x="11295" y="703"/>
                    </a:lnTo>
                    <a:cubicBezTo>
                      <a:pt x="11906" y="733"/>
                      <a:pt x="12516" y="764"/>
                      <a:pt x="13125" y="796"/>
                    </a:cubicBezTo>
                    <a:cubicBezTo>
                      <a:pt x="13480" y="1089"/>
                      <a:pt x="13829" y="1385"/>
                      <a:pt x="14175" y="1691"/>
                    </a:cubicBezTo>
                    <a:cubicBezTo>
                      <a:pt x="14185" y="1700"/>
                      <a:pt x="14195" y="1703"/>
                      <a:pt x="14204" y="1703"/>
                    </a:cubicBezTo>
                    <a:cubicBezTo>
                      <a:pt x="14238" y="1703"/>
                      <a:pt x="14265" y="1662"/>
                      <a:pt x="14234" y="1631"/>
                    </a:cubicBezTo>
                    <a:cubicBezTo>
                      <a:pt x="13931" y="1331"/>
                      <a:pt x="13606" y="1055"/>
                      <a:pt x="13262" y="804"/>
                    </a:cubicBezTo>
                    <a:lnTo>
                      <a:pt x="13262" y="804"/>
                    </a:lnTo>
                    <a:cubicBezTo>
                      <a:pt x="13686" y="826"/>
                      <a:pt x="14110" y="851"/>
                      <a:pt x="14534" y="874"/>
                    </a:cubicBezTo>
                    <a:cubicBezTo>
                      <a:pt x="14864" y="1122"/>
                      <a:pt x="15191" y="1377"/>
                      <a:pt x="15508" y="1645"/>
                    </a:cubicBezTo>
                    <a:cubicBezTo>
                      <a:pt x="15517" y="1653"/>
                      <a:pt x="15527" y="1656"/>
                      <a:pt x="15537" y="1656"/>
                    </a:cubicBezTo>
                    <a:cubicBezTo>
                      <a:pt x="15572" y="1656"/>
                      <a:pt x="15602" y="1614"/>
                      <a:pt x="15570" y="1583"/>
                    </a:cubicBezTo>
                    <a:cubicBezTo>
                      <a:pt x="15301" y="1336"/>
                      <a:pt x="15018" y="1102"/>
                      <a:pt x="14725" y="885"/>
                    </a:cubicBezTo>
                    <a:lnTo>
                      <a:pt x="14725" y="885"/>
                    </a:lnTo>
                    <a:cubicBezTo>
                      <a:pt x="15071" y="904"/>
                      <a:pt x="15418" y="923"/>
                      <a:pt x="15764" y="942"/>
                    </a:cubicBezTo>
                    <a:cubicBezTo>
                      <a:pt x="16104" y="1192"/>
                      <a:pt x="16435" y="1452"/>
                      <a:pt x="16746" y="1741"/>
                    </a:cubicBezTo>
                    <a:cubicBezTo>
                      <a:pt x="16755" y="1748"/>
                      <a:pt x="16765" y="1752"/>
                      <a:pt x="16775" y="1752"/>
                    </a:cubicBezTo>
                    <a:cubicBezTo>
                      <a:pt x="16808" y="1752"/>
                      <a:pt x="16836" y="1711"/>
                      <a:pt x="16808" y="1679"/>
                    </a:cubicBezTo>
                    <a:cubicBezTo>
                      <a:pt x="16548" y="1409"/>
                      <a:pt x="16265" y="1167"/>
                      <a:pt x="15959" y="953"/>
                    </a:cubicBezTo>
                    <a:lnTo>
                      <a:pt x="15959" y="953"/>
                    </a:lnTo>
                    <a:cubicBezTo>
                      <a:pt x="16187" y="966"/>
                      <a:pt x="16413" y="977"/>
                      <a:pt x="16641" y="990"/>
                    </a:cubicBezTo>
                    <a:cubicBezTo>
                      <a:pt x="16759" y="998"/>
                      <a:pt x="16878" y="1006"/>
                      <a:pt x="16996" y="1014"/>
                    </a:cubicBezTo>
                    <a:cubicBezTo>
                      <a:pt x="17344" y="1282"/>
                      <a:pt x="17670" y="1569"/>
                      <a:pt x="17965" y="1902"/>
                    </a:cubicBezTo>
                    <a:cubicBezTo>
                      <a:pt x="17977" y="1915"/>
                      <a:pt x="17991" y="1921"/>
                      <a:pt x="18004" y="1921"/>
                    </a:cubicBezTo>
                    <a:cubicBezTo>
                      <a:pt x="18045" y="1921"/>
                      <a:pt x="18080" y="1864"/>
                      <a:pt x="18047" y="1820"/>
                    </a:cubicBezTo>
                    <a:cubicBezTo>
                      <a:pt x="17806" y="1522"/>
                      <a:pt x="17529" y="1256"/>
                      <a:pt x="17223" y="1028"/>
                    </a:cubicBezTo>
                    <a:lnTo>
                      <a:pt x="17223" y="1028"/>
                    </a:lnTo>
                    <a:cubicBezTo>
                      <a:pt x="17686" y="1059"/>
                      <a:pt x="18150" y="1090"/>
                      <a:pt x="18614" y="1124"/>
                    </a:cubicBezTo>
                    <a:cubicBezTo>
                      <a:pt x="19338" y="1613"/>
                      <a:pt x="20066" y="2094"/>
                      <a:pt x="20805" y="2558"/>
                    </a:cubicBezTo>
                    <a:cubicBezTo>
                      <a:pt x="20814" y="2563"/>
                      <a:pt x="20822" y="2566"/>
                      <a:pt x="20830" y="2566"/>
                    </a:cubicBezTo>
                    <a:cubicBezTo>
                      <a:pt x="20870" y="2566"/>
                      <a:pt x="20896" y="2503"/>
                      <a:pt x="20853" y="2474"/>
                    </a:cubicBezTo>
                    <a:cubicBezTo>
                      <a:pt x="20173" y="2015"/>
                      <a:pt x="19481" y="1572"/>
                      <a:pt x="18785" y="1133"/>
                    </a:cubicBezTo>
                    <a:lnTo>
                      <a:pt x="18785" y="1133"/>
                    </a:lnTo>
                    <a:cubicBezTo>
                      <a:pt x="19413" y="1178"/>
                      <a:pt x="20042" y="1224"/>
                      <a:pt x="20672" y="1272"/>
                    </a:cubicBezTo>
                    <a:cubicBezTo>
                      <a:pt x="21096" y="1511"/>
                      <a:pt x="21500" y="1782"/>
                      <a:pt x="21883" y="2083"/>
                    </a:cubicBezTo>
                    <a:cubicBezTo>
                      <a:pt x="21893" y="2091"/>
                      <a:pt x="21904" y="2094"/>
                      <a:pt x="21914" y="2094"/>
                    </a:cubicBezTo>
                    <a:cubicBezTo>
                      <a:pt x="21954" y="2094"/>
                      <a:pt x="21988" y="2048"/>
                      <a:pt x="21950" y="2016"/>
                    </a:cubicBezTo>
                    <a:cubicBezTo>
                      <a:pt x="21625" y="1747"/>
                      <a:pt x="21277" y="1503"/>
                      <a:pt x="20912" y="1291"/>
                    </a:cubicBezTo>
                    <a:lnTo>
                      <a:pt x="20912" y="1291"/>
                    </a:lnTo>
                    <a:cubicBezTo>
                      <a:pt x="21607" y="1344"/>
                      <a:pt x="22302" y="1396"/>
                      <a:pt x="22997" y="1451"/>
                    </a:cubicBezTo>
                    <a:cubicBezTo>
                      <a:pt x="23349" y="1677"/>
                      <a:pt x="23678" y="1935"/>
                      <a:pt x="23980" y="2224"/>
                    </a:cubicBezTo>
                    <a:cubicBezTo>
                      <a:pt x="23991" y="2233"/>
                      <a:pt x="24002" y="2237"/>
                      <a:pt x="24014" y="2237"/>
                    </a:cubicBezTo>
                    <a:cubicBezTo>
                      <a:pt x="24052" y="2237"/>
                      <a:pt x="24085" y="2190"/>
                      <a:pt x="24050" y="2155"/>
                    </a:cubicBezTo>
                    <a:cubicBezTo>
                      <a:pt x="23799" y="1902"/>
                      <a:pt x="23526" y="1672"/>
                      <a:pt x="23233" y="1468"/>
                    </a:cubicBezTo>
                    <a:lnTo>
                      <a:pt x="23233" y="1468"/>
                    </a:lnTo>
                    <a:cubicBezTo>
                      <a:pt x="23636" y="1498"/>
                      <a:pt x="24039" y="1530"/>
                      <a:pt x="24443" y="1561"/>
                    </a:cubicBezTo>
                    <a:cubicBezTo>
                      <a:pt x="24967" y="1910"/>
                      <a:pt x="25498" y="2247"/>
                      <a:pt x="26047" y="2555"/>
                    </a:cubicBezTo>
                    <a:cubicBezTo>
                      <a:pt x="26055" y="2559"/>
                      <a:pt x="26062" y="2561"/>
                      <a:pt x="26068" y="2561"/>
                    </a:cubicBezTo>
                    <a:cubicBezTo>
                      <a:pt x="26104" y="2561"/>
                      <a:pt x="26126" y="2508"/>
                      <a:pt x="26087" y="2485"/>
                    </a:cubicBezTo>
                    <a:cubicBezTo>
                      <a:pt x="25596" y="2182"/>
                      <a:pt x="25106" y="1879"/>
                      <a:pt x="24616" y="1573"/>
                    </a:cubicBezTo>
                    <a:lnTo>
                      <a:pt x="24616" y="1573"/>
                    </a:lnTo>
                    <a:cubicBezTo>
                      <a:pt x="25169" y="1615"/>
                      <a:pt x="25721" y="1656"/>
                      <a:pt x="26274" y="1696"/>
                    </a:cubicBezTo>
                    <a:cubicBezTo>
                      <a:pt x="26733" y="1992"/>
                      <a:pt x="27174" y="2313"/>
                      <a:pt x="27603" y="2652"/>
                    </a:cubicBezTo>
                    <a:cubicBezTo>
                      <a:pt x="27613" y="2660"/>
                      <a:pt x="27623" y="2663"/>
                      <a:pt x="27634" y="2663"/>
                    </a:cubicBezTo>
                    <a:cubicBezTo>
                      <a:pt x="27672" y="2663"/>
                      <a:pt x="27707" y="2617"/>
                      <a:pt x="27670" y="2584"/>
                    </a:cubicBezTo>
                    <a:cubicBezTo>
                      <a:pt x="27303" y="2267"/>
                      <a:pt x="26915" y="1975"/>
                      <a:pt x="26505" y="1712"/>
                    </a:cubicBezTo>
                    <a:lnTo>
                      <a:pt x="26505" y="1712"/>
                    </a:lnTo>
                    <a:cubicBezTo>
                      <a:pt x="26927" y="1742"/>
                      <a:pt x="27350" y="1771"/>
                      <a:pt x="27772" y="1800"/>
                    </a:cubicBezTo>
                    <a:cubicBezTo>
                      <a:pt x="28365" y="2149"/>
                      <a:pt x="28923" y="2552"/>
                      <a:pt x="29439" y="3006"/>
                    </a:cubicBezTo>
                    <a:cubicBezTo>
                      <a:pt x="29450" y="3015"/>
                      <a:pt x="29461" y="3019"/>
                      <a:pt x="29473" y="3019"/>
                    </a:cubicBezTo>
                    <a:cubicBezTo>
                      <a:pt x="29512" y="3019"/>
                      <a:pt x="29545" y="2972"/>
                      <a:pt x="29509" y="2936"/>
                    </a:cubicBezTo>
                    <a:cubicBezTo>
                      <a:pt x="29079" y="2496"/>
                      <a:pt x="28586" y="2120"/>
                      <a:pt x="28049" y="1817"/>
                    </a:cubicBezTo>
                    <a:lnTo>
                      <a:pt x="28049" y="1817"/>
                    </a:lnTo>
                    <a:cubicBezTo>
                      <a:pt x="28594" y="1852"/>
                      <a:pt x="29139" y="1884"/>
                      <a:pt x="29683" y="1916"/>
                    </a:cubicBezTo>
                    <a:cubicBezTo>
                      <a:pt x="30089" y="2200"/>
                      <a:pt x="30473" y="2510"/>
                      <a:pt x="30837" y="2847"/>
                    </a:cubicBezTo>
                    <a:cubicBezTo>
                      <a:pt x="30849" y="2858"/>
                      <a:pt x="30863" y="2863"/>
                      <a:pt x="30875" y="2863"/>
                    </a:cubicBezTo>
                    <a:cubicBezTo>
                      <a:pt x="30919" y="2863"/>
                      <a:pt x="30956" y="2808"/>
                      <a:pt x="30917" y="2767"/>
                    </a:cubicBezTo>
                    <a:cubicBezTo>
                      <a:pt x="30611" y="2453"/>
                      <a:pt x="30273" y="2171"/>
                      <a:pt x="29908" y="1929"/>
                    </a:cubicBezTo>
                    <a:lnTo>
                      <a:pt x="29908" y="1929"/>
                    </a:lnTo>
                    <a:cubicBezTo>
                      <a:pt x="30690" y="1972"/>
                      <a:pt x="31473" y="2012"/>
                      <a:pt x="32255" y="2042"/>
                    </a:cubicBezTo>
                    <a:cubicBezTo>
                      <a:pt x="32278" y="3601"/>
                      <a:pt x="32367" y="5155"/>
                      <a:pt x="32351" y="6717"/>
                    </a:cubicBezTo>
                    <a:cubicBezTo>
                      <a:pt x="32351" y="6724"/>
                      <a:pt x="32353" y="6732"/>
                      <a:pt x="32356" y="6740"/>
                    </a:cubicBezTo>
                    <a:cubicBezTo>
                      <a:pt x="31463" y="6757"/>
                      <a:pt x="30572" y="6763"/>
                      <a:pt x="29680" y="6763"/>
                    </a:cubicBezTo>
                    <a:cubicBezTo>
                      <a:pt x="29563" y="6763"/>
                      <a:pt x="29445" y="6763"/>
                      <a:pt x="29328" y="6763"/>
                    </a:cubicBezTo>
                    <a:cubicBezTo>
                      <a:pt x="29353" y="6589"/>
                      <a:pt x="29369" y="6415"/>
                      <a:pt x="29375" y="6240"/>
                    </a:cubicBezTo>
                    <a:cubicBezTo>
                      <a:pt x="29378" y="6187"/>
                      <a:pt x="29341" y="6162"/>
                      <a:pt x="29302" y="6162"/>
                    </a:cubicBezTo>
                    <a:cubicBezTo>
                      <a:pt x="29262" y="6162"/>
                      <a:pt x="29219" y="6189"/>
                      <a:pt x="29213" y="6240"/>
                    </a:cubicBezTo>
                    <a:cubicBezTo>
                      <a:pt x="29187" y="6414"/>
                      <a:pt x="29173" y="6587"/>
                      <a:pt x="29168" y="6763"/>
                    </a:cubicBezTo>
                    <a:lnTo>
                      <a:pt x="28325" y="6763"/>
                    </a:lnTo>
                    <a:cubicBezTo>
                      <a:pt x="28360" y="6579"/>
                      <a:pt x="28341" y="6383"/>
                      <a:pt x="28344" y="6197"/>
                    </a:cubicBezTo>
                    <a:cubicBezTo>
                      <a:pt x="28347" y="5958"/>
                      <a:pt x="28376" y="5719"/>
                      <a:pt x="28371" y="5480"/>
                    </a:cubicBezTo>
                    <a:cubicBezTo>
                      <a:pt x="28370" y="5433"/>
                      <a:pt x="28330" y="5405"/>
                      <a:pt x="28291" y="5405"/>
                    </a:cubicBezTo>
                    <a:cubicBezTo>
                      <a:pt x="28261" y="5405"/>
                      <a:pt x="28231" y="5423"/>
                      <a:pt x="28221" y="5461"/>
                    </a:cubicBezTo>
                    <a:cubicBezTo>
                      <a:pt x="28166" y="5684"/>
                      <a:pt x="28154" y="5918"/>
                      <a:pt x="28145" y="6148"/>
                    </a:cubicBezTo>
                    <a:cubicBezTo>
                      <a:pt x="28137" y="6348"/>
                      <a:pt x="28123" y="6567"/>
                      <a:pt x="28180" y="6763"/>
                    </a:cubicBezTo>
                    <a:cubicBezTo>
                      <a:pt x="27783" y="6761"/>
                      <a:pt x="27385" y="6761"/>
                      <a:pt x="26988" y="6756"/>
                    </a:cubicBezTo>
                    <a:cubicBezTo>
                      <a:pt x="27052" y="6570"/>
                      <a:pt x="27039" y="6358"/>
                      <a:pt x="27010" y="6167"/>
                    </a:cubicBezTo>
                    <a:cubicBezTo>
                      <a:pt x="27003" y="6120"/>
                      <a:pt x="26964" y="6099"/>
                      <a:pt x="26923" y="6099"/>
                    </a:cubicBezTo>
                    <a:cubicBezTo>
                      <a:pt x="26871" y="6099"/>
                      <a:pt x="26817" y="6133"/>
                      <a:pt x="26822" y="6192"/>
                    </a:cubicBezTo>
                    <a:cubicBezTo>
                      <a:pt x="26843" y="6383"/>
                      <a:pt x="26817" y="6565"/>
                      <a:pt x="26809" y="6755"/>
                    </a:cubicBezTo>
                    <a:cubicBezTo>
                      <a:pt x="26545" y="6752"/>
                      <a:pt x="26279" y="6748"/>
                      <a:pt x="26014" y="6745"/>
                    </a:cubicBezTo>
                    <a:cubicBezTo>
                      <a:pt x="26030" y="6216"/>
                      <a:pt x="25968" y="5676"/>
                      <a:pt x="25969" y="5147"/>
                    </a:cubicBezTo>
                    <a:cubicBezTo>
                      <a:pt x="25969" y="5107"/>
                      <a:pt x="25940" y="5087"/>
                      <a:pt x="25910" y="5087"/>
                    </a:cubicBezTo>
                    <a:cubicBezTo>
                      <a:pt x="25880" y="5087"/>
                      <a:pt x="25849" y="5107"/>
                      <a:pt x="25847" y="5147"/>
                    </a:cubicBezTo>
                    <a:cubicBezTo>
                      <a:pt x="25813" y="5665"/>
                      <a:pt x="25764" y="6222"/>
                      <a:pt x="25828" y="6742"/>
                    </a:cubicBezTo>
                    <a:cubicBezTo>
                      <a:pt x="25523" y="6737"/>
                      <a:pt x="25219" y="6734"/>
                      <a:pt x="24914" y="6728"/>
                    </a:cubicBezTo>
                    <a:cubicBezTo>
                      <a:pt x="24922" y="6543"/>
                      <a:pt x="24886" y="6353"/>
                      <a:pt x="24860" y="6171"/>
                    </a:cubicBezTo>
                    <a:cubicBezTo>
                      <a:pt x="24854" y="6131"/>
                      <a:pt x="24822" y="6113"/>
                      <a:pt x="24788" y="6113"/>
                    </a:cubicBezTo>
                    <a:cubicBezTo>
                      <a:pt x="24746" y="6113"/>
                      <a:pt x="24701" y="6142"/>
                      <a:pt x="24701" y="6192"/>
                    </a:cubicBezTo>
                    <a:cubicBezTo>
                      <a:pt x="24704" y="6367"/>
                      <a:pt x="24699" y="6551"/>
                      <a:pt x="24731" y="6724"/>
                    </a:cubicBezTo>
                    <a:cubicBezTo>
                      <a:pt x="24364" y="6717"/>
                      <a:pt x="23998" y="6712"/>
                      <a:pt x="23633" y="6702"/>
                    </a:cubicBezTo>
                    <a:cubicBezTo>
                      <a:pt x="23649" y="6240"/>
                      <a:pt x="23576" y="5743"/>
                      <a:pt x="23553" y="5288"/>
                    </a:cubicBezTo>
                    <a:cubicBezTo>
                      <a:pt x="23550" y="5236"/>
                      <a:pt x="23510" y="5210"/>
                      <a:pt x="23470" y="5210"/>
                    </a:cubicBezTo>
                    <a:cubicBezTo>
                      <a:pt x="23431" y="5210"/>
                      <a:pt x="23392" y="5236"/>
                      <a:pt x="23391" y="5288"/>
                    </a:cubicBezTo>
                    <a:cubicBezTo>
                      <a:pt x="23381" y="5730"/>
                      <a:pt x="23346" y="6243"/>
                      <a:pt x="23418" y="6697"/>
                    </a:cubicBezTo>
                    <a:cubicBezTo>
                      <a:pt x="22989" y="6686"/>
                      <a:pt x="22560" y="6678"/>
                      <a:pt x="22132" y="6667"/>
                    </a:cubicBezTo>
                    <a:cubicBezTo>
                      <a:pt x="22141" y="6493"/>
                      <a:pt x="22130" y="6318"/>
                      <a:pt x="22127" y="6146"/>
                    </a:cubicBezTo>
                    <a:cubicBezTo>
                      <a:pt x="22126" y="6093"/>
                      <a:pt x="22085" y="6066"/>
                      <a:pt x="22044" y="6066"/>
                    </a:cubicBezTo>
                    <a:cubicBezTo>
                      <a:pt x="22003" y="6066"/>
                      <a:pt x="21962" y="6093"/>
                      <a:pt x="21961" y="6146"/>
                    </a:cubicBezTo>
                    <a:cubicBezTo>
                      <a:pt x="21958" y="6316"/>
                      <a:pt x="21947" y="6490"/>
                      <a:pt x="21956" y="6662"/>
                    </a:cubicBezTo>
                    <a:cubicBezTo>
                      <a:pt x="21623" y="6653"/>
                      <a:pt x="21290" y="6645"/>
                      <a:pt x="20957" y="6635"/>
                    </a:cubicBezTo>
                    <a:cubicBezTo>
                      <a:pt x="21032" y="6184"/>
                      <a:pt x="21008" y="5689"/>
                      <a:pt x="20978" y="5241"/>
                    </a:cubicBezTo>
                    <a:cubicBezTo>
                      <a:pt x="20974" y="5191"/>
                      <a:pt x="20934" y="5166"/>
                      <a:pt x="20896" y="5166"/>
                    </a:cubicBezTo>
                    <a:cubicBezTo>
                      <a:pt x="20858" y="5166"/>
                      <a:pt x="20821" y="5191"/>
                      <a:pt x="20821" y="5241"/>
                    </a:cubicBezTo>
                    <a:cubicBezTo>
                      <a:pt x="20820" y="5701"/>
                      <a:pt x="20766" y="6170"/>
                      <a:pt x="20767" y="6630"/>
                    </a:cubicBezTo>
                    <a:cubicBezTo>
                      <a:pt x="20498" y="6622"/>
                      <a:pt x="20229" y="6616"/>
                      <a:pt x="19959" y="6607"/>
                    </a:cubicBezTo>
                    <a:cubicBezTo>
                      <a:pt x="19924" y="6465"/>
                      <a:pt x="19872" y="6345"/>
                      <a:pt x="19867" y="6194"/>
                    </a:cubicBezTo>
                    <a:cubicBezTo>
                      <a:pt x="19866" y="6154"/>
                      <a:pt x="19837" y="6134"/>
                      <a:pt x="19808" y="6134"/>
                    </a:cubicBezTo>
                    <a:cubicBezTo>
                      <a:pt x="19778" y="6134"/>
                      <a:pt x="19746" y="6154"/>
                      <a:pt x="19742" y="6194"/>
                    </a:cubicBezTo>
                    <a:cubicBezTo>
                      <a:pt x="19728" y="6326"/>
                      <a:pt x="19738" y="6479"/>
                      <a:pt x="19801" y="6602"/>
                    </a:cubicBezTo>
                    <a:cubicBezTo>
                      <a:pt x="19374" y="6589"/>
                      <a:pt x="18947" y="6575"/>
                      <a:pt x="18522" y="6559"/>
                    </a:cubicBezTo>
                    <a:cubicBezTo>
                      <a:pt x="18587" y="6084"/>
                      <a:pt x="18568" y="5564"/>
                      <a:pt x="18568" y="5097"/>
                    </a:cubicBezTo>
                    <a:cubicBezTo>
                      <a:pt x="18568" y="5061"/>
                      <a:pt x="18542" y="5043"/>
                      <a:pt x="18515" y="5043"/>
                    </a:cubicBezTo>
                    <a:cubicBezTo>
                      <a:pt x="18488" y="5043"/>
                      <a:pt x="18459" y="5062"/>
                      <a:pt x="18455" y="5097"/>
                    </a:cubicBezTo>
                    <a:cubicBezTo>
                      <a:pt x="18400" y="5561"/>
                      <a:pt x="18322" y="6074"/>
                      <a:pt x="18335" y="6552"/>
                    </a:cubicBezTo>
                    <a:cubicBezTo>
                      <a:pt x="17892" y="6536"/>
                      <a:pt x="17449" y="6520"/>
                      <a:pt x="17006" y="6505"/>
                    </a:cubicBezTo>
                    <a:cubicBezTo>
                      <a:pt x="16996" y="6369"/>
                      <a:pt x="16971" y="6238"/>
                      <a:pt x="16985" y="6098"/>
                    </a:cubicBezTo>
                    <a:cubicBezTo>
                      <a:pt x="16990" y="6048"/>
                      <a:pt x="16945" y="6020"/>
                      <a:pt x="16902" y="6020"/>
                    </a:cubicBezTo>
                    <a:cubicBezTo>
                      <a:pt x="16867" y="6020"/>
                      <a:pt x="16834" y="6038"/>
                      <a:pt x="16826" y="6077"/>
                    </a:cubicBezTo>
                    <a:cubicBezTo>
                      <a:pt x="16802" y="6213"/>
                      <a:pt x="16784" y="6361"/>
                      <a:pt x="16816" y="6498"/>
                    </a:cubicBezTo>
                    <a:lnTo>
                      <a:pt x="15691" y="6457"/>
                    </a:lnTo>
                    <a:cubicBezTo>
                      <a:pt x="15734" y="5956"/>
                      <a:pt x="15632" y="5394"/>
                      <a:pt x="15600" y="4906"/>
                    </a:cubicBezTo>
                    <a:cubicBezTo>
                      <a:pt x="15598" y="4863"/>
                      <a:pt x="15563" y="4841"/>
                      <a:pt x="15530" y="4841"/>
                    </a:cubicBezTo>
                    <a:cubicBezTo>
                      <a:pt x="15497" y="4841"/>
                      <a:pt x="15465" y="4863"/>
                      <a:pt x="15466" y="4906"/>
                    </a:cubicBezTo>
                    <a:cubicBezTo>
                      <a:pt x="15473" y="5390"/>
                      <a:pt x="15414" y="5956"/>
                      <a:pt x="15493" y="6449"/>
                    </a:cubicBezTo>
                    <a:lnTo>
                      <a:pt x="14033" y="6395"/>
                    </a:lnTo>
                    <a:cubicBezTo>
                      <a:pt x="14064" y="6199"/>
                      <a:pt x="14016" y="5987"/>
                      <a:pt x="13928" y="5816"/>
                    </a:cubicBezTo>
                    <a:cubicBezTo>
                      <a:pt x="13916" y="5793"/>
                      <a:pt x="13895" y="5783"/>
                      <a:pt x="13873" y="5783"/>
                    </a:cubicBezTo>
                    <a:cubicBezTo>
                      <a:pt x="13830" y="5783"/>
                      <a:pt x="13784" y="5821"/>
                      <a:pt x="13802" y="5870"/>
                    </a:cubicBezTo>
                    <a:cubicBezTo>
                      <a:pt x="13866" y="6049"/>
                      <a:pt x="13871" y="6208"/>
                      <a:pt x="13861" y="6388"/>
                    </a:cubicBezTo>
                    <a:lnTo>
                      <a:pt x="12913" y="6352"/>
                    </a:lnTo>
                    <a:cubicBezTo>
                      <a:pt x="12915" y="6347"/>
                      <a:pt x="12919" y="6342"/>
                      <a:pt x="12919" y="6337"/>
                    </a:cubicBezTo>
                    <a:cubicBezTo>
                      <a:pt x="12940" y="6077"/>
                      <a:pt x="12891" y="5811"/>
                      <a:pt x="12887" y="5550"/>
                    </a:cubicBezTo>
                    <a:cubicBezTo>
                      <a:pt x="12884" y="5290"/>
                      <a:pt x="12900" y="5025"/>
                      <a:pt x="12921" y="4764"/>
                    </a:cubicBezTo>
                    <a:cubicBezTo>
                      <a:pt x="12924" y="4723"/>
                      <a:pt x="12886" y="4700"/>
                      <a:pt x="12851" y="4700"/>
                    </a:cubicBezTo>
                    <a:cubicBezTo>
                      <a:pt x="12823" y="4700"/>
                      <a:pt x="12797" y="4714"/>
                      <a:pt x="12792" y="4747"/>
                    </a:cubicBezTo>
                    <a:cubicBezTo>
                      <a:pt x="12715" y="5242"/>
                      <a:pt x="12632" y="5856"/>
                      <a:pt x="12768" y="6347"/>
                    </a:cubicBezTo>
                    <a:cubicBezTo>
                      <a:pt x="12220" y="6326"/>
                      <a:pt x="11670" y="6305"/>
                      <a:pt x="11122" y="6286"/>
                    </a:cubicBezTo>
                    <a:cubicBezTo>
                      <a:pt x="11134" y="6081"/>
                      <a:pt x="11118" y="5865"/>
                      <a:pt x="11104" y="5669"/>
                    </a:cubicBezTo>
                    <a:cubicBezTo>
                      <a:pt x="11104" y="5625"/>
                      <a:pt x="11071" y="5602"/>
                      <a:pt x="11037" y="5602"/>
                    </a:cubicBezTo>
                    <a:cubicBezTo>
                      <a:pt x="11004" y="5602"/>
                      <a:pt x="10970" y="5625"/>
                      <a:pt x="10970" y="5669"/>
                    </a:cubicBezTo>
                    <a:cubicBezTo>
                      <a:pt x="10956" y="5864"/>
                      <a:pt x="10940" y="6077"/>
                      <a:pt x="10953" y="6280"/>
                    </a:cubicBezTo>
                    <a:cubicBezTo>
                      <a:pt x="10090" y="6250"/>
                      <a:pt x="9228" y="6219"/>
                      <a:pt x="8366" y="6192"/>
                    </a:cubicBezTo>
                    <a:cubicBezTo>
                      <a:pt x="8358" y="6114"/>
                      <a:pt x="8347" y="6036"/>
                      <a:pt x="8340" y="5958"/>
                    </a:cubicBezTo>
                    <a:cubicBezTo>
                      <a:pt x="8332" y="5846"/>
                      <a:pt x="8332" y="5733"/>
                      <a:pt x="8340" y="5622"/>
                    </a:cubicBezTo>
                    <a:cubicBezTo>
                      <a:pt x="8343" y="5582"/>
                      <a:pt x="8315" y="5562"/>
                      <a:pt x="8286" y="5562"/>
                    </a:cubicBezTo>
                    <a:cubicBezTo>
                      <a:pt x="8255" y="5562"/>
                      <a:pt x="8223" y="5583"/>
                      <a:pt x="8218" y="5622"/>
                    </a:cubicBezTo>
                    <a:cubicBezTo>
                      <a:pt x="8194" y="5795"/>
                      <a:pt x="8171" y="6002"/>
                      <a:pt x="8203" y="6187"/>
                    </a:cubicBezTo>
                    <a:cubicBezTo>
                      <a:pt x="7934" y="6178"/>
                      <a:pt x="7665" y="6168"/>
                      <a:pt x="7397" y="6160"/>
                    </a:cubicBezTo>
                    <a:cubicBezTo>
                      <a:pt x="7478" y="5673"/>
                      <a:pt x="7394" y="5110"/>
                      <a:pt x="7381" y="4621"/>
                    </a:cubicBezTo>
                    <a:cubicBezTo>
                      <a:pt x="7380" y="4582"/>
                      <a:pt x="7351" y="4562"/>
                      <a:pt x="7321" y="4562"/>
                    </a:cubicBezTo>
                    <a:cubicBezTo>
                      <a:pt x="7292" y="4562"/>
                      <a:pt x="7262" y="4582"/>
                      <a:pt x="7261" y="4621"/>
                    </a:cubicBezTo>
                    <a:cubicBezTo>
                      <a:pt x="7247" y="5110"/>
                      <a:pt x="7164" y="5671"/>
                      <a:pt x="7245" y="6157"/>
                    </a:cubicBezTo>
                    <a:cubicBezTo>
                      <a:pt x="6807" y="6144"/>
                      <a:pt x="6370" y="6132"/>
                      <a:pt x="5932" y="6120"/>
                    </a:cubicBezTo>
                    <a:cubicBezTo>
                      <a:pt x="5950" y="5940"/>
                      <a:pt x="5943" y="5751"/>
                      <a:pt x="5953" y="5574"/>
                    </a:cubicBezTo>
                    <a:cubicBezTo>
                      <a:pt x="5954" y="5538"/>
                      <a:pt x="5929" y="5520"/>
                      <a:pt x="5901" y="5520"/>
                    </a:cubicBezTo>
                    <a:cubicBezTo>
                      <a:pt x="5873" y="5520"/>
                      <a:pt x="5844" y="5538"/>
                      <a:pt x="5840" y="5574"/>
                    </a:cubicBezTo>
                    <a:cubicBezTo>
                      <a:pt x="5822" y="5749"/>
                      <a:pt x="5787" y="5936"/>
                      <a:pt x="5778" y="6117"/>
                    </a:cubicBezTo>
                    <a:cubicBezTo>
                      <a:pt x="5464" y="6109"/>
                      <a:pt x="5150" y="6101"/>
                      <a:pt x="4836" y="6095"/>
                    </a:cubicBezTo>
                    <a:cubicBezTo>
                      <a:pt x="4853" y="5655"/>
                      <a:pt x="4810" y="5196"/>
                      <a:pt x="4791" y="4764"/>
                    </a:cubicBezTo>
                    <a:cubicBezTo>
                      <a:pt x="4789" y="4738"/>
                      <a:pt x="4769" y="4725"/>
                      <a:pt x="4749" y="4725"/>
                    </a:cubicBezTo>
                    <a:cubicBezTo>
                      <a:pt x="4729" y="4725"/>
                      <a:pt x="4709" y="4738"/>
                      <a:pt x="4707" y="4764"/>
                    </a:cubicBezTo>
                    <a:cubicBezTo>
                      <a:pt x="4687" y="5194"/>
                      <a:pt x="4646" y="5652"/>
                      <a:pt x="4662" y="6092"/>
                    </a:cubicBezTo>
                    <a:cubicBezTo>
                      <a:pt x="4251" y="6082"/>
                      <a:pt x="3838" y="6074"/>
                      <a:pt x="3427" y="6068"/>
                    </a:cubicBezTo>
                    <a:cubicBezTo>
                      <a:pt x="3427" y="5923"/>
                      <a:pt x="3428" y="5781"/>
                      <a:pt x="3460" y="5634"/>
                    </a:cubicBezTo>
                    <a:cubicBezTo>
                      <a:pt x="3468" y="5597"/>
                      <a:pt x="3438" y="5573"/>
                      <a:pt x="3409" y="5573"/>
                    </a:cubicBezTo>
                    <a:cubicBezTo>
                      <a:pt x="3391" y="5573"/>
                      <a:pt x="3372" y="5583"/>
                      <a:pt x="3366" y="5607"/>
                    </a:cubicBezTo>
                    <a:cubicBezTo>
                      <a:pt x="3326" y="5754"/>
                      <a:pt x="3293" y="5912"/>
                      <a:pt x="3298" y="6066"/>
                    </a:cubicBezTo>
                    <a:cubicBezTo>
                      <a:pt x="3059" y="6063"/>
                      <a:pt x="2819" y="6061"/>
                      <a:pt x="2580" y="6058"/>
                    </a:cubicBezTo>
                    <a:cubicBezTo>
                      <a:pt x="2580" y="5991"/>
                      <a:pt x="2580" y="5924"/>
                      <a:pt x="2576" y="5859"/>
                    </a:cubicBezTo>
                    <a:cubicBezTo>
                      <a:pt x="2577" y="5671"/>
                      <a:pt x="2544" y="5477"/>
                      <a:pt x="2536" y="5290"/>
                    </a:cubicBezTo>
                    <a:cubicBezTo>
                      <a:pt x="2526" y="5069"/>
                      <a:pt x="2528" y="4845"/>
                      <a:pt x="2537" y="4622"/>
                    </a:cubicBezTo>
                    <a:cubicBezTo>
                      <a:pt x="2539" y="4575"/>
                      <a:pt x="2504" y="4552"/>
                      <a:pt x="2468" y="4552"/>
                    </a:cubicBezTo>
                    <a:cubicBezTo>
                      <a:pt x="2432" y="4552"/>
                      <a:pt x="2394" y="4576"/>
                      <a:pt x="2391" y="4622"/>
                    </a:cubicBezTo>
                    <a:cubicBezTo>
                      <a:pt x="2365" y="5029"/>
                      <a:pt x="2314" y="5539"/>
                      <a:pt x="2439" y="5937"/>
                    </a:cubicBezTo>
                    <a:cubicBezTo>
                      <a:pt x="2437" y="5977"/>
                      <a:pt x="2435" y="6017"/>
                      <a:pt x="2437" y="6057"/>
                    </a:cubicBezTo>
                    <a:cubicBezTo>
                      <a:pt x="2051" y="6053"/>
                      <a:pt x="1667" y="6047"/>
                      <a:pt x="1281" y="6044"/>
                    </a:cubicBezTo>
                    <a:cubicBezTo>
                      <a:pt x="1253" y="4217"/>
                      <a:pt x="1195" y="2391"/>
                      <a:pt x="1055" y="569"/>
                    </a:cubicBezTo>
                    <a:lnTo>
                      <a:pt x="1055" y="569"/>
                    </a:lnTo>
                    <a:cubicBezTo>
                      <a:pt x="1446" y="987"/>
                      <a:pt x="1863" y="1380"/>
                      <a:pt x="2305" y="1745"/>
                    </a:cubicBezTo>
                    <a:cubicBezTo>
                      <a:pt x="2317" y="1755"/>
                      <a:pt x="2330" y="1760"/>
                      <a:pt x="2343" y="1760"/>
                    </a:cubicBezTo>
                    <a:cubicBezTo>
                      <a:pt x="2389" y="1760"/>
                      <a:pt x="2428" y="1704"/>
                      <a:pt x="2384" y="1666"/>
                    </a:cubicBezTo>
                    <a:cubicBezTo>
                      <a:pt x="1921" y="1258"/>
                      <a:pt x="1473" y="832"/>
                      <a:pt x="1041" y="391"/>
                    </a:cubicBezTo>
                    <a:cubicBezTo>
                      <a:pt x="1041" y="357"/>
                      <a:pt x="1039" y="329"/>
                      <a:pt x="1036" y="300"/>
                    </a:cubicBezTo>
                    <a:close/>
                    <a:moveTo>
                      <a:pt x="996" y="6329"/>
                    </a:moveTo>
                    <a:cubicBezTo>
                      <a:pt x="1025" y="6390"/>
                      <a:pt x="1086" y="6422"/>
                      <a:pt x="1145" y="6422"/>
                    </a:cubicBezTo>
                    <a:cubicBezTo>
                      <a:pt x="1196" y="6422"/>
                      <a:pt x="1245" y="6398"/>
                      <a:pt x="1270" y="6348"/>
                    </a:cubicBezTo>
                    <a:cubicBezTo>
                      <a:pt x="2407" y="6355"/>
                      <a:pt x="3543" y="6367"/>
                      <a:pt x="4681" y="6385"/>
                    </a:cubicBezTo>
                    <a:cubicBezTo>
                      <a:pt x="4685" y="6426"/>
                      <a:pt x="4717" y="6447"/>
                      <a:pt x="4748" y="6447"/>
                    </a:cubicBezTo>
                    <a:cubicBezTo>
                      <a:pt x="4779" y="6447"/>
                      <a:pt x="4810" y="6427"/>
                      <a:pt x="4815" y="6387"/>
                    </a:cubicBezTo>
                    <a:cubicBezTo>
                      <a:pt x="8395" y="6439"/>
                      <a:pt x="11971" y="6538"/>
                      <a:pt x="15549" y="6662"/>
                    </a:cubicBezTo>
                    <a:cubicBezTo>
                      <a:pt x="15563" y="6679"/>
                      <a:pt x="15582" y="6687"/>
                      <a:pt x="15602" y="6687"/>
                    </a:cubicBezTo>
                    <a:cubicBezTo>
                      <a:pt x="15620" y="6687"/>
                      <a:pt x="15638" y="6681"/>
                      <a:pt x="15651" y="6667"/>
                    </a:cubicBezTo>
                    <a:cubicBezTo>
                      <a:pt x="16032" y="6680"/>
                      <a:pt x="16413" y="6693"/>
                      <a:pt x="16792" y="6707"/>
                    </a:cubicBezTo>
                    <a:cubicBezTo>
                      <a:pt x="17309" y="6724"/>
                      <a:pt x="17827" y="6748"/>
                      <a:pt x="18346" y="6772"/>
                    </a:cubicBezTo>
                    <a:cubicBezTo>
                      <a:pt x="18355" y="6811"/>
                      <a:pt x="18393" y="6837"/>
                      <a:pt x="18428" y="6837"/>
                    </a:cubicBezTo>
                    <a:cubicBezTo>
                      <a:pt x="18456" y="6837"/>
                      <a:pt x="18482" y="6821"/>
                      <a:pt x="18490" y="6783"/>
                    </a:cubicBezTo>
                    <a:cubicBezTo>
                      <a:pt x="18490" y="6782"/>
                      <a:pt x="18490" y="6780"/>
                      <a:pt x="18490" y="6779"/>
                    </a:cubicBezTo>
                    <a:cubicBezTo>
                      <a:pt x="21669" y="6928"/>
                      <a:pt x="24878" y="7148"/>
                      <a:pt x="28070" y="7148"/>
                    </a:cubicBezTo>
                    <a:cubicBezTo>
                      <a:pt x="29502" y="7148"/>
                      <a:pt x="30930" y="7104"/>
                      <a:pt x="32351" y="6989"/>
                    </a:cubicBezTo>
                    <a:lnTo>
                      <a:pt x="32351" y="6989"/>
                    </a:lnTo>
                    <a:cubicBezTo>
                      <a:pt x="32259" y="7074"/>
                      <a:pt x="32163" y="7155"/>
                      <a:pt x="32072" y="7242"/>
                    </a:cubicBezTo>
                    <a:cubicBezTo>
                      <a:pt x="31937" y="7372"/>
                      <a:pt x="31777" y="7501"/>
                      <a:pt x="31664" y="7654"/>
                    </a:cubicBezTo>
                    <a:cubicBezTo>
                      <a:pt x="26428" y="7389"/>
                      <a:pt x="21188" y="7212"/>
                      <a:pt x="15949" y="7056"/>
                    </a:cubicBezTo>
                    <a:lnTo>
                      <a:pt x="15949" y="7054"/>
                    </a:lnTo>
                    <a:cubicBezTo>
                      <a:pt x="11809" y="6931"/>
                      <a:pt x="7638" y="6745"/>
                      <a:pt x="3484" y="6745"/>
                    </a:cubicBezTo>
                    <a:cubicBezTo>
                      <a:pt x="2492" y="6745"/>
                      <a:pt x="1501" y="6756"/>
                      <a:pt x="512" y="6780"/>
                    </a:cubicBezTo>
                    <a:cubicBezTo>
                      <a:pt x="585" y="6705"/>
                      <a:pt x="653" y="6621"/>
                      <a:pt x="725" y="6552"/>
                    </a:cubicBezTo>
                    <a:cubicBezTo>
                      <a:pt x="811" y="6473"/>
                      <a:pt x="904" y="6399"/>
                      <a:pt x="996" y="6329"/>
                    </a:cubicBezTo>
                    <a:close/>
                    <a:moveTo>
                      <a:pt x="969" y="0"/>
                    </a:moveTo>
                    <a:cubicBezTo>
                      <a:pt x="908" y="0"/>
                      <a:pt x="855" y="41"/>
                      <a:pt x="842" y="101"/>
                    </a:cubicBezTo>
                    <a:cubicBezTo>
                      <a:pt x="813" y="121"/>
                      <a:pt x="784" y="144"/>
                      <a:pt x="755" y="166"/>
                    </a:cubicBezTo>
                    <a:cubicBezTo>
                      <a:pt x="676" y="231"/>
                      <a:pt x="598" y="300"/>
                      <a:pt x="518" y="367"/>
                    </a:cubicBezTo>
                    <a:cubicBezTo>
                      <a:pt x="406" y="462"/>
                      <a:pt x="242" y="568"/>
                      <a:pt x="148" y="695"/>
                    </a:cubicBezTo>
                    <a:cubicBezTo>
                      <a:pt x="138" y="689"/>
                      <a:pt x="126" y="687"/>
                      <a:pt x="114" y="687"/>
                    </a:cubicBezTo>
                    <a:cubicBezTo>
                      <a:pt x="75" y="687"/>
                      <a:pt x="33" y="714"/>
                      <a:pt x="32" y="760"/>
                    </a:cubicBezTo>
                    <a:cubicBezTo>
                      <a:pt x="2" y="2750"/>
                      <a:pt x="104" y="4727"/>
                      <a:pt x="5" y="6718"/>
                    </a:cubicBezTo>
                    <a:cubicBezTo>
                      <a:pt x="0" y="6796"/>
                      <a:pt x="56" y="6831"/>
                      <a:pt x="116" y="6833"/>
                    </a:cubicBezTo>
                    <a:cubicBezTo>
                      <a:pt x="102" y="6873"/>
                      <a:pt x="120" y="6924"/>
                      <a:pt x="174" y="6927"/>
                    </a:cubicBezTo>
                    <a:cubicBezTo>
                      <a:pt x="5421" y="7190"/>
                      <a:pt x="10696" y="7140"/>
                      <a:pt x="15949" y="7292"/>
                    </a:cubicBezTo>
                    <a:cubicBezTo>
                      <a:pt x="21207" y="7443"/>
                      <a:pt x="26460" y="7676"/>
                      <a:pt x="31715" y="7912"/>
                    </a:cubicBezTo>
                    <a:cubicBezTo>
                      <a:pt x="31716" y="7912"/>
                      <a:pt x="31717" y="7912"/>
                      <a:pt x="31718" y="7912"/>
                    </a:cubicBezTo>
                    <a:cubicBezTo>
                      <a:pt x="31802" y="7912"/>
                      <a:pt x="31841" y="7843"/>
                      <a:pt x="31835" y="7775"/>
                    </a:cubicBezTo>
                    <a:cubicBezTo>
                      <a:pt x="31973" y="7663"/>
                      <a:pt x="32093" y="7513"/>
                      <a:pt x="32215" y="7384"/>
                    </a:cubicBezTo>
                    <a:cubicBezTo>
                      <a:pt x="32340" y="7250"/>
                      <a:pt x="32461" y="7112"/>
                      <a:pt x="32580" y="6973"/>
                    </a:cubicBezTo>
                    <a:cubicBezTo>
                      <a:pt x="32655" y="6967"/>
                      <a:pt x="32706" y="6897"/>
                      <a:pt x="32690" y="6823"/>
                    </a:cubicBezTo>
                    <a:cubicBezTo>
                      <a:pt x="32690" y="6803"/>
                      <a:pt x="32681" y="6783"/>
                      <a:pt x="32663" y="6772"/>
                    </a:cubicBezTo>
                    <a:cubicBezTo>
                      <a:pt x="32662" y="6771"/>
                      <a:pt x="32662" y="6768"/>
                      <a:pt x="32659" y="6766"/>
                    </a:cubicBezTo>
                    <a:cubicBezTo>
                      <a:pt x="32665" y="6750"/>
                      <a:pt x="32668" y="6732"/>
                      <a:pt x="32670" y="6717"/>
                    </a:cubicBezTo>
                    <a:cubicBezTo>
                      <a:pt x="32692" y="5131"/>
                      <a:pt x="32694" y="3523"/>
                      <a:pt x="32491" y="1949"/>
                    </a:cubicBezTo>
                    <a:cubicBezTo>
                      <a:pt x="32484" y="1884"/>
                      <a:pt x="32430" y="1836"/>
                      <a:pt x="32365" y="1836"/>
                    </a:cubicBezTo>
                    <a:cubicBezTo>
                      <a:pt x="32358" y="1836"/>
                      <a:pt x="32351" y="1837"/>
                      <a:pt x="32343" y="1838"/>
                    </a:cubicBezTo>
                    <a:cubicBezTo>
                      <a:pt x="32327" y="1827"/>
                      <a:pt x="32310" y="1820"/>
                      <a:pt x="32290" y="1819"/>
                    </a:cubicBezTo>
                    <a:cubicBezTo>
                      <a:pt x="22981" y="804"/>
                      <a:pt x="13519" y="354"/>
                      <a:pt x="4139" y="85"/>
                    </a:cubicBezTo>
                    <a:cubicBezTo>
                      <a:pt x="4110" y="64"/>
                      <a:pt x="4083" y="42"/>
                      <a:pt x="4055" y="19"/>
                    </a:cubicBezTo>
                    <a:cubicBezTo>
                      <a:pt x="4047" y="14"/>
                      <a:pt x="4038" y="11"/>
                      <a:pt x="4030" y="11"/>
                    </a:cubicBezTo>
                    <a:cubicBezTo>
                      <a:pt x="3999" y="11"/>
                      <a:pt x="3973" y="49"/>
                      <a:pt x="3983" y="80"/>
                    </a:cubicBezTo>
                    <a:cubicBezTo>
                      <a:pt x="2980" y="51"/>
                      <a:pt x="1976" y="26"/>
                      <a:pt x="975" y="0"/>
                    </a:cubicBezTo>
                    <a:cubicBezTo>
                      <a:pt x="973" y="0"/>
                      <a:pt x="971" y="0"/>
                      <a:pt x="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3180625" y="4318825"/>
                <a:ext cx="84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756" extrusionOk="0">
                    <a:moveTo>
                      <a:pt x="150" y="1"/>
                    </a:moveTo>
                    <a:cubicBezTo>
                      <a:pt x="113" y="1"/>
                      <a:pt x="76" y="25"/>
                      <a:pt x="74" y="73"/>
                    </a:cubicBezTo>
                    <a:cubicBezTo>
                      <a:pt x="50" y="578"/>
                      <a:pt x="1" y="1232"/>
                      <a:pt x="191" y="1710"/>
                    </a:cubicBezTo>
                    <a:cubicBezTo>
                      <a:pt x="200" y="1741"/>
                      <a:pt x="225" y="1756"/>
                      <a:pt x="251" y="1756"/>
                    </a:cubicBezTo>
                    <a:cubicBezTo>
                      <a:pt x="283" y="1756"/>
                      <a:pt x="316" y="1733"/>
                      <a:pt x="317" y="1692"/>
                    </a:cubicBezTo>
                    <a:cubicBezTo>
                      <a:pt x="339" y="1426"/>
                      <a:pt x="272" y="1150"/>
                      <a:pt x="251" y="884"/>
                    </a:cubicBezTo>
                    <a:cubicBezTo>
                      <a:pt x="230" y="615"/>
                      <a:pt x="224" y="344"/>
                      <a:pt x="222" y="73"/>
                    </a:cubicBezTo>
                    <a:cubicBezTo>
                      <a:pt x="222" y="25"/>
                      <a:pt x="18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" name="Google Shape;508;p30"/>
          <p:cNvGrpSpPr/>
          <p:nvPr/>
        </p:nvGrpSpPr>
        <p:grpSpPr>
          <a:xfrm>
            <a:off x="8509810" y="4317422"/>
            <a:ext cx="554716" cy="582318"/>
            <a:chOff x="139585" y="916309"/>
            <a:chExt cx="554716" cy="582318"/>
          </a:xfrm>
        </p:grpSpPr>
        <p:sp>
          <p:nvSpPr>
            <p:cNvPr id="509" name="Google Shape;509;p30"/>
            <p:cNvSpPr/>
            <p:nvPr/>
          </p:nvSpPr>
          <p:spPr>
            <a:xfrm rot="-1295492">
              <a:off x="240610" y="1007072"/>
              <a:ext cx="366687" cy="11824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rot="-892993">
              <a:off x="573877" y="1014681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 rot="-892993">
              <a:off x="299972" y="1129934"/>
              <a:ext cx="57293" cy="248406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528087" y="1233942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54182" y="1308394"/>
              <a:ext cx="148904" cy="14890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 rot="-696696">
              <a:off x="185078" y="957870"/>
              <a:ext cx="463730" cy="499196"/>
            </a:xfrm>
            <a:custGeom>
              <a:avLst/>
              <a:gdLst/>
              <a:ahLst/>
              <a:cxnLst/>
              <a:rect l="l" t="t" r="r" b="b"/>
              <a:pathLst>
                <a:path w="13036" h="14033" extrusionOk="0">
                  <a:moveTo>
                    <a:pt x="4591" y="2217"/>
                  </a:moveTo>
                  <a:lnTo>
                    <a:pt x="4591" y="2217"/>
                  </a:lnTo>
                  <a:cubicBezTo>
                    <a:pt x="4128" y="2628"/>
                    <a:pt x="3675" y="3056"/>
                    <a:pt x="3241" y="3497"/>
                  </a:cubicBezTo>
                  <a:cubicBezTo>
                    <a:pt x="3218" y="3130"/>
                    <a:pt x="3195" y="2762"/>
                    <a:pt x="3170" y="2396"/>
                  </a:cubicBezTo>
                  <a:lnTo>
                    <a:pt x="3170" y="2396"/>
                  </a:lnTo>
                  <a:cubicBezTo>
                    <a:pt x="3178" y="2398"/>
                    <a:pt x="3186" y="2400"/>
                    <a:pt x="3195" y="2400"/>
                  </a:cubicBezTo>
                  <a:cubicBezTo>
                    <a:pt x="3198" y="2400"/>
                    <a:pt x="3201" y="2399"/>
                    <a:pt x="3205" y="2399"/>
                  </a:cubicBezTo>
                  <a:cubicBezTo>
                    <a:pt x="3662" y="2343"/>
                    <a:pt x="4126" y="2283"/>
                    <a:pt x="4591" y="2217"/>
                  </a:cubicBezTo>
                  <a:close/>
                  <a:moveTo>
                    <a:pt x="12242" y="518"/>
                  </a:moveTo>
                  <a:cubicBezTo>
                    <a:pt x="12195" y="2184"/>
                    <a:pt x="12213" y="3851"/>
                    <a:pt x="12250" y="5516"/>
                  </a:cubicBezTo>
                  <a:cubicBezTo>
                    <a:pt x="12269" y="6415"/>
                    <a:pt x="12296" y="7313"/>
                    <a:pt x="12318" y="8212"/>
                  </a:cubicBezTo>
                  <a:cubicBezTo>
                    <a:pt x="12336" y="9032"/>
                    <a:pt x="12566" y="12635"/>
                    <a:pt x="10982" y="12635"/>
                  </a:cubicBezTo>
                  <a:cubicBezTo>
                    <a:pt x="10776" y="12635"/>
                    <a:pt x="10538" y="12574"/>
                    <a:pt x="10265" y="12437"/>
                  </a:cubicBezTo>
                  <a:cubicBezTo>
                    <a:pt x="10244" y="12427"/>
                    <a:pt x="10221" y="12421"/>
                    <a:pt x="10198" y="12421"/>
                  </a:cubicBezTo>
                  <a:cubicBezTo>
                    <a:pt x="10188" y="12421"/>
                    <a:pt x="10179" y="12422"/>
                    <a:pt x="10170" y="12424"/>
                  </a:cubicBezTo>
                  <a:cubicBezTo>
                    <a:pt x="9629" y="12029"/>
                    <a:pt x="9260" y="11398"/>
                    <a:pt x="9430" y="10701"/>
                  </a:cubicBezTo>
                  <a:cubicBezTo>
                    <a:pt x="9669" y="9724"/>
                    <a:pt x="10598" y="9491"/>
                    <a:pt x="11456" y="9407"/>
                  </a:cubicBezTo>
                  <a:cubicBezTo>
                    <a:pt x="11561" y="9397"/>
                    <a:pt x="11638" y="9302"/>
                    <a:pt x="11623" y="9196"/>
                  </a:cubicBezTo>
                  <a:cubicBezTo>
                    <a:pt x="11676" y="9176"/>
                    <a:pt x="11722" y="9139"/>
                    <a:pt x="11725" y="9061"/>
                  </a:cubicBezTo>
                  <a:cubicBezTo>
                    <a:pt x="11770" y="7349"/>
                    <a:pt x="11877" y="5561"/>
                    <a:pt x="11733" y="3854"/>
                  </a:cubicBezTo>
                  <a:cubicBezTo>
                    <a:pt x="11879" y="3698"/>
                    <a:pt x="11741" y="3434"/>
                    <a:pt x="11538" y="3434"/>
                  </a:cubicBezTo>
                  <a:cubicBezTo>
                    <a:pt x="11498" y="3434"/>
                    <a:pt x="11456" y="3444"/>
                    <a:pt x="11413" y="3467"/>
                  </a:cubicBezTo>
                  <a:cubicBezTo>
                    <a:pt x="9351" y="4557"/>
                    <a:pt x="7195" y="5092"/>
                    <a:pt x="4883" y="5092"/>
                  </a:cubicBezTo>
                  <a:cubicBezTo>
                    <a:pt x="4759" y="5092"/>
                    <a:pt x="4634" y="5091"/>
                    <a:pt x="4509" y="5088"/>
                  </a:cubicBezTo>
                  <a:cubicBezTo>
                    <a:pt x="4507" y="5088"/>
                    <a:pt x="4506" y="5088"/>
                    <a:pt x="4505" y="5088"/>
                  </a:cubicBezTo>
                  <a:cubicBezTo>
                    <a:pt x="4408" y="5088"/>
                    <a:pt x="4359" y="5148"/>
                    <a:pt x="4346" y="5217"/>
                  </a:cubicBezTo>
                  <a:cubicBezTo>
                    <a:pt x="4295" y="5257"/>
                    <a:pt x="4269" y="5320"/>
                    <a:pt x="4277" y="5384"/>
                  </a:cubicBezTo>
                  <a:cubicBezTo>
                    <a:pt x="4379" y="6930"/>
                    <a:pt x="4499" y="8474"/>
                    <a:pt x="4609" y="10020"/>
                  </a:cubicBezTo>
                  <a:cubicBezTo>
                    <a:pt x="4673" y="10938"/>
                    <a:pt x="4905" y="12244"/>
                    <a:pt x="4128" y="12964"/>
                  </a:cubicBezTo>
                  <a:cubicBezTo>
                    <a:pt x="3688" y="13373"/>
                    <a:pt x="3278" y="13533"/>
                    <a:pt x="2914" y="13533"/>
                  </a:cubicBezTo>
                  <a:cubicBezTo>
                    <a:pt x="2847" y="13533"/>
                    <a:pt x="2781" y="13528"/>
                    <a:pt x="2717" y="13517"/>
                  </a:cubicBezTo>
                  <a:cubicBezTo>
                    <a:pt x="2929" y="13326"/>
                    <a:pt x="3136" y="13132"/>
                    <a:pt x="3340" y="12932"/>
                  </a:cubicBezTo>
                  <a:cubicBezTo>
                    <a:pt x="3409" y="12865"/>
                    <a:pt x="3345" y="12774"/>
                    <a:pt x="3271" y="12774"/>
                  </a:cubicBezTo>
                  <a:cubicBezTo>
                    <a:pt x="3250" y="12774"/>
                    <a:pt x="3228" y="12781"/>
                    <a:pt x="3208" y="12798"/>
                  </a:cubicBezTo>
                  <a:cubicBezTo>
                    <a:pt x="2961" y="13012"/>
                    <a:pt x="2719" y="13230"/>
                    <a:pt x="2481" y="13455"/>
                  </a:cubicBezTo>
                  <a:cubicBezTo>
                    <a:pt x="2247" y="13363"/>
                    <a:pt x="2040" y="13210"/>
                    <a:pt x="1882" y="13012"/>
                  </a:cubicBezTo>
                  <a:cubicBezTo>
                    <a:pt x="2322" y="12669"/>
                    <a:pt x="2751" y="12312"/>
                    <a:pt x="3167" y="11941"/>
                  </a:cubicBezTo>
                  <a:cubicBezTo>
                    <a:pt x="3230" y="11885"/>
                    <a:pt x="3172" y="11805"/>
                    <a:pt x="3105" y="11805"/>
                  </a:cubicBezTo>
                  <a:cubicBezTo>
                    <a:pt x="3087" y="11805"/>
                    <a:pt x="3068" y="11811"/>
                    <a:pt x="3050" y="11825"/>
                  </a:cubicBezTo>
                  <a:cubicBezTo>
                    <a:pt x="2620" y="12167"/>
                    <a:pt x="2198" y="12521"/>
                    <a:pt x="1790" y="12889"/>
                  </a:cubicBezTo>
                  <a:cubicBezTo>
                    <a:pt x="1659" y="12698"/>
                    <a:pt x="1560" y="12488"/>
                    <a:pt x="1498" y="12266"/>
                  </a:cubicBezTo>
                  <a:cubicBezTo>
                    <a:pt x="1499" y="12265"/>
                    <a:pt x="1500" y="12265"/>
                    <a:pt x="1501" y="12265"/>
                  </a:cubicBezTo>
                  <a:cubicBezTo>
                    <a:pt x="1503" y="12265"/>
                    <a:pt x="1504" y="12265"/>
                    <a:pt x="1506" y="12265"/>
                  </a:cubicBezTo>
                  <a:cubicBezTo>
                    <a:pt x="1989" y="11900"/>
                    <a:pt x="2429" y="11484"/>
                    <a:pt x="2821" y="11023"/>
                  </a:cubicBezTo>
                  <a:cubicBezTo>
                    <a:pt x="2861" y="10976"/>
                    <a:pt x="2820" y="10913"/>
                    <a:pt x="2774" y="10913"/>
                  </a:cubicBezTo>
                  <a:cubicBezTo>
                    <a:pt x="2759" y="10913"/>
                    <a:pt x="2744" y="10919"/>
                    <a:pt x="2731" y="10934"/>
                  </a:cubicBezTo>
                  <a:cubicBezTo>
                    <a:pt x="2346" y="11372"/>
                    <a:pt x="1922" y="11774"/>
                    <a:pt x="1463" y="12135"/>
                  </a:cubicBezTo>
                  <a:cubicBezTo>
                    <a:pt x="1292" y="11339"/>
                    <a:pt x="1591" y="10502"/>
                    <a:pt x="2608" y="10502"/>
                  </a:cubicBezTo>
                  <a:cubicBezTo>
                    <a:pt x="2804" y="10502"/>
                    <a:pt x="3028" y="10533"/>
                    <a:pt x="3280" y="10602"/>
                  </a:cubicBezTo>
                  <a:cubicBezTo>
                    <a:pt x="3291" y="10605"/>
                    <a:pt x="3302" y="10607"/>
                    <a:pt x="3312" y="10607"/>
                  </a:cubicBezTo>
                  <a:cubicBezTo>
                    <a:pt x="3397" y="10607"/>
                    <a:pt x="3444" y="10506"/>
                    <a:pt x="3404" y="10435"/>
                  </a:cubicBezTo>
                  <a:cubicBezTo>
                    <a:pt x="3621" y="10226"/>
                    <a:pt x="3839" y="10016"/>
                    <a:pt x="4050" y="9801"/>
                  </a:cubicBezTo>
                  <a:cubicBezTo>
                    <a:pt x="4098" y="9752"/>
                    <a:pt x="4051" y="9685"/>
                    <a:pt x="3999" y="9685"/>
                  </a:cubicBezTo>
                  <a:cubicBezTo>
                    <a:pt x="3984" y="9685"/>
                    <a:pt x="3968" y="9691"/>
                    <a:pt x="3954" y="9705"/>
                  </a:cubicBezTo>
                  <a:cubicBezTo>
                    <a:pt x="3801" y="9855"/>
                    <a:pt x="3653" y="10009"/>
                    <a:pt x="3504" y="10164"/>
                  </a:cubicBezTo>
                  <a:cubicBezTo>
                    <a:pt x="3500" y="9896"/>
                    <a:pt x="3492" y="9627"/>
                    <a:pt x="3485" y="9359"/>
                  </a:cubicBezTo>
                  <a:cubicBezTo>
                    <a:pt x="3707" y="9130"/>
                    <a:pt x="3924" y="8897"/>
                    <a:pt x="4124" y="8650"/>
                  </a:cubicBezTo>
                  <a:cubicBezTo>
                    <a:pt x="4165" y="8600"/>
                    <a:pt x="4124" y="8534"/>
                    <a:pt x="4075" y="8534"/>
                  </a:cubicBezTo>
                  <a:cubicBezTo>
                    <a:pt x="4060" y="8534"/>
                    <a:pt x="4044" y="8541"/>
                    <a:pt x="4029" y="8556"/>
                  </a:cubicBezTo>
                  <a:cubicBezTo>
                    <a:pt x="3836" y="8755"/>
                    <a:pt x="3657" y="8967"/>
                    <a:pt x="3481" y="9181"/>
                  </a:cubicBezTo>
                  <a:cubicBezTo>
                    <a:pt x="3473" y="8914"/>
                    <a:pt x="3469" y="8650"/>
                    <a:pt x="3460" y="8385"/>
                  </a:cubicBezTo>
                  <a:cubicBezTo>
                    <a:pt x="3563" y="8291"/>
                    <a:pt x="3651" y="8183"/>
                    <a:pt x="3721" y="8063"/>
                  </a:cubicBezTo>
                  <a:cubicBezTo>
                    <a:pt x="3748" y="8018"/>
                    <a:pt x="3708" y="7977"/>
                    <a:pt x="3667" y="7977"/>
                  </a:cubicBezTo>
                  <a:cubicBezTo>
                    <a:pt x="3649" y="7977"/>
                    <a:pt x="3632" y="7984"/>
                    <a:pt x="3619" y="8003"/>
                  </a:cubicBezTo>
                  <a:cubicBezTo>
                    <a:pt x="3570" y="8071"/>
                    <a:pt x="3514" y="8135"/>
                    <a:pt x="3453" y="8192"/>
                  </a:cubicBezTo>
                  <a:cubicBezTo>
                    <a:pt x="3441" y="7827"/>
                    <a:pt x="3428" y="7462"/>
                    <a:pt x="3414" y="7097"/>
                  </a:cubicBezTo>
                  <a:cubicBezTo>
                    <a:pt x="3629" y="6940"/>
                    <a:pt x="3838" y="6775"/>
                    <a:pt x="4043" y="6602"/>
                  </a:cubicBezTo>
                  <a:cubicBezTo>
                    <a:pt x="4088" y="6565"/>
                    <a:pt x="4046" y="6492"/>
                    <a:pt x="3997" y="6492"/>
                  </a:cubicBezTo>
                  <a:cubicBezTo>
                    <a:pt x="3987" y="6492"/>
                    <a:pt x="3977" y="6495"/>
                    <a:pt x="3967" y="6503"/>
                  </a:cubicBezTo>
                  <a:cubicBezTo>
                    <a:pt x="3775" y="6645"/>
                    <a:pt x="3589" y="6791"/>
                    <a:pt x="3407" y="6943"/>
                  </a:cubicBezTo>
                  <a:cubicBezTo>
                    <a:pt x="3391" y="6587"/>
                    <a:pt x="3379" y="6234"/>
                    <a:pt x="3363" y="5880"/>
                  </a:cubicBezTo>
                  <a:cubicBezTo>
                    <a:pt x="3525" y="5677"/>
                    <a:pt x="3704" y="5488"/>
                    <a:pt x="3895" y="5312"/>
                  </a:cubicBezTo>
                  <a:cubicBezTo>
                    <a:pt x="3942" y="5269"/>
                    <a:pt x="3898" y="5188"/>
                    <a:pt x="3844" y="5188"/>
                  </a:cubicBezTo>
                  <a:cubicBezTo>
                    <a:pt x="3833" y="5188"/>
                    <a:pt x="3820" y="5192"/>
                    <a:pt x="3809" y="5201"/>
                  </a:cubicBezTo>
                  <a:cubicBezTo>
                    <a:pt x="3637" y="5332"/>
                    <a:pt x="3482" y="5486"/>
                    <a:pt x="3351" y="5658"/>
                  </a:cubicBezTo>
                  <a:cubicBezTo>
                    <a:pt x="3337" y="5367"/>
                    <a:pt x="3328" y="5076"/>
                    <a:pt x="3312" y="4786"/>
                  </a:cubicBezTo>
                  <a:lnTo>
                    <a:pt x="3312" y="4786"/>
                  </a:lnTo>
                  <a:cubicBezTo>
                    <a:pt x="3320" y="4802"/>
                    <a:pt x="3337" y="4810"/>
                    <a:pt x="3353" y="4810"/>
                  </a:cubicBezTo>
                  <a:cubicBezTo>
                    <a:pt x="3364" y="4810"/>
                    <a:pt x="3375" y="4807"/>
                    <a:pt x="3383" y="4799"/>
                  </a:cubicBezTo>
                  <a:cubicBezTo>
                    <a:pt x="3648" y="4547"/>
                    <a:pt x="3885" y="4267"/>
                    <a:pt x="4129" y="3994"/>
                  </a:cubicBezTo>
                  <a:cubicBezTo>
                    <a:pt x="4169" y="3949"/>
                    <a:pt x="4129" y="3888"/>
                    <a:pt x="4084" y="3888"/>
                  </a:cubicBezTo>
                  <a:cubicBezTo>
                    <a:pt x="4070" y="3888"/>
                    <a:pt x="4056" y="3894"/>
                    <a:pt x="4043" y="3908"/>
                  </a:cubicBezTo>
                  <a:cubicBezTo>
                    <a:pt x="3796" y="4182"/>
                    <a:pt x="3540" y="4452"/>
                    <a:pt x="3313" y="4745"/>
                  </a:cubicBezTo>
                  <a:cubicBezTo>
                    <a:pt x="3310" y="4748"/>
                    <a:pt x="3313" y="4750"/>
                    <a:pt x="3310" y="4753"/>
                  </a:cubicBezTo>
                  <a:cubicBezTo>
                    <a:pt x="3292" y="4415"/>
                    <a:pt x="3280" y="4076"/>
                    <a:pt x="3259" y="3736"/>
                  </a:cubicBezTo>
                  <a:cubicBezTo>
                    <a:pt x="3791" y="3279"/>
                    <a:pt x="4305" y="2791"/>
                    <a:pt x="4799" y="2292"/>
                  </a:cubicBezTo>
                  <a:cubicBezTo>
                    <a:pt x="4829" y="2265"/>
                    <a:pt x="4834" y="2219"/>
                    <a:pt x="4810" y="2184"/>
                  </a:cubicBezTo>
                  <a:cubicBezTo>
                    <a:pt x="7318" y="1830"/>
                    <a:pt x="9878" y="1337"/>
                    <a:pt x="12242" y="518"/>
                  </a:cubicBezTo>
                  <a:close/>
                  <a:moveTo>
                    <a:pt x="12391" y="1"/>
                  </a:moveTo>
                  <a:cubicBezTo>
                    <a:pt x="12343" y="1"/>
                    <a:pt x="12294" y="26"/>
                    <a:pt x="12270" y="75"/>
                  </a:cubicBezTo>
                  <a:cubicBezTo>
                    <a:pt x="12260" y="74"/>
                    <a:pt x="12249" y="73"/>
                    <a:pt x="12238" y="73"/>
                  </a:cubicBezTo>
                  <a:cubicBezTo>
                    <a:pt x="12225" y="73"/>
                    <a:pt x="12212" y="74"/>
                    <a:pt x="12199" y="77"/>
                  </a:cubicBezTo>
                  <a:cubicBezTo>
                    <a:pt x="9175" y="666"/>
                    <a:pt x="6187" y="1478"/>
                    <a:pt x="3162" y="2088"/>
                  </a:cubicBezTo>
                  <a:cubicBezTo>
                    <a:pt x="3127" y="2094"/>
                    <a:pt x="3096" y="2115"/>
                    <a:pt x="3077" y="2145"/>
                  </a:cubicBezTo>
                  <a:cubicBezTo>
                    <a:pt x="3049" y="2129"/>
                    <a:pt x="3016" y="2121"/>
                    <a:pt x="2984" y="2121"/>
                  </a:cubicBezTo>
                  <a:cubicBezTo>
                    <a:pt x="2904" y="2121"/>
                    <a:pt x="2825" y="2173"/>
                    <a:pt x="2825" y="2281"/>
                  </a:cubicBezTo>
                  <a:cubicBezTo>
                    <a:pt x="2838" y="4917"/>
                    <a:pt x="2932" y="7572"/>
                    <a:pt x="3101" y="10202"/>
                  </a:cubicBezTo>
                  <a:cubicBezTo>
                    <a:pt x="3104" y="10223"/>
                    <a:pt x="3109" y="10244"/>
                    <a:pt x="3117" y="10263"/>
                  </a:cubicBezTo>
                  <a:cubicBezTo>
                    <a:pt x="2862" y="10150"/>
                    <a:pt x="2621" y="10100"/>
                    <a:pt x="2397" y="10100"/>
                  </a:cubicBezTo>
                  <a:cubicBezTo>
                    <a:pt x="666" y="10100"/>
                    <a:pt x="1" y="13128"/>
                    <a:pt x="2182" y="13857"/>
                  </a:cubicBezTo>
                  <a:cubicBezTo>
                    <a:pt x="2542" y="13977"/>
                    <a:pt x="2861" y="14033"/>
                    <a:pt x="3144" y="14033"/>
                  </a:cubicBezTo>
                  <a:cubicBezTo>
                    <a:pt x="6275" y="14033"/>
                    <a:pt x="4895" y="7188"/>
                    <a:pt x="4730" y="5449"/>
                  </a:cubicBezTo>
                  <a:lnTo>
                    <a:pt x="4730" y="5449"/>
                  </a:lnTo>
                  <a:cubicBezTo>
                    <a:pt x="5048" y="5474"/>
                    <a:pt x="5365" y="5486"/>
                    <a:pt x="5680" y="5486"/>
                  </a:cubicBezTo>
                  <a:cubicBezTo>
                    <a:pt x="7650" y="5486"/>
                    <a:pt x="9559" y="5012"/>
                    <a:pt x="11319" y="4090"/>
                  </a:cubicBezTo>
                  <a:lnTo>
                    <a:pt x="11319" y="4090"/>
                  </a:lnTo>
                  <a:cubicBezTo>
                    <a:pt x="11158" y="5703"/>
                    <a:pt x="11271" y="7416"/>
                    <a:pt x="11403" y="9021"/>
                  </a:cubicBezTo>
                  <a:cubicBezTo>
                    <a:pt x="11281" y="8992"/>
                    <a:pt x="11157" y="8978"/>
                    <a:pt x="11033" y="8978"/>
                  </a:cubicBezTo>
                  <a:cubicBezTo>
                    <a:pt x="10068" y="8978"/>
                    <a:pt x="9096" y="9819"/>
                    <a:pt x="8962" y="10758"/>
                  </a:cubicBezTo>
                  <a:cubicBezTo>
                    <a:pt x="8836" y="11629"/>
                    <a:pt x="9381" y="12599"/>
                    <a:pt x="10229" y="12810"/>
                  </a:cubicBezTo>
                  <a:cubicBezTo>
                    <a:pt x="10515" y="12997"/>
                    <a:pt x="10794" y="13080"/>
                    <a:pt x="11055" y="13080"/>
                  </a:cubicBezTo>
                  <a:cubicBezTo>
                    <a:pt x="11887" y="13080"/>
                    <a:pt x="12545" y="12237"/>
                    <a:pt x="12741" y="11238"/>
                  </a:cubicBezTo>
                  <a:cubicBezTo>
                    <a:pt x="13035" y="9729"/>
                    <a:pt x="12780" y="7950"/>
                    <a:pt x="12756" y="6417"/>
                  </a:cubicBezTo>
                  <a:cubicBezTo>
                    <a:pt x="12723" y="4319"/>
                    <a:pt x="12678" y="2222"/>
                    <a:pt x="12522" y="128"/>
                  </a:cubicBezTo>
                  <a:cubicBezTo>
                    <a:pt x="12516" y="42"/>
                    <a:pt x="12454" y="1"/>
                    <a:pt x="1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345873" y="175531"/>
            <a:ext cx="487010" cy="504150"/>
            <a:chOff x="124323" y="222556"/>
            <a:chExt cx="487010" cy="504150"/>
          </a:xfrm>
        </p:grpSpPr>
        <p:grpSp>
          <p:nvGrpSpPr>
            <p:cNvPr id="516" name="Google Shape;516;p30"/>
            <p:cNvGrpSpPr/>
            <p:nvPr/>
          </p:nvGrpSpPr>
          <p:grpSpPr>
            <a:xfrm>
              <a:off x="204687" y="228156"/>
              <a:ext cx="338485" cy="496367"/>
              <a:chOff x="499525" y="3309274"/>
              <a:chExt cx="407127" cy="597026"/>
            </a:xfrm>
          </p:grpSpPr>
          <p:sp>
            <p:nvSpPr>
              <p:cNvPr id="517" name="Google Shape;517;p30"/>
              <p:cNvSpPr/>
              <p:nvPr/>
            </p:nvSpPr>
            <p:spPr>
              <a:xfrm>
                <a:off x="499525" y="3667500"/>
                <a:ext cx="238800" cy="23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 rot="-5620251">
                <a:off x="684281" y="3315804"/>
                <a:ext cx="215542" cy="215842"/>
              </a:xfrm>
              <a:prstGeom prst="trapezoid">
                <a:avLst>
                  <a:gd name="adj" fmla="val 1564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0"/>
              <p:cNvSpPr/>
              <p:nvPr/>
            </p:nvSpPr>
            <p:spPr>
              <a:xfrm rot="-337841">
                <a:off x="655813" y="3368992"/>
                <a:ext cx="64210" cy="37651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0"/>
            <p:cNvSpPr/>
            <p:nvPr/>
          </p:nvSpPr>
          <p:spPr>
            <a:xfrm rot="-696716">
              <a:off x="355661" y="498551"/>
              <a:ext cx="22625" cy="23727"/>
            </a:xfrm>
            <a:custGeom>
              <a:avLst/>
              <a:gdLst/>
              <a:ahLst/>
              <a:cxnLst/>
              <a:rect l="l" t="t" r="r" b="b"/>
              <a:pathLst>
                <a:path w="636" h="667" extrusionOk="0">
                  <a:moveTo>
                    <a:pt x="572" y="0"/>
                  </a:moveTo>
                  <a:cubicBezTo>
                    <a:pt x="561" y="0"/>
                    <a:pt x="550" y="5"/>
                    <a:pt x="541" y="15"/>
                  </a:cubicBezTo>
                  <a:cubicBezTo>
                    <a:pt x="369" y="203"/>
                    <a:pt x="202" y="393"/>
                    <a:pt x="33" y="584"/>
                  </a:cubicBezTo>
                  <a:cubicBezTo>
                    <a:pt x="1" y="618"/>
                    <a:pt x="34" y="666"/>
                    <a:pt x="69" y="666"/>
                  </a:cubicBezTo>
                  <a:cubicBezTo>
                    <a:pt x="80" y="666"/>
                    <a:pt x="91" y="662"/>
                    <a:pt x="101" y="651"/>
                  </a:cubicBezTo>
                  <a:cubicBezTo>
                    <a:pt x="270" y="461"/>
                    <a:pt x="439" y="273"/>
                    <a:pt x="606" y="80"/>
                  </a:cubicBezTo>
                  <a:cubicBezTo>
                    <a:pt x="636" y="46"/>
                    <a:pt x="605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 rot="-696716">
              <a:off x="163490" y="259278"/>
              <a:ext cx="408676" cy="430707"/>
            </a:xfrm>
            <a:custGeom>
              <a:avLst/>
              <a:gdLst/>
              <a:ahLst/>
              <a:cxnLst/>
              <a:rect l="l" t="t" r="r" b="b"/>
              <a:pathLst>
                <a:path w="11488" h="12108" extrusionOk="0">
                  <a:moveTo>
                    <a:pt x="11025" y="387"/>
                  </a:moveTo>
                  <a:lnTo>
                    <a:pt x="11025" y="387"/>
                  </a:lnTo>
                  <a:cubicBezTo>
                    <a:pt x="11017" y="406"/>
                    <a:pt x="11012" y="427"/>
                    <a:pt x="11012" y="448"/>
                  </a:cubicBezTo>
                  <a:cubicBezTo>
                    <a:pt x="10954" y="1965"/>
                    <a:pt x="10903" y="3484"/>
                    <a:pt x="10856" y="5001"/>
                  </a:cubicBezTo>
                  <a:cubicBezTo>
                    <a:pt x="10202" y="4789"/>
                    <a:pt x="9547" y="4579"/>
                    <a:pt x="8892" y="4368"/>
                  </a:cubicBezTo>
                  <a:cubicBezTo>
                    <a:pt x="8205" y="4149"/>
                    <a:pt x="7223" y="4013"/>
                    <a:pt x="6632" y="3595"/>
                  </a:cubicBezTo>
                  <a:cubicBezTo>
                    <a:pt x="6613" y="3582"/>
                    <a:pt x="6594" y="3576"/>
                    <a:pt x="6575" y="3576"/>
                  </a:cubicBezTo>
                  <a:cubicBezTo>
                    <a:pt x="6507" y="3576"/>
                    <a:pt x="6448" y="3656"/>
                    <a:pt x="6465" y="3725"/>
                  </a:cubicBezTo>
                  <a:cubicBezTo>
                    <a:pt x="6406" y="3747"/>
                    <a:pt x="6364" y="3801"/>
                    <a:pt x="6358" y="3863"/>
                  </a:cubicBezTo>
                  <a:cubicBezTo>
                    <a:pt x="6138" y="5820"/>
                    <a:pt x="6200" y="8074"/>
                    <a:pt x="5687" y="9969"/>
                  </a:cubicBezTo>
                  <a:cubicBezTo>
                    <a:pt x="5421" y="10948"/>
                    <a:pt x="4949" y="11733"/>
                    <a:pt x="3787" y="11737"/>
                  </a:cubicBezTo>
                  <a:cubicBezTo>
                    <a:pt x="3696" y="11735"/>
                    <a:pt x="3605" y="11730"/>
                    <a:pt x="3516" y="11717"/>
                  </a:cubicBezTo>
                  <a:cubicBezTo>
                    <a:pt x="3755" y="11556"/>
                    <a:pt x="3972" y="11367"/>
                    <a:pt x="4163" y="11152"/>
                  </a:cubicBezTo>
                  <a:cubicBezTo>
                    <a:pt x="4205" y="11105"/>
                    <a:pt x="4164" y="11043"/>
                    <a:pt x="4117" y="11043"/>
                  </a:cubicBezTo>
                  <a:cubicBezTo>
                    <a:pt x="4102" y="11043"/>
                    <a:pt x="4087" y="11049"/>
                    <a:pt x="4074" y="11062"/>
                  </a:cubicBezTo>
                  <a:cubicBezTo>
                    <a:pt x="3844" y="11298"/>
                    <a:pt x="3589" y="11507"/>
                    <a:pt x="3311" y="11682"/>
                  </a:cubicBezTo>
                  <a:cubicBezTo>
                    <a:pt x="2947" y="11603"/>
                    <a:pt x="2608" y="11434"/>
                    <a:pt x="2327" y="11190"/>
                  </a:cubicBezTo>
                  <a:cubicBezTo>
                    <a:pt x="2652" y="10933"/>
                    <a:pt x="2977" y="10675"/>
                    <a:pt x="3291" y="10406"/>
                  </a:cubicBezTo>
                  <a:cubicBezTo>
                    <a:pt x="3342" y="10362"/>
                    <a:pt x="3295" y="10299"/>
                    <a:pt x="3241" y="10299"/>
                  </a:cubicBezTo>
                  <a:cubicBezTo>
                    <a:pt x="3227" y="10299"/>
                    <a:pt x="3212" y="10303"/>
                    <a:pt x="3199" y="10313"/>
                  </a:cubicBezTo>
                  <a:cubicBezTo>
                    <a:pt x="2871" y="10570"/>
                    <a:pt x="2552" y="10839"/>
                    <a:pt x="2236" y="11109"/>
                  </a:cubicBezTo>
                  <a:cubicBezTo>
                    <a:pt x="2058" y="10940"/>
                    <a:pt x="1908" y="10742"/>
                    <a:pt x="1788" y="10527"/>
                  </a:cubicBezTo>
                  <a:cubicBezTo>
                    <a:pt x="1717" y="10399"/>
                    <a:pt x="1658" y="10266"/>
                    <a:pt x="1608" y="10127"/>
                  </a:cubicBezTo>
                  <a:cubicBezTo>
                    <a:pt x="1981" y="9754"/>
                    <a:pt x="2365" y="9398"/>
                    <a:pt x="2780" y="9072"/>
                  </a:cubicBezTo>
                  <a:cubicBezTo>
                    <a:pt x="2823" y="9037"/>
                    <a:pt x="2784" y="8969"/>
                    <a:pt x="2737" y="8969"/>
                  </a:cubicBezTo>
                  <a:cubicBezTo>
                    <a:pt x="2728" y="8969"/>
                    <a:pt x="2718" y="8972"/>
                    <a:pt x="2708" y="8979"/>
                  </a:cubicBezTo>
                  <a:cubicBezTo>
                    <a:pt x="2292" y="9276"/>
                    <a:pt x="1913" y="9618"/>
                    <a:pt x="1576" y="10003"/>
                  </a:cubicBezTo>
                  <a:cubicBezTo>
                    <a:pt x="1457" y="9609"/>
                    <a:pt x="1466" y="9187"/>
                    <a:pt x="1600" y="8796"/>
                  </a:cubicBezTo>
                  <a:cubicBezTo>
                    <a:pt x="1867" y="8410"/>
                    <a:pt x="2225" y="8100"/>
                    <a:pt x="2646" y="7891"/>
                  </a:cubicBezTo>
                  <a:cubicBezTo>
                    <a:pt x="2701" y="7863"/>
                    <a:pt x="2667" y="7789"/>
                    <a:pt x="2615" y="7789"/>
                  </a:cubicBezTo>
                  <a:cubicBezTo>
                    <a:pt x="2607" y="7789"/>
                    <a:pt x="2599" y="7791"/>
                    <a:pt x="2590" y="7795"/>
                  </a:cubicBezTo>
                  <a:cubicBezTo>
                    <a:pt x="2290" y="7939"/>
                    <a:pt x="2021" y="8139"/>
                    <a:pt x="1798" y="8385"/>
                  </a:cubicBezTo>
                  <a:cubicBezTo>
                    <a:pt x="2177" y="7790"/>
                    <a:pt x="2866" y="7399"/>
                    <a:pt x="3625" y="7399"/>
                  </a:cubicBezTo>
                  <a:cubicBezTo>
                    <a:pt x="4039" y="7399"/>
                    <a:pt x="4473" y="7516"/>
                    <a:pt x="4888" y="7778"/>
                  </a:cubicBezTo>
                  <a:cubicBezTo>
                    <a:pt x="4902" y="7786"/>
                    <a:pt x="4919" y="7791"/>
                    <a:pt x="4937" y="7791"/>
                  </a:cubicBezTo>
                  <a:cubicBezTo>
                    <a:pt x="4941" y="7791"/>
                    <a:pt x="4946" y="7791"/>
                    <a:pt x="4951" y="7790"/>
                  </a:cubicBezTo>
                  <a:cubicBezTo>
                    <a:pt x="4968" y="7796"/>
                    <a:pt x="4987" y="7799"/>
                    <a:pt x="5005" y="7799"/>
                  </a:cubicBezTo>
                  <a:cubicBezTo>
                    <a:pt x="5063" y="7799"/>
                    <a:pt x="5118" y="7769"/>
                    <a:pt x="5127" y="7701"/>
                  </a:cubicBezTo>
                  <a:cubicBezTo>
                    <a:pt x="5209" y="7169"/>
                    <a:pt x="5287" y="6633"/>
                    <a:pt x="5362" y="6098"/>
                  </a:cubicBezTo>
                  <a:cubicBezTo>
                    <a:pt x="5513" y="5949"/>
                    <a:pt x="5663" y="5800"/>
                    <a:pt x="5811" y="5648"/>
                  </a:cubicBezTo>
                  <a:cubicBezTo>
                    <a:pt x="5844" y="5615"/>
                    <a:pt x="5813" y="5567"/>
                    <a:pt x="5777" y="5567"/>
                  </a:cubicBezTo>
                  <a:cubicBezTo>
                    <a:pt x="5767" y="5567"/>
                    <a:pt x="5756" y="5572"/>
                    <a:pt x="5746" y="5581"/>
                  </a:cubicBezTo>
                  <a:cubicBezTo>
                    <a:pt x="5623" y="5701"/>
                    <a:pt x="5504" y="5822"/>
                    <a:pt x="5384" y="5943"/>
                  </a:cubicBezTo>
                  <a:cubicBezTo>
                    <a:pt x="5441" y="5530"/>
                    <a:pt x="5488" y="5116"/>
                    <a:pt x="5540" y="4702"/>
                  </a:cubicBezTo>
                  <a:cubicBezTo>
                    <a:pt x="5545" y="4698"/>
                    <a:pt x="5550" y="4700"/>
                    <a:pt x="5555" y="4695"/>
                  </a:cubicBezTo>
                  <a:cubicBezTo>
                    <a:pt x="5588" y="4660"/>
                    <a:pt x="5618" y="4623"/>
                    <a:pt x="5650" y="4588"/>
                  </a:cubicBezTo>
                  <a:lnTo>
                    <a:pt x="5650" y="4588"/>
                  </a:lnTo>
                  <a:cubicBezTo>
                    <a:pt x="5649" y="4614"/>
                    <a:pt x="5674" y="4634"/>
                    <a:pt x="5698" y="4634"/>
                  </a:cubicBezTo>
                  <a:cubicBezTo>
                    <a:pt x="5711" y="4634"/>
                    <a:pt x="5723" y="4628"/>
                    <a:pt x="5730" y="4612"/>
                  </a:cubicBezTo>
                  <a:cubicBezTo>
                    <a:pt x="5771" y="4523"/>
                    <a:pt x="5816" y="4437"/>
                    <a:pt x="5864" y="4354"/>
                  </a:cubicBezTo>
                  <a:lnTo>
                    <a:pt x="5885" y="4330"/>
                  </a:lnTo>
                  <a:cubicBezTo>
                    <a:pt x="5892" y="4321"/>
                    <a:pt x="5891" y="4311"/>
                    <a:pt x="5894" y="4302"/>
                  </a:cubicBezTo>
                  <a:cubicBezTo>
                    <a:pt x="6039" y="4048"/>
                    <a:pt x="6226" y="3820"/>
                    <a:pt x="6444" y="3624"/>
                  </a:cubicBezTo>
                  <a:cubicBezTo>
                    <a:pt x="6480" y="3593"/>
                    <a:pt x="6447" y="3546"/>
                    <a:pt x="6408" y="3546"/>
                  </a:cubicBezTo>
                  <a:cubicBezTo>
                    <a:pt x="6398" y="3546"/>
                    <a:pt x="6387" y="3549"/>
                    <a:pt x="6377" y="3557"/>
                  </a:cubicBezTo>
                  <a:cubicBezTo>
                    <a:pt x="6155" y="3739"/>
                    <a:pt x="5969" y="3959"/>
                    <a:pt x="5826" y="4206"/>
                  </a:cubicBezTo>
                  <a:cubicBezTo>
                    <a:pt x="5802" y="4207"/>
                    <a:pt x="5779" y="4220"/>
                    <a:pt x="5765" y="4239"/>
                  </a:cubicBezTo>
                  <a:cubicBezTo>
                    <a:pt x="5698" y="4327"/>
                    <a:pt x="5631" y="4416"/>
                    <a:pt x="5564" y="4504"/>
                  </a:cubicBezTo>
                  <a:cubicBezTo>
                    <a:pt x="5626" y="4005"/>
                    <a:pt x="5695" y="3508"/>
                    <a:pt x="5752" y="3009"/>
                  </a:cubicBezTo>
                  <a:cubicBezTo>
                    <a:pt x="6112" y="2711"/>
                    <a:pt x="6466" y="2410"/>
                    <a:pt x="6809" y="2092"/>
                  </a:cubicBezTo>
                  <a:cubicBezTo>
                    <a:pt x="6837" y="2065"/>
                    <a:pt x="6811" y="2028"/>
                    <a:pt x="6780" y="2028"/>
                  </a:cubicBezTo>
                  <a:cubicBezTo>
                    <a:pt x="6772" y="2028"/>
                    <a:pt x="6763" y="2031"/>
                    <a:pt x="6755" y="2038"/>
                  </a:cubicBezTo>
                  <a:cubicBezTo>
                    <a:pt x="6414" y="2317"/>
                    <a:pt x="6087" y="2610"/>
                    <a:pt x="5763" y="2907"/>
                  </a:cubicBezTo>
                  <a:cubicBezTo>
                    <a:pt x="5810" y="2497"/>
                    <a:pt x="5851" y="2089"/>
                    <a:pt x="5896" y="1680"/>
                  </a:cubicBezTo>
                  <a:cubicBezTo>
                    <a:pt x="6210" y="1364"/>
                    <a:pt x="6562" y="1088"/>
                    <a:pt x="6943" y="856"/>
                  </a:cubicBezTo>
                  <a:cubicBezTo>
                    <a:pt x="6994" y="825"/>
                    <a:pt x="6962" y="751"/>
                    <a:pt x="6913" y="751"/>
                  </a:cubicBezTo>
                  <a:cubicBezTo>
                    <a:pt x="6904" y="751"/>
                    <a:pt x="6895" y="753"/>
                    <a:pt x="6885" y="758"/>
                  </a:cubicBezTo>
                  <a:cubicBezTo>
                    <a:pt x="6530" y="962"/>
                    <a:pt x="6203" y="1213"/>
                    <a:pt x="5915" y="1501"/>
                  </a:cubicBezTo>
                  <a:cubicBezTo>
                    <a:pt x="5947" y="1203"/>
                    <a:pt x="5982" y="904"/>
                    <a:pt x="6010" y="605"/>
                  </a:cubicBezTo>
                  <a:cubicBezTo>
                    <a:pt x="6633" y="655"/>
                    <a:pt x="7270" y="686"/>
                    <a:pt x="7908" y="686"/>
                  </a:cubicBezTo>
                  <a:cubicBezTo>
                    <a:pt x="8958" y="686"/>
                    <a:pt x="10013" y="603"/>
                    <a:pt x="11025" y="387"/>
                  </a:cubicBezTo>
                  <a:close/>
                  <a:moveTo>
                    <a:pt x="11298" y="1"/>
                  </a:moveTo>
                  <a:cubicBezTo>
                    <a:pt x="11293" y="1"/>
                    <a:pt x="11288" y="1"/>
                    <a:pt x="11283" y="1"/>
                  </a:cubicBezTo>
                  <a:cubicBezTo>
                    <a:pt x="9551" y="153"/>
                    <a:pt x="7867" y="354"/>
                    <a:pt x="6129" y="354"/>
                  </a:cubicBezTo>
                  <a:cubicBezTo>
                    <a:pt x="6034" y="354"/>
                    <a:pt x="5940" y="353"/>
                    <a:pt x="5845" y="352"/>
                  </a:cubicBezTo>
                  <a:cubicBezTo>
                    <a:pt x="5844" y="352"/>
                    <a:pt x="5844" y="352"/>
                    <a:pt x="5843" y="352"/>
                  </a:cubicBezTo>
                  <a:cubicBezTo>
                    <a:pt x="5689" y="352"/>
                    <a:pt x="5694" y="577"/>
                    <a:pt x="5845" y="591"/>
                  </a:cubicBezTo>
                  <a:lnTo>
                    <a:pt x="5857" y="593"/>
                  </a:lnTo>
                  <a:cubicBezTo>
                    <a:pt x="5341" y="2861"/>
                    <a:pt x="5011" y="5169"/>
                    <a:pt x="4869" y="7491"/>
                  </a:cubicBezTo>
                  <a:cubicBezTo>
                    <a:pt x="4405" y="7173"/>
                    <a:pt x="3939" y="7036"/>
                    <a:pt x="3501" y="7036"/>
                  </a:cubicBezTo>
                  <a:cubicBezTo>
                    <a:pt x="1451" y="7036"/>
                    <a:pt x="1" y="10028"/>
                    <a:pt x="2149" y="11579"/>
                  </a:cubicBezTo>
                  <a:cubicBezTo>
                    <a:pt x="2616" y="11916"/>
                    <a:pt x="3234" y="12107"/>
                    <a:pt x="3840" y="12107"/>
                  </a:cubicBezTo>
                  <a:cubicBezTo>
                    <a:pt x="4565" y="12107"/>
                    <a:pt x="5274" y="11834"/>
                    <a:pt x="5688" y="11211"/>
                  </a:cubicBezTo>
                  <a:cubicBezTo>
                    <a:pt x="6189" y="10460"/>
                    <a:pt x="6144" y="9301"/>
                    <a:pt x="6232" y="8452"/>
                  </a:cubicBezTo>
                  <a:cubicBezTo>
                    <a:pt x="6388" y="6944"/>
                    <a:pt x="6538" y="5436"/>
                    <a:pt x="6680" y="3929"/>
                  </a:cubicBezTo>
                  <a:cubicBezTo>
                    <a:pt x="7142" y="4247"/>
                    <a:pt x="7773" y="4373"/>
                    <a:pt x="8286" y="4552"/>
                  </a:cubicBezTo>
                  <a:cubicBezTo>
                    <a:pt x="9187" y="4867"/>
                    <a:pt x="10092" y="5173"/>
                    <a:pt x="10996" y="5479"/>
                  </a:cubicBezTo>
                  <a:cubicBezTo>
                    <a:pt x="11015" y="5486"/>
                    <a:pt x="11034" y="5488"/>
                    <a:pt x="11052" y="5488"/>
                  </a:cubicBezTo>
                  <a:cubicBezTo>
                    <a:pt x="11161" y="5488"/>
                    <a:pt x="11252" y="5388"/>
                    <a:pt x="11257" y="5280"/>
                  </a:cubicBezTo>
                  <a:cubicBezTo>
                    <a:pt x="11319" y="3670"/>
                    <a:pt x="11372" y="2059"/>
                    <a:pt x="11423" y="448"/>
                  </a:cubicBezTo>
                  <a:cubicBezTo>
                    <a:pt x="11426" y="394"/>
                    <a:pt x="11405" y="341"/>
                    <a:pt x="11366" y="303"/>
                  </a:cubicBezTo>
                  <a:cubicBezTo>
                    <a:pt x="11487" y="230"/>
                    <a:pt x="11454" y="1"/>
                    <a:pt x="1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ela Gothic One"/>
              <a:buNone/>
              <a:defRPr sz="32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4" r:id="rId4"/>
    <p:sldLayoutId id="2147483666" r:id="rId5"/>
    <p:sldLayoutId id="2147483670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>
            <a:spLocks noGrp="1"/>
          </p:cNvSpPr>
          <p:nvPr>
            <p:ph type="ctrTitle"/>
          </p:nvPr>
        </p:nvSpPr>
        <p:spPr>
          <a:xfrm>
            <a:off x="713225" y="749475"/>
            <a:ext cx="6293400" cy="30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 dirty="0"/>
              <a:t>Komunikasi</a:t>
            </a:r>
            <a:endParaRPr sz="4200" dirty="0">
              <a:highlight>
                <a:schemeClr val="dk2"/>
              </a:highlight>
            </a:endParaRPr>
          </a:p>
        </p:txBody>
      </p:sp>
      <p:grpSp>
        <p:nvGrpSpPr>
          <p:cNvPr id="534" name="Google Shape;534;p34"/>
          <p:cNvGrpSpPr/>
          <p:nvPr/>
        </p:nvGrpSpPr>
        <p:grpSpPr>
          <a:xfrm rot="4300208" flipH="1">
            <a:off x="5147645" y="3303680"/>
            <a:ext cx="743980" cy="684303"/>
            <a:chOff x="4232375" y="3335925"/>
            <a:chExt cx="743950" cy="684275"/>
          </a:xfrm>
        </p:grpSpPr>
        <p:sp>
          <p:nvSpPr>
            <p:cNvPr id="535" name="Google Shape;535;p34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6" name="Google Shape;536;p34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37" name="Google Shape;537;p34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38" name="Google Shape;538;p34"/>
          <p:cNvGrpSpPr/>
          <p:nvPr/>
        </p:nvGrpSpPr>
        <p:grpSpPr>
          <a:xfrm>
            <a:off x="6807731" y="1989229"/>
            <a:ext cx="1294043" cy="1942350"/>
            <a:chOff x="6807731" y="1989229"/>
            <a:chExt cx="1294043" cy="1942350"/>
          </a:xfrm>
        </p:grpSpPr>
        <p:sp>
          <p:nvSpPr>
            <p:cNvPr id="539" name="Google Shape;539;p34"/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4"/>
          <p:cNvGrpSpPr/>
          <p:nvPr/>
        </p:nvGrpSpPr>
        <p:grpSpPr>
          <a:xfrm>
            <a:off x="8101775" y="3931563"/>
            <a:ext cx="324696" cy="89738"/>
            <a:chOff x="8216300" y="3971838"/>
            <a:chExt cx="324696" cy="89738"/>
          </a:xfrm>
        </p:grpSpPr>
        <p:sp>
          <p:nvSpPr>
            <p:cNvPr id="542" name="Google Shape;542;p34"/>
            <p:cNvSpPr/>
            <p:nvPr/>
          </p:nvSpPr>
          <p:spPr>
            <a:xfrm>
              <a:off x="8216300" y="4052375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43" name="Google Shape;543;p34"/>
            <p:cNvSpPr/>
            <p:nvPr/>
          </p:nvSpPr>
          <p:spPr>
            <a:xfrm>
              <a:off x="8265446" y="3971838"/>
              <a:ext cx="275550" cy="9200"/>
            </a:xfrm>
            <a:custGeom>
              <a:avLst/>
              <a:gdLst/>
              <a:ahLst/>
              <a:cxnLst/>
              <a:rect l="l" t="t" r="r" b="b"/>
              <a:pathLst>
                <a:path w="11022" h="368" extrusionOk="0">
                  <a:moveTo>
                    <a:pt x="0" y="0"/>
                  </a:moveTo>
                  <a:cubicBezTo>
                    <a:pt x="3663" y="306"/>
                    <a:pt x="7346" y="368"/>
                    <a:pt x="11022" y="36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44" name="Google Shape;544;p34"/>
          <p:cNvGrpSpPr/>
          <p:nvPr/>
        </p:nvGrpSpPr>
        <p:grpSpPr>
          <a:xfrm>
            <a:off x="7516993" y="2905204"/>
            <a:ext cx="1087307" cy="794100"/>
            <a:chOff x="7516993" y="2905204"/>
            <a:chExt cx="1087307" cy="794100"/>
          </a:xfrm>
        </p:grpSpPr>
        <p:sp>
          <p:nvSpPr>
            <p:cNvPr id="545" name="Google Shape;545;p34"/>
            <p:cNvSpPr/>
            <p:nvPr/>
          </p:nvSpPr>
          <p:spPr>
            <a:xfrm rot="-1796081">
              <a:off x="7701507" y="3089837"/>
              <a:ext cx="853686" cy="42483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6" name="Google Shape;546;p34"/>
            <p:cNvGrpSpPr/>
            <p:nvPr/>
          </p:nvGrpSpPr>
          <p:grpSpPr>
            <a:xfrm>
              <a:off x="7516993" y="2958707"/>
              <a:ext cx="974868" cy="687126"/>
              <a:chOff x="1725225" y="1351500"/>
              <a:chExt cx="443525" cy="312600"/>
            </a:xfrm>
          </p:grpSpPr>
          <p:sp>
            <p:nvSpPr>
              <p:cNvPr id="547" name="Google Shape;547;p34"/>
              <p:cNvSpPr/>
              <p:nvPr/>
            </p:nvSpPr>
            <p:spPr>
              <a:xfrm>
                <a:off x="1786675" y="1441750"/>
                <a:ext cx="322850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2914" h="8401" extrusionOk="0">
                    <a:moveTo>
                      <a:pt x="12743" y="0"/>
                    </a:moveTo>
                    <a:cubicBezTo>
                      <a:pt x="12726" y="0"/>
                      <a:pt x="12708" y="4"/>
                      <a:pt x="12690" y="13"/>
                    </a:cubicBezTo>
                    <a:cubicBezTo>
                      <a:pt x="9193" y="1778"/>
                      <a:pt x="5557" y="3486"/>
                      <a:pt x="2262" y="5609"/>
                    </a:cubicBezTo>
                    <a:cubicBezTo>
                      <a:pt x="2252" y="5598"/>
                      <a:pt x="2238" y="5588"/>
                      <a:pt x="2222" y="5587"/>
                    </a:cubicBezTo>
                    <a:cubicBezTo>
                      <a:pt x="1525" y="4728"/>
                      <a:pt x="805" y="3899"/>
                      <a:pt x="137" y="3014"/>
                    </a:cubicBezTo>
                    <a:cubicBezTo>
                      <a:pt x="123" y="2995"/>
                      <a:pt x="103" y="2987"/>
                      <a:pt x="84" y="2987"/>
                    </a:cubicBezTo>
                    <a:cubicBezTo>
                      <a:pt x="41" y="2987"/>
                      <a:pt x="0" y="3028"/>
                      <a:pt x="30" y="3077"/>
                    </a:cubicBezTo>
                    <a:cubicBezTo>
                      <a:pt x="591" y="4019"/>
                      <a:pt x="1296" y="4983"/>
                      <a:pt x="2102" y="5732"/>
                    </a:cubicBezTo>
                    <a:cubicBezTo>
                      <a:pt x="2109" y="5737"/>
                      <a:pt x="2115" y="5741"/>
                      <a:pt x="2124" y="5746"/>
                    </a:cubicBezTo>
                    <a:cubicBezTo>
                      <a:pt x="1908" y="6593"/>
                      <a:pt x="1686" y="7432"/>
                      <a:pt x="1447" y="8274"/>
                    </a:cubicBezTo>
                    <a:cubicBezTo>
                      <a:pt x="1425" y="8352"/>
                      <a:pt x="1484" y="8400"/>
                      <a:pt x="1546" y="8400"/>
                    </a:cubicBezTo>
                    <a:cubicBezTo>
                      <a:pt x="1587" y="8400"/>
                      <a:pt x="1629" y="8378"/>
                      <a:pt x="1648" y="8328"/>
                    </a:cubicBezTo>
                    <a:cubicBezTo>
                      <a:pt x="1959" y="7491"/>
                      <a:pt x="2164" y="6620"/>
                      <a:pt x="2262" y="5732"/>
                    </a:cubicBezTo>
                    <a:cubicBezTo>
                      <a:pt x="5840" y="4044"/>
                      <a:pt x="9273" y="1999"/>
                      <a:pt x="12803" y="208"/>
                    </a:cubicBezTo>
                    <a:cubicBezTo>
                      <a:pt x="12914" y="152"/>
                      <a:pt x="12846" y="0"/>
                      <a:pt x="12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1725225" y="1351500"/>
                <a:ext cx="443525" cy="312600"/>
              </a:xfrm>
              <a:custGeom>
                <a:avLst/>
                <a:gdLst/>
                <a:ahLst/>
                <a:cxnLst/>
                <a:rect l="l" t="t" r="r" b="b"/>
                <a:pathLst>
                  <a:path w="17741" h="12504" extrusionOk="0">
                    <a:moveTo>
                      <a:pt x="12770" y="181"/>
                    </a:moveTo>
                    <a:cubicBezTo>
                      <a:pt x="13806" y="515"/>
                      <a:pt x="14432" y="1461"/>
                      <a:pt x="15154" y="2216"/>
                    </a:cubicBezTo>
                    <a:cubicBezTo>
                      <a:pt x="15902" y="2997"/>
                      <a:pt x="16692" y="3764"/>
                      <a:pt x="17529" y="4447"/>
                    </a:cubicBezTo>
                    <a:cubicBezTo>
                      <a:pt x="17306" y="5620"/>
                      <a:pt x="14984" y="6535"/>
                      <a:pt x="14029" y="7091"/>
                    </a:cubicBezTo>
                    <a:cubicBezTo>
                      <a:pt x="12964" y="7713"/>
                      <a:pt x="11888" y="8317"/>
                      <a:pt x="10805" y="8904"/>
                    </a:cubicBezTo>
                    <a:cubicBezTo>
                      <a:pt x="9794" y="9449"/>
                      <a:pt x="8765" y="10021"/>
                      <a:pt x="7721" y="10568"/>
                    </a:cubicBezTo>
                    <a:cubicBezTo>
                      <a:pt x="8043" y="10277"/>
                      <a:pt x="8363" y="9984"/>
                      <a:pt x="8672" y="9681"/>
                    </a:cubicBezTo>
                    <a:cubicBezTo>
                      <a:pt x="8701" y="9653"/>
                      <a:pt x="8674" y="9615"/>
                      <a:pt x="8643" y="9615"/>
                    </a:cubicBezTo>
                    <a:cubicBezTo>
                      <a:pt x="8634" y="9615"/>
                      <a:pt x="8625" y="9618"/>
                      <a:pt x="8616" y="9626"/>
                    </a:cubicBezTo>
                    <a:cubicBezTo>
                      <a:pt x="8212" y="9979"/>
                      <a:pt x="7819" y="10351"/>
                      <a:pt x="7431" y="10721"/>
                    </a:cubicBezTo>
                    <a:cubicBezTo>
                      <a:pt x="7031" y="10926"/>
                      <a:pt x="6629" y="11129"/>
                      <a:pt x="6224" y="11321"/>
                    </a:cubicBezTo>
                    <a:cubicBezTo>
                      <a:pt x="6560" y="11025"/>
                      <a:pt x="6898" y="10730"/>
                      <a:pt x="7243" y="10443"/>
                    </a:cubicBezTo>
                    <a:cubicBezTo>
                      <a:pt x="7266" y="10423"/>
                      <a:pt x="7244" y="10385"/>
                      <a:pt x="7219" y="10385"/>
                    </a:cubicBezTo>
                    <a:cubicBezTo>
                      <a:pt x="7213" y="10385"/>
                      <a:pt x="7208" y="10387"/>
                      <a:pt x="7203" y="10391"/>
                    </a:cubicBezTo>
                    <a:cubicBezTo>
                      <a:pt x="6799" y="10701"/>
                      <a:pt x="6414" y="11036"/>
                      <a:pt x="6049" y="11393"/>
                    </a:cubicBezTo>
                    <a:cubicBezTo>
                      <a:pt x="6046" y="11396"/>
                      <a:pt x="6044" y="11401"/>
                      <a:pt x="6042" y="11407"/>
                    </a:cubicBezTo>
                    <a:cubicBezTo>
                      <a:pt x="5564" y="11632"/>
                      <a:pt x="5083" y="11847"/>
                      <a:pt x="4598" y="12045"/>
                    </a:cubicBezTo>
                    <a:cubicBezTo>
                      <a:pt x="5022" y="11672"/>
                      <a:pt x="5445" y="11299"/>
                      <a:pt x="5857" y="10915"/>
                    </a:cubicBezTo>
                    <a:cubicBezTo>
                      <a:pt x="5885" y="10890"/>
                      <a:pt x="5859" y="10853"/>
                      <a:pt x="5829" y="10853"/>
                    </a:cubicBezTo>
                    <a:cubicBezTo>
                      <a:pt x="5821" y="10853"/>
                      <a:pt x="5812" y="10856"/>
                      <a:pt x="5805" y="10862"/>
                    </a:cubicBezTo>
                    <a:cubicBezTo>
                      <a:pt x="5338" y="11269"/>
                      <a:pt x="4884" y="11688"/>
                      <a:pt x="4428" y="12107"/>
                    </a:cubicBezTo>
                    <a:cubicBezTo>
                      <a:pt x="4426" y="12109"/>
                      <a:pt x="4426" y="12110"/>
                      <a:pt x="4425" y="12112"/>
                    </a:cubicBezTo>
                    <a:cubicBezTo>
                      <a:pt x="4229" y="12190"/>
                      <a:pt x="4033" y="12270"/>
                      <a:pt x="3835" y="12341"/>
                    </a:cubicBezTo>
                    <a:cubicBezTo>
                      <a:pt x="3832" y="12329"/>
                      <a:pt x="3827" y="12318"/>
                      <a:pt x="3819" y="12308"/>
                    </a:cubicBezTo>
                    <a:cubicBezTo>
                      <a:pt x="3387" y="11741"/>
                      <a:pt x="2925" y="11165"/>
                      <a:pt x="2440" y="10604"/>
                    </a:cubicBezTo>
                    <a:lnTo>
                      <a:pt x="2440" y="10604"/>
                    </a:lnTo>
                    <a:cubicBezTo>
                      <a:pt x="2445" y="10607"/>
                      <a:pt x="2451" y="10608"/>
                      <a:pt x="2457" y="10608"/>
                    </a:cubicBezTo>
                    <a:cubicBezTo>
                      <a:pt x="2460" y="10608"/>
                      <a:pt x="2463" y="10608"/>
                      <a:pt x="2466" y="10607"/>
                    </a:cubicBezTo>
                    <a:cubicBezTo>
                      <a:pt x="2726" y="10534"/>
                      <a:pt x="2970" y="10418"/>
                      <a:pt x="3188" y="10263"/>
                    </a:cubicBezTo>
                    <a:cubicBezTo>
                      <a:pt x="3223" y="10238"/>
                      <a:pt x="3203" y="10187"/>
                      <a:pt x="3169" y="10187"/>
                    </a:cubicBezTo>
                    <a:cubicBezTo>
                      <a:pt x="3162" y="10187"/>
                      <a:pt x="3155" y="10189"/>
                      <a:pt x="3148" y="10193"/>
                    </a:cubicBezTo>
                    <a:cubicBezTo>
                      <a:pt x="2928" y="10333"/>
                      <a:pt x="2692" y="10445"/>
                      <a:pt x="2444" y="10526"/>
                    </a:cubicBezTo>
                    <a:cubicBezTo>
                      <a:pt x="2423" y="10532"/>
                      <a:pt x="2410" y="10555"/>
                      <a:pt x="2416" y="10577"/>
                    </a:cubicBezTo>
                    <a:cubicBezTo>
                      <a:pt x="2278" y="10416"/>
                      <a:pt x="2138" y="10257"/>
                      <a:pt x="1996" y="10099"/>
                    </a:cubicBezTo>
                    <a:cubicBezTo>
                      <a:pt x="2270" y="9919"/>
                      <a:pt x="2539" y="9734"/>
                      <a:pt x="2804" y="9543"/>
                    </a:cubicBezTo>
                    <a:cubicBezTo>
                      <a:pt x="2844" y="9514"/>
                      <a:pt x="2820" y="9453"/>
                      <a:pt x="2781" y="9453"/>
                    </a:cubicBezTo>
                    <a:cubicBezTo>
                      <a:pt x="2773" y="9453"/>
                      <a:pt x="2765" y="9456"/>
                      <a:pt x="2756" y="9461"/>
                    </a:cubicBezTo>
                    <a:cubicBezTo>
                      <a:pt x="2477" y="9645"/>
                      <a:pt x="2201" y="9834"/>
                      <a:pt x="1930" y="10029"/>
                    </a:cubicBezTo>
                    <a:cubicBezTo>
                      <a:pt x="1755" y="9834"/>
                      <a:pt x="1578" y="9642"/>
                      <a:pt x="1398" y="9455"/>
                    </a:cubicBezTo>
                    <a:cubicBezTo>
                      <a:pt x="1742" y="9277"/>
                      <a:pt x="2071" y="9068"/>
                      <a:pt x="2378" y="8832"/>
                    </a:cubicBezTo>
                    <a:cubicBezTo>
                      <a:pt x="2410" y="8808"/>
                      <a:pt x="2391" y="8760"/>
                      <a:pt x="2360" y="8760"/>
                    </a:cubicBezTo>
                    <a:cubicBezTo>
                      <a:pt x="2354" y="8760"/>
                      <a:pt x="2347" y="8762"/>
                      <a:pt x="2340" y="8767"/>
                    </a:cubicBezTo>
                    <a:cubicBezTo>
                      <a:pt x="2013" y="8985"/>
                      <a:pt x="1679" y="9187"/>
                      <a:pt x="1347" y="9398"/>
                    </a:cubicBezTo>
                    <a:cubicBezTo>
                      <a:pt x="1347" y="9398"/>
                      <a:pt x="1347" y="9399"/>
                      <a:pt x="1345" y="9399"/>
                    </a:cubicBezTo>
                    <a:cubicBezTo>
                      <a:pt x="1110" y="9157"/>
                      <a:pt x="872" y="8918"/>
                      <a:pt x="631" y="8690"/>
                    </a:cubicBezTo>
                    <a:cubicBezTo>
                      <a:pt x="659" y="8674"/>
                      <a:pt x="687" y="8658"/>
                      <a:pt x="714" y="8642"/>
                    </a:cubicBezTo>
                    <a:cubicBezTo>
                      <a:pt x="855" y="8599"/>
                      <a:pt x="980" y="8499"/>
                      <a:pt x="1103" y="8421"/>
                    </a:cubicBezTo>
                    <a:cubicBezTo>
                      <a:pt x="1248" y="8328"/>
                      <a:pt x="1390" y="8231"/>
                      <a:pt x="1530" y="8134"/>
                    </a:cubicBezTo>
                    <a:cubicBezTo>
                      <a:pt x="1581" y="8100"/>
                      <a:pt x="1551" y="8028"/>
                      <a:pt x="1504" y="8028"/>
                    </a:cubicBezTo>
                    <a:cubicBezTo>
                      <a:pt x="1494" y="8028"/>
                      <a:pt x="1485" y="8030"/>
                      <a:pt x="1475" y="8037"/>
                    </a:cubicBezTo>
                    <a:cubicBezTo>
                      <a:pt x="1328" y="8126"/>
                      <a:pt x="1181" y="8217"/>
                      <a:pt x="1038" y="8311"/>
                    </a:cubicBezTo>
                    <a:cubicBezTo>
                      <a:pt x="934" y="8379"/>
                      <a:pt x="815" y="8445"/>
                      <a:pt x="721" y="8529"/>
                    </a:cubicBezTo>
                    <a:cubicBezTo>
                      <a:pt x="668" y="8561"/>
                      <a:pt x="615" y="8591"/>
                      <a:pt x="561" y="8623"/>
                    </a:cubicBezTo>
                    <a:cubicBezTo>
                      <a:pt x="521" y="8582"/>
                      <a:pt x="480" y="8543"/>
                      <a:pt x="435" y="8504"/>
                    </a:cubicBezTo>
                    <a:cubicBezTo>
                      <a:pt x="426" y="8494"/>
                      <a:pt x="413" y="8486"/>
                      <a:pt x="404" y="8476"/>
                    </a:cubicBezTo>
                    <a:cubicBezTo>
                      <a:pt x="362" y="8438"/>
                      <a:pt x="321" y="8402"/>
                      <a:pt x="281" y="8363"/>
                    </a:cubicBezTo>
                    <a:cubicBezTo>
                      <a:pt x="1118" y="7264"/>
                      <a:pt x="1886" y="6355"/>
                      <a:pt x="3083" y="5647"/>
                    </a:cubicBezTo>
                    <a:cubicBezTo>
                      <a:pt x="4092" y="5050"/>
                      <a:pt x="5128" y="4498"/>
                      <a:pt x="6149" y="3925"/>
                    </a:cubicBezTo>
                    <a:cubicBezTo>
                      <a:pt x="8341" y="2694"/>
                      <a:pt x="10532" y="1464"/>
                      <a:pt x="12724" y="232"/>
                    </a:cubicBezTo>
                    <a:cubicBezTo>
                      <a:pt x="12744" y="221"/>
                      <a:pt x="12760" y="203"/>
                      <a:pt x="12770" y="181"/>
                    </a:cubicBezTo>
                    <a:close/>
                    <a:moveTo>
                      <a:pt x="12752" y="1"/>
                    </a:moveTo>
                    <a:cubicBezTo>
                      <a:pt x="12732" y="1"/>
                      <a:pt x="12713" y="8"/>
                      <a:pt x="12698" y="21"/>
                    </a:cubicBezTo>
                    <a:cubicBezTo>
                      <a:pt x="12686" y="18"/>
                      <a:pt x="12674" y="16"/>
                      <a:pt x="12662" y="16"/>
                    </a:cubicBezTo>
                    <a:cubicBezTo>
                      <a:pt x="12642" y="16"/>
                      <a:pt x="12623" y="21"/>
                      <a:pt x="12606" y="31"/>
                    </a:cubicBezTo>
                    <a:cubicBezTo>
                      <a:pt x="10089" y="1443"/>
                      <a:pt x="7571" y="2855"/>
                      <a:pt x="5054" y="4267"/>
                    </a:cubicBezTo>
                    <a:cubicBezTo>
                      <a:pt x="3040" y="5397"/>
                      <a:pt x="1414" y="6299"/>
                      <a:pt x="149" y="8271"/>
                    </a:cubicBezTo>
                    <a:cubicBezTo>
                      <a:pt x="147" y="8271"/>
                      <a:pt x="147" y="8269"/>
                      <a:pt x="145" y="8269"/>
                    </a:cubicBezTo>
                    <a:cubicBezTo>
                      <a:pt x="134" y="8260"/>
                      <a:pt x="123" y="8249"/>
                      <a:pt x="112" y="8242"/>
                    </a:cubicBezTo>
                    <a:cubicBezTo>
                      <a:pt x="103" y="8235"/>
                      <a:pt x="93" y="8233"/>
                      <a:pt x="83" y="8233"/>
                    </a:cubicBezTo>
                    <a:cubicBezTo>
                      <a:pt x="41" y="8233"/>
                      <a:pt x="1" y="8285"/>
                      <a:pt x="29" y="8323"/>
                    </a:cubicBezTo>
                    <a:cubicBezTo>
                      <a:pt x="112" y="8433"/>
                      <a:pt x="203" y="8540"/>
                      <a:pt x="295" y="8644"/>
                    </a:cubicBezTo>
                    <a:lnTo>
                      <a:pt x="345" y="8698"/>
                    </a:lnTo>
                    <a:cubicBezTo>
                      <a:pt x="506" y="8963"/>
                      <a:pt x="780" y="9183"/>
                      <a:pt x="980" y="9404"/>
                    </a:cubicBezTo>
                    <a:cubicBezTo>
                      <a:pt x="1283" y="9736"/>
                      <a:pt x="1583" y="10070"/>
                      <a:pt x="1883" y="10407"/>
                    </a:cubicBezTo>
                    <a:cubicBezTo>
                      <a:pt x="2480" y="11074"/>
                      <a:pt x="3049" y="11776"/>
                      <a:pt x="3669" y="12423"/>
                    </a:cubicBezTo>
                    <a:cubicBezTo>
                      <a:pt x="3680" y="12434"/>
                      <a:pt x="3695" y="12442"/>
                      <a:pt x="3709" y="12445"/>
                    </a:cubicBezTo>
                    <a:cubicBezTo>
                      <a:pt x="3712" y="12480"/>
                      <a:pt x="3742" y="12504"/>
                      <a:pt x="3775" y="12504"/>
                    </a:cubicBezTo>
                    <a:cubicBezTo>
                      <a:pt x="3779" y="12504"/>
                      <a:pt x="3784" y="12503"/>
                      <a:pt x="3789" y="12502"/>
                    </a:cubicBezTo>
                    <a:cubicBezTo>
                      <a:pt x="5129" y="12239"/>
                      <a:pt x="6420" y="11417"/>
                      <a:pt x="7638" y="10810"/>
                    </a:cubicBezTo>
                    <a:cubicBezTo>
                      <a:pt x="9136" y="10062"/>
                      <a:pt x="10617" y="9283"/>
                      <a:pt x="12080" y="8470"/>
                    </a:cubicBezTo>
                    <a:cubicBezTo>
                      <a:pt x="13466" y="7700"/>
                      <a:pt x="14835" y="6902"/>
                      <a:pt x="16188" y="6075"/>
                    </a:cubicBezTo>
                    <a:cubicBezTo>
                      <a:pt x="16890" y="5646"/>
                      <a:pt x="17621" y="5327"/>
                      <a:pt x="17738" y="4458"/>
                    </a:cubicBezTo>
                    <a:cubicBezTo>
                      <a:pt x="17741" y="4435"/>
                      <a:pt x="17734" y="4411"/>
                      <a:pt x="17719" y="4393"/>
                    </a:cubicBezTo>
                    <a:cubicBezTo>
                      <a:pt x="17714" y="4379"/>
                      <a:pt x="17706" y="4364"/>
                      <a:pt x="17695" y="4353"/>
                    </a:cubicBezTo>
                    <a:cubicBezTo>
                      <a:pt x="16757" y="3400"/>
                      <a:pt x="15737" y="2540"/>
                      <a:pt x="14839" y="1547"/>
                    </a:cubicBezTo>
                    <a:cubicBezTo>
                      <a:pt x="14239" y="882"/>
                      <a:pt x="13693" y="176"/>
                      <a:pt x="12768" y="2"/>
                    </a:cubicBezTo>
                    <a:cubicBezTo>
                      <a:pt x="12763" y="1"/>
                      <a:pt x="12757" y="1"/>
                      <a:pt x="1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1799775" y="1619150"/>
                <a:ext cx="2032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529" extrusionOk="0">
                    <a:moveTo>
                      <a:pt x="752" y="0"/>
                    </a:moveTo>
                    <a:cubicBezTo>
                      <a:pt x="746" y="0"/>
                      <a:pt x="740" y="2"/>
                      <a:pt x="733" y="7"/>
                    </a:cubicBezTo>
                    <a:cubicBezTo>
                      <a:pt x="504" y="163"/>
                      <a:pt x="270" y="314"/>
                      <a:pt x="34" y="462"/>
                    </a:cubicBezTo>
                    <a:cubicBezTo>
                      <a:pt x="0" y="482"/>
                      <a:pt x="20" y="528"/>
                      <a:pt x="51" y="528"/>
                    </a:cubicBezTo>
                    <a:cubicBezTo>
                      <a:pt x="57" y="528"/>
                      <a:pt x="64" y="527"/>
                      <a:pt x="70" y="523"/>
                    </a:cubicBezTo>
                    <a:cubicBezTo>
                      <a:pt x="322" y="395"/>
                      <a:pt x="560" y="244"/>
                      <a:pt x="783" y="70"/>
                    </a:cubicBezTo>
                    <a:cubicBezTo>
                      <a:pt x="812" y="46"/>
                      <a:pt x="784" y="0"/>
                      <a:pt x="7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1950850" y="1568975"/>
                <a:ext cx="30600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22" extrusionOk="0">
                    <a:moveTo>
                      <a:pt x="1144" y="0"/>
                    </a:moveTo>
                    <a:cubicBezTo>
                      <a:pt x="1132" y="0"/>
                      <a:pt x="1120" y="4"/>
                      <a:pt x="1109" y="13"/>
                    </a:cubicBezTo>
                    <a:cubicBezTo>
                      <a:pt x="753" y="308"/>
                      <a:pt x="401" y="608"/>
                      <a:pt x="52" y="911"/>
                    </a:cubicBezTo>
                    <a:cubicBezTo>
                      <a:pt x="1" y="954"/>
                      <a:pt x="48" y="1022"/>
                      <a:pt x="101" y="1022"/>
                    </a:cubicBezTo>
                    <a:cubicBezTo>
                      <a:pt x="116" y="1022"/>
                      <a:pt x="131" y="1017"/>
                      <a:pt x="144" y="1005"/>
                    </a:cubicBezTo>
                    <a:cubicBezTo>
                      <a:pt x="493" y="702"/>
                      <a:pt x="841" y="397"/>
                      <a:pt x="1184" y="90"/>
                    </a:cubicBezTo>
                    <a:cubicBezTo>
                      <a:pt x="1224" y="52"/>
                      <a:pt x="1187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A0E62B-1574-605B-5730-C33E73F46E71}"/>
              </a:ext>
            </a:extLst>
          </p:cNvPr>
          <p:cNvSpPr txBox="1"/>
          <p:nvPr/>
        </p:nvSpPr>
        <p:spPr>
          <a:xfrm>
            <a:off x="3859925" y="4055110"/>
            <a:ext cx="46234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500" dirty="0">
                <a:highlight>
                  <a:schemeClr val="dk2"/>
                </a:highlight>
                <a:latin typeface="Dela Gothic One" panose="020B0604020202020204" charset="-128"/>
                <a:ea typeface="Dela Gothic One" panose="020B0604020202020204" charset="-128"/>
              </a:rPr>
              <a:t>Pertemuan 11</a:t>
            </a:r>
            <a:endParaRPr lang="en-ID" sz="2500" dirty="0">
              <a:latin typeface="Dela Gothic One" panose="020B0604020202020204" charset="-128"/>
              <a:ea typeface="Dela Gothic One" panose="020B060402020202020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Komunikasi Persuasif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57207" y="1683766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id-ID" sz="1400" dirty="0">
                <a:solidFill>
                  <a:schemeClr val="tx1"/>
                </a:solidFill>
              </a:rPr>
              <a:t>Komunikasi persuasif berarti menyampaikan pesan yang sifatnya membujuk orang lain, atau audiens sasaran. Tujuannya, agar orang tersebut berubah atau terpegaruh mengikuti keinginan komunikator secara kepercayaan maupun sikapnya</a:t>
            </a: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Hambatan Komunikasi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73" name="Google Shape;773;p43"/>
          <p:cNvSpPr txBox="1">
            <a:spLocks noGrp="1"/>
          </p:cNvSpPr>
          <p:nvPr>
            <p:ph type="subTitle" idx="1"/>
          </p:nvPr>
        </p:nvSpPr>
        <p:spPr>
          <a:xfrm>
            <a:off x="557207" y="1683766"/>
            <a:ext cx="80237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Hambatan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Manusia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Hambatan</a:t>
            </a:r>
            <a:r>
              <a:rPr lang="en-US" dirty="0">
                <a:solidFill>
                  <a:schemeClr val="tx1"/>
                </a:solidFill>
              </a:rPr>
              <a:t> Teknis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Hambatan</a:t>
            </a:r>
            <a:r>
              <a:rPr lang="en-US" sz="1400" dirty="0">
                <a:solidFill>
                  <a:schemeClr val="tx1"/>
                </a:solidFill>
              </a:rPr>
              <a:t> Bahasa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Hambatan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Situasional</a:t>
            </a: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804" name="Google Shape;804;p43"/>
          <p:cNvGrpSpPr/>
          <p:nvPr/>
        </p:nvGrpSpPr>
        <p:grpSpPr>
          <a:xfrm>
            <a:off x="8355482" y="869159"/>
            <a:ext cx="450991" cy="630564"/>
            <a:chOff x="8355482" y="869159"/>
            <a:chExt cx="450991" cy="630564"/>
          </a:xfrm>
        </p:grpSpPr>
        <p:grpSp>
          <p:nvGrpSpPr>
            <p:cNvPr id="805" name="Google Shape;805;p43"/>
            <p:cNvGrpSpPr/>
            <p:nvPr/>
          </p:nvGrpSpPr>
          <p:grpSpPr>
            <a:xfrm>
              <a:off x="8355482" y="869159"/>
              <a:ext cx="450991" cy="630564"/>
              <a:chOff x="7422467" y="915101"/>
              <a:chExt cx="464700" cy="649731"/>
            </a:xfrm>
          </p:grpSpPr>
          <p:sp>
            <p:nvSpPr>
              <p:cNvPr id="806" name="Google Shape;806;p43"/>
              <p:cNvSpPr/>
              <p:nvPr/>
            </p:nvSpPr>
            <p:spPr>
              <a:xfrm rot="4177765">
                <a:off x="7497549" y="950457"/>
                <a:ext cx="314573" cy="344488"/>
              </a:xfrm>
              <a:prstGeom prst="blockArc">
                <a:avLst>
                  <a:gd name="adj1" fmla="val 9150648"/>
                  <a:gd name="adj2" fmla="val 3068706"/>
                  <a:gd name="adj3" fmla="val 39596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 rot="7669911" flipH="1">
                <a:off x="7497565" y="1162685"/>
                <a:ext cx="314504" cy="344394"/>
              </a:xfrm>
              <a:prstGeom prst="blockArc">
                <a:avLst>
                  <a:gd name="adj1" fmla="val 8350026"/>
                  <a:gd name="adj2" fmla="val 2134335"/>
                  <a:gd name="adj3" fmla="val 3674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43"/>
            <p:cNvSpPr/>
            <p:nvPr/>
          </p:nvSpPr>
          <p:spPr>
            <a:xfrm>
              <a:off x="8388098" y="901719"/>
              <a:ext cx="385793" cy="555829"/>
            </a:xfrm>
            <a:custGeom>
              <a:avLst/>
              <a:gdLst/>
              <a:ahLst/>
              <a:cxnLst/>
              <a:rect l="l" t="t" r="r" b="b"/>
              <a:pathLst>
                <a:path w="8780" h="12649" extrusionOk="0">
                  <a:moveTo>
                    <a:pt x="5235" y="313"/>
                  </a:moveTo>
                  <a:cubicBezTo>
                    <a:pt x="5543" y="313"/>
                    <a:pt x="5852" y="363"/>
                    <a:pt x="6159" y="476"/>
                  </a:cubicBezTo>
                  <a:cubicBezTo>
                    <a:pt x="8169" y="1212"/>
                    <a:pt x="8779" y="4894"/>
                    <a:pt x="6435" y="5729"/>
                  </a:cubicBezTo>
                  <a:cubicBezTo>
                    <a:pt x="6326" y="5767"/>
                    <a:pt x="6298" y="5879"/>
                    <a:pt x="6325" y="5965"/>
                  </a:cubicBezTo>
                  <a:cubicBezTo>
                    <a:pt x="6318" y="5966"/>
                    <a:pt x="6314" y="5968"/>
                    <a:pt x="6309" y="5970"/>
                  </a:cubicBezTo>
                  <a:cubicBezTo>
                    <a:pt x="6296" y="5955"/>
                    <a:pt x="6279" y="5947"/>
                    <a:pt x="6262" y="5947"/>
                  </a:cubicBezTo>
                  <a:cubicBezTo>
                    <a:pt x="6242" y="5947"/>
                    <a:pt x="6223" y="5957"/>
                    <a:pt x="6212" y="5974"/>
                  </a:cubicBezTo>
                  <a:cubicBezTo>
                    <a:pt x="6191" y="6008"/>
                    <a:pt x="6180" y="6046"/>
                    <a:pt x="6180" y="6086"/>
                  </a:cubicBezTo>
                  <a:cubicBezTo>
                    <a:pt x="6153" y="6154"/>
                    <a:pt x="6180" y="6234"/>
                    <a:pt x="6245" y="6272"/>
                  </a:cubicBezTo>
                  <a:cubicBezTo>
                    <a:pt x="8416" y="7667"/>
                    <a:pt x="8307" y="10772"/>
                    <a:pt x="5974" y="11930"/>
                  </a:cubicBezTo>
                  <a:cubicBezTo>
                    <a:pt x="5955" y="11940"/>
                    <a:pt x="5937" y="11946"/>
                    <a:pt x="5918" y="11956"/>
                  </a:cubicBezTo>
                  <a:cubicBezTo>
                    <a:pt x="6132" y="11720"/>
                    <a:pt x="6341" y="11481"/>
                    <a:pt x="6538" y="11234"/>
                  </a:cubicBezTo>
                  <a:cubicBezTo>
                    <a:pt x="6571" y="11192"/>
                    <a:pt x="6528" y="11139"/>
                    <a:pt x="6484" y="11139"/>
                  </a:cubicBezTo>
                  <a:cubicBezTo>
                    <a:pt x="6471" y="11139"/>
                    <a:pt x="6457" y="11144"/>
                    <a:pt x="6446" y="11156"/>
                  </a:cubicBezTo>
                  <a:cubicBezTo>
                    <a:pt x="6177" y="11446"/>
                    <a:pt x="5922" y="11750"/>
                    <a:pt x="5675" y="12061"/>
                  </a:cubicBezTo>
                  <a:cubicBezTo>
                    <a:pt x="5477" y="12141"/>
                    <a:pt x="5274" y="12203"/>
                    <a:pt x="5067" y="12248"/>
                  </a:cubicBezTo>
                  <a:cubicBezTo>
                    <a:pt x="5270" y="12036"/>
                    <a:pt x="5470" y="11822"/>
                    <a:pt x="5662" y="11599"/>
                  </a:cubicBezTo>
                  <a:cubicBezTo>
                    <a:pt x="5689" y="11567"/>
                    <a:pt x="5662" y="11519"/>
                    <a:pt x="5629" y="11519"/>
                  </a:cubicBezTo>
                  <a:cubicBezTo>
                    <a:pt x="5620" y="11519"/>
                    <a:pt x="5610" y="11523"/>
                    <a:pt x="5601" y="11532"/>
                  </a:cubicBezTo>
                  <a:cubicBezTo>
                    <a:pt x="5365" y="11771"/>
                    <a:pt x="5142" y="12021"/>
                    <a:pt x="4922" y="12276"/>
                  </a:cubicBezTo>
                  <a:cubicBezTo>
                    <a:pt x="4709" y="12312"/>
                    <a:pt x="4494" y="12330"/>
                    <a:pt x="4279" y="12330"/>
                  </a:cubicBezTo>
                  <a:cubicBezTo>
                    <a:pt x="4197" y="12330"/>
                    <a:pt x="4116" y="12328"/>
                    <a:pt x="4034" y="12322"/>
                  </a:cubicBezTo>
                  <a:cubicBezTo>
                    <a:pt x="4289" y="12072"/>
                    <a:pt x="4546" y="11822"/>
                    <a:pt x="4784" y="11554"/>
                  </a:cubicBezTo>
                  <a:cubicBezTo>
                    <a:pt x="4811" y="11523"/>
                    <a:pt x="4785" y="11479"/>
                    <a:pt x="4753" y="11479"/>
                  </a:cubicBezTo>
                  <a:cubicBezTo>
                    <a:pt x="4743" y="11479"/>
                    <a:pt x="4734" y="11482"/>
                    <a:pt x="4725" y="11491"/>
                  </a:cubicBezTo>
                  <a:cubicBezTo>
                    <a:pt x="4435" y="11750"/>
                    <a:pt x="4165" y="12032"/>
                    <a:pt x="3894" y="12313"/>
                  </a:cubicBezTo>
                  <a:cubicBezTo>
                    <a:pt x="3677" y="12291"/>
                    <a:pt x="3462" y="12249"/>
                    <a:pt x="3252" y="12193"/>
                  </a:cubicBezTo>
                  <a:cubicBezTo>
                    <a:pt x="3464" y="12004"/>
                    <a:pt x="3673" y="11811"/>
                    <a:pt x="3867" y="11604"/>
                  </a:cubicBezTo>
                  <a:cubicBezTo>
                    <a:pt x="3893" y="11574"/>
                    <a:pt x="3867" y="11535"/>
                    <a:pt x="3836" y="11535"/>
                  </a:cubicBezTo>
                  <a:cubicBezTo>
                    <a:pt x="3828" y="11535"/>
                    <a:pt x="3819" y="11537"/>
                    <a:pt x="3811" y="11543"/>
                  </a:cubicBezTo>
                  <a:cubicBezTo>
                    <a:pt x="3580" y="11739"/>
                    <a:pt x="3363" y="11951"/>
                    <a:pt x="3150" y="12165"/>
                  </a:cubicBezTo>
                  <a:cubicBezTo>
                    <a:pt x="2876" y="12083"/>
                    <a:pt x="2608" y="11980"/>
                    <a:pt x="2351" y="11852"/>
                  </a:cubicBezTo>
                  <a:cubicBezTo>
                    <a:pt x="2600" y="11607"/>
                    <a:pt x="2855" y="11377"/>
                    <a:pt x="3142" y="11175"/>
                  </a:cubicBezTo>
                  <a:cubicBezTo>
                    <a:pt x="3178" y="11148"/>
                    <a:pt x="3147" y="11092"/>
                    <a:pt x="3109" y="11092"/>
                  </a:cubicBezTo>
                  <a:cubicBezTo>
                    <a:pt x="3102" y="11092"/>
                    <a:pt x="3095" y="11094"/>
                    <a:pt x="3088" y="11098"/>
                  </a:cubicBezTo>
                  <a:cubicBezTo>
                    <a:pt x="2777" y="11287"/>
                    <a:pt x="2500" y="11527"/>
                    <a:pt x="2269" y="11809"/>
                  </a:cubicBezTo>
                  <a:cubicBezTo>
                    <a:pt x="2037" y="11690"/>
                    <a:pt x="1813" y="11556"/>
                    <a:pt x="1599" y="11409"/>
                  </a:cubicBezTo>
                  <a:cubicBezTo>
                    <a:pt x="1920" y="11245"/>
                    <a:pt x="2213" y="11031"/>
                    <a:pt x="2468" y="10776"/>
                  </a:cubicBezTo>
                  <a:cubicBezTo>
                    <a:pt x="2496" y="10747"/>
                    <a:pt x="2471" y="10702"/>
                    <a:pt x="2438" y="10702"/>
                  </a:cubicBezTo>
                  <a:cubicBezTo>
                    <a:pt x="2429" y="10702"/>
                    <a:pt x="2420" y="10706"/>
                    <a:pt x="2410" y="10714"/>
                  </a:cubicBezTo>
                  <a:cubicBezTo>
                    <a:pt x="2143" y="10957"/>
                    <a:pt x="1853" y="11172"/>
                    <a:pt x="1542" y="11357"/>
                  </a:cubicBezTo>
                  <a:cubicBezTo>
                    <a:pt x="1540" y="11358"/>
                    <a:pt x="1540" y="11361"/>
                    <a:pt x="1537" y="11365"/>
                  </a:cubicBezTo>
                  <a:cubicBezTo>
                    <a:pt x="1379" y="11253"/>
                    <a:pt x="1225" y="11135"/>
                    <a:pt x="1075" y="11009"/>
                  </a:cubicBezTo>
                  <a:cubicBezTo>
                    <a:pt x="1392" y="10759"/>
                    <a:pt x="1703" y="10504"/>
                    <a:pt x="2004" y="10231"/>
                  </a:cubicBezTo>
                  <a:cubicBezTo>
                    <a:pt x="2030" y="10208"/>
                    <a:pt x="2007" y="10172"/>
                    <a:pt x="1979" y="10172"/>
                  </a:cubicBezTo>
                  <a:cubicBezTo>
                    <a:pt x="1972" y="10172"/>
                    <a:pt x="1964" y="10174"/>
                    <a:pt x="1956" y="10180"/>
                  </a:cubicBezTo>
                  <a:cubicBezTo>
                    <a:pt x="1634" y="10429"/>
                    <a:pt x="1325" y="10692"/>
                    <a:pt x="1021" y="10963"/>
                  </a:cubicBezTo>
                  <a:cubicBezTo>
                    <a:pt x="866" y="10831"/>
                    <a:pt x="716" y="10695"/>
                    <a:pt x="573" y="10553"/>
                  </a:cubicBezTo>
                  <a:cubicBezTo>
                    <a:pt x="909" y="10279"/>
                    <a:pt x="1239" y="9999"/>
                    <a:pt x="1563" y="9712"/>
                  </a:cubicBezTo>
                  <a:cubicBezTo>
                    <a:pt x="1599" y="9679"/>
                    <a:pt x="1567" y="9628"/>
                    <a:pt x="1528" y="9628"/>
                  </a:cubicBezTo>
                  <a:cubicBezTo>
                    <a:pt x="1518" y="9628"/>
                    <a:pt x="1507" y="9632"/>
                    <a:pt x="1497" y="9640"/>
                  </a:cubicBezTo>
                  <a:cubicBezTo>
                    <a:pt x="1159" y="9913"/>
                    <a:pt x="829" y="10193"/>
                    <a:pt x="506" y="10482"/>
                  </a:cubicBezTo>
                  <a:cubicBezTo>
                    <a:pt x="504" y="10482"/>
                    <a:pt x="506" y="10483"/>
                    <a:pt x="504" y="10485"/>
                  </a:cubicBezTo>
                  <a:cubicBezTo>
                    <a:pt x="415" y="10396"/>
                    <a:pt x="329" y="10303"/>
                    <a:pt x="246" y="10211"/>
                  </a:cubicBezTo>
                  <a:cubicBezTo>
                    <a:pt x="367" y="10054"/>
                    <a:pt x="479" y="9894"/>
                    <a:pt x="582" y="9726"/>
                  </a:cubicBezTo>
                  <a:cubicBezTo>
                    <a:pt x="591" y="9740"/>
                    <a:pt x="606" y="9748"/>
                    <a:pt x="622" y="9748"/>
                  </a:cubicBezTo>
                  <a:cubicBezTo>
                    <a:pt x="634" y="9748"/>
                    <a:pt x="646" y="9743"/>
                    <a:pt x="656" y="9734"/>
                  </a:cubicBezTo>
                  <a:cubicBezTo>
                    <a:pt x="1014" y="9411"/>
                    <a:pt x="1363" y="9066"/>
                    <a:pt x="1692" y="8713"/>
                  </a:cubicBezTo>
                  <a:cubicBezTo>
                    <a:pt x="1725" y="8677"/>
                    <a:pt x="1695" y="8625"/>
                    <a:pt x="1657" y="8625"/>
                  </a:cubicBezTo>
                  <a:cubicBezTo>
                    <a:pt x="1646" y="8625"/>
                    <a:pt x="1634" y="8629"/>
                    <a:pt x="1623" y="8639"/>
                  </a:cubicBezTo>
                  <a:cubicBezTo>
                    <a:pt x="1296" y="8932"/>
                    <a:pt x="978" y="9245"/>
                    <a:pt x="675" y="9565"/>
                  </a:cubicBezTo>
                  <a:cubicBezTo>
                    <a:pt x="960" y="9079"/>
                    <a:pt x="1196" y="8553"/>
                    <a:pt x="1400" y="8038"/>
                  </a:cubicBezTo>
                  <a:cubicBezTo>
                    <a:pt x="2008" y="8688"/>
                    <a:pt x="3057" y="9637"/>
                    <a:pt x="4010" y="9637"/>
                  </a:cubicBezTo>
                  <a:cubicBezTo>
                    <a:pt x="4412" y="9637"/>
                    <a:pt x="4798" y="9468"/>
                    <a:pt x="5126" y="9034"/>
                  </a:cubicBezTo>
                  <a:cubicBezTo>
                    <a:pt x="5506" y="8532"/>
                    <a:pt x="5419" y="7885"/>
                    <a:pt x="5000" y="7433"/>
                  </a:cubicBezTo>
                  <a:cubicBezTo>
                    <a:pt x="4978" y="7409"/>
                    <a:pt x="4953" y="7393"/>
                    <a:pt x="4929" y="7371"/>
                  </a:cubicBezTo>
                  <a:cubicBezTo>
                    <a:pt x="5115" y="7262"/>
                    <a:pt x="5305" y="7154"/>
                    <a:pt x="5469" y="7021"/>
                  </a:cubicBezTo>
                  <a:cubicBezTo>
                    <a:pt x="5507" y="6990"/>
                    <a:pt x="5474" y="6933"/>
                    <a:pt x="5433" y="6933"/>
                  </a:cubicBezTo>
                  <a:cubicBezTo>
                    <a:pt x="5426" y="6933"/>
                    <a:pt x="5419" y="6935"/>
                    <a:pt x="5412" y="6939"/>
                  </a:cubicBezTo>
                  <a:cubicBezTo>
                    <a:pt x="5217" y="7039"/>
                    <a:pt x="5035" y="7174"/>
                    <a:pt x="4855" y="7307"/>
                  </a:cubicBezTo>
                  <a:cubicBezTo>
                    <a:pt x="4756" y="7224"/>
                    <a:pt x="4648" y="7155"/>
                    <a:pt x="4533" y="7100"/>
                  </a:cubicBezTo>
                  <a:cubicBezTo>
                    <a:pt x="4675" y="6945"/>
                    <a:pt x="4815" y="6792"/>
                    <a:pt x="4948" y="6629"/>
                  </a:cubicBezTo>
                  <a:cubicBezTo>
                    <a:pt x="4971" y="6600"/>
                    <a:pt x="4940" y="6562"/>
                    <a:pt x="4909" y="6562"/>
                  </a:cubicBezTo>
                  <a:cubicBezTo>
                    <a:pt x="4899" y="6562"/>
                    <a:pt x="4890" y="6566"/>
                    <a:pt x="4882" y="6574"/>
                  </a:cubicBezTo>
                  <a:cubicBezTo>
                    <a:pt x="4734" y="6730"/>
                    <a:pt x="4596" y="6894"/>
                    <a:pt x="4457" y="7060"/>
                  </a:cubicBezTo>
                  <a:cubicBezTo>
                    <a:pt x="4256" y="6980"/>
                    <a:pt x="4042" y="6937"/>
                    <a:pt x="3826" y="6932"/>
                  </a:cubicBezTo>
                  <a:cubicBezTo>
                    <a:pt x="3998" y="6757"/>
                    <a:pt x="4180" y="6591"/>
                    <a:pt x="4361" y="6424"/>
                  </a:cubicBezTo>
                  <a:cubicBezTo>
                    <a:pt x="4393" y="6396"/>
                    <a:pt x="4366" y="6357"/>
                    <a:pt x="4334" y="6357"/>
                  </a:cubicBezTo>
                  <a:cubicBezTo>
                    <a:pt x="4326" y="6357"/>
                    <a:pt x="4317" y="6360"/>
                    <a:pt x="4309" y="6366"/>
                  </a:cubicBezTo>
                  <a:cubicBezTo>
                    <a:pt x="4084" y="6527"/>
                    <a:pt x="3886" y="6723"/>
                    <a:pt x="3708" y="6934"/>
                  </a:cubicBezTo>
                  <a:cubicBezTo>
                    <a:pt x="3497" y="6937"/>
                    <a:pt x="3290" y="6966"/>
                    <a:pt x="3086" y="7017"/>
                  </a:cubicBezTo>
                  <a:cubicBezTo>
                    <a:pt x="3088" y="6980"/>
                    <a:pt x="3088" y="6942"/>
                    <a:pt x="3089" y="6904"/>
                  </a:cubicBezTo>
                  <a:cubicBezTo>
                    <a:pt x="3327" y="6650"/>
                    <a:pt x="3550" y="6379"/>
                    <a:pt x="3762" y="6103"/>
                  </a:cubicBezTo>
                  <a:cubicBezTo>
                    <a:pt x="3783" y="6076"/>
                    <a:pt x="3754" y="6040"/>
                    <a:pt x="3726" y="6040"/>
                  </a:cubicBezTo>
                  <a:cubicBezTo>
                    <a:pt x="3718" y="6040"/>
                    <a:pt x="3709" y="6044"/>
                    <a:pt x="3701" y="6052"/>
                  </a:cubicBezTo>
                  <a:cubicBezTo>
                    <a:pt x="3488" y="6285"/>
                    <a:pt x="3284" y="6531"/>
                    <a:pt x="3091" y="6781"/>
                  </a:cubicBezTo>
                  <a:cubicBezTo>
                    <a:pt x="3096" y="6570"/>
                    <a:pt x="3099" y="6360"/>
                    <a:pt x="3102" y="6150"/>
                  </a:cubicBezTo>
                  <a:cubicBezTo>
                    <a:pt x="3244" y="5933"/>
                    <a:pt x="3399" y="5737"/>
                    <a:pt x="3598" y="5573"/>
                  </a:cubicBezTo>
                  <a:cubicBezTo>
                    <a:pt x="3631" y="5545"/>
                    <a:pt x="3603" y="5491"/>
                    <a:pt x="3568" y="5491"/>
                  </a:cubicBezTo>
                  <a:cubicBezTo>
                    <a:pt x="3561" y="5491"/>
                    <a:pt x="3554" y="5493"/>
                    <a:pt x="3547" y="5498"/>
                  </a:cubicBezTo>
                  <a:cubicBezTo>
                    <a:pt x="3373" y="5614"/>
                    <a:pt x="3223" y="5762"/>
                    <a:pt x="3108" y="5936"/>
                  </a:cubicBezTo>
                  <a:cubicBezTo>
                    <a:pt x="3116" y="5716"/>
                    <a:pt x="3128" y="5491"/>
                    <a:pt x="3104" y="5273"/>
                  </a:cubicBezTo>
                  <a:lnTo>
                    <a:pt x="3104" y="5273"/>
                  </a:lnTo>
                  <a:cubicBezTo>
                    <a:pt x="3301" y="5347"/>
                    <a:pt x="3509" y="5386"/>
                    <a:pt x="3716" y="5386"/>
                  </a:cubicBezTo>
                  <a:cubicBezTo>
                    <a:pt x="4068" y="5386"/>
                    <a:pt x="4413" y="5272"/>
                    <a:pt x="4683" y="5021"/>
                  </a:cubicBezTo>
                  <a:cubicBezTo>
                    <a:pt x="5053" y="4679"/>
                    <a:pt x="5219" y="4132"/>
                    <a:pt x="5040" y="3652"/>
                  </a:cubicBezTo>
                  <a:cubicBezTo>
                    <a:pt x="4851" y="3146"/>
                    <a:pt x="4336" y="2867"/>
                    <a:pt x="3840" y="2867"/>
                  </a:cubicBezTo>
                  <a:cubicBezTo>
                    <a:pt x="3738" y="2867"/>
                    <a:pt x="3636" y="2879"/>
                    <a:pt x="3539" y="2903"/>
                  </a:cubicBezTo>
                  <a:cubicBezTo>
                    <a:pt x="3583" y="2827"/>
                    <a:pt x="3630" y="2753"/>
                    <a:pt x="3671" y="2675"/>
                  </a:cubicBezTo>
                  <a:cubicBezTo>
                    <a:pt x="3691" y="2638"/>
                    <a:pt x="3660" y="2603"/>
                    <a:pt x="3628" y="2603"/>
                  </a:cubicBezTo>
                  <a:cubicBezTo>
                    <a:pt x="3615" y="2603"/>
                    <a:pt x="3601" y="2609"/>
                    <a:pt x="3591" y="2624"/>
                  </a:cubicBezTo>
                  <a:cubicBezTo>
                    <a:pt x="3528" y="2729"/>
                    <a:pt x="3470" y="2838"/>
                    <a:pt x="3408" y="2943"/>
                  </a:cubicBezTo>
                  <a:cubicBezTo>
                    <a:pt x="3163" y="3034"/>
                    <a:pt x="2962" y="3217"/>
                    <a:pt x="2852" y="3455"/>
                  </a:cubicBezTo>
                  <a:cubicBezTo>
                    <a:pt x="2826" y="3410"/>
                    <a:pt x="2796" y="3367"/>
                    <a:pt x="2769" y="3324"/>
                  </a:cubicBezTo>
                  <a:cubicBezTo>
                    <a:pt x="2914" y="3050"/>
                    <a:pt x="3077" y="2784"/>
                    <a:pt x="3254" y="2527"/>
                  </a:cubicBezTo>
                  <a:cubicBezTo>
                    <a:pt x="3280" y="2490"/>
                    <a:pt x="3247" y="2455"/>
                    <a:pt x="3212" y="2455"/>
                  </a:cubicBezTo>
                  <a:cubicBezTo>
                    <a:pt x="3198" y="2455"/>
                    <a:pt x="3183" y="2461"/>
                    <a:pt x="3172" y="2474"/>
                  </a:cubicBezTo>
                  <a:cubicBezTo>
                    <a:pt x="2983" y="2701"/>
                    <a:pt x="2825" y="2953"/>
                    <a:pt x="2704" y="3222"/>
                  </a:cubicBezTo>
                  <a:cubicBezTo>
                    <a:pt x="2606" y="3077"/>
                    <a:pt x="2506" y="2935"/>
                    <a:pt x="2401" y="2796"/>
                  </a:cubicBezTo>
                  <a:cubicBezTo>
                    <a:pt x="2406" y="2795"/>
                    <a:pt x="2412" y="2792"/>
                    <a:pt x="2415" y="2787"/>
                  </a:cubicBezTo>
                  <a:cubicBezTo>
                    <a:pt x="2562" y="2575"/>
                    <a:pt x="2694" y="2350"/>
                    <a:pt x="2822" y="2127"/>
                  </a:cubicBezTo>
                  <a:cubicBezTo>
                    <a:pt x="2844" y="2088"/>
                    <a:pt x="2810" y="2049"/>
                    <a:pt x="2776" y="2049"/>
                  </a:cubicBezTo>
                  <a:cubicBezTo>
                    <a:pt x="2762" y="2049"/>
                    <a:pt x="2748" y="2056"/>
                    <a:pt x="2739" y="2073"/>
                  </a:cubicBezTo>
                  <a:cubicBezTo>
                    <a:pt x="2606" y="2291"/>
                    <a:pt x="2474" y="2516"/>
                    <a:pt x="2361" y="2747"/>
                  </a:cubicBezTo>
                  <a:cubicBezTo>
                    <a:pt x="2313" y="2683"/>
                    <a:pt x="2264" y="2623"/>
                    <a:pt x="2214" y="2560"/>
                  </a:cubicBezTo>
                  <a:cubicBezTo>
                    <a:pt x="2171" y="2508"/>
                    <a:pt x="2127" y="2452"/>
                    <a:pt x="2082" y="2396"/>
                  </a:cubicBezTo>
                  <a:cubicBezTo>
                    <a:pt x="2184" y="2226"/>
                    <a:pt x="2281" y="2054"/>
                    <a:pt x="2374" y="1878"/>
                  </a:cubicBezTo>
                  <a:cubicBezTo>
                    <a:pt x="2393" y="1844"/>
                    <a:pt x="2364" y="1810"/>
                    <a:pt x="2334" y="1810"/>
                  </a:cubicBezTo>
                  <a:cubicBezTo>
                    <a:pt x="2322" y="1810"/>
                    <a:pt x="2309" y="1816"/>
                    <a:pt x="2300" y="1830"/>
                  </a:cubicBezTo>
                  <a:cubicBezTo>
                    <a:pt x="2198" y="1988"/>
                    <a:pt x="2104" y="2149"/>
                    <a:pt x="2012" y="2310"/>
                  </a:cubicBezTo>
                  <a:cubicBezTo>
                    <a:pt x="1889" y="2162"/>
                    <a:pt x="1759" y="2015"/>
                    <a:pt x="1609" y="1904"/>
                  </a:cubicBezTo>
                  <a:cubicBezTo>
                    <a:pt x="2649" y="1200"/>
                    <a:pt x="3932" y="313"/>
                    <a:pt x="5235" y="313"/>
                  </a:cubicBezTo>
                  <a:close/>
                  <a:moveTo>
                    <a:pt x="5431" y="1"/>
                  </a:moveTo>
                  <a:cubicBezTo>
                    <a:pt x="4006" y="1"/>
                    <a:pt x="2453" y="948"/>
                    <a:pt x="1384" y="1770"/>
                  </a:cubicBezTo>
                  <a:cubicBezTo>
                    <a:pt x="1379" y="1769"/>
                    <a:pt x="1375" y="1769"/>
                    <a:pt x="1370" y="1769"/>
                  </a:cubicBezTo>
                  <a:cubicBezTo>
                    <a:pt x="1290" y="1769"/>
                    <a:pt x="1235" y="1873"/>
                    <a:pt x="1269" y="1945"/>
                  </a:cubicBezTo>
                  <a:cubicBezTo>
                    <a:pt x="1419" y="2261"/>
                    <a:pt x="1749" y="2513"/>
                    <a:pt x="1978" y="2774"/>
                  </a:cubicBezTo>
                  <a:cubicBezTo>
                    <a:pt x="2243" y="3075"/>
                    <a:pt x="2474" y="3400"/>
                    <a:pt x="2731" y="3706"/>
                  </a:cubicBezTo>
                  <a:cubicBezTo>
                    <a:pt x="2748" y="3729"/>
                    <a:pt x="2774" y="3741"/>
                    <a:pt x="2801" y="3745"/>
                  </a:cubicBezTo>
                  <a:cubicBezTo>
                    <a:pt x="2827" y="3782"/>
                    <a:pt x="2871" y="3806"/>
                    <a:pt x="2916" y="3806"/>
                  </a:cubicBezTo>
                  <a:cubicBezTo>
                    <a:pt x="2955" y="3806"/>
                    <a:pt x="2994" y="3789"/>
                    <a:pt x="3022" y="3748"/>
                  </a:cubicBezTo>
                  <a:cubicBezTo>
                    <a:pt x="3236" y="3440"/>
                    <a:pt x="3501" y="3176"/>
                    <a:pt x="3901" y="3174"/>
                  </a:cubicBezTo>
                  <a:cubicBezTo>
                    <a:pt x="4296" y="3174"/>
                    <a:pt x="4664" y="3470"/>
                    <a:pt x="4766" y="3850"/>
                  </a:cubicBezTo>
                  <a:cubicBezTo>
                    <a:pt x="4983" y="4654"/>
                    <a:pt x="4229" y="5094"/>
                    <a:pt x="3540" y="5094"/>
                  </a:cubicBezTo>
                  <a:cubicBezTo>
                    <a:pt x="3404" y="5094"/>
                    <a:pt x="3271" y="5077"/>
                    <a:pt x="3148" y="5042"/>
                  </a:cubicBezTo>
                  <a:cubicBezTo>
                    <a:pt x="3137" y="5038"/>
                    <a:pt x="3125" y="5036"/>
                    <a:pt x="3113" y="5036"/>
                  </a:cubicBezTo>
                  <a:cubicBezTo>
                    <a:pt x="3077" y="5036"/>
                    <a:pt x="3042" y="5054"/>
                    <a:pt x="3021" y="5085"/>
                  </a:cubicBezTo>
                  <a:cubicBezTo>
                    <a:pt x="3003" y="5077"/>
                    <a:pt x="2984" y="5073"/>
                    <a:pt x="2965" y="5073"/>
                  </a:cubicBezTo>
                  <a:cubicBezTo>
                    <a:pt x="2917" y="5073"/>
                    <a:pt x="2871" y="5099"/>
                    <a:pt x="2858" y="5154"/>
                  </a:cubicBezTo>
                  <a:cubicBezTo>
                    <a:pt x="2723" y="5750"/>
                    <a:pt x="2818" y="6500"/>
                    <a:pt x="2889" y="7106"/>
                  </a:cubicBezTo>
                  <a:cubicBezTo>
                    <a:pt x="2824" y="7197"/>
                    <a:pt x="2870" y="7347"/>
                    <a:pt x="2993" y="7347"/>
                  </a:cubicBezTo>
                  <a:cubicBezTo>
                    <a:pt x="3006" y="7347"/>
                    <a:pt x="3019" y="7345"/>
                    <a:pt x="3034" y="7342"/>
                  </a:cubicBezTo>
                  <a:cubicBezTo>
                    <a:pt x="3268" y="7287"/>
                    <a:pt x="3520" y="7242"/>
                    <a:pt x="3767" y="7242"/>
                  </a:cubicBezTo>
                  <a:cubicBezTo>
                    <a:pt x="4056" y="7242"/>
                    <a:pt x="4338" y="7302"/>
                    <a:pt x="4583" y="7476"/>
                  </a:cubicBezTo>
                  <a:cubicBezTo>
                    <a:pt x="5427" y="8073"/>
                    <a:pt x="4968" y="9229"/>
                    <a:pt x="4006" y="9291"/>
                  </a:cubicBezTo>
                  <a:cubicBezTo>
                    <a:pt x="3969" y="9293"/>
                    <a:pt x="3932" y="9295"/>
                    <a:pt x="3896" y="9295"/>
                  </a:cubicBezTo>
                  <a:cubicBezTo>
                    <a:pt x="2898" y="9295"/>
                    <a:pt x="2158" y="8429"/>
                    <a:pt x="1456" y="7823"/>
                  </a:cubicBezTo>
                  <a:cubicBezTo>
                    <a:pt x="1453" y="7822"/>
                    <a:pt x="1451" y="7822"/>
                    <a:pt x="1448" y="7820"/>
                  </a:cubicBezTo>
                  <a:cubicBezTo>
                    <a:pt x="1426" y="7768"/>
                    <a:pt x="1368" y="7737"/>
                    <a:pt x="1310" y="7737"/>
                  </a:cubicBezTo>
                  <a:cubicBezTo>
                    <a:pt x="1256" y="7737"/>
                    <a:pt x="1201" y="7764"/>
                    <a:pt x="1175" y="7828"/>
                  </a:cubicBezTo>
                  <a:cubicBezTo>
                    <a:pt x="853" y="8617"/>
                    <a:pt x="442" y="9361"/>
                    <a:pt x="96" y="10134"/>
                  </a:cubicBezTo>
                  <a:cubicBezTo>
                    <a:pt x="26" y="10163"/>
                    <a:pt x="1" y="10249"/>
                    <a:pt x="45" y="10310"/>
                  </a:cubicBezTo>
                  <a:cubicBezTo>
                    <a:pt x="1037" y="11702"/>
                    <a:pt x="2673" y="12649"/>
                    <a:pt x="4313" y="12649"/>
                  </a:cubicBezTo>
                  <a:cubicBezTo>
                    <a:pt x="5176" y="12649"/>
                    <a:pt x="6039" y="12387"/>
                    <a:pt x="6811" y="11790"/>
                  </a:cubicBezTo>
                  <a:cubicBezTo>
                    <a:pt x="8779" y="10268"/>
                    <a:pt x="8496" y="7402"/>
                    <a:pt x="6519" y="6054"/>
                  </a:cubicBezTo>
                  <a:cubicBezTo>
                    <a:pt x="8457" y="5372"/>
                    <a:pt x="8762" y="2537"/>
                    <a:pt x="7566" y="1043"/>
                  </a:cubicBezTo>
                  <a:cubicBezTo>
                    <a:pt x="6962" y="288"/>
                    <a:pt x="6216" y="1"/>
                    <a:pt x="5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67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eaLnBrk="1" hangingPunct="1">
              <a:buNone/>
            </a:pPr>
            <a:r>
              <a:rPr lang="en-US" altLang="en-US" dirty="0"/>
              <a:t>1.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Informatif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dipandang</a:t>
            </a:r>
            <a:r>
              <a:rPr lang="en-US" altLang="en-US" dirty="0"/>
              <a:t> </a:t>
            </a:r>
            <a:r>
              <a:rPr lang="en-US" altLang="en-US" dirty="0" err="1"/>
              <a:t>sbg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pemrosesan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(</a:t>
            </a:r>
            <a:r>
              <a:rPr lang="en-US" altLang="en-US" i="1" dirty="0"/>
              <a:t>information processing system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berharap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dpt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,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, dan </a:t>
            </a:r>
            <a:r>
              <a:rPr lang="en-US" altLang="en-US" dirty="0" err="1"/>
              <a:t>tepat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didapat</a:t>
            </a:r>
            <a:r>
              <a:rPr lang="en-US" altLang="en-US" dirty="0"/>
              <a:t> </a:t>
            </a:r>
            <a:r>
              <a:rPr lang="en-US" altLang="en-US" dirty="0" err="1"/>
              <a:t>memungkinkan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dpt</a:t>
            </a:r>
            <a:r>
              <a:rPr lang="en-US" altLang="en-US" dirty="0"/>
              <a:t> </a:t>
            </a:r>
            <a:r>
              <a:rPr lang="en-US" altLang="en-US" dirty="0" err="1"/>
              <a:t>melaksanakan</a:t>
            </a:r>
            <a:r>
              <a:rPr lang="en-US" altLang="en-US" dirty="0"/>
              <a:t> </a:t>
            </a:r>
            <a:r>
              <a:rPr lang="en-US" altLang="en-US" dirty="0" err="1"/>
              <a:t>pekerjaannya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pasti</a:t>
            </a:r>
            <a:r>
              <a:rPr lang="en-US" altLang="en-US" dirty="0"/>
              <a:t>.</a:t>
            </a:r>
          </a:p>
          <a:p>
            <a:pPr marL="139700" indent="0" eaLnBrk="1" hangingPunct="1">
              <a:buNone/>
            </a:pPr>
            <a:r>
              <a:rPr lang="en-US" altLang="en-US" dirty="0"/>
              <a:t>2.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Regulatif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peraturan-peraturan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berlaku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Atasan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orang-orang </a:t>
            </a:r>
            <a:r>
              <a:rPr lang="en-US" altLang="en-US" dirty="0" err="1"/>
              <a:t>dlm</a:t>
            </a:r>
            <a:r>
              <a:rPr lang="en-US" altLang="en-US" dirty="0"/>
              <a:t> </a:t>
            </a:r>
            <a:r>
              <a:rPr lang="en-US" altLang="en-US" dirty="0" err="1"/>
              <a:t>jajaran</a:t>
            </a:r>
            <a:r>
              <a:rPr lang="en-US" altLang="en-US" dirty="0"/>
              <a:t> </a:t>
            </a:r>
            <a:r>
              <a:rPr lang="en-US" altLang="en-US" dirty="0" err="1"/>
              <a:t>struktural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kewenangan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mengendalikan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disampaikan</a:t>
            </a:r>
            <a:endParaRPr lang="en-US" altLang="en-US" dirty="0"/>
          </a:p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Fungsi Komunikasi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49787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79496" y="1269807"/>
            <a:ext cx="7683095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eaLnBrk="1" hangingPunct="1">
              <a:buNone/>
            </a:pPr>
            <a:r>
              <a:rPr lang="en-US" altLang="en-US" dirty="0"/>
              <a:t>3.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Persuasif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mengatur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, </a:t>
            </a:r>
            <a:r>
              <a:rPr lang="en-US" altLang="en-US" dirty="0" err="1"/>
              <a:t>kekuasan</a:t>
            </a:r>
            <a:r>
              <a:rPr lang="en-US" altLang="en-US" dirty="0"/>
              <a:t> dan </a:t>
            </a:r>
            <a:r>
              <a:rPr lang="en-US" altLang="en-US" dirty="0" err="1"/>
              <a:t>kewenangan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membawa</a:t>
            </a:r>
            <a:r>
              <a:rPr lang="en-US" altLang="en-US" dirty="0"/>
              <a:t> </a:t>
            </a:r>
            <a:r>
              <a:rPr lang="en-US" altLang="en-US" dirty="0" err="1"/>
              <a:t>hasil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diharapkan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Banyak </a:t>
            </a:r>
            <a:r>
              <a:rPr lang="en-US" altLang="en-US" dirty="0" err="1"/>
              <a:t>pimpinan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suka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mempersuasi</a:t>
            </a:r>
            <a:r>
              <a:rPr lang="en-US" altLang="en-US" dirty="0"/>
              <a:t> </a:t>
            </a:r>
            <a:r>
              <a:rPr lang="en-US" altLang="en-US" dirty="0" err="1"/>
              <a:t>bawahannya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memberi</a:t>
            </a:r>
            <a:r>
              <a:rPr lang="en-US" altLang="en-US" dirty="0"/>
              <a:t> </a:t>
            </a:r>
            <a:r>
              <a:rPr lang="en-US" altLang="en-US" dirty="0" err="1"/>
              <a:t>perintah</a:t>
            </a:r>
            <a:endParaRPr lang="en-US" altLang="en-US" dirty="0"/>
          </a:p>
          <a:p>
            <a:pPr marL="139700" indent="0" eaLnBrk="1" hangingPunct="1">
              <a:buNone/>
            </a:pPr>
            <a:endParaRPr lang="en-US" altLang="en-US" dirty="0"/>
          </a:p>
          <a:p>
            <a:pPr marL="139700" indent="0" eaLnBrk="1" hangingPunct="1">
              <a:buNone/>
            </a:pPr>
            <a:r>
              <a:rPr lang="en-US" altLang="en-US" dirty="0"/>
              <a:t>4.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Integratif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berusaha</a:t>
            </a:r>
            <a:r>
              <a:rPr lang="en-US" altLang="en-US" dirty="0"/>
              <a:t> </a:t>
            </a:r>
            <a:r>
              <a:rPr lang="en-US" altLang="en-US" dirty="0" err="1"/>
              <a:t>menyediakan</a:t>
            </a:r>
            <a:r>
              <a:rPr lang="en-US" altLang="en-US" dirty="0"/>
              <a:t> </a:t>
            </a:r>
            <a:r>
              <a:rPr lang="en-US" altLang="en-US" dirty="0" err="1"/>
              <a:t>saluran</a:t>
            </a:r>
            <a:r>
              <a:rPr lang="en-US" altLang="en-US" dirty="0"/>
              <a:t> yang </a:t>
            </a:r>
            <a:r>
              <a:rPr lang="en-US" altLang="en-US" dirty="0" err="1"/>
              <a:t>memungkinkan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melaksanakan</a:t>
            </a:r>
            <a:r>
              <a:rPr lang="en-US" altLang="en-US" dirty="0"/>
              <a:t> </a:t>
            </a:r>
            <a:r>
              <a:rPr lang="en-US" altLang="en-US" dirty="0" err="1"/>
              <a:t>tugas</a:t>
            </a:r>
            <a:r>
              <a:rPr lang="en-US" altLang="en-US" dirty="0"/>
              <a:t> &amp; </a:t>
            </a:r>
            <a:r>
              <a:rPr lang="en-US" altLang="en-US" dirty="0" err="1"/>
              <a:t>pekerjaan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Pelaksanaan</a:t>
            </a:r>
            <a:r>
              <a:rPr lang="en-US" altLang="en-US" dirty="0"/>
              <a:t> </a:t>
            </a:r>
            <a:r>
              <a:rPr lang="en-US" altLang="en-US" dirty="0" err="1"/>
              <a:t>komunikasi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menumbuhkan</a:t>
            </a:r>
            <a:r>
              <a:rPr lang="en-US" altLang="en-US" dirty="0"/>
              <a:t> </a:t>
            </a:r>
            <a:r>
              <a:rPr lang="en-US" altLang="en-US" dirty="0" err="1"/>
              <a:t>keinginan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berpartisipasi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dlm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organisasinya</a:t>
            </a:r>
            <a:r>
              <a:rPr lang="en-US" altLang="en-US" dirty="0"/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Fungsi Komunikasi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82731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297823" y="1950659"/>
            <a:ext cx="4034147" cy="834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sv-SE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Proses komunikasi merupakan langkah-langkah yang dilalui oleh sumber informasi dan penerima informasi yang menghasilkan transfer dan pemahaman makna</a:t>
            </a:r>
            <a:endParaRPr lang="id-ID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Proses Komunikasi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1E82B6-DFE2-5A22-7F0E-BC527152F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25" t="29102" r="21454" b="17303"/>
          <a:stretch/>
        </p:blipFill>
        <p:spPr>
          <a:xfrm>
            <a:off x="4398772" y="1497329"/>
            <a:ext cx="3422864" cy="28713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Arah Komunikasi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233180" y="1671561"/>
            <a:ext cx="4350336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Downward Communication</a:t>
            </a:r>
          </a:p>
          <a:p>
            <a:pPr marL="4254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Pemberian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penyimpanan</a:t>
            </a:r>
            <a:r>
              <a:rPr lang="en-US" altLang="en-US" dirty="0"/>
              <a:t> </a:t>
            </a:r>
            <a:r>
              <a:rPr lang="en-US" altLang="en-US" dirty="0" err="1"/>
              <a:t>instruksi</a:t>
            </a:r>
            <a:r>
              <a:rPr lang="en-US" altLang="en-US" dirty="0"/>
              <a:t> (</a:t>
            </a:r>
            <a:r>
              <a:rPr lang="en-US" altLang="en-US" i="1" dirty="0"/>
              <a:t>job instruction</a:t>
            </a:r>
            <a:r>
              <a:rPr lang="en-US" altLang="en-US" dirty="0"/>
              <a:t>)</a:t>
            </a:r>
          </a:p>
          <a:p>
            <a:pPr marL="4254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Penjelasan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pimpinan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</a:t>
            </a:r>
            <a:r>
              <a:rPr lang="en-US" altLang="en-US" dirty="0" err="1"/>
              <a:t>mengapa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tugas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dilaksanakan</a:t>
            </a:r>
            <a:r>
              <a:rPr lang="en-US" altLang="en-US" dirty="0"/>
              <a:t> (</a:t>
            </a:r>
            <a:r>
              <a:rPr lang="en-US" altLang="en-US" i="1" dirty="0"/>
              <a:t>job </a:t>
            </a:r>
            <a:r>
              <a:rPr lang="en-US" altLang="en-US" i="1" dirty="0" err="1"/>
              <a:t>retionnale</a:t>
            </a:r>
            <a:r>
              <a:rPr lang="en-US" altLang="en-US" dirty="0"/>
              <a:t>)</a:t>
            </a:r>
          </a:p>
          <a:p>
            <a:pPr marL="4254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Penyampaian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peraturan</a:t>
            </a:r>
            <a:r>
              <a:rPr lang="en-US" altLang="en-US" dirty="0"/>
              <a:t> yang </a:t>
            </a:r>
            <a:r>
              <a:rPr lang="en-US" altLang="en-US" dirty="0" err="1"/>
              <a:t>berlaku</a:t>
            </a:r>
            <a:r>
              <a:rPr lang="en-US" altLang="en-US" dirty="0"/>
              <a:t> (</a:t>
            </a:r>
            <a:r>
              <a:rPr lang="en-US" altLang="en-US" i="1" dirty="0"/>
              <a:t>procedures &amp; practices</a:t>
            </a:r>
            <a:r>
              <a:rPr lang="en-US" altLang="en-US" dirty="0"/>
              <a:t>)</a:t>
            </a:r>
          </a:p>
          <a:p>
            <a:pPr marL="425450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 err="1"/>
              <a:t>Pemberian</a:t>
            </a:r>
            <a:r>
              <a:rPr lang="en-US" altLang="en-US" dirty="0"/>
              <a:t> </a:t>
            </a:r>
            <a:r>
              <a:rPr lang="en-US" altLang="en-US" dirty="0" err="1"/>
              <a:t>motivasi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karyawan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.</a:t>
            </a:r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4EBE7F-1D6A-915F-FAF2-9D3E157BFB29}"/>
              </a:ext>
            </a:extLst>
          </p:cNvPr>
          <p:cNvSpPr txBox="1"/>
          <p:nvPr/>
        </p:nvSpPr>
        <p:spPr>
          <a:xfrm>
            <a:off x="4583516" y="1757105"/>
            <a:ext cx="41586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Upward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pekerjaan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tugas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sudah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dilaksanakan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informasi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persoalan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pekerjaan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tugas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yg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diselesaikan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bawahan</a:t>
            </a:r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saran-saran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perbaikan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bawahan</a:t>
            </a:r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Penyampaian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keluhan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bawahan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tentang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dirinya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maupun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pekerjaannya</a:t>
            </a:r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 txBox="1">
            <a:spLocks noGrp="1"/>
          </p:cNvSpPr>
          <p:nvPr>
            <p:ph type="title"/>
          </p:nvPr>
        </p:nvSpPr>
        <p:spPr>
          <a:xfrm>
            <a:off x="720000" y="538714"/>
            <a:ext cx="7715340" cy="10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Arah Komunikasi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1"/>
          </p:nvPr>
        </p:nvSpPr>
        <p:spPr>
          <a:xfrm>
            <a:off x="961931" y="1716760"/>
            <a:ext cx="6761980" cy="1465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3. Horizontal Communication</a:t>
            </a:r>
          </a:p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err="1"/>
              <a:t>Memperbaiki</a:t>
            </a:r>
            <a:r>
              <a:rPr lang="en-US" altLang="en-US" dirty="0"/>
              <a:t> </a:t>
            </a:r>
            <a:r>
              <a:rPr lang="en-US" altLang="en-US" dirty="0" err="1"/>
              <a:t>koordinasi</a:t>
            </a:r>
            <a:r>
              <a:rPr lang="en-US" altLang="en-US" dirty="0"/>
              <a:t> </a:t>
            </a:r>
            <a:r>
              <a:rPr lang="en-US" altLang="en-US" dirty="0" err="1"/>
              <a:t>tugas</a:t>
            </a:r>
            <a:endParaRPr lang="en-US" altLang="en-US" dirty="0"/>
          </a:p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err="1"/>
              <a:t>Upaya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endParaRPr lang="en-US" altLang="en-US" dirty="0"/>
          </a:p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berbagi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</a:p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err="1"/>
              <a:t>Upaya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konflik</a:t>
            </a:r>
            <a:endParaRPr lang="en-US" altLang="en-US" dirty="0"/>
          </a:p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 err="1"/>
              <a:t>Membina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melalui</a:t>
            </a:r>
            <a:r>
              <a:rPr lang="en-US" altLang="en-US" dirty="0"/>
              <a:t> </a:t>
            </a:r>
            <a:r>
              <a:rPr lang="en-US" altLang="en-US" dirty="0" err="1"/>
              <a:t>kegiatan</a:t>
            </a:r>
            <a:r>
              <a:rPr lang="en-US" altLang="en-US" dirty="0"/>
              <a:t> </a:t>
            </a:r>
            <a:r>
              <a:rPr lang="en-US" altLang="en-US" dirty="0" err="1"/>
              <a:t>bersama</a:t>
            </a:r>
            <a:endParaRPr lang="en-US" altLang="en-US" dirty="0"/>
          </a:p>
        </p:txBody>
      </p:sp>
      <p:grpSp>
        <p:nvGrpSpPr>
          <p:cNvPr id="571" name="Google Shape;571;p36"/>
          <p:cNvGrpSpPr/>
          <p:nvPr/>
        </p:nvGrpSpPr>
        <p:grpSpPr>
          <a:xfrm rot="3498370" flipH="1">
            <a:off x="8052011" y="4034498"/>
            <a:ext cx="743978" cy="684301"/>
            <a:chOff x="4232375" y="3335925"/>
            <a:chExt cx="743950" cy="684275"/>
          </a:xfrm>
        </p:grpSpPr>
        <p:sp>
          <p:nvSpPr>
            <p:cNvPr id="572" name="Google Shape;572;p36"/>
            <p:cNvSpPr/>
            <p:nvPr/>
          </p:nvSpPr>
          <p:spPr>
            <a:xfrm>
              <a:off x="4232375" y="3391025"/>
              <a:ext cx="743950" cy="629175"/>
            </a:xfrm>
            <a:custGeom>
              <a:avLst/>
              <a:gdLst/>
              <a:ahLst/>
              <a:cxnLst/>
              <a:rect l="l" t="t" r="r" b="b"/>
              <a:pathLst>
                <a:path w="29758" h="25167" extrusionOk="0">
                  <a:moveTo>
                    <a:pt x="29758" y="25167"/>
                  </a:moveTo>
                  <a:cubicBezTo>
                    <a:pt x="29758" y="12176"/>
                    <a:pt x="12738" y="2553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3" name="Google Shape;573;p36"/>
            <p:cNvSpPr/>
            <p:nvPr/>
          </p:nvSpPr>
          <p:spPr>
            <a:xfrm>
              <a:off x="4232375" y="3391025"/>
              <a:ext cx="78075" cy="123975"/>
            </a:xfrm>
            <a:custGeom>
              <a:avLst/>
              <a:gdLst/>
              <a:ahLst/>
              <a:cxnLst/>
              <a:rect l="l" t="t" r="r" b="b"/>
              <a:pathLst>
                <a:path w="3123" h="4959" extrusionOk="0">
                  <a:moveTo>
                    <a:pt x="0" y="0"/>
                  </a:moveTo>
                  <a:cubicBezTo>
                    <a:pt x="1382" y="1380"/>
                    <a:pt x="2118" y="3284"/>
                    <a:pt x="3123" y="495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4" name="Google Shape;574;p36"/>
            <p:cNvSpPr/>
            <p:nvPr/>
          </p:nvSpPr>
          <p:spPr>
            <a:xfrm>
              <a:off x="4237875" y="3335925"/>
              <a:ext cx="128600" cy="59700"/>
            </a:xfrm>
            <a:custGeom>
              <a:avLst/>
              <a:gdLst/>
              <a:ahLst/>
              <a:cxnLst/>
              <a:rect l="l" t="t" r="r" b="b"/>
              <a:pathLst>
                <a:path w="5144" h="2388" extrusionOk="0">
                  <a:moveTo>
                    <a:pt x="0" y="2388"/>
                  </a:moveTo>
                  <a:cubicBezTo>
                    <a:pt x="1337" y="1051"/>
                    <a:pt x="3290" y="371"/>
                    <a:pt x="514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75" name="Google Shape;575;p36"/>
          <p:cNvGrpSpPr/>
          <p:nvPr/>
        </p:nvGrpSpPr>
        <p:grpSpPr>
          <a:xfrm>
            <a:off x="7937439" y="307963"/>
            <a:ext cx="660910" cy="1126409"/>
            <a:chOff x="5058579" y="3828330"/>
            <a:chExt cx="582351" cy="992518"/>
          </a:xfrm>
        </p:grpSpPr>
        <p:grpSp>
          <p:nvGrpSpPr>
            <p:cNvPr id="576" name="Google Shape;576;p36"/>
            <p:cNvGrpSpPr/>
            <p:nvPr/>
          </p:nvGrpSpPr>
          <p:grpSpPr>
            <a:xfrm>
              <a:off x="5145025" y="3860400"/>
              <a:ext cx="495900" cy="888500"/>
              <a:chOff x="5145025" y="3860400"/>
              <a:chExt cx="495900" cy="888500"/>
            </a:xfrm>
          </p:grpSpPr>
          <p:sp>
            <p:nvSpPr>
              <p:cNvPr id="577" name="Google Shape;577;p36"/>
              <p:cNvSpPr/>
              <p:nvPr/>
            </p:nvSpPr>
            <p:spPr>
              <a:xfrm>
                <a:off x="5145025" y="3860400"/>
                <a:ext cx="495900" cy="495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 rot="-5400000">
                <a:off x="5053075" y="4249550"/>
                <a:ext cx="679800" cy="318900"/>
              </a:xfrm>
              <a:prstGeom prst="chevron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36"/>
            <p:cNvGrpSpPr/>
            <p:nvPr/>
          </p:nvGrpSpPr>
          <p:grpSpPr>
            <a:xfrm>
              <a:off x="5058579" y="3828330"/>
              <a:ext cx="582351" cy="992518"/>
              <a:chOff x="1513475" y="2028550"/>
              <a:chExt cx="398925" cy="679900"/>
            </a:xfrm>
          </p:grpSpPr>
          <p:sp>
            <p:nvSpPr>
              <p:cNvPr id="580" name="Google Shape;580;p36"/>
              <p:cNvSpPr/>
              <p:nvPr/>
            </p:nvSpPr>
            <p:spPr>
              <a:xfrm>
                <a:off x="1572175" y="2094925"/>
                <a:ext cx="3012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0464" extrusionOk="0">
                    <a:moveTo>
                      <a:pt x="5689" y="339"/>
                    </a:moveTo>
                    <a:cubicBezTo>
                      <a:pt x="10464" y="339"/>
                      <a:pt x="11539" y="8269"/>
                      <a:pt x="7259" y="9838"/>
                    </a:cubicBezTo>
                    <a:cubicBezTo>
                      <a:pt x="7541" y="9626"/>
                      <a:pt x="7828" y="9422"/>
                      <a:pt x="8118" y="9221"/>
                    </a:cubicBezTo>
                    <a:cubicBezTo>
                      <a:pt x="8163" y="9190"/>
                      <a:pt x="8136" y="9123"/>
                      <a:pt x="8092" y="9123"/>
                    </a:cubicBezTo>
                    <a:cubicBezTo>
                      <a:pt x="8084" y="9123"/>
                      <a:pt x="8075" y="9126"/>
                      <a:pt x="8065" y="9132"/>
                    </a:cubicBezTo>
                    <a:cubicBezTo>
                      <a:pt x="7687" y="9376"/>
                      <a:pt x="7324" y="9642"/>
                      <a:pt x="6977" y="9929"/>
                    </a:cubicBezTo>
                    <a:cubicBezTo>
                      <a:pt x="6656" y="10019"/>
                      <a:pt x="6326" y="10075"/>
                      <a:pt x="5995" y="10096"/>
                    </a:cubicBezTo>
                    <a:cubicBezTo>
                      <a:pt x="6561" y="9726"/>
                      <a:pt x="7125" y="9355"/>
                      <a:pt x="7683" y="8974"/>
                    </a:cubicBezTo>
                    <a:cubicBezTo>
                      <a:pt x="7727" y="8945"/>
                      <a:pt x="7699" y="8880"/>
                      <a:pt x="7658" y="8880"/>
                    </a:cubicBezTo>
                    <a:cubicBezTo>
                      <a:pt x="7650" y="8880"/>
                      <a:pt x="7642" y="8882"/>
                      <a:pt x="7633" y="8888"/>
                    </a:cubicBezTo>
                    <a:cubicBezTo>
                      <a:pt x="7020" y="9286"/>
                      <a:pt x="6411" y="9691"/>
                      <a:pt x="5807" y="10104"/>
                    </a:cubicBezTo>
                    <a:cubicBezTo>
                      <a:pt x="5738" y="10106"/>
                      <a:pt x="5668" y="10107"/>
                      <a:pt x="5596" y="10107"/>
                    </a:cubicBezTo>
                    <a:cubicBezTo>
                      <a:pt x="5593" y="10107"/>
                      <a:pt x="5591" y="10107"/>
                      <a:pt x="5588" y="10107"/>
                    </a:cubicBezTo>
                    <a:cubicBezTo>
                      <a:pt x="5537" y="10107"/>
                      <a:pt x="5491" y="10133"/>
                      <a:pt x="5464" y="10176"/>
                    </a:cubicBezTo>
                    <a:cubicBezTo>
                      <a:pt x="5354" y="10169"/>
                      <a:pt x="5244" y="10158"/>
                      <a:pt x="5136" y="10144"/>
                    </a:cubicBezTo>
                    <a:cubicBezTo>
                      <a:pt x="5679" y="9739"/>
                      <a:pt x="6212" y="9320"/>
                      <a:pt x="6750" y="8909"/>
                    </a:cubicBezTo>
                    <a:cubicBezTo>
                      <a:pt x="6811" y="8868"/>
                      <a:pt x="6769" y="8789"/>
                      <a:pt x="6715" y="8789"/>
                    </a:cubicBezTo>
                    <a:cubicBezTo>
                      <a:pt x="6701" y="8789"/>
                      <a:pt x="6686" y="8794"/>
                      <a:pt x="6672" y="8807"/>
                    </a:cubicBezTo>
                    <a:cubicBezTo>
                      <a:pt x="6118" y="9237"/>
                      <a:pt x="5558" y="9661"/>
                      <a:pt x="5011" y="10101"/>
                    </a:cubicBezTo>
                    <a:cubicBezTo>
                      <a:pt x="5005" y="10107"/>
                      <a:pt x="5002" y="10115"/>
                      <a:pt x="5000" y="10123"/>
                    </a:cubicBezTo>
                    <a:cubicBezTo>
                      <a:pt x="4760" y="10086"/>
                      <a:pt x="4521" y="10035"/>
                      <a:pt x="4286" y="9970"/>
                    </a:cubicBezTo>
                    <a:cubicBezTo>
                      <a:pt x="4514" y="9831"/>
                      <a:pt x="4720" y="9648"/>
                      <a:pt x="4935" y="9492"/>
                    </a:cubicBezTo>
                    <a:cubicBezTo>
                      <a:pt x="5169" y="9321"/>
                      <a:pt x="5403" y="9152"/>
                      <a:pt x="5643" y="8987"/>
                    </a:cubicBezTo>
                    <a:cubicBezTo>
                      <a:pt x="5688" y="8955"/>
                      <a:pt x="5661" y="8888"/>
                      <a:pt x="5616" y="8888"/>
                    </a:cubicBezTo>
                    <a:cubicBezTo>
                      <a:pt x="5607" y="8888"/>
                      <a:pt x="5598" y="8890"/>
                      <a:pt x="5588" y="8896"/>
                    </a:cubicBezTo>
                    <a:cubicBezTo>
                      <a:pt x="5115" y="9189"/>
                      <a:pt x="4557" y="9516"/>
                      <a:pt x="4187" y="9940"/>
                    </a:cubicBezTo>
                    <a:cubicBezTo>
                      <a:pt x="4187" y="9940"/>
                      <a:pt x="4187" y="9941"/>
                      <a:pt x="4186" y="9941"/>
                    </a:cubicBezTo>
                    <a:cubicBezTo>
                      <a:pt x="3961" y="9876"/>
                      <a:pt x="3740" y="9796"/>
                      <a:pt x="3523" y="9702"/>
                    </a:cubicBezTo>
                    <a:cubicBezTo>
                      <a:pt x="4036" y="9369"/>
                      <a:pt x="4522" y="8996"/>
                      <a:pt x="4976" y="8587"/>
                    </a:cubicBezTo>
                    <a:cubicBezTo>
                      <a:pt x="5013" y="8555"/>
                      <a:pt x="4979" y="8507"/>
                      <a:pt x="4941" y="8507"/>
                    </a:cubicBezTo>
                    <a:cubicBezTo>
                      <a:pt x="4930" y="8507"/>
                      <a:pt x="4919" y="8511"/>
                      <a:pt x="4909" y="8520"/>
                    </a:cubicBezTo>
                    <a:cubicBezTo>
                      <a:pt x="4436" y="8926"/>
                      <a:pt x="3942" y="9302"/>
                      <a:pt x="3432" y="9662"/>
                    </a:cubicBezTo>
                    <a:cubicBezTo>
                      <a:pt x="3314" y="9608"/>
                      <a:pt x="3198" y="9551"/>
                      <a:pt x="3085" y="9487"/>
                    </a:cubicBezTo>
                    <a:cubicBezTo>
                      <a:pt x="3413" y="9240"/>
                      <a:pt x="3740" y="8991"/>
                      <a:pt x="4065" y="8740"/>
                    </a:cubicBezTo>
                    <a:cubicBezTo>
                      <a:pt x="4102" y="8712"/>
                      <a:pt x="4077" y="8655"/>
                      <a:pt x="4043" y="8655"/>
                    </a:cubicBezTo>
                    <a:cubicBezTo>
                      <a:pt x="4036" y="8655"/>
                      <a:pt x="4028" y="8657"/>
                      <a:pt x="4020" y="8663"/>
                    </a:cubicBezTo>
                    <a:cubicBezTo>
                      <a:pt x="3681" y="8921"/>
                      <a:pt x="3343" y="9181"/>
                      <a:pt x="3008" y="9442"/>
                    </a:cubicBezTo>
                    <a:cubicBezTo>
                      <a:pt x="2855" y="9355"/>
                      <a:pt x="2705" y="9259"/>
                      <a:pt x="2563" y="9157"/>
                    </a:cubicBezTo>
                    <a:cubicBezTo>
                      <a:pt x="2845" y="8923"/>
                      <a:pt x="3128" y="8687"/>
                      <a:pt x="3405" y="8445"/>
                    </a:cubicBezTo>
                    <a:cubicBezTo>
                      <a:pt x="3436" y="8417"/>
                      <a:pt x="3407" y="8376"/>
                      <a:pt x="3373" y="8376"/>
                    </a:cubicBezTo>
                    <a:cubicBezTo>
                      <a:pt x="3363" y="8376"/>
                      <a:pt x="3353" y="8379"/>
                      <a:pt x="3344" y="8386"/>
                    </a:cubicBezTo>
                    <a:cubicBezTo>
                      <a:pt x="3059" y="8623"/>
                      <a:pt x="2778" y="8869"/>
                      <a:pt x="2500" y="9113"/>
                    </a:cubicBezTo>
                    <a:cubicBezTo>
                      <a:pt x="2366" y="9012"/>
                      <a:pt x="2237" y="8905"/>
                      <a:pt x="2112" y="8791"/>
                    </a:cubicBezTo>
                    <a:cubicBezTo>
                      <a:pt x="2589" y="8422"/>
                      <a:pt x="3046" y="8029"/>
                      <a:pt x="3500" y="7637"/>
                    </a:cubicBezTo>
                    <a:cubicBezTo>
                      <a:pt x="3536" y="7607"/>
                      <a:pt x="3503" y="7560"/>
                      <a:pt x="3466" y="7560"/>
                    </a:cubicBezTo>
                    <a:cubicBezTo>
                      <a:pt x="3456" y="7560"/>
                      <a:pt x="3446" y="7564"/>
                      <a:pt x="3437" y="7571"/>
                    </a:cubicBezTo>
                    <a:cubicBezTo>
                      <a:pt x="2970" y="7952"/>
                      <a:pt x="2506" y="8338"/>
                      <a:pt x="2060" y="8741"/>
                    </a:cubicBezTo>
                    <a:cubicBezTo>
                      <a:pt x="1900" y="8590"/>
                      <a:pt x="1752" y="8427"/>
                      <a:pt x="1617" y="8254"/>
                    </a:cubicBezTo>
                    <a:cubicBezTo>
                      <a:pt x="2152" y="7917"/>
                      <a:pt x="2635" y="7469"/>
                      <a:pt x="3073" y="7018"/>
                    </a:cubicBezTo>
                    <a:cubicBezTo>
                      <a:pt x="3109" y="6983"/>
                      <a:pt x="3075" y="6932"/>
                      <a:pt x="3036" y="6932"/>
                    </a:cubicBezTo>
                    <a:cubicBezTo>
                      <a:pt x="3025" y="6932"/>
                      <a:pt x="3012" y="6936"/>
                      <a:pt x="3002" y="6947"/>
                    </a:cubicBezTo>
                    <a:cubicBezTo>
                      <a:pt x="2563" y="7374"/>
                      <a:pt x="2087" y="7744"/>
                      <a:pt x="1620" y="8134"/>
                    </a:cubicBezTo>
                    <a:lnTo>
                      <a:pt x="1620" y="8134"/>
                    </a:lnTo>
                    <a:cubicBezTo>
                      <a:pt x="1623" y="8125"/>
                      <a:pt x="1616" y="8117"/>
                      <a:pt x="1608" y="8117"/>
                    </a:cubicBezTo>
                    <a:cubicBezTo>
                      <a:pt x="1605" y="8117"/>
                      <a:pt x="1603" y="8118"/>
                      <a:pt x="1601" y="8120"/>
                    </a:cubicBezTo>
                    <a:lnTo>
                      <a:pt x="1548" y="8163"/>
                    </a:lnTo>
                    <a:cubicBezTo>
                      <a:pt x="1468" y="8054"/>
                      <a:pt x="1393" y="7943"/>
                      <a:pt x="1323" y="7828"/>
                    </a:cubicBezTo>
                    <a:cubicBezTo>
                      <a:pt x="2093" y="7296"/>
                      <a:pt x="2814" y="6696"/>
                      <a:pt x="3500" y="6064"/>
                    </a:cubicBezTo>
                    <a:cubicBezTo>
                      <a:pt x="3533" y="6034"/>
                      <a:pt x="3502" y="5989"/>
                      <a:pt x="3467" y="5989"/>
                    </a:cubicBezTo>
                    <a:cubicBezTo>
                      <a:pt x="3458" y="5989"/>
                      <a:pt x="3447" y="5993"/>
                      <a:pt x="3438" y="6001"/>
                    </a:cubicBezTo>
                    <a:cubicBezTo>
                      <a:pt x="2745" y="6618"/>
                      <a:pt x="2021" y="7197"/>
                      <a:pt x="1287" y="7764"/>
                    </a:cubicBezTo>
                    <a:cubicBezTo>
                      <a:pt x="1202" y="7621"/>
                      <a:pt x="1127" y="7473"/>
                      <a:pt x="1059" y="7321"/>
                    </a:cubicBezTo>
                    <a:cubicBezTo>
                      <a:pt x="1480" y="6972"/>
                      <a:pt x="1892" y="6610"/>
                      <a:pt x="2305" y="6252"/>
                    </a:cubicBezTo>
                    <a:cubicBezTo>
                      <a:pt x="2333" y="6228"/>
                      <a:pt x="2308" y="6192"/>
                      <a:pt x="2279" y="6192"/>
                    </a:cubicBezTo>
                    <a:cubicBezTo>
                      <a:pt x="2271" y="6192"/>
                      <a:pt x="2263" y="6195"/>
                      <a:pt x="2256" y="6201"/>
                    </a:cubicBezTo>
                    <a:cubicBezTo>
                      <a:pt x="1846" y="6553"/>
                      <a:pt x="1435" y="6904"/>
                      <a:pt x="1033" y="7264"/>
                    </a:cubicBezTo>
                    <a:cubicBezTo>
                      <a:pt x="971" y="7117"/>
                      <a:pt x="915" y="6969"/>
                      <a:pt x="869" y="6818"/>
                    </a:cubicBezTo>
                    <a:cubicBezTo>
                      <a:pt x="1256" y="6527"/>
                      <a:pt x="1620" y="6199"/>
                      <a:pt x="1969" y="5868"/>
                    </a:cubicBezTo>
                    <a:cubicBezTo>
                      <a:pt x="1998" y="5841"/>
                      <a:pt x="1971" y="5804"/>
                      <a:pt x="1941" y="5804"/>
                    </a:cubicBezTo>
                    <a:cubicBezTo>
                      <a:pt x="1932" y="5804"/>
                      <a:pt x="1924" y="5806"/>
                      <a:pt x="1916" y="5813"/>
                    </a:cubicBezTo>
                    <a:cubicBezTo>
                      <a:pt x="1569" y="6135"/>
                      <a:pt x="1205" y="6435"/>
                      <a:pt x="844" y="6738"/>
                    </a:cubicBezTo>
                    <a:cubicBezTo>
                      <a:pt x="794" y="6569"/>
                      <a:pt x="754" y="6398"/>
                      <a:pt x="722" y="6225"/>
                    </a:cubicBezTo>
                    <a:cubicBezTo>
                      <a:pt x="1086" y="5960"/>
                      <a:pt x="1438" y="5684"/>
                      <a:pt x="1774" y="5386"/>
                    </a:cubicBezTo>
                    <a:cubicBezTo>
                      <a:pt x="1798" y="5365"/>
                      <a:pt x="1776" y="5334"/>
                      <a:pt x="1750" y="5334"/>
                    </a:cubicBezTo>
                    <a:cubicBezTo>
                      <a:pt x="1743" y="5334"/>
                      <a:pt x="1736" y="5336"/>
                      <a:pt x="1730" y="5342"/>
                    </a:cubicBezTo>
                    <a:cubicBezTo>
                      <a:pt x="1398" y="5622"/>
                      <a:pt x="1059" y="5895"/>
                      <a:pt x="711" y="6158"/>
                    </a:cubicBezTo>
                    <a:cubicBezTo>
                      <a:pt x="700" y="6084"/>
                      <a:pt x="684" y="6014"/>
                      <a:pt x="676" y="5941"/>
                    </a:cubicBezTo>
                    <a:cubicBezTo>
                      <a:pt x="664" y="5837"/>
                      <a:pt x="660" y="5734"/>
                      <a:pt x="656" y="5630"/>
                    </a:cubicBezTo>
                    <a:cubicBezTo>
                      <a:pt x="1609" y="4875"/>
                      <a:pt x="2555" y="4113"/>
                      <a:pt x="3496" y="3341"/>
                    </a:cubicBezTo>
                    <a:cubicBezTo>
                      <a:pt x="3529" y="3315"/>
                      <a:pt x="3498" y="3273"/>
                      <a:pt x="3463" y="3273"/>
                    </a:cubicBezTo>
                    <a:cubicBezTo>
                      <a:pt x="3454" y="3273"/>
                      <a:pt x="3445" y="3276"/>
                      <a:pt x="3437" y="3282"/>
                    </a:cubicBezTo>
                    <a:cubicBezTo>
                      <a:pt x="2500" y="4028"/>
                      <a:pt x="1572" y="4785"/>
                      <a:pt x="651" y="5550"/>
                    </a:cubicBezTo>
                    <a:cubicBezTo>
                      <a:pt x="644" y="5372"/>
                      <a:pt x="649" y="5193"/>
                      <a:pt x="662" y="5015"/>
                    </a:cubicBezTo>
                    <a:cubicBezTo>
                      <a:pt x="1135" y="4557"/>
                      <a:pt x="1618" y="4110"/>
                      <a:pt x="2117" y="3679"/>
                    </a:cubicBezTo>
                    <a:cubicBezTo>
                      <a:pt x="2151" y="3651"/>
                      <a:pt x="2120" y="3607"/>
                      <a:pt x="2085" y="3607"/>
                    </a:cubicBezTo>
                    <a:cubicBezTo>
                      <a:pt x="2076" y="3607"/>
                      <a:pt x="2066" y="3611"/>
                      <a:pt x="2056" y="3619"/>
                    </a:cubicBezTo>
                    <a:cubicBezTo>
                      <a:pt x="1577" y="4022"/>
                      <a:pt x="1119" y="4449"/>
                      <a:pt x="676" y="4891"/>
                    </a:cubicBezTo>
                    <a:cubicBezTo>
                      <a:pt x="700" y="4666"/>
                      <a:pt x="738" y="4441"/>
                      <a:pt x="793" y="4223"/>
                    </a:cubicBezTo>
                    <a:cubicBezTo>
                      <a:pt x="1350" y="3730"/>
                      <a:pt x="1878" y="3203"/>
                      <a:pt x="2407" y="2683"/>
                    </a:cubicBezTo>
                    <a:cubicBezTo>
                      <a:pt x="2435" y="2655"/>
                      <a:pt x="2409" y="2616"/>
                      <a:pt x="2378" y="2616"/>
                    </a:cubicBezTo>
                    <a:cubicBezTo>
                      <a:pt x="2369" y="2616"/>
                      <a:pt x="2360" y="2619"/>
                      <a:pt x="2351" y="2627"/>
                    </a:cubicBezTo>
                    <a:cubicBezTo>
                      <a:pt x="1841" y="3101"/>
                      <a:pt x="1327" y="3573"/>
                      <a:pt x="837" y="4070"/>
                    </a:cubicBezTo>
                    <a:cubicBezTo>
                      <a:pt x="915" y="3799"/>
                      <a:pt x="1014" y="3536"/>
                      <a:pt x="1135" y="3282"/>
                    </a:cubicBezTo>
                    <a:cubicBezTo>
                      <a:pt x="1892" y="2658"/>
                      <a:pt x="2638" y="2012"/>
                      <a:pt x="3354" y="1341"/>
                    </a:cubicBezTo>
                    <a:cubicBezTo>
                      <a:pt x="3388" y="1310"/>
                      <a:pt x="3356" y="1266"/>
                      <a:pt x="3320" y="1266"/>
                    </a:cubicBezTo>
                    <a:cubicBezTo>
                      <a:pt x="3310" y="1266"/>
                      <a:pt x="3299" y="1269"/>
                      <a:pt x="3290" y="1277"/>
                    </a:cubicBezTo>
                    <a:cubicBezTo>
                      <a:pt x="2579" y="1870"/>
                      <a:pt x="1889" y="2494"/>
                      <a:pt x="1213" y="3131"/>
                    </a:cubicBezTo>
                    <a:cubicBezTo>
                      <a:pt x="1908" y="1799"/>
                      <a:pt x="3182" y="764"/>
                      <a:pt x="4701" y="445"/>
                    </a:cubicBezTo>
                    <a:cubicBezTo>
                      <a:pt x="5046" y="373"/>
                      <a:pt x="5375" y="339"/>
                      <a:pt x="5689" y="339"/>
                    </a:cubicBezTo>
                    <a:close/>
                    <a:moveTo>
                      <a:pt x="5690" y="0"/>
                    </a:moveTo>
                    <a:cubicBezTo>
                      <a:pt x="5479" y="0"/>
                      <a:pt x="5262" y="14"/>
                      <a:pt x="5037" y="42"/>
                    </a:cubicBezTo>
                    <a:cubicBezTo>
                      <a:pt x="2203" y="399"/>
                      <a:pt x="0" y="3117"/>
                      <a:pt x="319" y="5965"/>
                    </a:cubicBezTo>
                    <a:cubicBezTo>
                      <a:pt x="447" y="7112"/>
                      <a:pt x="965" y="8180"/>
                      <a:pt x="1787" y="8993"/>
                    </a:cubicBezTo>
                    <a:cubicBezTo>
                      <a:pt x="1786" y="9006"/>
                      <a:pt x="1797" y="9017"/>
                      <a:pt x="1810" y="9017"/>
                    </a:cubicBezTo>
                    <a:cubicBezTo>
                      <a:pt x="1811" y="9017"/>
                      <a:pt x="1812" y="9017"/>
                      <a:pt x="1813" y="9017"/>
                    </a:cubicBezTo>
                    <a:cubicBezTo>
                      <a:pt x="2733" y="9917"/>
                      <a:pt x="3982" y="10463"/>
                      <a:pt x="5318" y="10463"/>
                    </a:cubicBezTo>
                    <a:cubicBezTo>
                      <a:pt x="5458" y="10463"/>
                      <a:pt x="5599" y="10457"/>
                      <a:pt x="5741" y="10445"/>
                    </a:cubicBezTo>
                    <a:cubicBezTo>
                      <a:pt x="12049" y="10410"/>
                      <a:pt x="11513" y="0"/>
                      <a:pt x="5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1661425" y="2133400"/>
                <a:ext cx="83650" cy="165925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7" extrusionOk="0">
                    <a:moveTo>
                      <a:pt x="2275" y="308"/>
                    </a:moveTo>
                    <a:cubicBezTo>
                      <a:pt x="2448" y="308"/>
                      <a:pt x="2622" y="318"/>
                      <a:pt x="2795" y="344"/>
                    </a:cubicBezTo>
                    <a:cubicBezTo>
                      <a:pt x="2775" y="1417"/>
                      <a:pt x="2836" y="2494"/>
                      <a:pt x="2863" y="3567"/>
                    </a:cubicBezTo>
                    <a:cubicBezTo>
                      <a:pt x="2874" y="4032"/>
                      <a:pt x="2938" y="4561"/>
                      <a:pt x="2898" y="5025"/>
                    </a:cubicBezTo>
                    <a:cubicBezTo>
                      <a:pt x="2823" y="5870"/>
                      <a:pt x="2570" y="6138"/>
                      <a:pt x="1846" y="6287"/>
                    </a:cubicBezTo>
                    <a:cubicBezTo>
                      <a:pt x="1789" y="5200"/>
                      <a:pt x="1792" y="4115"/>
                      <a:pt x="1767" y="3028"/>
                    </a:cubicBezTo>
                    <a:cubicBezTo>
                      <a:pt x="1767" y="3012"/>
                      <a:pt x="1763" y="2996"/>
                      <a:pt x="1757" y="2980"/>
                    </a:cubicBezTo>
                    <a:cubicBezTo>
                      <a:pt x="1835" y="2896"/>
                      <a:pt x="1835" y="2744"/>
                      <a:pt x="1692" y="2720"/>
                    </a:cubicBezTo>
                    <a:cubicBezTo>
                      <a:pt x="1539" y="2692"/>
                      <a:pt x="1384" y="2678"/>
                      <a:pt x="1229" y="2678"/>
                    </a:cubicBezTo>
                    <a:cubicBezTo>
                      <a:pt x="989" y="2678"/>
                      <a:pt x="750" y="2712"/>
                      <a:pt x="517" y="2778"/>
                    </a:cubicBezTo>
                    <a:cubicBezTo>
                      <a:pt x="907" y="1952"/>
                      <a:pt x="1333" y="1146"/>
                      <a:pt x="1754" y="333"/>
                    </a:cubicBezTo>
                    <a:lnTo>
                      <a:pt x="1754" y="331"/>
                    </a:lnTo>
                    <a:cubicBezTo>
                      <a:pt x="1928" y="318"/>
                      <a:pt x="2101" y="308"/>
                      <a:pt x="2275" y="308"/>
                    </a:cubicBezTo>
                    <a:close/>
                    <a:moveTo>
                      <a:pt x="1962" y="0"/>
                    </a:moveTo>
                    <a:cubicBezTo>
                      <a:pt x="1886" y="0"/>
                      <a:pt x="1809" y="4"/>
                      <a:pt x="1731" y="13"/>
                    </a:cubicBezTo>
                    <a:cubicBezTo>
                      <a:pt x="1612" y="25"/>
                      <a:pt x="1563" y="143"/>
                      <a:pt x="1586" y="233"/>
                    </a:cubicBezTo>
                    <a:lnTo>
                      <a:pt x="1585" y="234"/>
                    </a:lnTo>
                    <a:cubicBezTo>
                      <a:pt x="992" y="1098"/>
                      <a:pt x="503" y="2034"/>
                      <a:pt x="60" y="2980"/>
                    </a:cubicBezTo>
                    <a:cubicBezTo>
                      <a:pt x="1" y="3107"/>
                      <a:pt x="88" y="3222"/>
                      <a:pt x="205" y="3222"/>
                    </a:cubicBezTo>
                    <a:cubicBezTo>
                      <a:pt x="230" y="3222"/>
                      <a:pt x="257" y="3217"/>
                      <a:pt x="284" y="3205"/>
                    </a:cubicBezTo>
                    <a:cubicBezTo>
                      <a:pt x="588" y="3071"/>
                      <a:pt x="892" y="3010"/>
                      <a:pt x="1206" y="3010"/>
                    </a:cubicBezTo>
                    <a:cubicBezTo>
                      <a:pt x="1311" y="3010"/>
                      <a:pt x="1417" y="3017"/>
                      <a:pt x="1524" y="3030"/>
                    </a:cubicBezTo>
                    <a:cubicBezTo>
                      <a:pt x="1422" y="4169"/>
                      <a:pt x="1453" y="5320"/>
                      <a:pt x="1516" y="6461"/>
                    </a:cubicBezTo>
                    <a:cubicBezTo>
                      <a:pt x="1523" y="6569"/>
                      <a:pt x="1609" y="6622"/>
                      <a:pt x="1693" y="6622"/>
                    </a:cubicBezTo>
                    <a:cubicBezTo>
                      <a:pt x="1737" y="6622"/>
                      <a:pt x="1781" y="6607"/>
                      <a:pt x="1811" y="6577"/>
                    </a:cubicBezTo>
                    <a:cubicBezTo>
                      <a:pt x="2613" y="6501"/>
                      <a:pt x="3204" y="6636"/>
                      <a:pt x="3250" y="5753"/>
                    </a:cubicBezTo>
                    <a:cubicBezTo>
                      <a:pt x="3346" y="3937"/>
                      <a:pt x="3244" y="1978"/>
                      <a:pt x="3078" y="167"/>
                    </a:cubicBezTo>
                    <a:cubicBezTo>
                      <a:pt x="3070" y="78"/>
                      <a:pt x="3001" y="33"/>
                      <a:pt x="2934" y="33"/>
                    </a:cubicBezTo>
                    <a:cubicBezTo>
                      <a:pt x="2875" y="33"/>
                      <a:pt x="2817" y="68"/>
                      <a:pt x="2803" y="138"/>
                    </a:cubicBezTo>
                    <a:cubicBezTo>
                      <a:pt x="2528" y="55"/>
                      <a:pt x="2248" y="0"/>
                      <a:pt x="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1513475" y="2028550"/>
                <a:ext cx="398925" cy="679900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27196" extrusionOk="0">
                    <a:moveTo>
                      <a:pt x="7621" y="368"/>
                    </a:moveTo>
                    <a:cubicBezTo>
                      <a:pt x="7849" y="368"/>
                      <a:pt x="8092" y="443"/>
                      <a:pt x="8348" y="592"/>
                    </a:cubicBezTo>
                    <a:cubicBezTo>
                      <a:pt x="9191" y="828"/>
                      <a:pt x="9603" y="1172"/>
                      <a:pt x="9733" y="2076"/>
                    </a:cubicBezTo>
                    <a:cubicBezTo>
                      <a:pt x="9743" y="2149"/>
                      <a:pt x="9826" y="2200"/>
                      <a:pt x="9901" y="2200"/>
                    </a:cubicBezTo>
                    <a:cubicBezTo>
                      <a:pt x="9929" y="2200"/>
                      <a:pt x="9956" y="2192"/>
                      <a:pt x="9978" y="2176"/>
                    </a:cubicBezTo>
                    <a:cubicBezTo>
                      <a:pt x="10190" y="1963"/>
                      <a:pt x="10474" y="1833"/>
                      <a:pt x="10775" y="1814"/>
                    </a:cubicBezTo>
                    <a:cubicBezTo>
                      <a:pt x="10978" y="1721"/>
                      <a:pt x="11163" y="1675"/>
                      <a:pt x="11330" y="1675"/>
                    </a:cubicBezTo>
                    <a:cubicBezTo>
                      <a:pt x="11936" y="1675"/>
                      <a:pt x="12309" y="2286"/>
                      <a:pt x="12452" y="3508"/>
                    </a:cubicBezTo>
                    <a:cubicBezTo>
                      <a:pt x="12395" y="3641"/>
                      <a:pt x="12509" y="3762"/>
                      <a:pt x="12614" y="3762"/>
                    </a:cubicBezTo>
                    <a:cubicBezTo>
                      <a:pt x="12662" y="3762"/>
                      <a:pt x="12708" y="3737"/>
                      <a:pt x="12735" y="3676"/>
                    </a:cubicBezTo>
                    <a:cubicBezTo>
                      <a:pt x="12742" y="3661"/>
                      <a:pt x="12745" y="3649"/>
                      <a:pt x="12750" y="3636"/>
                    </a:cubicBezTo>
                    <a:cubicBezTo>
                      <a:pt x="12856" y="3610"/>
                      <a:pt x="12974" y="3597"/>
                      <a:pt x="13095" y="3597"/>
                    </a:cubicBezTo>
                    <a:cubicBezTo>
                      <a:pt x="13588" y="3597"/>
                      <a:pt x="14148" y="3813"/>
                      <a:pt x="14327" y="4253"/>
                    </a:cubicBezTo>
                    <a:cubicBezTo>
                      <a:pt x="14667" y="5090"/>
                      <a:pt x="14299" y="5914"/>
                      <a:pt x="13618" y="6433"/>
                    </a:cubicBezTo>
                    <a:cubicBezTo>
                      <a:pt x="13498" y="6527"/>
                      <a:pt x="13521" y="6744"/>
                      <a:pt x="13701" y="6744"/>
                    </a:cubicBezTo>
                    <a:cubicBezTo>
                      <a:pt x="13701" y="6744"/>
                      <a:pt x="13702" y="6744"/>
                      <a:pt x="13703" y="6744"/>
                    </a:cubicBezTo>
                    <a:cubicBezTo>
                      <a:pt x="13715" y="6744"/>
                      <a:pt x="13728" y="6744"/>
                      <a:pt x="13741" y="6744"/>
                    </a:cubicBezTo>
                    <a:cubicBezTo>
                      <a:pt x="14257" y="6744"/>
                      <a:pt x="14736" y="6841"/>
                      <a:pt x="15099" y="7241"/>
                    </a:cubicBezTo>
                    <a:cubicBezTo>
                      <a:pt x="15405" y="7413"/>
                      <a:pt x="15531" y="7681"/>
                      <a:pt x="15475" y="8043"/>
                    </a:cubicBezTo>
                    <a:cubicBezTo>
                      <a:pt x="15769" y="8853"/>
                      <a:pt x="15305" y="9259"/>
                      <a:pt x="14083" y="9259"/>
                    </a:cubicBezTo>
                    <a:cubicBezTo>
                      <a:pt x="14080" y="9259"/>
                      <a:pt x="14078" y="9259"/>
                      <a:pt x="14076" y="9259"/>
                    </a:cubicBezTo>
                    <a:cubicBezTo>
                      <a:pt x="14058" y="9254"/>
                      <a:pt x="14041" y="9251"/>
                      <a:pt x="14026" y="9251"/>
                    </a:cubicBezTo>
                    <a:cubicBezTo>
                      <a:pt x="13870" y="9251"/>
                      <a:pt x="13826" y="9496"/>
                      <a:pt x="13993" y="9560"/>
                    </a:cubicBezTo>
                    <a:lnTo>
                      <a:pt x="13998" y="9562"/>
                    </a:lnTo>
                    <a:cubicBezTo>
                      <a:pt x="14018" y="9592"/>
                      <a:pt x="14049" y="9613"/>
                      <a:pt x="14082" y="9624"/>
                    </a:cubicBezTo>
                    <a:cubicBezTo>
                      <a:pt x="15767" y="10126"/>
                      <a:pt x="14413" y="12534"/>
                      <a:pt x="12928" y="12534"/>
                    </a:cubicBezTo>
                    <a:cubicBezTo>
                      <a:pt x="12631" y="12534"/>
                      <a:pt x="12329" y="12438"/>
                      <a:pt x="12045" y="12212"/>
                    </a:cubicBezTo>
                    <a:cubicBezTo>
                      <a:pt x="12010" y="12185"/>
                      <a:pt x="11970" y="12172"/>
                      <a:pt x="11930" y="12172"/>
                    </a:cubicBezTo>
                    <a:cubicBezTo>
                      <a:pt x="11809" y="12172"/>
                      <a:pt x="11695" y="12285"/>
                      <a:pt x="11779" y="12418"/>
                    </a:cubicBezTo>
                    <a:cubicBezTo>
                      <a:pt x="12243" y="13156"/>
                      <a:pt x="12495" y="14206"/>
                      <a:pt x="11798" y="14923"/>
                    </a:cubicBezTo>
                    <a:cubicBezTo>
                      <a:pt x="11500" y="15232"/>
                      <a:pt x="11125" y="15381"/>
                      <a:pt x="10763" y="15381"/>
                    </a:cubicBezTo>
                    <a:cubicBezTo>
                      <a:pt x="10200" y="15381"/>
                      <a:pt x="9667" y="15021"/>
                      <a:pt x="9494" y="14337"/>
                    </a:cubicBezTo>
                    <a:cubicBezTo>
                      <a:pt x="9479" y="14279"/>
                      <a:pt x="9438" y="14255"/>
                      <a:pt x="9395" y="14255"/>
                    </a:cubicBezTo>
                    <a:cubicBezTo>
                      <a:pt x="9352" y="14255"/>
                      <a:pt x="9308" y="14279"/>
                      <a:pt x="9286" y="14321"/>
                    </a:cubicBezTo>
                    <a:cubicBezTo>
                      <a:pt x="9266" y="14274"/>
                      <a:pt x="9219" y="14250"/>
                      <a:pt x="9171" y="14250"/>
                    </a:cubicBezTo>
                    <a:cubicBezTo>
                      <a:pt x="9115" y="14250"/>
                      <a:pt x="9057" y="14282"/>
                      <a:pt x="9033" y="14343"/>
                    </a:cubicBezTo>
                    <a:cubicBezTo>
                      <a:pt x="8800" y="14943"/>
                      <a:pt x="8370" y="15512"/>
                      <a:pt x="7697" y="15512"/>
                    </a:cubicBezTo>
                    <a:cubicBezTo>
                      <a:pt x="7620" y="15512"/>
                      <a:pt x="7541" y="15505"/>
                      <a:pt x="7458" y="15489"/>
                    </a:cubicBezTo>
                    <a:cubicBezTo>
                      <a:pt x="6698" y="15346"/>
                      <a:pt x="6284" y="14606"/>
                      <a:pt x="6336" y="13875"/>
                    </a:cubicBezTo>
                    <a:cubicBezTo>
                      <a:pt x="6340" y="13812"/>
                      <a:pt x="6286" y="13777"/>
                      <a:pt x="6232" y="13777"/>
                    </a:cubicBezTo>
                    <a:cubicBezTo>
                      <a:pt x="6225" y="13777"/>
                      <a:pt x="6217" y="13778"/>
                      <a:pt x="6210" y="13779"/>
                    </a:cubicBezTo>
                    <a:cubicBezTo>
                      <a:pt x="6215" y="13773"/>
                      <a:pt x="6220" y="13768"/>
                      <a:pt x="6225" y="13760"/>
                    </a:cubicBezTo>
                    <a:cubicBezTo>
                      <a:pt x="6275" y="13686"/>
                      <a:pt x="6201" y="13601"/>
                      <a:pt x="6128" y="13601"/>
                    </a:cubicBezTo>
                    <a:cubicBezTo>
                      <a:pt x="6104" y="13601"/>
                      <a:pt x="6080" y="13610"/>
                      <a:pt x="6060" y="13632"/>
                    </a:cubicBezTo>
                    <a:cubicBezTo>
                      <a:pt x="5691" y="14047"/>
                      <a:pt x="5272" y="14423"/>
                      <a:pt x="4749" y="14544"/>
                    </a:cubicBezTo>
                    <a:cubicBezTo>
                      <a:pt x="4744" y="14543"/>
                      <a:pt x="4738" y="14543"/>
                      <a:pt x="4733" y="14543"/>
                    </a:cubicBezTo>
                    <a:cubicBezTo>
                      <a:pt x="4713" y="14543"/>
                      <a:pt x="4693" y="14548"/>
                      <a:pt x="4675" y="14557"/>
                    </a:cubicBezTo>
                    <a:cubicBezTo>
                      <a:pt x="4578" y="14575"/>
                      <a:pt x="4479" y="14585"/>
                      <a:pt x="4381" y="14585"/>
                    </a:cubicBezTo>
                    <a:cubicBezTo>
                      <a:pt x="4343" y="14585"/>
                      <a:pt x="4305" y="14584"/>
                      <a:pt x="4267" y="14581"/>
                    </a:cubicBezTo>
                    <a:cubicBezTo>
                      <a:pt x="3203" y="14493"/>
                      <a:pt x="1861" y="13388"/>
                      <a:pt x="3064" y="12155"/>
                    </a:cubicBezTo>
                    <a:cubicBezTo>
                      <a:pt x="3157" y="12059"/>
                      <a:pt x="3100" y="11867"/>
                      <a:pt x="2958" y="11867"/>
                    </a:cubicBezTo>
                    <a:cubicBezTo>
                      <a:pt x="2954" y="11867"/>
                      <a:pt x="2949" y="11868"/>
                      <a:pt x="2945" y="11868"/>
                    </a:cubicBezTo>
                    <a:cubicBezTo>
                      <a:pt x="2841" y="11876"/>
                      <a:pt x="2729" y="11880"/>
                      <a:pt x="2614" y="11880"/>
                    </a:cubicBezTo>
                    <a:cubicBezTo>
                      <a:pt x="2001" y="11880"/>
                      <a:pt x="1272" y="11749"/>
                      <a:pt x="901" y="11258"/>
                    </a:cubicBezTo>
                    <a:cubicBezTo>
                      <a:pt x="176" y="10295"/>
                      <a:pt x="288" y="8853"/>
                      <a:pt x="1649" y="8539"/>
                    </a:cubicBezTo>
                    <a:cubicBezTo>
                      <a:pt x="1799" y="8505"/>
                      <a:pt x="1795" y="8315"/>
                      <a:pt x="1689" y="8239"/>
                    </a:cubicBezTo>
                    <a:cubicBezTo>
                      <a:pt x="828" y="7627"/>
                      <a:pt x="438" y="6720"/>
                      <a:pt x="750" y="5698"/>
                    </a:cubicBezTo>
                    <a:cubicBezTo>
                      <a:pt x="999" y="4890"/>
                      <a:pt x="1746" y="4171"/>
                      <a:pt x="2613" y="4171"/>
                    </a:cubicBezTo>
                    <a:cubicBezTo>
                      <a:pt x="2845" y="4171"/>
                      <a:pt x="3086" y="4223"/>
                      <a:pt x="3329" y="4339"/>
                    </a:cubicBezTo>
                    <a:cubicBezTo>
                      <a:pt x="3353" y="4350"/>
                      <a:pt x="3377" y="4356"/>
                      <a:pt x="3400" y="4356"/>
                    </a:cubicBezTo>
                    <a:cubicBezTo>
                      <a:pt x="3544" y="4356"/>
                      <a:pt x="3639" y="4151"/>
                      <a:pt x="3485" y="4071"/>
                    </a:cubicBezTo>
                    <a:cubicBezTo>
                      <a:pt x="3400" y="4026"/>
                      <a:pt x="3313" y="3988"/>
                      <a:pt x="3222" y="3956"/>
                    </a:cubicBezTo>
                    <a:cubicBezTo>
                      <a:pt x="2678" y="2742"/>
                      <a:pt x="3635" y="1668"/>
                      <a:pt x="4671" y="1668"/>
                    </a:cubicBezTo>
                    <a:cubicBezTo>
                      <a:pt x="5102" y="1668"/>
                      <a:pt x="5548" y="1854"/>
                      <a:pt x="5904" y="2292"/>
                    </a:cubicBezTo>
                    <a:cubicBezTo>
                      <a:pt x="5935" y="2329"/>
                      <a:pt x="5972" y="2344"/>
                      <a:pt x="6009" y="2344"/>
                    </a:cubicBezTo>
                    <a:cubicBezTo>
                      <a:pt x="6094" y="2344"/>
                      <a:pt x="6180" y="2266"/>
                      <a:pt x="6186" y="2176"/>
                    </a:cubicBezTo>
                    <a:lnTo>
                      <a:pt x="6465" y="1183"/>
                    </a:lnTo>
                    <a:cubicBezTo>
                      <a:pt x="6800" y="639"/>
                      <a:pt x="7185" y="368"/>
                      <a:pt x="7621" y="368"/>
                    </a:cubicBezTo>
                    <a:close/>
                    <a:moveTo>
                      <a:pt x="6129" y="13886"/>
                    </a:moveTo>
                    <a:lnTo>
                      <a:pt x="6129" y="13886"/>
                    </a:lnTo>
                    <a:cubicBezTo>
                      <a:pt x="5952" y="14745"/>
                      <a:pt x="6532" y="15650"/>
                      <a:pt x="7414" y="15805"/>
                    </a:cubicBezTo>
                    <a:cubicBezTo>
                      <a:pt x="7492" y="15819"/>
                      <a:pt x="7572" y="15825"/>
                      <a:pt x="7652" y="15825"/>
                    </a:cubicBezTo>
                    <a:cubicBezTo>
                      <a:pt x="8406" y="15825"/>
                      <a:pt x="9217" y="15240"/>
                      <a:pt x="9288" y="14472"/>
                    </a:cubicBezTo>
                    <a:cubicBezTo>
                      <a:pt x="9451" y="15244"/>
                      <a:pt x="10060" y="15698"/>
                      <a:pt x="10758" y="15698"/>
                    </a:cubicBezTo>
                    <a:cubicBezTo>
                      <a:pt x="11021" y="15698"/>
                      <a:pt x="11298" y="15633"/>
                      <a:pt x="11567" y="15495"/>
                    </a:cubicBezTo>
                    <a:cubicBezTo>
                      <a:pt x="11642" y="15457"/>
                      <a:pt x="11712" y="15416"/>
                      <a:pt x="11781" y="15368"/>
                    </a:cubicBezTo>
                    <a:cubicBezTo>
                      <a:pt x="12015" y="18138"/>
                      <a:pt x="12203" y="20910"/>
                      <a:pt x="12346" y="23686"/>
                    </a:cubicBezTo>
                    <a:cubicBezTo>
                      <a:pt x="12378" y="24324"/>
                      <a:pt x="12460" y="24982"/>
                      <a:pt x="12437" y="25619"/>
                    </a:cubicBezTo>
                    <a:cubicBezTo>
                      <a:pt x="12422" y="26085"/>
                      <a:pt x="12361" y="26263"/>
                      <a:pt x="12237" y="26263"/>
                    </a:cubicBezTo>
                    <a:cubicBezTo>
                      <a:pt x="12180" y="26263"/>
                      <a:pt x="12110" y="26225"/>
                      <a:pt x="12024" y="26161"/>
                    </a:cubicBezTo>
                    <a:cubicBezTo>
                      <a:pt x="12118" y="26075"/>
                      <a:pt x="12193" y="25968"/>
                      <a:pt x="12243" y="25849"/>
                    </a:cubicBezTo>
                    <a:cubicBezTo>
                      <a:pt x="12255" y="25818"/>
                      <a:pt x="12226" y="25794"/>
                      <a:pt x="12197" y="25794"/>
                    </a:cubicBezTo>
                    <a:cubicBezTo>
                      <a:pt x="12183" y="25794"/>
                      <a:pt x="12169" y="25800"/>
                      <a:pt x="12162" y="25815"/>
                    </a:cubicBezTo>
                    <a:cubicBezTo>
                      <a:pt x="12106" y="25921"/>
                      <a:pt x="12032" y="26016"/>
                      <a:pt x="11946" y="26097"/>
                    </a:cubicBezTo>
                    <a:cubicBezTo>
                      <a:pt x="11871" y="26037"/>
                      <a:pt x="11789" y="25960"/>
                      <a:pt x="11695" y="25874"/>
                    </a:cubicBezTo>
                    <a:cubicBezTo>
                      <a:pt x="11814" y="25764"/>
                      <a:pt x="11934" y="25656"/>
                      <a:pt x="12048" y="25543"/>
                    </a:cubicBezTo>
                    <a:cubicBezTo>
                      <a:pt x="12083" y="25511"/>
                      <a:pt x="12051" y="25465"/>
                      <a:pt x="12014" y="25465"/>
                    </a:cubicBezTo>
                    <a:cubicBezTo>
                      <a:pt x="12004" y="25465"/>
                      <a:pt x="11993" y="25469"/>
                      <a:pt x="11983" y="25477"/>
                    </a:cubicBezTo>
                    <a:cubicBezTo>
                      <a:pt x="11859" y="25584"/>
                      <a:pt x="11739" y="25696"/>
                      <a:pt x="11620" y="25807"/>
                    </a:cubicBezTo>
                    <a:cubicBezTo>
                      <a:pt x="11543" y="25737"/>
                      <a:pt x="11460" y="25664"/>
                      <a:pt x="11371" y="25587"/>
                    </a:cubicBezTo>
                    <a:cubicBezTo>
                      <a:pt x="11330" y="25552"/>
                      <a:pt x="11291" y="25516"/>
                      <a:pt x="11251" y="25479"/>
                    </a:cubicBezTo>
                    <a:cubicBezTo>
                      <a:pt x="11409" y="25329"/>
                      <a:pt x="11559" y="25170"/>
                      <a:pt x="11698" y="25003"/>
                    </a:cubicBezTo>
                    <a:cubicBezTo>
                      <a:pt x="11720" y="24976"/>
                      <a:pt x="11697" y="24940"/>
                      <a:pt x="11671" y="24940"/>
                    </a:cubicBezTo>
                    <a:cubicBezTo>
                      <a:pt x="11663" y="24940"/>
                      <a:pt x="11655" y="24944"/>
                      <a:pt x="11648" y="24952"/>
                    </a:cubicBezTo>
                    <a:cubicBezTo>
                      <a:pt x="11502" y="25116"/>
                      <a:pt x="11352" y="25275"/>
                      <a:pt x="11202" y="25434"/>
                    </a:cubicBezTo>
                    <a:cubicBezTo>
                      <a:pt x="11122" y="25363"/>
                      <a:pt x="11039" y="25291"/>
                      <a:pt x="10961" y="25216"/>
                    </a:cubicBezTo>
                    <a:cubicBezTo>
                      <a:pt x="11016" y="25170"/>
                      <a:pt x="11060" y="25112"/>
                      <a:pt x="11092" y="25049"/>
                    </a:cubicBezTo>
                    <a:cubicBezTo>
                      <a:pt x="11107" y="25017"/>
                      <a:pt x="11081" y="24988"/>
                      <a:pt x="11055" y="24988"/>
                    </a:cubicBezTo>
                    <a:cubicBezTo>
                      <a:pt x="11043" y="24988"/>
                      <a:pt x="11031" y="24994"/>
                      <a:pt x="11024" y="25009"/>
                    </a:cubicBezTo>
                    <a:cubicBezTo>
                      <a:pt x="10993" y="25065"/>
                      <a:pt x="10953" y="25116"/>
                      <a:pt x="10904" y="25159"/>
                    </a:cubicBezTo>
                    <a:cubicBezTo>
                      <a:pt x="10789" y="25046"/>
                      <a:pt x="10676" y="24932"/>
                      <a:pt x="10568" y="24816"/>
                    </a:cubicBezTo>
                    <a:cubicBezTo>
                      <a:pt x="10659" y="24719"/>
                      <a:pt x="10751" y="24623"/>
                      <a:pt x="10837" y="24521"/>
                    </a:cubicBezTo>
                    <a:cubicBezTo>
                      <a:pt x="10855" y="24502"/>
                      <a:pt x="10838" y="24475"/>
                      <a:pt x="10817" y="24475"/>
                    </a:cubicBezTo>
                    <a:cubicBezTo>
                      <a:pt x="10810" y="24475"/>
                      <a:pt x="10804" y="24477"/>
                      <a:pt x="10797" y="24483"/>
                    </a:cubicBezTo>
                    <a:cubicBezTo>
                      <a:pt x="10703" y="24577"/>
                      <a:pt x="10614" y="24674"/>
                      <a:pt x="10525" y="24770"/>
                    </a:cubicBezTo>
                    <a:cubicBezTo>
                      <a:pt x="10380" y="24614"/>
                      <a:pt x="10238" y="24454"/>
                      <a:pt x="10102" y="24290"/>
                    </a:cubicBezTo>
                    <a:cubicBezTo>
                      <a:pt x="10239" y="24196"/>
                      <a:pt x="10364" y="24081"/>
                      <a:pt x="10467" y="23949"/>
                    </a:cubicBezTo>
                    <a:cubicBezTo>
                      <a:pt x="10485" y="23925"/>
                      <a:pt x="10459" y="23895"/>
                      <a:pt x="10434" y="23895"/>
                    </a:cubicBezTo>
                    <a:cubicBezTo>
                      <a:pt x="10425" y="23895"/>
                      <a:pt x="10417" y="23898"/>
                      <a:pt x="10410" y="23906"/>
                    </a:cubicBezTo>
                    <a:cubicBezTo>
                      <a:pt x="10303" y="24027"/>
                      <a:pt x="10182" y="24132"/>
                      <a:pt x="10048" y="24222"/>
                    </a:cubicBezTo>
                    <a:cubicBezTo>
                      <a:pt x="9951" y="24102"/>
                      <a:pt x="9854" y="23982"/>
                      <a:pt x="9761" y="23860"/>
                    </a:cubicBezTo>
                    <a:cubicBezTo>
                      <a:pt x="9823" y="23783"/>
                      <a:pt x="9887" y="23708"/>
                      <a:pt x="9946" y="23632"/>
                    </a:cubicBezTo>
                    <a:cubicBezTo>
                      <a:pt x="9971" y="23601"/>
                      <a:pt x="9945" y="23560"/>
                      <a:pt x="9916" y="23560"/>
                    </a:cubicBezTo>
                    <a:cubicBezTo>
                      <a:pt x="9907" y="23560"/>
                      <a:pt x="9897" y="23564"/>
                      <a:pt x="9889" y="23573"/>
                    </a:cubicBezTo>
                    <a:cubicBezTo>
                      <a:pt x="9827" y="23643"/>
                      <a:pt x="9768" y="23713"/>
                      <a:pt x="9707" y="23785"/>
                    </a:cubicBezTo>
                    <a:cubicBezTo>
                      <a:pt x="9610" y="23653"/>
                      <a:pt x="9511" y="23522"/>
                      <a:pt x="9419" y="23385"/>
                    </a:cubicBezTo>
                    <a:cubicBezTo>
                      <a:pt x="9466" y="23319"/>
                      <a:pt x="9514" y="23254"/>
                      <a:pt x="9560" y="23186"/>
                    </a:cubicBezTo>
                    <a:cubicBezTo>
                      <a:pt x="9577" y="23161"/>
                      <a:pt x="9555" y="23139"/>
                      <a:pt x="9532" y="23139"/>
                    </a:cubicBezTo>
                    <a:cubicBezTo>
                      <a:pt x="9522" y="23139"/>
                      <a:pt x="9512" y="23143"/>
                      <a:pt x="9505" y="23154"/>
                    </a:cubicBezTo>
                    <a:cubicBezTo>
                      <a:pt x="9462" y="23209"/>
                      <a:pt x="9422" y="23268"/>
                      <a:pt x="9380" y="23326"/>
                    </a:cubicBezTo>
                    <a:cubicBezTo>
                      <a:pt x="9226" y="23095"/>
                      <a:pt x="9076" y="22860"/>
                      <a:pt x="8936" y="22618"/>
                    </a:cubicBezTo>
                    <a:cubicBezTo>
                      <a:pt x="8906" y="22565"/>
                      <a:pt x="8842" y="22533"/>
                      <a:pt x="8781" y="22533"/>
                    </a:cubicBezTo>
                    <a:cubicBezTo>
                      <a:pt x="8739" y="22533"/>
                      <a:pt x="8697" y="22549"/>
                      <a:pt x="8668" y="22583"/>
                    </a:cubicBezTo>
                    <a:cubicBezTo>
                      <a:pt x="7750" y="23667"/>
                      <a:pt x="6808" y="24730"/>
                      <a:pt x="5829" y="25761"/>
                    </a:cubicBezTo>
                    <a:cubicBezTo>
                      <a:pt x="5471" y="26139"/>
                      <a:pt x="5287" y="26455"/>
                      <a:pt x="5131" y="26455"/>
                    </a:cubicBezTo>
                    <a:cubicBezTo>
                      <a:pt x="5088" y="26455"/>
                      <a:pt x="5047" y="26431"/>
                      <a:pt x="5005" y="26378"/>
                    </a:cubicBezTo>
                    <a:cubicBezTo>
                      <a:pt x="5584" y="25857"/>
                      <a:pt x="6148" y="25318"/>
                      <a:pt x="6708" y="24776"/>
                    </a:cubicBezTo>
                    <a:cubicBezTo>
                      <a:pt x="6745" y="24740"/>
                      <a:pt x="6709" y="24689"/>
                      <a:pt x="6669" y="24689"/>
                    </a:cubicBezTo>
                    <a:cubicBezTo>
                      <a:pt x="6658" y="24689"/>
                      <a:pt x="6646" y="24693"/>
                      <a:pt x="6636" y="24703"/>
                    </a:cubicBezTo>
                    <a:cubicBezTo>
                      <a:pt x="6065" y="25221"/>
                      <a:pt x="5498" y="25745"/>
                      <a:pt x="4946" y="26282"/>
                    </a:cubicBezTo>
                    <a:cubicBezTo>
                      <a:pt x="4887" y="26168"/>
                      <a:pt x="4838" y="26046"/>
                      <a:pt x="4798" y="25924"/>
                    </a:cubicBezTo>
                    <a:cubicBezTo>
                      <a:pt x="4782" y="25876"/>
                      <a:pt x="4771" y="25822"/>
                      <a:pt x="4758" y="25772"/>
                    </a:cubicBezTo>
                    <a:lnTo>
                      <a:pt x="4758" y="25772"/>
                    </a:lnTo>
                    <a:cubicBezTo>
                      <a:pt x="4762" y="25776"/>
                      <a:pt x="4767" y="25777"/>
                      <a:pt x="4772" y="25777"/>
                    </a:cubicBezTo>
                    <a:cubicBezTo>
                      <a:pt x="4777" y="25777"/>
                      <a:pt x="4781" y="25776"/>
                      <a:pt x="4785" y="25772"/>
                    </a:cubicBezTo>
                    <a:cubicBezTo>
                      <a:pt x="5179" y="25514"/>
                      <a:pt x="5511" y="25148"/>
                      <a:pt x="5856" y="24830"/>
                    </a:cubicBezTo>
                    <a:cubicBezTo>
                      <a:pt x="6245" y="24472"/>
                      <a:pt x="6631" y="24112"/>
                      <a:pt x="7012" y="23747"/>
                    </a:cubicBezTo>
                    <a:cubicBezTo>
                      <a:pt x="7063" y="23698"/>
                      <a:pt x="7016" y="23630"/>
                      <a:pt x="6961" y="23630"/>
                    </a:cubicBezTo>
                    <a:cubicBezTo>
                      <a:pt x="6946" y="23630"/>
                      <a:pt x="6929" y="23636"/>
                      <a:pt x="6915" y="23649"/>
                    </a:cubicBezTo>
                    <a:cubicBezTo>
                      <a:pt x="6526" y="24005"/>
                      <a:pt x="6139" y="24363"/>
                      <a:pt x="5753" y="24725"/>
                    </a:cubicBezTo>
                    <a:cubicBezTo>
                      <a:pt x="5415" y="25046"/>
                      <a:pt x="5029" y="25350"/>
                      <a:pt x="4744" y="25721"/>
                    </a:cubicBezTo>
                    <a:cubicBezTo>
                      <a:pt x="4688" y="25506"/>
                      <a:pt x="4647" y="25289"/>
                      <a:pt x="4620" y="25069"/>
                    </a:cubicBezTo>
                    <a:cubicBezTo>
                      <a:pt x="5439" y="24351"/>
                      <a:pt x="6233" y="23603"/>
                      <a:pt x="7001" y="22830"/>
                    </a:cubicBezTo>
                    <a:cubicBezTo>
                      <a:pt x="7044" y="22787"/>
                      <a:pt x="7002" y="22725"/>
                      <a:pt x="6955" y="22725"/>
                    </a:cubicBezTo>
                    <a:cubicBezTo>
                      <a:pt x="6941" y="22725"/>
                      <a:pt x="6927" y="22730"/>
                      <a:pt x="6915" y="22743"/>
                    </a:cubicBezTo>
                    <a:cubicBezTo>
                      <a:pt x="6153" y="23484"/>
                      <a:pt x="5382" y="24212"/>
                      <a:pt x="4605" y="24937"/>
                    </a:cubicBezTo>
                    <a:cubicBezTo>
                      <a:pt x="4585" y="24724"/>
                      <a:pt x="4567" y="24508"/>
                      <a:pt x="4556" y="24293"/>
                    </a:cubicBezTo>
                    <a:cubicBezTo>
                      <a:pt x="5383" y="23565"/>
                      <a:pt x="6204" y="22827"/>
                      <a:pt x="7004" y="22072"/>
                    </a:cubicBezTo>
                    <a:cubicBezTo>
                      <a:pt x="7048" y="22030"/>
                      <a:pt x="7007" y="21974"/>
                      <a:pt x="6961" y="21974"/>
                    </a:cubicBezTo>
                    <a:cubicBezTo>
                      <a:pt x="6948" y="21974"/>
                      <a:pt x="6935" y="21978"/>
                      <a:pt x="6923" y="21989"/>
                    </a:cubicBezTo>
                    <a:cubicBezTo>
                      <a:pt x="6119" y="22692"/>
                      <a:pt x="5330" y="23415"/>
                      <a:pt x="4550" y="24143"/>
                    </a:cubicBezTo>
                    <a:cubicBezTo>
                      <a:pt x="4538" y="23888"/>
                      <a:pt x="4530" y="23638"/>
                      <a:pt x="4519" y="23407"/>
                    </a:cubicBezTo>
                    <a:cubicBezTo>
                      <a:pt x="5192" y="22774"/>
                      <a:pt x="5864" y="22142"/>
                      <a:pt x="6529" y="21501"/>
                    </a:cubicBezTo>
                    <a:cubicBezTo>
                      <a:pt x="6573" y="21459"/>
                      <a:pt x="6532" y="21397"/>
                      <a:pt x="6484" y="21397"/>
                    </a:cubicBezTo>
                    <a:cubicBezTo>
                      <a:pt x="6470" y="21397"/>
                      <a:pt x="6456" y="21402"/>
                      <a:pt x="6443" y="21415"/>
                    </a:cubicBezTo>
                    <a:cubicBezTo>
                      <a:pt x="5796" y="22030"/>
                      <a:pt x="5154" y="22652"/>
                      <a:pt x="4513" y="23273"/>
                    </a:cubicBezTo>
                    <a:cubicBezTo>
                      <a:pt x="4500" y="23039"/>
                      <a:pt x="4492" y="22806"/>
                      <a:pt x="4486" y="22574"/>
                    </a:cubicBezTo>
                    <a:cubicBezTo>
                      <a:pt x="5366" y="21730"/>
                      <a:pt x="6241" y="20884"/>
                      <a:pt x="7147" y="20070"/>
                    </a:cubicBezTo>
                    <a:cubicBezTo>
                      <a:pt x="7198" y="20025"/>
                      <a:pt x="7150" y="19956"/>
                      <a:pt x="7096" y="19956"/>
                    </a:cubicBezTo>
                    <a:cubicBezTo>
                      <a:pt x="7081" y="19956"/>
                      <a:pt x="7066" y="19961"/>
                      <a:pt x="7052" y="19974"/>
                    </a:cubicBezTo>
                    <a:cubicBezTo>
                      <a:pt x="6175" y="20781"/>
                      <a:pt x="5307" y="21600"/>
                      <a:pt x="4483" y="22459"/>
                    </a:cubicBezTo>
                    <a:cubicBezTo>
                      <a:pt x="4476" y="22193"/>
                      <a:pt x="4473" y="21926"/>
                      <a:pt x="4471" y="21660"/>
                    </a:cubicBezTo>
                    <a:cubicBezTo>
                      <a:pt x="5217" y="20969"/>
                      <a:pt x="5944" y="20258"/>
                      <a:pt x="6661" y="19536"/>
                    </a:cubicBezTo>
                    <a:cubicBezTo>
                      <a:pt x="6695" y="19501"/>
                      <a:pt x="6662" y="19453"/>
                      <a:pt x="6625" y="19453"/>
                    </a:cubicBezTo>
                    <a:cubicBezTo>
                      <a:pt x="6614" y="19453"/>
                      <a:pt x="6603" y="19457"/>
                      <a:pt x="6593" y="19467"/>
                    </a:cubicBezTo>
                    <a:cubicBezTo>
                      <a:pt x="5874" y="20143"/>
                      <a:pt x="5166" y="20832"/>
                      <a:pt x="4473" y="21533"/>
                    </a:cubicBezTo>
                    <a:cubicBezTo>
                      <a:pt x="4473" y="21257"/>
                      <a:pt x="4471" y="20980"/>
                      <a:pt x="4478" y="20704"/>
                    </a:cubicBezTo>
                    <a:cubicBezTo>
                      <a:pt x="5095" y="20074"/>
                      <a:pt x="5719" y="19459"/>
                      <a:pt x="6381" y="18874"/>
                    </a:cubicBezTo>
                    <a:cubicBezTo>
                      <a:pt x="6422" y="18838"/>
                      <a:pt x="6384" y="18784"/>
                      <a:pt x="6340" y="18784"/>
                    </a:cubicBezTo>
                    <a:cubicBezTo>
                      <a:pt x="6327" y="18784"/>
                      <a:pt x="6315" y="18788"/>
                      <a:pt x="6303" y="18798"/>
                    </a:cubicBezTo>
                    <a:cubicBezTo>
                      <a:pt x="5656" y="19345"/>
                      <a:pt x="5048" y="19934"/>
                      <a:pt x="4481" y="20565"/>
                    </a:cubicBezTo>
                    <a:cubicBezTo>
                      <a:pt x="4487" y="20341"/>
                      <a:pt x="4494" y="20118"/>
                      <a:pt x="4502" y="19894"/>
                    </a:cubicBezTo>
                    <a:cubicBezTo>
                      <a:pt x="5082" y="19284"/>
                      <a:pt x="5681" y="18697"/>
                      <a:pt x="6328" y="18154"/>
                    </a:cubicBezTo>
                    <a:cubicBezTo>
                      <a:pt x="6370" y="18119"/>
                      <a:pt x="6332" y="18067"/>
                      <a:pt x="6288" y="18067"/>
                    </a:cubicBezTo>
                    <a:cubicBezTo>
                      <a:pt x="6276" y="18067"/>
                      <a:pt x="6264" y="18070"/>
                      <a:pt x="6253" y="18079"/>
                    </a:cubicBezTo>
                    <a:cubicBezTo>
                      <a:pt x="5624" y="18589"/>
                      <a:pt x="5036" y="19145"/>
                      <a:pt x="4507" y="19759"/>
                    </a:cubicBezTo>
                    <a:cubicBezTo>
                      <a:pt x="4516" y="19550"/>
                      <a:pt x="4522" y="19341"/>
                      <a:pt x="4534" y="19131"/>
                    </a:cubicBezTo>
                    <a:cubicBezTo>
                      <a:pt x="5160" y="18533"/>
                      <a:pt x="5775" y="17921"/>
                      <a:pt x="6379" y="17301"/>
                    </a:cubicBezTo>
                    <a:cubicBezTo>
                      <a:pt x="6415" y="17266"/>
                      <a:pt x="6381" y="17215"/>
                      <a:pt x="6342" y="17215"/>
                    </a:cubicBezTo>
                    <a:cubicBezTo>
                      <a:pt x="6330" y="17215"/>
                      <a:pt x="6318" y="17219"/>
                      <a:pt x="6307" y="17230"/>
                    </a:cubicBezTo>
                    <a:cubicBezTo>
                      <a:pt x="5710" y="17810"/>
                      <a:pt x="5122" y="18399"/>
                      <a:pt x="4542" y="18999"/>
                    </a:cubicBezTo>
                    <a:cubicBezTo>
                      <a:pt x="4553" y="18787"/>
                      <a:pt x="4561" y="18575"/>
                      <a:pt x="4575" y="18364"/>
                    </a:cubicBezTo>
                    <a:cubicBezTo>
                      <a:pt x="5256" y="17725"/>
                      <a:pt x="5917" y="17062"/>
                      <a:pt x="6564" y="16390"/>
                    </a:cubicBezTo>
                    <a:cubicBezTo>
                      <a:pt x="6601" y="16351"/>
                      <a:pt x="6565" y="16298"/>
                      <a:pt x="6523" y="16298"/>
                    </a:cubicBezTo>
                    <a:cubicBezTo>
                      <a:pt x="6511" y="16298"/>
                      <a:pt x="6499" y="16302"/>
                      <a:pt x="6488" y="16313"/>
                    </a:cubicBezTo>
                    <a:cubicBezTo>
                      <a:pt x="5839" y="16935"/>
                      <a:pt x="5201" y="17572"/>
                      <a:pt x="4583" y="18226"/>
                    </a:cubicBezTo>
                    <a:cubicBezTo>
                      <a:pt x="4602" y="17928"/>
                      <a:pt x="4621" y="17631"/>
                      <a:pt x="4642" y="17333"/>
                    </a:cubicBezTo>
                    <a:cubicBezTo>
                      <a:pt x="5120" y="16774"/>
                      <a:pt x="5622" y="16257"/>
                      <a:pt x="6188" y="15778"/>
                    </a:cubicBezTo>
                    <a:cubicBezTo>
                      <a:pt x="6226" y="15746"/>
                      <a:pt x="6190" y="15685"/>
                      <a:pt x="6149" y="15685"/>
                    </a:cubicBezTo>
                    <a:cubicBezTo>
                      <a:pt x="6141" y="15685"/>
                      <a:pt x="6132" y="15687"/>
                      <a:pt x="6124" y="15693"/>
                    </a:cubicBezTo>
                    <a:cubicBezTo>
                      <a:pt x="5571" y="16114"/>
                      <a:pt x="5077" y="16606"/>
                      <a:pt x="4655" y="17158"/>
                    </a:cubicBezTo>
                    <a:cubicBezTo>
                      <a:pt x="4675" y="16882"/>
                      <a:pt x="4696" y="16608"/>
                      <a:pt x="4717" y="16332"/>
                    </a:cubicBezTo>
                    <a:cubicBezTo>
                      <a:pt x="5149" y="15894"/>
                      <a:pt x="5574" y="15464"/>
                      <a:pt x="6048" y="15065"/>
                    </a:cubicBezTo>
                    <a:cubicBezTo>
                      <a:pt x="6086" y="15032"/>
                      <a:pt x="6050" y="14971"/>
                      <a:pt x="6009" y="14971"/>
                    </a:cubicBezTo>
                    <a:cubicBezTo>
                      <a:pt x="6000" y="14971"/>
                      <a:pt x="5991" y="14974"/>
                      <a:pt x="5982" y="14981"/>
                    </a:cubicBezTo>
                    <a:cubicBezTo>
                      <a:pt x="5528" y="15325"/>
                      <a:pt x="5091" y="15723"/>
                      <a:pt x="4730" y="16170"/>
                    </a:cubicBezTo>
                    <a:cubicBezTo>
                      <a:pt x="4744" y="15991"/>
                      <a:pt x="4758" y="15813"/>
                      <a:pt x="4771" y="15634"/>
                    </a:cubicBezTo>
                    <a:cubicBezTo>
                      <a:pt x="5050" y="15330"/>
                      <a:pt x="5345" y="15044"/>
                      <a:pt x="5635" y="14750"/>
                    </a:cubicBezTo>
                    <a:cubicBezTo>
                      <a:pt x="5680" y="14704"/>
                      <a:pt x="5639" y="14647"/>
                      <a:pt x="5590" y="14647"/>
                    </a:cubicBezTo>
                    <a:cubicBezTo>
                      <a:pt x="5577" y="14647"/>
                      <a:pt x="5562" y="14651"/>
                      <a:pt x="5549" y="14662"/>
                    </a:cubicBezTo>
                    <a:cubicBezTo>
                      <a:pt x="5272" y="14877"/>
                      <a:pt x="5020" y="15140"/>
                      <a:pt x="4789" y="15411"/>
                    </a:cubicBezTo>
                    <a:lnTo>
                      <a:pt x="4789" y="15411"/>
                    </a:lnTo>
                    <a:cubicBezTo>
                      <a:pt x="4803" y="15228"/>
                      <a:pt x="4817" y="15044"/>
                      <a:pt x="4832" y="14863"/>
                    </a:cubicBezTo>
                    <a:cubicBezTo>
                      <a:pt x="5334" y="14684"/>
                      <a:pt x="5791" y="14332"/>
                      <a:pt x="6129" y="13886"/>
                    </a:cubicBezTo>
                    <a:close/>
                    <a:moveTo>
                      <a:pt x="7954" y="0"/>
                    </a:moveTo>
                    <a:cubicBezTo>
                      <a:pt x="7733" y="0"/>
                      <a:pt x="7509" y="38"/>
                      <a:pt x="7291" y="117"/>
                    </a:cubicBezTo>
                    <a:cubicBezTo>
                      <a:pt x="6461" y="417"/>
                      <a:pt x="6451" y="1016"/>
                      <a:pt x="5939" y="1574"/>
                    </a:cubicBezTo>
                    <a:cubicBezTo>
                      <a:pt x="5911" y="1604"/>
                      <a:pt x="5885" y="1636"/>
                      <a:pt x="5864" y="1669"/>
                    </a:cubicBezTo>
                    <a:cubicBezTo>
                      <a:pt x="5831" y="1634"/>
                      <a:pt x="5761" y="1594"/>
                      <a:pt x="5619" y="1559"/>
                    </a:cubicBezTo>
                    <a:cubicBezTo>
                      <a:pt x="5240" y="1460"/>
                      <a:pt x="4981" y="1252"/>
                      <a:pt x="4559" y="1250"/>
                    </a:cubicBezTo>
                    <a:cubicBezTo>
                      <a:pt x="4557" y="1250"/>
                      <a:pt x="4554" y="1250"/>
                      <a:pt x="4552" y="1250"/>
                    </a:cubicBezTo>
                    <a:cubicBezTo>
                      <a:pt x="3122" y="1250"/>
                      <a:pt x="2451" y="2706"/>
                      <a:pt x="2951" y="3880"/>
                    </a:cubicBezTo>
                    <a:cubicBezTo>
                      <a:pt x="2817" y="3852"/>
                      <a:pt x="2682" y="3838"/>
                      <a:pt x="2549" y="3838"/>
                    </a:cubicBezTo>
                    <a:cubicBezTo>
                      <a:pt x="1795" y="3838"/>
                      <a:pt x="1080" y="4275"/>
                      <a:pt x="640" y="4973"/>
                    </a:cubicBezTo>
                    <a:cubicBezTo>
                      <a:pt x="315" y="5496"/>
                      <a:pt x="189" y="6118"/>
                      <a:pt x="286" y="6726"/>
                    </a:cubicBezTo>
                    <a:cubicBezTo>
                      <a:pt x="347" y="7095"/>
                      <a:pt x="498" y="7431"/>
                      <a:pt x="705" y="7738"/>
                    </a:cubicBezTo>
                    <a:cubicBezTo>
                      <a:pt x="771" y="7833"/>
                      <a:pt x="1158" y="8276"/>
                      <a:pt x="1178" y="8276"/>
                    </a:cubicBezTo>
                    <a:cubicBezTo>
                      <a:pt x="1178" y="8276"/>
                      <a:pt x="1179" y="8276"/>
                      <a:pt x="1179" y="8276"/>
                    </a:cubicBezTo>
                    <a:lnTo>
                      <a:pt x="1179" y="8276"/>
                    </a:lnTo>
                    <a:cubicBezTo>
                      <a:pt x="1178" y="8307"/>
                      <a:pt x="488" y="8845"/>
                      <a:pt x="382" y="9010"/>
                    </a:cubicBezTo>
                    <a:cubicBezTo>
                      <a:pt x="112" y="9428"/>
                      <a:pt x="1" y="9975"/>
                      <a:pt x="95" y="10461"/>
                    </a:cubicBezTo>
                    <a:cubicBezTo>
                      <a:pt x="324" y="11645"/>
                      <a:pt x="1494" y="12177"/>
                      <a:pt x="2589" y="12209"/>
                    </a:cubicBezTo>
                    <a:cubicBezTo>
                      <a:pt x="2068" y="12982"/>
                      <a:pt x="2167" y="14005"/>
                      <a:pt x="2992" y="14603"/>
                    </a:cubicBezTo>
                    <a:cubicBezTo>
                      <a:pt x="3360" y="14869"/>
                      <a:pt x="3750" y="14984"/>
                      <a:pt x="4135" y="14984"/>
                    </a:cubicBezTo>
                    <a:cubicBezTo>
                      <a:pt x="4281" y="14984"/>
                      <a:pt x="4426" y="14967"/>
                      <a:pt x="4569" y="14936"/>
                    </a:cubicBezTo>
                    <a:lnTo>
                      <a:pt x="4569" y="14936"/>
                    </a:lnTo>
                    <a:cubicBezTo>
                      <a:pt x="4118" y="18978"/>
                      <a:pt x="3848" y="23060"/>
                      <a:pt x="4675" y="27073"/>
                    </a:cubicBezTo>
                    <a:cubicBezTo>
                      <a:pt x="4691" y="27152"/>
                      <a:pt x="4766" y="27195"/>
                      <a:pt x="4840" y="27195"/>
                    </a:cubicBezTo>
                    <a:cubicBezTo>
                      <a:pt x="4884" y="27195"/>
                      <a:pt x="4928" y="27180"/>
                      <a:pt x="4959" y="27148"/>
                    </a:cubicBezTo>
                    <a:cubicBezTo>
                      <a:pt x="5707" y="26388"/>
                      <a:pt x="6443" y="25619"/>
                      <a:pt x="7159" y="24829"/>
                    </a:cubicBezTo>
                    <a:cubicBezTo>
                      <a:pt x="7508" y="24445"/>
                      <a:pt x="7831" y="23981"/>
                      <a:pt x="8218" y="23633"/>
                    </a:cubicBezTo>
                    <a:cubicBezTo>
                      <a:pt x="8516" y="23367"/>
                      <a:pt x="8650" y="23218"/>
                      <a:pt x="8766" y="23218"/>
                    </a:cubicBezTo>
                    <a:cubicBezTo>
                      <a:pt x="8884" y="23218"/>
                      <a:pt x="8984" y="23371"/>
                      <a:pt x="9218" y="23708"/>
                    </a:cubicBezTo>
                    <a:cubicBezTo>
                      <a:pt x="10112" y="24993"/>
                      <a:pt x="11253" y="26034"/>
                      <a:pt x="12570" y="26870"/>
                    </a:cubicBezTo>
                    <a:cubicBezTo>
                      <a:pt x="12595" y="26887"/>
                      <a:pt x="12624" y="26894"/>
                      <a:pt x="12652" y="26894"/>
                    </a:cubicBezTo>
                    <a:cubicBezTo>
                      <a:pt x="12742" y="26894"/>
                      <a:pt x="12830" y="26821"/>
                      <a:pt x="12826" y="26724"/>
                    </a:cubicBezTo>
                    <a:cubicBezTo>
                      <a:pt x="12670" y="22854"/>
                      <a:pt x="12429" y="18989"/>
                      <a:pt x="12104" y="15129"/>
                    </a:cubicBezTo>
                    <a:cubicBezTo>
                      <a:pt x="12103" y="15116"/>
                      <a:pt x="12099" y="15103"/>
                      <a:pt x="12095" y="15092"/>
                    </a:cubicBezTo>
                    <a:cubicBezTo>
                      <a:pt x="12648" y="14472"/>
                      <a:pt x="12640" y="13537"/>
                      <a:pt x="12324" y="12746"/>
                    </a:cubicBezTo>
                    <a:lnTo>
                      <a:pt x="12324" y="12746"/>
                    </a:lnTo>
                    <a:cubicBezTo>
                      <a:pt x="12523" y="12822"/>
                      <a:pt x="12724" y="12856"/>
                      <a:pt x="12922" y="12856"/>
                    </a:cubicBezTo>
                    <a:cubicBezTo>
                      <a:pt x="14525" y="12856"/>
                      <a:pt x="15955" y="10599"/>
                      <a:pt x="14822" y="9629"/>
                    </a:cubicBezTo>
                    <a:cubicBezTo>
                      <a:pt x="15462" y="9498"/>
                      <a:pt x="15956" y="8923"/>
                      <a:pt x="15921" y="8161"/>
                    </a:cubicBezTo>
                    <a:cubicBezTo>
                      <a:pt x="15875" y="7122"/>
                      <a:pt x="15034" y="6556"/>
                      <a:pt x="14109" y="6435"/>
                    </a:cubicBezTo>
                    <a:cubicBezTo>
                      <a:pt x="14686" y="5850"/>
                      <a:pt x="15030" y="5031"/>
                      <a:pt x="14659" y="4218"/>
                    </a:cubicBezTo>
                    <a:cubicBezTo>
                      <a:pt x="14384" y="3619"/>
                      <a:pt x="13828" y="3298"/>
                      <a:pt x="13239" y="3298"/>
                    </a:cubicBezTo>
                    <a:cubicBezTo>
                      <a:pt x="13108" y="3298"/>
                      <a:pt x="12975" y="3314"/>
                      <a:pt x="12844" y="3346"/>
                    </a:cubicBezTo>
                    <a:cubicBezTo>
                      <a:pt x="13090" y="2296"/>
                      <a:pt x="12301" y="1349"/>
                      <a:pt x="11209" y="1349"/>
                    </a:cubicBezTo>
                    <a:cubicBezTo>
                      <a:pt x="11101" y="1349"/>
                      <a:pt x="10990" y="1358"/>
                      <a:pt x="10877" y="1378"/>
                    </a:cubicBezTo>
                    <a:cubicBezTo>
                      <a:pt x="10547" y="1434"/>
                      <a:pt x="10391" y="1570"/>
                      <a:pt x="10223" y="1570"/>
                    </a:cubicBezTo>
                    <a:cubicBezTo>
                      <a:pt x="10138" y="1570"/>
                      <a:pt x="10050" y="1535"/>
                      <a:pt x="9935" y="1437"/>
                    </a:cubicBezTo>
                    <a:cubicBezTo>
                      <a:pt x="9721" y="1250"/>
                      <a:pt x="9616" y="804"/>
                      <a:pt x="9377" y="579"/>
                    </a:cubicBezTo>
                    <a:cubicBezTo>
                      <a:pt x="8983" y="208"/>
                      <a:pt x="8475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690;p40">
            <a:extLst>
              <a:ext uri="{FF2B5EF4-FFF2-40B4-BE49-F238E27FC236}">
                <a16:creationId xmlns:a16="http://schemas.microsoft.com/office/drawing/2014/main" id="{A3B00EB6-DB56-C840-4A4B-04424DF57268}"/>
              </a:ext>
            </a:extLst>
          </p:cNvPr>
          <p:cNvGrpSpPr/>
          <p:nvPr/>
        </p:nvGrpSpPr>
        <p:grpSpPr>
          <a:xfrm rot="20870516">
            <a:off x="8143323" y="3394967"/>
            <a:ext cx="780908" cy="887643"/>
            <a:chOff x="7778467" y="3227067"/>
            <a:chExt cx="780908" cy="887643"/>
          </a:xfrm>
        </p:grpSpPr>
        <p:grpSp>
          <p:nvGrpSpPr>
            <p:cNvPr id="6" name="Google Shape;691;p40">
              <a:extLst>
                <a:ext uri="{FF2B5EF4-FFF2-40B4-BE49-F238E27FC236}">
                  <a16:creationId xmlns:a16="http://schemas.microsoft.com/office/drawing/2014/main" id="{11EE426E-FE6D-9598-FF73-31DAD57FF2DD}"/>
                </a:ext>
              </a:extLst>
            </p:cNvPr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14" name="Google Shape;692;p40">
                <a:extLst>
                  <a:ext uri="{FF2B5EF4-FFF2-40B4-BE49-F238E27FC236}">
                    <a16:creationId xmlns:a16="http://schemas.microsoft.com/office/drawing/2014/main" id="{EACCB6F1-C4CA-64D7-AFC8-FBAE5BF80CE0}"/>
                  </a:ext>
                </a:extLst>
              </p:cNvPr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16" name="Google Shape;693;p40">
                  <a:extLst>
                    <a:ext uri="{FF2B5EF4-FFF2-40B4-BE49-F238E27FC236}">
                      <a16:creationId xmlns:a16="http://schemas.microsoft.com/office/drawing/2014/main" id="{DDBAD062-A2AF-83D4-A386-023C4C8CB21C}"/>
                    </a:ext>
                  </a:extLst>
                </p:cNvPr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694;p40">
                  <a:extLst>
                    <a:ext uri="{FF2B5EF4-FFF2-40B4-BE49-F238E27FC236}">
                      <a16:creationId xmlns:a16="http://schemas.microsoft.com/office/drawing/2014/main" id="{A25EA2CE-5768-762F-B9A7-6E3D2FED0AFB}"/>
                    </a:ext>
                  </a:extLst>
                </p:cNvPr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Google Shape;695;p40">
                <a:extLst>
                  <a:ext uri="{FF2B5EF4-FFF2-40B4-BE49-F238E27FC236}">
                    <a16:creationId xmlns:a16="http://schemas.microsoft.com/office/drawing/2014/main" id="{076BB866-1426-3394-D84C-C9CC833D4D34}"/>
                  </a:ext>
                </a:extLst>
              </p:cNvPr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696;p40">
              <a:extLst>
                <a:ext uri="{FF2B5EF4-FFF2-40B4-BE49-F238E27FC236}">
                  <a16:creationId xmlns:a16="http://schemas.microsoft.com/office/drawing/2014/main" id="{E60DDDE9-0B87-E07A-1581-14F782E63928}"/>
                </a:ext>
              </a:extLst>
            </p:cNvPr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8" name="Google Shape;697;p40">
                <a:extLst>
                  <a:ext uri="{FF2B5EF4-FFF2-40B4-BE49-F238E27FC236}">
                    <a16:creationId xmlns:a16="http://schemas.microsoft.com/office/drawing/2014/main" id="{B19C5DAD-2890-AB6C-755B-27E57FF44B05}"/>
                  </a:ext>
                </a:extLst>
              </p:cNvPr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698;p40">
                <a:extLst>
                  <a:ext uri="{FF2B5EF4-FFF2-40B4-BE49-F238E27FC236}">
                    <a16:creationId xmlns:a16="http://schemas.microsoft.com/office/drawing/2014/main" id="{F8047C6E-97E9-8730-5AC0-945F320A8E83}"/>
                  </a:ext>
                </a:extLst>
              </p:cNvPr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699;p40">
                <a:extLst>
                  <a:ext uri="{FF2B5EF4-FFF2-40B4-BE49-F238E27FC236}">
                    <a16:creationId xmlns:a16="http://schemas.microsoft.com/office/drawing/2014/main" id="{9CC7CD80-4C60-5A16-FFEC-23329C426AFB}"/>
                  </a:ext>
                </a:extLst>
              </p:cNvPr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00;p40">
                <a:extLst>
                  <a:ext uri="{FF2B5EF4-FFF2-40B4-BE49-F238E27FC236}">
                    <a16:creationId xmlns:a16="http://schemas.microsoft.com/office/drawing/2014/main" id="{82E7D8BB-2715-D137-8343-5C62C73F64D8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01;p40">
                <a:extLst>
                  <a:ext uri="{FF2B5EF4-FFF2-40B4-BE49-F238E27FC236}">
                    <a16:creationId xmlns:a16="http://schemas.microsoft.com/office/drawing/2014/main" id="{6446FE6D-3AE2-7788-17BE-44346751FD7B}"/>
                  </a:ext>
                </a:extLst>
              </p:cNvPr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02;p40">
                <a:extLst>
                  <a:ext uri="{FF2B5EF4-FFF2-40B4-BE49-F238E27FC236}">
                    <a16:creationId xmlns:a16="http://schemas.microsoft.com/office/drawing/2014/main" id="{F99750DF-46EA-EF3A-C1BB-109054274B1A}"/>
                  </a:ext>
                </a:extLst>
              </p:cNvPr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743;p42">
            <a:extLst>
              <a:ext uri="{FF2B5EF4-FFF2-40B4-BE49-F238E27FC236}">
                <a16:creationId xmlns:a16="http://schemas.microsoft.com/office/drawing/2014/main" id="{428704CA-C63D-B75F-2AE8-2153DB5ECF43}"/>
              </a:ext>
            </a:extLst>
          </p:cNvPr>
          <p:cNvGrpSpPr/>
          <p:nvPr/>
        </p:nvGrpSpPr>
        <p:grpSpPr>
          <a:xfrm rot="10800000">
            <a:off x="1989052" y="4126125"/>
            <a:ext cx="1153032" cy="1153134"/>
            <a:chOff x="7142971" y="1369591"/>
            <a:chExt cx="1500953" cy="1501085"/>
          </a:xfrm>
        </p:grpSpPr>
        <p:sp>
          <p:nvSpPr>
            <p:cNvPr id="19" name="Google Shape;744;p42">
              <a:extLst>
                <a:ext uri="{FF2B5EF4-FFF2-40B4-BE49-F238E27FC236}">
                  <a16:creationId xmlns:a16="http://schemas.microsoft.com/office/drawing/2014/main" id="{6F48C926-B4EE-FB77-DE9D-87E40275C804}"/>
                </a:ext>
              </a:extLst>
            </p:cNvPr>
            <p:cNvSpPr/>
            <p:nvPr/>
          </p:nvSpPr>
          <p:spPr>
            <a:xfrm rot="-1727443">
              <a:off x="7433034" y="1701991"/>
              <a:ext cx="1050224" cy="8572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45;p42">
              <a:extLst>
                <a:ext uri="{FF2B5EF4-FFF2-40B4-BE49-F238E27FC236}">
                  <a16:creationId xmlns:a16="http://schemas.microsoft.com/office/drawing/2014/main" id="{FEDA5C59-5675-F797-F5B3-638C040A1ED3}"/>
                </a:ext>
              </a:extLst>
            </p:cNvPr>
            <p:cNvGrpSpPr/>
            <p:nvPr/>
          </p:nvGrpSpPr>
          <p:grpSpPr>
            <a:xfrm rot="-8099849">
              <a:off x="7422586" y="1529615"/>
              <a:ext cx="941724" cy="1181037"/>
              <a:chOff x="6671100" y="3786900"/>
              <a:chExt cx="586825" cy="735950"/>
            </a:xfrm>
          </p:grpSpPr>
          <p:sp>
            <p:nvSpPr>
              <p:cNvPr id="21" name="Google Shape;746;p42">
                <a:extLst>
                  <a:ext uri="{FF2B5EF4-FFF2-40B4-BE49-F238E27FC236}">
                    <a16:creationId xmlns:a16="http://schemas.microsoft.com/office/drawing/2014/main" id="{BAB1E891-EF57-5B1E-9FE9-D326884476D9}"/>
                  </a:ext>
                </a:extLst>
              </p:cNvPr>
              <p:cNvSpPr/>
              <p:nvPr/>
            </p:nvSpPr>
            <p:spPr>
              <a:xfrm>
                <a:off x="6671100" y="3786900"/>
                <a:ext cx="586825" cy="735950"/>
              </a:xfrm>
              <a:custGeom>
                <a:avLst/>
                <a:gdLst/>
                <a:ahLst/>
                <a:cxnLst/>
                <a:rect l="l" t="t" r="r" b="b"/>
                <a:pathLst>
                  <a:path w="23473" h="29438" extrusionOk="0">
                    <a:moveTo>
                      <a:pt x="8387" y="307"/>
                    </a:moveTo>
                    <a:cubicBezTo>
                      <a:pt x="8261" y="835"/>
                      <a:pt x="8125" y="1359"/>
                      <a:pt x="7987" y="1883"/>
                    </a:cubicBezTo>
                    <a:cubicBezTo>
                      <a:pt x="7974" y="1875"/>
                      <a:pt x="7960" y="1869"/>
                      <a:pt x="7947" y="1866"/>
                    </a:cubicBezTo>
                    <a:cubicBezTo>
                      <a:pt x="7798" y="1834"/>
                      <a:pt x="7648" y="1818"/>
                      <a:pt x="7499" y="1818"/>
                    </a:cubicBezTo>
                    <a:cubicBezTo>
                      <a:pt x="6977" y="1818"/>
                      <a:pt x="6473" y="2012"/>
                      <a:pt x="6095" y="2368"/>
                    </a:cubicBezTo>
                    <a:cubicBezTo>
                      <a:pt x="6250" y="1730"/>
                      <a:pt x="6463" y="1102"/>
                      <a:pt x="6862" y="725"/>
                    </a:cubicBezTo>
                    <a:lnTo>
                      <a:pt x="6862" y="726"/>
                    </a:lnTo>
                    <a:cubicBezTo>
                      <a:pt x="7316" y="465"/>
                      <a:pt x="7834" y="337"/>
                      <a:pt x="8387" y="307"/>
                    </a:cubicBezTo>
                    <a:close/>
                    <a:moveTo>
                      <a:pt x="7487" y="2035"/>
                    </a:moveTo>
                    <a:cubicBezTo>
                      <a:pt x="7620" y="2035"/>
                      <a:pt x="7754" y="2048"/>
                      <a:pt x="7890" y="2075"/>
                    </a:cubicBezTo>
                    <a:cubicBezTo>
                      <a:pt x="7897" y="2075"/>
                      <a:pt x="7904" y="2076"/>
                      <a:pt x="7912" y="2076"/>
                    </a:cubicBezTo>
                    <a:cubicBezTo>
                      <a:pt x="7919" y="2076"/>
                      <a:pt x="7927" y="2075"/>
                      <a:pt x="7934" y="2075"/>
                    </a:cubicBezTo>
                    <a:lnTo>
                      <a:pt x="7934" y="2075"/>
                    </a:lnTo>
                    <a:cubicBezTo>
                      <a:pt x="7608" y="3286"/>
                      <a:pt x="7252" y="4492"/>
                      <a:pt x="6890" y="5697"/>
                    </a:cubicBezTo>
                    <a:cubicBezTo>
                      <a:pt x="6871" y="5681"/>
                      <a:pt x="6847" y="5672"/>
                      <a:pt x="6823" y="5670"/>
                    </a:cubicBezTo>
                    <a:cubicBezTo>
                      <a:pt x="6787" y="5669"/>
                      <a:pt x="6751" y="5668"/>
                      <a:pt x="6714" y="5668"/>
                    </a:cubicBezTo>
                    <a:cubicBezTo>
                      <a:pt x="6198" y="5668"/>
                      <a:pt x="5669" y="5795"/>
                      <a:pt x="5214" y="6046"/>
                    </a:cubicBezTo>
                    <a:lnTo>
                      <a:pt x="5802" y="3729"/>
                    </a:lnTo>
                    <a:cubicBezTo>
                      <a:pt x="5881" y="3413"/>
                      <a:pt x="5950" y="3026"/>
                      <a:pt x="6036" y="2631"/>
                    </a:cubicBezTo>
                    <a:cubicBezTo>
                      <a:pt x="6436" y="2253"/>
                      <a:pt x="6943" y="2035"/>
                      <a:pt x="7487" y="2035"/>
                    </a:cubicBezTo>
                    <a:close/>
                    <a:moveTo>
                      <a:pt x="6833" y="5885"/>
                    </a:moveTo>
                    <a:cubicBezTo>
                      <a:pt x="6304" y="7642"/>
                      <a:pt x="5762" y="9395"/>
                      <a:pt x="5277" y="11158"/>
                    </a:cubicBezTo>
                    <a:cubicBezTo>
                      <a:pt x="4281" y="14780"/>
                      <a:pt x="3290" y="18414"/>
                      <a:pt x="2420" y="22070"/>
                    </a:cubicBezTo>
                    <a:cubicBezTo>
                      <a:pt x="1779" y="22152"/>
                      <a:pt x="1226" y="22397"/>
                      <a:pt x="915" y="22939"/>
                    </a:cubicBezTo>
                    <a:cubicBezTo>
                      <a:pt x="982" y="22700"/>
                      <a:pt x="1044" y="22456"/>
                      <a:pt x="1111" y="22215"/>
                    </a:cubicBezTo>
                    <a:cubicBezTo>
                      <a:pt x="1419" y="21916"/>
                      <a:pt x="1728" y="21618"/>
                      <a:pt x="2028" y="21310"/>
                    </a:cubicBezTo>
                    <a:cubicBezTo>
                      <a:pt x="2060" y="21277"/>
                      <a:pt x="2028" y="21231"/>
                      <a:pt x="1992" y="21231"/>
                    </a:cubicBezTo>
                    <a:cubicBezTo>
                      <a:pt x="1982" y="21231"/>
                      <a:pt x="1971" y="21235"/>
                      <a:pt x="1961" y="21245"/>
                    </a:cubicBezTo>
                    <a:cubicBezTo>
                      <a:pt x="1687" y="21511"/>
                      <a:pt x="1420" y="21785"/>
                      <a:pt x="1153" y="22058"/>
                    </a:cubicBezTo>
                    <a:cubicBezTo>
                      <a:pt x="1258" y="21672"/>
                      <a:pt x="1357" y="21283"/>
                      <a:pt x="1460" y="20896"/>
                    </a:cubicBezTo>
                    <a:cubicBezTo>
                      <a:pt x="1725" y="20558"/>
                      <a:pt x="2016" y="20241"/>
                      <a:pt x="2330" y="19947"/>
                    </a:cubicBezTo>
                    <a:cubicBezTo>
                      <a:pt x="2369" y="19911"/>
                      <a:pt x="2333" y="19859"/>
                      <a:pt x="2292" y="19859"/>
                    </a:cubicBezTo>
                    <a:cubicBezTo>
                      <a:pt x="2280" y="19859"/>
                      <a:pt x="2268" y="19863"/>
                      <a:pt x="2257" y="19873"/>
                    </a:cubicBezTo>
                    <a:cubicBezTo>
                      <a:pt x="1986" y="20100"/>
                      <a:pt x="1741" y="20359"/>
                      <a:pt x="1527" y="20641"/>
                    </a:cubicBezTo>
                    <a:cubicBezTo>
                      <a:pt x="1634" y="20231"/>
                      <a:pt x="1739" y="19822"/>
                      <a:pt x="1844" y="19412"/>
                    </a:cubicBezTo>
                    <a:cubicBezTo>
                      <a:pt x="2174" y="19044"/>
                      <a:pt x="2526" y="18696"/>
                      <a:pt x="2899" y="18373"/>
                    </a:cubicBezTo>
                    <a:cubicBezTo>
                      <a:pt x="2931" y="18345"/>
                      <a:pt x="2902" y="18295"/>
                      <a:pt x="2868" y="18295"/>
                    </a:cubicBezTo>
                    <a:cubicBezTo>
                      <a:pt x="2861" y="18295"/>
                      <a:pt x="2854" y="18297"/>
                      <a:pt x="2847" y="18303"/>
                    </a:cubicBezTo>
                    <a:cubicBezTo>
                      <a:pt x="2501" y="18567"/>
                      <a:pt x="2184" y="18867"/>
                      <a:pt x="1900" y="19197"/>
                    </a:cubicBezTo>
                    <a:cubicBezTo>
                      <a:pt x="2010" y="18770"/>
                      <a:pt x="2115" y="18341"/>
                      <a:pt x="2222" y="17912"/>
                    </a:cubicBezTo>
                    <a:cubicBezTo>
                      <a:pt x="2547" y="17560"/>
                      <a:pt x="2872" y="17214"/>
                      <a:pt x="3234" y="16895"/>
                    </a:cubicBezTo>
                    <a:cubicBezTo>
                      <a:pt x="3273" y="16863"/>
                      <a:pt x="3237" y="16814"/>
                      <a:pt x="3196" y="16814"/>
                    </a:cubicBezTo>
                    <a:cubicBezTo>
                      <a:pt x="3186" y="16814"/>
                      <a:pt x="3174" y="16817"/>
                      <a:pt x="3164" y="16825"/>
                    </a:cubicBezTo>
                    <a:cubicBezTo>
                      <a:pt x="2844" y="17083"/>
                      <a:pt x="2547" y="17370"/>
                      <a:pt x="2281" y="17683"/>
                    </a:cubicBezTo>
                    <a:cubicBezTo>
                      <a:pt x="2383" y="17273"/>
                      <a:pt x="2485" y="16863"/>
                      <a:pt x="2587" y="16454"/>
                    </a:cubicBezTo>
                    <a:cubicBezTo>
                      <a:pt x="2949" y="16127"/>
                      <a:pt x="3304" y="15796"/>
                      <a:pt x="3656" y="15458"/>
                    </a:cubicBezTo>
                    <a:cubicBezTo>
                      <a:pt x="3687" y="15428"/>
                      <a:pt x="3659" y="15387"/>
                      <a:pt x="3626" y="15387"/>
                    </a:cubicBezTo>
                    <a:cubicBezTo>
                      <a:pt x="3616" y="15387"/>
                      <a:pt x="3606" y="15391"/>
                      <a:pt x="3598" y="15399"/>
                    </a:cubicBezTo>
                    <a:cubicBezTo>
                      <a:pt x="3268" y="15697"/>
                      <a:pt x="2944" y="16001"/>
                      <a:pt x="2624" y="16309"/>
                    </a:cubicBezTo>
                    <a:cubicBezTo>
                      <a:pt x="2723" y="15914"/>
                      <a:pt x="2820" y="15520"/>
                      <a:pt x="2920" y="15126"/>
                    </a:cubicBezTo>
                    <a:cubicBezTo>
                      <a:pt x="3280" y="14764"/>
                      <a:pt x="3641" y="14401"/>
                      <a:pt x="3991" y="14030"/>
                    </a:cubicBezTo>
                    <a:cubicBezTo>
                      <a:pt x="4018" y="14002"/>
                      <a:pt x="3993" y="13963"/>
                      <a:pt x="3963" y="13963"/>
                    </a:cubicBezTo>
                    <a:cubicBezTo>
                      <a:pt x="3954" y="13963"/>
                      <a:pt x="3945" y="13967"/>
                      <a:pt x="3937" y="13976"/>
                    </a:cubicBezTo>
                    <a:cubicBezTo>
                      <a:pt x="3604" y="14305"/>
                      <a:pt x="3279" y="14643"/>
                      <a:pt x="2955" y="14983"/>
                    </a:cubicBezTo>
                    <a:cubicBezTo>
                      <a:pt x="3038" y="14654"/>
                      <a:pt x="3119" y="14326"/>
                      <a:pt x="3202" y="13999"/>
                    </a:cubicBezTo>
                    <a:cubicBezTo>
                      <a:pt x="3206" y="14019"/>
                      <a:pt x="3223" y="14031"/>
                      <a:pt x="3241" y="14031"/>
                    </a:cubicBezTo>
                    <a:cubicBezTo>
                      <a:pt x="3253" y="14031"/>
                      <a:pt x="3266" y="14025"/>
                      <a:pt x="3274" y="14014"/>
                    </a:cubicBezTo>
                    <a:cubicBezTo>
                      <a:pt x="3615" y="13526"/>
                      <a:pt x="4013" y="13081"/>
                      <a:pt x="4463" y="12691"/>
                    </a:cubicBezTo>
                    <a:cubicBezTo>
                      <a:pt x="4494" y="12663"/>
                      <a:pt x="4466" y="12623"/>
                      <a:pt x="4433" y="12623"/>
                    </a:cubicBezTo>
                    <a:cubicBezTo>
                      <a:pt x="4424" y="12623"/>
                      <a:pt x="4414" y="12626"/>
                      <a:pt x="4406" y="12634"/>
                    </a:cubicBezTo>
                    <a:cubicBezTo>
                      <a:pt x="3942" y="13016"/>
                      <a:pt x="3539" y="13467"/>
                      <a:pt x="3209" y="13971"/>
                    </a:cubicBezTo>
                    <a:cubicBezTo>
                      <a:pt x="3328" y="13489"/>
                      <a:pt x="3449" y="13010"/>
                      <a:pt x="3570" y="12530"/>
                    </a:cubicBezTo>
                    <a:cubicBezTo>
                      <a:pt x="3574" y="12527"/>
                      <a:pt x="3578" y="12527"/>
                      <a:pt x="3580" y="12522"/>
                    </a:cubicBezTo>
                    <a:cubicBezTo>
                      <a:pt x="3897" y="12022"/>
                      <a:pt x="4276" y="11591"/>
                      <a:pt x="4747" y="11231"/>
                    </a:cubicBezTo>
                    <a:cubicBezTo>
                      <a:pt x="4788" y="11199"/>
                      <a:pt x="4764" y="11136"/>
                      <a:pt x="4724" y="11136"/>
                    </a:cubicBezTo>
                    <a:cubicBezTo>
                      <a:pt x="4716" y="11136"/>
                      <a:pt x="4707" y="11139"/>
                      <a:pt x="4697" y="11145"/>
                    </a:cubicBezTo>
                    <a:cubicBezTo>
                      <a:pt x="4262" y="11440"/>
                      <a:pt x="3899" y="11829"/>
                      <a:pt x="3633" y="12281"/>
                    </a:cubicBezTo>
                    <a:cubicBezTo>
                      <a:pt x="3653" y="12198"/>
                      <a:pt x="3672" y="12117"/>
                      <a:pt x="3695" y="12034"/>
                    </a:cubicBezTo>
                    <a:cubicBezTo>
                      <a:pt x="3802" y="11612"/>
                      <a:pt x="3908" y="11190"/>
                      <a:pt x="4017" y="10767"/>
                    </a:cubicBezTo>
                    <a:cubicBezTo>
                      <a:pt x="4409" y="10464"/>
                      <a:pt x="4767" y="10119"/>
                      <a:pt x="5085" y="9738"/>
                    </a:cubicBezTo>
                    <a:cubicBezTo>
                      <a:pt x="5113" y="9703"/>
                      <a:pt x="5083" y="9657"/>
                      <a:pt x="5050" y="9657"/>
                    </a:cubicBezTo>
                    <a:cubicBezTo>
                      <a:pt x="5039" y="9657"/>
                      <a:pt x="5029" y="9662"/>
                      <a:pt x="5019" y="9672"/>
                    </a:cubicBezTo>
                    <a:cubicBezTo>
                      <a:pt x="4718" y="10002"/>
                      <a:pt x="4396" y="10313"/>
                      <a:pt x="4058" y="10603"/>
                    </a:cubicBezTo>
                    <a:cubicBezTo>
                      <a:pt x="4162" y="10193"/>
                      <a:pt x="4265" y="9784"/>
                      <a:pt x="4369" y="9376"/>
                    </a:cubicBezTo>
                    <a:cubicBezTo>
                      <a:pt x="4755" y="9008"/>
                      <a:pt x="5139" y="8639"/>
                      <a:pt x="5521" y="8270"/>
                    </a:cubicBezTo>
                    <a:cubicBezTo>
                      <a:pt x="5555" y="8237"/>
                      <a:pt x="5523" y="8192"/>
                      <a:pt x="5487" y="8192"/>
                    </a:cubicBezTo>
                    <a:cubicBezTo>
                      <a:pt x="5476" y="8192"/>
                      <a:pt x="5466" y="8196"/>
                      <a:pt x="5456" y="8204"/>
                    </a:cubicBezTo>
                    <a:cubicBezTo>
                      <a:pt x="5100" y="8523"/>
                      <a:pt x="4756" y="8853"/>
                      <a:pt x="4417" y="9188"/>
                    </a:cubicBezTo>
                    <a:cubicBezTo>
                      <a:pt x="4525" y="8762"/>
                      <a:pt x="4632" y="8335"/>
                      <a:pt x="4740" y="7910"/>
                    </a:cubicBezTo>
                    <a:cubicBezTo>
                      <a:pt x="4920" y="7745"/>
                      <a:pt x="5175" y="7564"/>
                      <a:pt x="5241" y="7506"/>
                    </a:cubicBezTo>
                    <a:cubicBezTo>
                      <a:pt x="5478" y="7301"/>
                      <a:pt x="5711" y="7092"/>
                      <a:pt x="5940" y="6877"/>
                    </a:cubicBezTo>
                    <a:cubicBezTo>
                      <a:pt x="5972" y="6847"/>
                      <a:pt x="5942" y="6805"/>
                      <a:pt x="5908" y="6805"/>
                    </a:cubicBezTo>
                    <a:cubicBezTo>
                      <a:pt x="5898" y="6805"/>
                      <a:pt x="5888" y="6808"/>
                      <a:pt x="5878" y="6816"/>
                    </a:cubicBezTo>
                    <a:cubicBezTo>
                      <a:pt x="5540" y="7093"/>
                      <a:pt x="5214" y="7382"/>
                      <a:pt x="4892" y="7675"/>
                    </a:cubicBezTo>
                    <a:cubicBezTo>
                      <a:pt x="4863" y="7701"/>
                      <a:pt x="4822" y="7731"/>
                      <a:pt x="4779" y="7764"/>
                    </a:cubicBezTo>
                    <a:cubicBezTo>
                      <a:pt x="4863" y="7427"/>
                      <a:pt x="4949" y="7090"/>
                      <a:pt x="5034" y="6754"/>
                    </a:cubicBezTo>
                    <a:cubicBezTo>
                      <a:pt x="5137" y="6677"/>
                      <a:pt x="5245" y="6609"/>
                      <a:pt x="5357" y="6548"/>
                    </a:cubicBezTo>
                    <a:cubicBezTo>
                      <a:pt x="5393" y="6529"/>
                      <a:pt x="5370" y="6482"/>
                      <a:pt x="5338" y="6482"/>
                    </a:cubicBezTo>
                    <a:cubicBezTo>
                      <a:pt x="5333" y="6482"/>
                      <a:pt x="5327" y="6484"/>
                      <a:pt x="5322" y="6486"/>
                    </a:cubicBezTo>
                    <a:cubicBezTo>
                      <a:pt x="5233" y="6529"/>
                      <a:pt x="5147" y="6577"/>
                      <a:pt x="5065" y="6633"/>
                    </a:cubicBezTo>
                    <a:cubicBezTo>
                      <a:pt x="5077" y="6588"/>
                      <a:pt x="5088" y="6542"/>
                      <a:pt x="5099" y="6497"/>
                    </a:cubicBezTo>
                    <a:lnTo>
                      <a:pt x="5156" y="6274"/>
                    </a:lnTo>
                    <a:cubicBezTo>
                      <a:pt x="5693" y="6030"/>
                      <a:pt x="6215" y="5893"/>
                      <a:pt x="6823" y="5887"/>
                    </a:cubicBezTo>
                    <a:cubicBezTo>
                      <a:pt x="6827" y="5887"/>
                      <a:pt x="6830" y="5885"/>
                      <a:pt x="6833" y="5885"/>
                    </a:cubicBezTo>
                    <a:close/>
                    <a:moveTo>
                      <a:pt x="8670" y="300"/>
                    </a:moveTo>
                    <a:cubicBezTo>
                      <a:pt x="10621" y="300"/>
                      <a:pt x="12949" y="1355"/>
                      <a:pt x="14509" y="1855"/>
                    </a:cubicBezTo>
                    <a:cubicBezTo>
                      <a:pt x="16740" y="2569"/>
                      <a:pt x="18976" y="3240"/>
                      <a:pt x="21317" y="3468"/>
                    </a:cubicBezTo>
                    <a:cubicBezTo>
                      <a:pt x="19406" y="10447"/>
                      <a:pt x="17660" y="17613"/>
                      <a:pt x="16775" y="24804"/>
                    </a:cubicBezTo>
                    <a:cubicBezTo>
                      <a:pt x="13079" y="24015"/>
                      <a:pt x="9383" y="23228"/>
                      <a:pt x="5685" y="22443"/>
                    </a:cubicBezTo>
                    <a:cubicBezTo>
                      <a:pt x="4958" y="22290"/>
                      <a:pt x="3919" y="22039"/>
                      <a:pt x="2972" y="22039"/>
                    </a:cubicBezTo>
                    <a:cubicBezTo>
                      <a:pt x="2848" y="22039"/>
                      <a:pt x="2725" y="22043"/>
                      <a:pt x="2605" y="22053"/>
                    </a:cubicBezTo>
                    <a:cubicBezTo>
                      <a:pt x="3609" y="18453"/>
                      <a:pt x="4500" y="14822"/>
                      <a:pt x="5493" y="11217"/>
                    </a:cubicBezTo>
                    <a:cubicBezTo>
                      <a:pt x="6495" y="7586"/>
                      <a:pt x="7759" y="3997"/>
                      <a:pt x="8600" y="326"/>
                    </a:cubicBezTo>
                    <a:cubicBezTo>
                      <a:pt x="8602" y="317"/>
                      <a:pt x="8602" y="309"/>
                      <a:pt x="8600" y="301"/>
                    </a:cubicBezTo>
                    <a:cubicBezTo>
                      <a:pt x="8623" y="300"/>
                      <a:pt x="8646" y="300"/>
                      <a:pt x="8670" y="300"/>
                    </a:cubicBezTo>
                    <a:close/>
                    <a:moveTo>
                      <a:pt x="20948" y="5943"/>
                    </a:moveTo>
                    <a:cubicBezTo>
                      <a:pt x="21074" y="6979"/>
                      <a:pt x="21872" y="7820"/>
                      <a:pt x="22938" y="8018"/>
                    </a:cubicBezTo>
                    <a:cubicBezTo>
                      <a:pt x="21303" y="15067"/>
                      <a:pt x="19524" y="22101"/>
                      <a:pt x="18063" y="29188"/>
                    </a:cubicBezTo>
                    <a:cubicBezTo>
                      <a:pt x="17919" y="29174"/>
                      <a:pt x="17774" y="29158"/>
                      <a:pt x="17631" y="29142"/>
                    </a:cubicBezTo>
                    <a:cubicBezTo>
                      <a:pt x="17631" y="29128"/>
                      <a:pt x="17621" y="29115"/>
                      <a:pt x="17609" y="29112"/>
                    </a:cubicBezTo>
                    <a:cubicBezTo>
                      <a:pt x="14657" y="28570"/>
                      <a:pt x="11692" y="28167"/>
                      <a:pt x="8757" y="27532"/>
                    </a:cubicBezTo>
                    <a:cubicBezTo>
                      <a:pt x="6737" y="27096"/>
                      <a:pt x="1017" y="26579"/>
                      <a:pt x="807" y="23801"/>
                    </a:cubicBezTo>
                    <a:cubicBezTo>
                      <a:pt x="1046" y="22659"/>
                      <a:pt x="2078" y="22290"/>
                      <a:pt x="3364" y="22290"/>
                    </a:cubicBezTo>
                    <a:cubicBezTo>
                      <a:pt x="5390" y="22290"/>
                      <a:pt x="8049" y="23206"/>
                      <a:pt x="9243" y="23459"/>
                    </a:cubicBezTo>
                    <a:cubicBezTo>
                      <a:pt x="11751" y="23988"/>
                      <a:pt x="14262" y="24517"/>
                      <a:pt x="16770" y="25044"/>
                    </a:cubicBezTo>
                    <a:cubicBezTo>
                      <a:pt x="16780" y="25047"/>
                      <a:pt x="16789" y="25047"/>
                      <a:pt x="16798" y="25047"/>
                    </a:cubicBezTo>
                    <a:cubicBezTo>
                      <a:pt x="16886" y="25047"/>
                      <a:pt x="16934" y="24953"/>
                      <a:pt x="16911" y="24885"/>
                    </a:cubicBezTo>
                    <a:cubicBezTo>
                      <a:pt x="16923" y="24877"/>
                      <a:pt x="16933" y="24864"/>
                      <a:pt x="16936" y="24848"/>
                    </a:cubicBezTo>
                    <a:cubicBezTo>
                      <a:pt x="18168" y="18505"/>
                      <a:pt x="19349" y="12197"/>
                      <a:pt x="20948" y="5943"/>
                    </a:cubicBezTo>
                    <a:close/>
                    <a:moveTo>
                      <a:pt x="8554" y="0"/>
                    </a:moveTo>
                    <a:cubicBezTo>
                      <a:pt x="7907" y="0"/>
                      <a:pt x="7300" y="143"/>
                      <a:pt x="6803" y="529"/>
                    </a:cubicBezTo>
                    <a:cubicBezTo>
                      <a:pt x="6791" y="525"/>
                      <a:pt x="6779" y="523"/>
                      <a:pt x="6767" y="523"/>
                    </a:cubicBezTo>
                    <a:cubicBezTo>
                      <a:pt x="6739" y="523"/>
                      <a:pt x="6711" y="534"/>
                      <a:pt x="6689" y="554"/>
                    </a:cubicBezTo>
                    <a:cubicBezTo>
                      <a:pt x="5725" y="1432"/>
                      <a:pt x="5654" y="3302"/>
                      <a:pt x="5351" y="4496"/>
                    </a:cubicBezTo>
                    <a:cubicBezTo>
                      <a:pt x="5204" y="5082"/>
                      <a:pt x="5056" y="5667"/>
                      <a:pt x="4908" y="6254"/>
                    </a:cubicBezTo>
                    <a:cubicBezTo>
                      <a:pt x="4898" y="6266"/>
                      <a:pt x="4893" y="6282"/>
                      <a:pt x="4896" y="6298"/>
                    </a:cubicBezTo>
                    <a:lnTo>
                      <a:pt x="4080" y="9526"/>
                    </a:lnTo>
                    <a:cubicBezTo>
                      <a:pt x="4039" y="9570"/>
                      <a:pt x="3994" y="9612"/>
                      <a:pt x="3951" y="9655"/>
                    </a:cubicBezTo>
                    <a:cubicBezTo>
                      <a:pt x="3920" y="9688"/>
                      <a:pt x="3949" y="9732"/>
                      <a:pt x="3983" y="9732"/>
                    </a:cubicBezTo>
                    <a:cubicBezTo>
                      <a:pt x="3993" y="9732"/>
                      <a:pt x="4004" y="9728"/>
                      <a:pt x="4013" y="9718"/>
                    </a:cubicBezTo>
                    <a:cubicBezTo>
                      <a:pt x="4021" y="9710"/>
                      <a:pt x="4029" y="9703"/>
                      <a:pt x="4037" y="9695"/>
                    </a:cubicBezTo>
                    <a:lnTo>
                      <a:pt x="4037" y="9695"/>
                    </a:lnTo>
                    <a:cubicBezTo>
                      <a:pt x="3940" y="10085"/>
                      <a:pt x="3841" y="10476"/>
                      <a:pt x="3743" y="10864"/>
                    </a:cubicBezTo>
                    <a:cubicBezTo>
                      <a:pt x="3743" y="10866"/>
                      <a:pt x="3743" y="10868"/>
                      <a:pt x="3741" y="10869"/>
                    </a:cubicBezTo>
                    <a:lnTo>
                      <a:pt x="3738" y="10872"/>
                    </a:lnTo>
                    <a:cubicBezTo>
                      <a:pt x="3727" y="10882"/>
                      <a:pt x="3723" y="10899"/>
                      <a:pt x="3730" y="10914"/>
                    </a:cubicBezTo>
                    <a:cubicBezTo>
                      <a:pt x="3244" y="12836"/>
                      <a:pt x="2737" y="14756"/>
                      <a:pt x="2241" y="16679"/>
                    </a:cubicBezTo>
                    <a:lnTo>
                      <a:pt x="2224" y="16696"/>
                    </a:lnTo>
                    <a:cubicBezTo>
                      <a:pt x="2209" y="16707"/>
                      <a:pt x="2211" y="16730"/>
                      <a:pt x="2225" y="16742"/>
                    </a:cubicBezTo>
                    <a:cubicBezTo>
                      <a:pt x="1663" y="18919"/>
                      <a:pt x="1114" y="21101"/>
                      <a:pt x="627" y="23294"/>
                    </a:cubicBezTo>
                    <a:cubicBezTo>
                      <a:pt x="620" y="23304"/>
                      <a:pt x="614" y="23314"/>
                      <a:pt x="611" y="23325"/>
                    </a:cubicBezTo>
                    <a:cubicBezTo>
                      <a:pt x="0" y="26122"/>
                      <a:pt x="4189" y="26761"/>
                      <a:pt x="6022" y="27198"/>
                    </a:cubicBezTo>
                    <a:cubicBezTo>
                      <a:pt x="9381" y="27999"/>
                      <a:pt x="12845" y="28733"/>
                      <a:pt x="16300" y="29069"/>
                    </a:cubicBezTo>
                    <a:cubicBezTo>
                      <a:pt x="16912" y="29247"/>
                      <a:pt x="17523" y="29378"/>
                      <a:pt x="18163" y="29437"/>
                    </a:cubicBezTo>
                    <a:cubicBezTo>
                      <a:pt x="18168" y="29437"/>
                      <a:pt x="18172" y="29438"/>
                      <a:pt x="18177" y="29438"/>
                    </a:cubicBezTo>
                    <a:cubicBezTo>
                      <a:pt x="18281" y="29438"/>
                      <a:pt x="18303" y="29311"/>
                      <a:pt x="18246" y="29243"/>
                    </a:cubicBezTo>
                    <a:cubicBezTo>
                      <a:pt x="20055" y="22225"/>
                      <a:pt x="21555" y="15113"/>
                      <a:pt x="23192" y="8053"/>
                    </a:cubicBezTo>
                    <a:cubicBezTo>
                      <a:pt x="23232" y="8056"/>
                      <a:pt x="23270" y="8061"/>
                      <a:pt x="23310" y="8063"/>
                    </a:cubicBezTo>
                    <a:cubicBezTo>
                      <a:pt x="23312" y="8063"/>
                      <a:pt x="23314" y="8063"/>
                      <a:pt x="23316" y="8063"/>
                    </a:cubicBezTo>
                    <a:cubicBezTo>
                      <a:pt x="23472" y="8063"/>
                      <a:pt x="23469" y="7820"/>
                      <a:pt x="23310" y="7809"/>
                    </a:cubicBezTo>
                    <a:cubicBezTo>
                      <a:pt x="21926" y="7726"/>
                      <a:pt x="21027" y="6591"/>
                      <a:pt x="21129" y="5254"/>
                    </a:cubicBezTo>
                    <a:cubicBezTo>
                      <a:pt x="21279" y="4682"/>
                      <a:pt x="21426" y="4110"/>
                      <a:pt x="21582" y="3541"/>
                    </a:cubicBezTo>
                    <a:cubicBezTo>
                      <a:pt x="21604" y="3458"/>
                      <a:pt x="21553" y="3399"/>
                      <a:pt x="21489" y="3380"/>
                    </a:cubicBezTo>
                    <a:cubicBezTo>
                      <a:pt x="21504" y="3303"/>
                      <a:pt x="21462" y="3209"/>
                      <a:pt x="21362" y="3200"/>
                    </a:cubicBezTo>
                    <a:cubicBezTo>
                      <a:pt x="18267" y="2881"/>
                      <a:pt x="15379" y="1800"/>
                      <a:pt x="12419" y="910"/>
                    </a:cubicBezTo>
                    <a:cubicBezTo>
                      <a:pt x="11349" y="587"/>
                      <a:pt x="9868" y="0"/>
                      <a:pt x="8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7;p42">
                <a:extLst>
                  <a:ext uri="{FF2B5EF4-FFF2-40B4-BE49-F238E27FC236}">
                    <a16:creationId xmlns:a16="http://schemas.microsoft.com/office/drawing/2014/main" id="{5CEBD160-AB34-6F8E-873F-282863E1A785}"/>
                  </a:ext>
                </a:extLst>
              </p:cNvPr>
              <p:cNvSpPr/>
              <p:nvPr/>
            </p:nvSpPr>
            <p:spPr>
              <a:xfrm>
                <a:off x="7073925" y="4418275"/>
                <a:ext cx="349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3504" extrusionOk="0">
                    <a:moveTo>
                      <a:pt x="618" y="0"/>
                    </a:moveTo>
                    <a:cubicBezTo>
                      <a:pt x="600" y="0"/>
                      <a:pt x="581" y="9"/>
                      <a:pt x="571" y="29"/>
                    </a:cubicBezTo>
                    <a:cubicBezTo>
                      <a:pt x="1" y="1112"/>
                      <a:pt x="260" y="2674"/>
                      <a:pt x="1209" y="3476"/>
                    </a:cubicBezTo>
                    <a:cubicBezTo>
                      <a:pt x="1228" y="3495"/>
                      <a:pt x="1249" y="3503"/>
                      <a:pt x="1270" y="3503"/>
                    </a:cubicBezTo>
                    <a:cubicBezTo>
                      <a:pt x="1338" y="3503"/>
                      <a:pt x="1395" y="3415"/>
                      <a:pt x="1333" y="3352"/>
                    </a:cubicBezTo>
                    <a:cubicBezTo>
                      <a:pt x="496" y="2355"/>
                      <a:pt x="267" y="1318"/>
                      <a:pt x="678" y="75"/>
                    </a:cubicBezTo>
                    <a:cubicBezTo>
                      <a:pt x="693" y="33"/>
                      <a:pt x="654" y="0"/>
                      <a:pt x="6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48;p42">
                <a:extLst>
                  <a:ext uri="{FF2B5EF4-FFF2-40B4-BE49-F238E27FC236}">
                    <a16:creationId xmlns:a16="http://schemas.microsoft.com/office/drawing/2014/main" id="{50F2777E-162C-FE57-3A84-88EF0C670ACE}"/>
                  </a:ext>
                </a:extLst>
              </p:cNvPr>
              <p:cNvSpPr/>
              <p:nvPr/>
            </p:nvSpPr>
            <p:spPr>
              <a:xfrm>
                <a:off x="6809750" y="4188075"/>
                <a:ext cx="2622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6506" extrusionOk="0">
                    <a:moveTo>
                      <a:pt x="1292" y="152"/>
                    </a:moveTo>
                    <a:cubicBezTo>
                      <a:pt x="4251" y="1051"/>
                      <a:pt x="7281" y="1795"/>
                      <a:pt x="10290" y="2514"/>
                    </a:cubicBezTo>
                    <a:cubicBezTo>
                      <a:pt x="10289" y="2517"/>
                      <a:pt x="10287" y="2520"/>
                      <a:pt x="10286" y="2523"/>
                    </a:cubicBezTo>
                    <a:cubicBezTo>
                      <a:pt x="9938" y="3779"/>
                      <a:pt x="9626" y="5056"/>
                      <a:pt x="9404" y="6341"/>
                    </a:cubicBezTo>
                    <a:cubicBezTo>
                      <a:pt x="9403" y="6355"/>
                      <a:pt x="9406" y="6371"/>
                      <a:pt x="9412" y="6384"/>
                    </a:cubicBezTo>
                    <a:cubicBezTo>
                      <a:pt x="9406" y="6377"/>
                      <a:pt x="9401" y="6369"/>
                      <a:pt x="9390" y="6366"/>
                    </a:cubicBezTo>
                    <a:cubicBezTo>
                      <a:pt x="6288" y="5630"/>
                      <a:pt x="3223" y="4744"/>
                      <a:pt x="122" y="4009"/>
                    </a:cubicBezTo>
                    <a:cubicBezTo>
                      <a:pt x="127" y="4002"/>
                      <a:pt x="133" y="3999"/>
                      <a:pt x="136" y="3991"/>
                    </a:cubicBezTo>
                    <a:cubicBezTo>
                      <a:pt x="581" y="2737"/>
                      <a:pt x="924" y="1432"/>
                      <a:pt x="1292" y="152"/>
                    </a:cubicBezTo>
                    <a:close/>
                    <a:moveTo>
                      <a:pt x="1221" y="0"/>
                    </a:moveTo>
                    <a:cubicBezTo>
                      <a:pt x="1193" y="0"/>
                      <a:pt x="1168" y="19"/>
                      <a:pt x="1159" y="48"/>
                    </a:cubicBezTo>
                    <a:cubicBezTo>
                      <a:pt x="1139" y="58"/>
                      <a:pt x="1123" y="77"/>
                      <a:pt x="1118" y="101"/>
                    </a:cubicBezTo>
                    <a:cubicBezTo>
                      <a:pt x="734" y="1378"/>
                      <a:pt x="316" y="2661"/>
                      <a:pt x="10" y="3956"/>
                    </a:cubicBezTo>
                    <a:cubicBezTo>
                      <a:pt x="1" y="3990"/>
                      <a:pt x="20" y="4023"/>
                      <a:pt x="52" y="4033"/>
                    </a:cubicBezTo>
                    <a:cubicBezTo>
                      <a:pt x="39" y="4058"/>
                      <a:pt x="52" y="4089"/>
                      <a:pt x="80" y="4097"/>
                    </a:cubicBezTo>
                    <a:cubicBezTo>
                      <a:pt x="3125" y="5058"/>
                      <a:pt x="6248" y="5762"/>
                      <a:pt x="9353" y="6503"/>
                    </a:cubicBezTo>
                    <a:cubicBezTo>
                      <a:pt x="9359" y="6505"/>
                      <a:pt x="9365" y="6505"/>
                      <a:pt x="9371" y="6505"/>
                    </a:cubicBezTo>
                    <a:cubicBezTo>
                      <a:pt x="9419" y="6505"/>
                      <a:pt x="9445" y="6455"/>
                      <a:pt x="9436" y="6416"/>
                    </a:cubicBezTo>
                    <a:lnTo>
                      <a:pt x="9436" y="6416"/>
                    </a:lnTo>
                    <a:cubicBezTo>
                      <a:pt x="9452" y="6428"/>
                      <a:pt x="9472" y="6435"/>
                      <a:pt x="9491" y="6435"/>
                    </a:cubicBezTo>
                    <a:cubicBezTo>
                      <a:pt x="9519" y="6435"/>
                      <a:pt x="9545" y="6420"/>
                      <a:pt x="9554" y="6382"/>
                    </a:cubicBezTo>
                    <a:cubicBezTo>
                      <a:pt x="9860" y="5112"/>
                      <a:pt x="10148" y="3840"/>
                      <a:pt x="10474" y="2574"/>
                    </a:cubicBezTo>
                    <a:cubicBezTo>
                      <a:pt x="10488" y="2522"/>
                      <a:pt x="10454" y="2468"/>
                      <a:pt x="10402" y="2458"/>
                    </a:cubicBezTo>
                    <a:cubicBezTo>
                      <a:pt x="10405" y="2429"/>
                      <a:pt x="10386" y="2402"/>
                      <a:pt x="10359" y="2396"/>
                    </a:cubicBezTo>
                    <a:cubicBezTo>
                      <a:pt x="7345" y="1532"/>
                      <a:pt x="4298" y="679"/>
                      <a:pt x="1236" y="2"/>
                    </a:cubicBezTo>
                    <a:cubicBezTo>
                      <a:pt x="1231" y="1"/>
                      <a:pt x="1226" y="0"/>
                      <a:pt x="1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49;p42">
                <a:extLst>
                  <a:ext uri="{FF2B5EF4-FFF2-40B4-BE49-F238E27FC236}">
                    <a16:creationId xmlns:a16="http://schemas.microsoft.com/office/drawing/2014/main" id="{65B68DC6-E751-5A49-79DF-410E24C5B193}"/>
                  </a:ext>
                </a:extLst>
              </p:cNvPr>
              <p:cNvSpPr/>
              <p:nvPr/>
            </p:nvSpPr>
            <p:spPr>
              <a:xfrm>
                <a:off x="6866525" y="4239800"/>
                <a:ext cx="154075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1610" extrusionOk="0">
                    <a:moveTo>
                      <a:pt x="47" y="1"/>
                    </a:moveTo>
                    <a:cubicBezTo>
                      <a:pt x="13" y="1"/>
                      <a:pt x="1" y="55"/>
                      <a:pt x="38" y="66"/>
                    </a:cubicBezTo>
                    <a:cubicBezTo>
                      <a:pt x="2051" y="611"/>
                      <a:pt x="4075" y="1162"/>
                      <a:pt x="6108" y="1608"/>
                    </a:cubicBezTo>
                    <a:cubicBezTo>
                      <a:pt x="6111" y="1609"/>
                      <a:pt x="6114" y="1609"/>
                      <a:pt x="6117" y="1609"/>
                    </a:cubicBezTo>
                    <a:cubicBezTo>
                      <a:pt x="6152" y="1609"/>
                      <a:pt x="6163" y="1558"/>
                      <a:pt x="6126" y="1546"/>
                    </a:cubicBezTo>
                    <a:cubicBezTo>
                      <a:pt x="4124" y="968"/>
                      <a:pt x="2082" y="483"/>
                      <a:pt x="55" y="2"/>
                    </a:cubicBezTo>
                    <a:cubicBezTo>
                      <a:pt x="52" y="1"/>
                      <a:pt x="50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0;p42">
                <a:extLst>
                  <a:ext uri="{FF2B5EF4-FFF2-40B4-BE49-F238E27FC236}">
                    <a16:creationId xmlns:a16="http://schemas.microsoft.com/office/drawing/2014/main" id="{CB6147E1-A5F7-F1BD-7920-0D98C9722F4F}"/>
                  </a:ext>
                </a:extLst>
              </p:cNvPr>
              <p:cNvSpPr/>
              <p:nvPr/>
            </p:nvSpPr>
            <p:spPr>
              <a:xfrm>
                <a:off x="6854675" y="4275400"/>
                <a:ext cx="1490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1417" extrusionOk="0">
                    <a:moveTo>
                      <a:pt x="48" y="0"/>
                    </a:moveTo>
                    <a:cubicBezTo>
                      <a:pt x="14" y="0"/>
                      <a:pt x="1" y="53"/>
                      <a:pt x="38" y="63"/>
                    </a:cubicBezTo>
                    <a:cubicBezTo>
                      <a:pt x="1973" y="535"/>
                      <a:pt x="3917" y="965"/>
                      <a:pt x="5857" y="1415"/>
                    </a:cubicBezTo>
                    <a:cubicBezTo>
                      <a:pt x="5863" y="1416"/>
                      <a:pt x="5868" y="1417"/>
                      <a:pt x="5873" y="1417"/>
                    </a:cubicBezTo>
                    <a:cubicBezTo>
                      <a:pt x="5939" y="1417"/>
                      <a:pt x="5962" y="1313"/>
                      <a:pt x="5891" y="1295"/>
                    </a:cubicBezTo>
                    <a:cubicBezTo>
                      <a:pt x="3956" y="822"/>
                      <a:pt x="2013" y="369"/>
                      <a:pt x="56" y="1"/>
                    </a:cubicBezTo>
                    <a:cubicBezTo>
                      <a:pt x="53" y="1"/>
                      <a:pt x="51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538;p34">
            <a:extLst>
              <a:ext uri="{FF2B5EF4-FFF2-40B4-BE49-F238E27FC236}">
                <a16:creationId xmlns:a16="http://schemas.microsoft.com/office/drawing/2014/main" id="{1F260019-44C8-47B1-E495-B2F62CEABBD0}"/>
              </a:ext>
            </a:extLst>
          </p:cNvPr>
          <p:cNvGrpSpPr/>
          <p:nvPr/>
        </p:nvGrpSpPr>
        <p:grpSpPr>
          <a:xfrm>
            <a:off x="4224433" y="3923044"/>
            <a:ext cx="695134" cy="977352"/>
            <a:chOff x="6807731" y="1989229"/>
            <a:chExt cx="1294043" cy="1942350"/>
          </a:xfrm>
        </p:grpSpPr>
        <p:sp>
          <p:nvSpPr>
            <p:cNvPr id="27" name="Google Shape;539;p34">
              <a:extLst>
                <a:ext uri="{FF2B5EF4-FFF2-40B4-BE49-F238E27FC236}">
                  <a16:creationId xmlns:a16="http://schemas.microsoft.com/office/drawing/2014/main" id="{5A778680-A359-378C-CE98-088F7F999305}"/>
                </a:ext>
              </a:extLst>
            </p:cNvPr>
            <p:cNvSpPr/>
            <p:nvPr/>
          </p:nvSpPr>
          <p:spPr>
            <a:xfrm rot="1556481">
              <a:off x="7332420" y="2112355"/>
              <a:ext cx="443707" cy="159344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0;p34">
              <a:extLst>
                <a:ext uri="{FF2B5EF4-FFF2-40B4-BE49-F238E27FC236}">
                  <a16:creationId xmlns:a16="http://schemas.microsoft.com/office/drawing/2014/main" id="{EC5B9281-31E7-4A83-8153-CF3430FF92CC}"/>
                </a:ext>
              </a:extLst>
            </p:cNvPr>
            <p:cNvSpPr/>
            <p:nvPr/>
          </p:nvSpPr>
          <p:spPr>
            <a:xfrm rot="1490441">
              <a:off x="7187969" y="2002069"/>
              <a:ext cx="483252" cy="1916669"/>
            </a:xfrm>
            <a:custGeom>
              <a:avLst/>
              <a:gdLst/>
              <a:ahLst/>
              <a:cxnLst/>
              <a:rect l="l" t="t" r="r" b="b"/>
              <a:pathLst>
                <a:path w="7779" h="30853" extrusionOk="0">
                  <a:moveTo>
                    <a:pt x="4291" y="275"/>
                  </a:moveTo>
                  <a:cubicBezTo>
                    <a:pt x="4338" y="275"/>
                    <a:pt x="4384" y="275"/>
                    <a:pt x="4430" y="276"/>
                  </a:cubicBezTo>
                  <a:cubicBezTo>
                    <a:pt x="5168" y="284"/>
                    <a:pt x="5850" y="317"/>
                    <a:pt x="6363" y="867"/>
                  </a:cubicBezTo>
                  <a:cubicBezTo>
                    <a:pt x="6956" y="1501"/>
                    <a:pt x="6591" y="2252"/>
                    <a:pt x="6645" y="3046"/>
                  </a:cubicBezTo>
                  <a:cubicBezTo>
                    <a:pt x="6054" y="2751"/>
                    <a:pt x="5289" y="2620"/>
                    <a:pt x="4757" y="2611"/>
                  </a:cubicBezTo>
                  <a:cubicBezTo>
                    <a:pt x="4680" y="2609"/>
                    <a:pt x="4595" y="2609"/>
                    <a:pt x="4501" y="2609"/>
                  </a:cubicBezTo>
                  <a:cubicBezTo>
                    <a:pt x="3809" y="2609"/>
                    <a:pt x="2691" y="2660"/>
                    <a:pt x="1915" y="2990"/>
                  </a:cubicBezTo>
                  <a:cubicBezTo>
                    <a:pt x="1907" y="2518"/>
                    <a:pt x="1803" y="1717"/>
                    <a:pt x="1995" y="1309"/>
                  </a:cubicBezTo>
                  <a:cubicBezTo>
                    <a:pt x="2423" y="394"/>
                    <a:pt x="3404" y="275"/>
                    <a:pt x="4291" y="275"/>
                  </a:cubicBezTo>
                  <a:close/>
                  <a:moveTo>
                    <a:pt x="4161" y="2888"/>
                  </a:moveTo>
                  <a:cubicBezTo>
                    <a:pt x="4382" y="2888"/>
                    <a:pt x="4581" y="2892"/>
                    <a:pt x="4742" y="2894"/>
                  </a:cubicBezTo>
                  <a:cubicBezTo>
                    <a:pt x="5772" y="2909"/>
                    <a:pt x="7676" y="3223"/>
                    <a:pt x="7141" y="4683"/>
                  </a:cubicBezTo>
                  <a:lnTo>
                    <a:pt x="7139" y="4683"/>
                  </a:lnTo>
                  <a:cubicBezTo>
                    <a:pt x="7091" y="4629"/>
                    <a:pt x="7044" y="4574"/>
                    <a:pt x="6993" y="4523"/>
                  </a:cubicBezTo>
                  <a:cubicBezTo>
                    <a:pt x="6444" y="3977"/>
                    <a:pt x="5789" y="3904"/>
                    <a:pt x="5085" y="3904"/>
                  </a:cubicBezTo>
                  <a:cubicBezTo>
                    <a:pt x="4881" y="3904"/>
                    <a:pt x="4673" y="3910"/>
                    <a:pt x="4462" y="3913"/>
                  </a:cubicBezTo>
                  <a:cubicBezTo>
                    <a:pt x="3875" y="3921"/>
                    <a:pt x="2187" y="4015"/>
                    <a:pt x="1327" y="4557"/>
                  </a:cubicBezTo>
                  <a:cubicBezTo>
                    <a:pt x="1028" y="3032"/>
                    <a:pt x="2929" y="2888"/>
                    <a:pt x="4161" y="2888"/>
                  </a:cubicBezTo>
                  <a:close/>
                  <a:moveTo>
                    <a:pt x="4245" y="4092"/>
                  </a:moveTo>
                  <a:cubicBezTo>
                    <a:pt x="6019" y="4092"/>
                    <a:pt x="7779" y="4716"/>
                    <a:pt x="7238" y="6025"/>
                  </a:cubicBezTo>
                  <a:cubicBezTo>
                    <a:pt x="7221" y="5999"/>
                    <a:pt x="7208" y="5974"/>
                    <a:pt x="7189" y="5948"/>
                  </a:cubicBezTo>
                  <a:cubicBezTo>
                    <a:pt x="6576" y="5180"/>
                    <a:pt x="5377" y="4984"/>
                    <a:pt x="4391" y="4984"/>
                  </a:cubicBezTo>
                  <a:cubicBezTo>
                    <a:pt x="4232" y="4984"/>
                    <a:pt x="4078" y="4990"/>
                    <a:pt x="3933" y="4998"/>
                  </a:cubicBezTo>
                  <a:cubicBezTo>
                    <a:pt x="3066" y="5049"/>
                    <a:pt x="1811" y="5201"/>
                    <a:pt x="1171" y="5894"/>
                  </a:cubicBezTo>
                  <a:cubicBezTo>
                    <a:pt x="692" y="4713"/>
                    <a:pt x="2475" y="4092"/>
                    <a:pt x="4245" y="4092"/>
                  </a:cubicBezTo>
                  <a:close/>
                  <a:moveTo>
                    <a:pt x="4332" y="5247"/>
                  </a:moveTo>
                  <a:cubicBezTo>
                    <a:pt x="4664" y="5247"/>
                    <a:pt x="4989" y="5275"/>
                    <a:pt x="5324" y="5338"/>
                  </a:cubicBezTo>
                  <a:cubicBezTo>
                    <a:pt x="5555" y="5366"/>
                    <a:pt x="5783" y="5422"/>
                    <a:pt x="6001" y="5502"/>
                  </a:cubicBezTo>
                  <a:cubicBezTo>
                    <a:pt x="6875" y="5712"/>
                    <a:pt x="7128" y="6379"/>
                    <a:pt x="6763" y="7497"/>
                  </a:cubicBezTo>
                  <a:lnTo>
                    <a:pt x="6763" y="7367"/>
                  </a:lnTo>
                  <a:cubicBezTo>
                    <a:pt x="6803" y="7325"/>
                    <a:pt x="6805" y="7260"/>
                    <a:pt x="6766" y="7215"/>
                  </a:cubicBezTo>
                  <a:cubicBezTo>
                    <a:pt x="6765" y="7214"/>
                    <a:pt x="6763" y="7212"/>
                    <a:pt x="6762" y="7210"/>
                  </a:cubicBezTo>
                  <a:cubicBezTo>
                    <a:pt x="6760" y="7167"/>
                    <a:pt x="6726" y="7132"/>
                    <a:pt x="6685" y="7128"/>
                  </a:cubicBezTo>
                  <a:cubicBezTo>
                    <a:pt x="6114" y="6482"/>
                    <a:pt x="5216" y="6226"/>
                    <a:pt x="4282" y="6226"/>
                  </a:cubicBezTo>
                  <a:cubicBezTo>
                    <a:pt x="3231" y="6226"/>
                    <a:pt x="2135" y="6551"/>
                    <a:pt x="1411" y="7010"/>
                  </a:cubicBezTo>
                  <a:cubicBezTo>
                    <a:pt x="1371" y="7032"/>
                    <a:pt x="1367" y="7088"/>
                    <a:pt x="1402" y="7118"/>
                  </a:cubicBezTo>
                  <a:cubicBezTo>
                    <a:pt x="1397" y="7126"/>
                    <a:pt x="1395" y="7136"/>
                    <a:pt x="1394" y="7144"/>
                  </a:cubicBezTo>
                  <a:cubicBezTo>
                    <a:pt x="1392" y="7183"/>
                    <a:pt x="1390" y="7223"/>
                    <a:pt x="1387" y="7263"/>
                  </a:cubicBezTo>
                  <a:cubicBezTo>
                    <a:pt x="1" y="6377"/>
                    <a:pt x="2148" y="5582"/>
                    <a:pt x="2533" y="5476"/>
                  </a:cubicBezTo>
                  <a:cubicBezTo>
                    <a:pt x="2991" y="5352"/>
                    <a:pt x="3462" y="5288"/>
                    <a:pt x="3936" y="5260"/>
                  </a:cubicBezTo>
                  <a:cubicBezTo>
                    <a:pt x="4070" y="5252"/>
                    <a:pt x="4201" y="5247"/>
                    <a:pt x="4332" y="5247"/>
                  </a:cubicBezTo>
                  <a:close/>
                  <a:moveTo>
                    <a:pt x="5318" y="6659"/>
                  </a:moveTo>
                  <a:lnTo>
                    <a:pt x="5318" y="6659"/>
                  </a:lnTo>
                  <a:cubicBezTo>
                    <a:pt x="5775" y="6785"/>
                    <a:pt x="6202" y="7000"/>
                    <a:pt x="6569" y="7344"/>
                  </a:cubicBezTo>
                  <a:cubicBezTo>
                    <a:pt x="6076" y="12556"/>
                    <a:pt x="6151" y="17879"/>
                    <a:pt x="6119" y="23112"/>
                  </a:cubicBezTo>
                  <a:cubicBezTo>
                    <a:pt x="6027" y="23053"/>
                    <a:pt x="5919" y="23026"/>
                    <a:pt x="5804" y="23026"/>
                  </a:cubicBezTo>
                  <a:cubicBezTo>
                    <a:pt x="5509" y="23026"/>
                    <a:pt x="5175" y="23204"/>
                    <a:pt x="4983" y="23458"/>
                  </a:cubicBezTo>
                  <a:cubicBezTo>
                    <a:pt x="5314" y="20779"/>
                    <a:pt x="5153" y="17983"/>
                    <a:pt x="5195" y="15288"/>
                  </a:cubicBezTo>
                  <a:cubicBezTo>
                    <a:pt x="5238" y="12414"/>
                    <a:pt x="5279" y="9542"/>
                    <a:pt x="5321" y="6670"/>
                  </a:cubicBezTo>
                  <a:cubicBezTo>
                    <a:pt x="5321" y="6665"/>
                    <a:pt x="5318" y="6662"/>
                    <a:pt x="5318" y="6659"/>
                  </a:cubicBezTo>
                  <a:close/>
                  <a:moveTo>
                    <a:pt x="3309" y="6598"/>
                  </a:moveTo>
                  <a:cubicBezTo>
                    <a:pt x="2804" y="12140"/>
                    <a:pt x="2318" y="17954"/>
                    <a:pt x="2846" y="23514"/>
                  </a:cubicBezTo>
                  <a:cubicBezTo>
                    <a:pt x="2633" y="23217"/>
                    <a:pt x="2283" y="23061"/>
                    <a:pt x="1929" y="23061"/>
                  </a:cubicBezTo>
                  <a:cubicBezTo>
                    <a:pt x="1654" y="23061"/>
                    <a:pt x="1377" y="23156"/>
                    <a:pt x="1161" y="23351"/>
                  </a:cubicBezTo>
                  <a:cubicBezTo>
                    <a:pt x="1164" y="23270"/>
                    <a:pt x="1167" y="23190"/>
                    <a:pt x="1171" y="23110"/>
                  </a:cubicBezTo>
                  <a:cubicBezTo>
                    <a:pt x="1178" y="23107"/>
                    <a:pt x="1186" y="23102"/>
                    <a:pt x="1193" y="23096"/>
                  </a:cubicBezTo>
                  <a:cubicBezTo>
                    <a:pt x="1467" y="22715"/>
                    <a:pt x="1730" y="22328"/>
                    <a:pt x="1996" y="21940"/>
                  </a:cubicBezTo>
                  <a:cubicBezTo>
                    <a:pt x="2021" y="21903"/>
                    <a:pt x="1987" y="21867"/>
                    <a:pt x="1953" y="21867"/>
                  </a:cubicBezTo>
                  <a:cubicBezTo>
                    <a:pt x="1938" y="21867"/>
                    <a:pt x="1924" y="21873"/>
                    <a:pt x="1913" y="21888"/>
                  </a:cubicBezTo>
                  <a:cubicBezTo>
                    <a:pt x="1665" y="22243"/>
                    <a:pt x="1416" y="22597"/>
                    <a:pt x="1175" y="22956"/>
                  </a:cubicBezTo>
                  <a:cubicBezTo>
                    <a:pt x="1185" y="22592"/>
                    <a:pt x="1198" y="22230"/>
                    <a:pt x="1209" y="21867"/>
                  </a:cubicBezTo>
                  <a:cubicBezTo>
                    <a:pt x="1379" y="21544"/>
                    <a:pt x="1548" y="21220"/>
                    <a:pt x="1711" y="20892"/>
                  </a:cubicBezTo>
                  <a:cubicBezTo>
                    <a:pt x="1726" y="20863"/>
                    <a:pt x="1701" y="20834"/>
                    <a:pt x="1676" y="20834"/>
                  </a:cubicBezTo>
                  <a:cubicBezTo>
                    <a:pt x="1665" y="20834"/>
                    <a:pt x="1654" y="20839"/>
                    <a:pt x="1647" y="20852"/>
                  </a:cubicBezTo>
                  <a:cubicBezTo>
                    <a:pt x="1499" y="21129"/>
                    <a:pt x="1357" y="21408"/>
                    <a:pt x="1215" y="21687"/>
                  </a:cubicBezTo>
                  <a:cubicBezTo>
                    <a:pt x="1228" y="21250"/>
                    <a:pt x="1242" y="20814"/>
                    <a:pt x="1258" y="20378"/>
                  </a:cubicBezTo>
                  <a:cubicBezTo>
                    <a:pt x="1494" y="19947"/>
                    <a:pt x="1755" y="19529"/>
                    <a:pt x="2039" y="19129"/>
                  </a:cubicBezTo>
                  <a:cubicBezTo>
                    <a:pt x="2063" y="19097"/>
                    <a:pt x="2033" y="19065"/>
                    <a:pt x="2002" y="19065"/>
                  </a:cubicBezTo>
                  <a:cubicBezTo>
                    <a:pt x="1989" y="19065"/>
                    <a:pt x="1977" y="19070"/>
                    <a:pt x="1967" y="19083"/>
                  </a:cubicBezTo>
                  <a:cubicBezTo>
                    <a:pt x="1706" y="19429"/>
                    <a:pt x="1470" y="19795"/>
                    <a:pt x="1265" y="20178"/>
                  </a:cubicBezTo>
                  <a:cubicBezTo>
                    <a:pt x="1279" y="19744"/>
                    <a:pt x="1295" y="19312"/>
                    <a:pt x="1309" y="18880"/>
                  </a:cubicBezTo>
                  <a:cubicBezTo>
                    <a:pt x="1526" y="18571"/>
                    <a:pt x="1717" y="18246"/>
                    <a:pt x="1881" y="17908"/>
                  </a:cubicBezTo>
                  <a:cubicBezTo>
                    <a:pt x="1897" y="17876"/>
                    <a:pt x="1869" y="17845"/>
                    <a:pt x="1843" y="17845"/>
                  </a:cubicBezTo>
                  <a:cubicBezTo>
                    <a:pt x="1832" y="17845"/>
                    <a:pt x="1821" y="17851"/>
                    <a:pt x="1814" y="17865"/>
                  </a:cubicBezTo>
                  <a:cubicBezTo>
                    <a:pt x="1665" y="18157"/>
                    <a:pt x="1497" y="18440"/>
                    <a:pt x="1316" y="18713"/>
                  </a:cubicBezTo>
                  <a:cubicBezTo>
                    <a:pt x="1327" y="18378"/>
                    <a:pt x="1338" y="18045"/>
                    <a:pt x="1349" y="17710"/>
                  </a:cubicBezTo>
                  <a:cubicBezTo>
                    <a:pt x="1556" y="17341"/>
                    <a:pt x="1755" y="16965"/>
                    <a:pt x="1944" y="16584"/>
                  </a:cubicBezTo>
                  <a:cubicBezTo>
                    <a:pt x="1959" y="16551"/>
                    <a:pt x="1932" y="16520"/>
                    <a:pt x="1905" y="16520"/>
                  </a:cubicBezTo>
                  <a:cubicBezTo>
                    <a:pt x="1893" y="16520"/>
                    <a:pt x="1882" y="16526"/>
                    <a:pt x="1873" y="16541"/>
                  </a:cubicBezTo>
                  <a:cubicBezTo>
                    <a:pt x="1695" y="16858"/>
                    <a:pt x="1521" y="17180"/>
                    <a:pt x="1355" y="17505"/>
                  </a:cubicBezTo>
                  <a:cubicBezTo>
                    <a:pt x="1371" y="17078"/>
                    <a:pt x="1384" y="16649"/>
                    <a:pt x="1398" y="16222"/>
                  </a:cubicBezTo>
                  <a:lnTo>
                    <a:pt x="1398" y="16220"/>
                  </a:lnTo>
                  <a:cubicBezTo>
                    <a:pt x="1402" y="16123"/>
                    <a:pt x="1403" y="16026"/>
                    <a:pt x="1406" y="15929"/>
                  </a:cubicBezTo>
                  <a:cubicBezTo>
                    <a:pt x="1472" y="15772"/>
                    <a:pt x="1609" y="15610"/>
                    <a:pt x="1674" y="15506"/>
                  </a:cubicBezTo>
                  <a:cubicBezTo>
                    <a:pt x="1789" y="15321"/>
                    <a:pt x="1897" y="15133"/>
                    <a:pt x="2007" y="14945"/>
                  </a:cubicBezTo>
                  <a:cubicBezTo>
                    <a:pt x="2021" y="14918"/>
                    <a:pt x="1999" y="14894"/>
                    <a:pt x="1977" y="14894"/>
                  </a:cubicBezTo>
                  <a:cubicBezTo>
                    <a:pt x="1967" y="14894"/>
                    <a:pt x="1957" y="14898"/>
                    <a:pt x="1950" y="14909"/>
                  </a:cubicBezTo>
                  <a:cubicBezTo>
                    <a:pt x="1767" y="15180"/>
                    <a:pt x="1583" y="15452"/>
                    <a:pt x="1413" y="15733"/>
                  </a:cubicBezTo>
                  <a:cubicBezTo>
                    <a:pt x="1429" y="15245"/>
                    <a:pt x="1443" y="14757"/>
                    <a:pt x="1457" y="14271"/>
                  </a:cubicBezTo>
                  <a:cubicBezTo>
                    <a:pt x="1606" y="13983"/>
                    <a:pt x="1783" y="13708"/>
                    <a:pt x="1983" y="13453"/>
                  </a:cubicBezTo>
                  <a:cubicBezTo>
                    <a:pt x="2008" y="13423"/>
                    <a:pt x="1979" y="13392"/>
                    <a:pt x="1948" y="13392"/>
                  </a:cubicBezTo>
                  <a:cubicBezTo>
                    <a:pt x="1936" y="13392"/>
                    <a:pt x="1923" y="13397"/>
                    <a:pt x="1913" y="13409"/>
                  </a:cubicBezTo>
                  <a:cubicBezTo>
                    <a:pt x="1741" y="13618"/>
                    <a:pt x="1590" y="13844"/>
                    <a:pt x="1462" y="14083"/>
                  </a:cubicBezTo>
                  <a:cubicBezTo>
                    <a:pt x="1475" y="13653"/>
                    <a:pt x="1486" y="13222"/>
                    <a:pt x="1496" y="12792"/>
                  </a:cubicBezTo>
                  <a:cubicBezTo>
                    <a:pt x="1725" y="12402"/>
                    <a:pt x="1948" y="12006"/>
                    <a:pt x="2163" y="11608"/>
                  </a:cubicBezTo>
                  <a:cubicBezTo>
                    <a:pt x="2185" y="11569"/>
                    <a:pt x="2151" y="11530"/>
                    <a:pt x="2118" y="11530"/>
                  </a:cubicBezTo>
                  <a:cubicBezTo>
                    <a:pt x="2104" y="11530"/>
                    <a:pt x="2090" y="11537"/>
                    <a:pt x="2081" y="11554"/>
                  </a:cubicBezTo>
                  <a:cubicBezTo>
                    <a:pt x="1881" y="11899"/>
                    <a:pt x="1688" y="12252"/>
                    <a:pt x="1500" y="12602"/>
                  </a:cubicBezTo>
                  <a:cubicBezTo>
                    <a:pt x="1510" y="12170"/>
                    <a:pt x="1515" y="11738"/>
                    <a:pt x="1523" y="11305"/>
                  </a:cubicBezTo>
                  <a:cubicBezTo>
                    <a:pt x="1739" y="10811"/>
                    <a:pt x="2047" y="10360"/>
                    <a:pt x="2428" y="9976"/>
                  </a:cubicBezTo>
                  <a:cubicBezTo>
                    <a:pt x="2462" y="9943"/>
                    <a:pt x="2431" y="9896"/>
                    <a:pt x="2396" y="9896"/>
                  </a:cubicBezTo>
                  <a:cubicBezTo>
                    <a:pt x="2386" y="9896"/>
                    <a:pt x="2375" y="9900"/>
                    <a:pt x="2366" y="9909"/>
                  </a:cubicBezTo>
                  <a:cubicBezTo>
                    <a:pt x="2006" y="10247"/>
                    <a:pt x="1719" y="10658"/>
                    <a:pt x="1526" y="11114"/>
                  </a:cubicBezTo>
                  <a:cubicBezTo>
                    <a:pt x="1534" y="10656"/>
                    <a:pt x="1539" y="10200"/>
                    <a:pt x="1543" y="9745"/>
                  </a:cubicBezTo>
                  <a:cubicBezTo>
                    <a:pt x="1795" y="9345"/>
                    <a:pt x="2042" y="8941"/>
                    <a:pt x="2283" y="8535"/>
                  </a:cubicBezTo>
                  <a:cubicBezTo>
                    <a:pt x="2303" y="8500"/>
                    <a:pt x="2274" y="8468"/>
                    <a:pt x="2244" y="8468"/>
                  </a:cubicBezTo>
                  <a:cubicBezTo>
                    <a:pt x="2231" y="8468"/>
                    <a:pt x="2219" y="8473"/>
                    <a:pt x="2210" y="8487"/>
                  </a:cubicBezTo>
                  <a:cubicBezTo>
                    <a:pt x="1975" y="8833"/>
                    <a:pt x="1755" y="9190"/>
                    <a:pt x="1547" y="9552"/>
                  </a:cubicBezTo>
                  <a:cubicBezTo>
                    <a:pt x="1550" y="9214"/>
                    <a:pt x="1547" y="8878"/>
                    <a:pt x="1548" y="8540"/>
                  </a:cubicBezTo>
                  <a:cubicBezTo>
                    <a:pt x="1738" y="8184"/>
                    <a:pt x="1947" y="7842"/>
                    <a:pt x="2175" y="7509"/>
                  </a:cubicBezTo>
                  <a:cubicBezTo>
                    <a:pt x="2194" y="7480"/>
                    <a:pt x="2169" y="7454"/>
                    <a:pt x="2142" y="7454"/>
                  </a:cubicBezTo>
                  <a:cubicBezTo>
                    <a:pt x="2131" y="7454"/>
                    <a:pt x="2120" y="7458"/>
                    <a:pt x="2111" y="7469"/>
                  </a:cubicBezTo>
                  <a:cubicBezTo>
                    <a:pt x="1894" y="7741"/>
                    <a:pt x="1706" y="8036"/>
                    <a:pt x="1550" y="8345"/>
                  </a:cubicBezTo>
                  <a:cubicBezTo>
                    <a:pt x="1550" y="8114"/>
                    <a:pt x="1550" y="7881"/>
                    <a:pt x="1551" y="7649"/>
                  </a:cubicBezTo>
                  <a:cubicBezTo>
                    <a:pt x="1630" y="7520"/>
                    <a:pt x="1730" y="7407"/>
                    <a:pt x="1848" y="7314"/>
                  </a:cubicBezTo>
                  <a:cubicBezTo>
                    <a:pt x="1888" y="7282"/>
                    <a:pt x="1852" y="7233"/>
                    <a:pt x="1811" y="7233"/>
                  </a:cubicBezTo>
                  <a:cubicBezTo>
                    <a:pt x="1801" y="7233"/>
                    <a:pt x="1791" y="7235"/>
                    <a:pt x="1781" y="7242"/>
                  </a:cubicBezTo>
                  <a:cubicBezTo>
                    <a:pt x="1693" y="7305"/>
                    <a:pt x="1615" y="7381"/>
                    <a:pt x="1551" y="7467"/>
                  </a:cubicBezTo>
                  <a:cubicBezTo>
                    <a:pt x="1551" y="7362"/>
                    <a:pt x="1553" y="7258"/>
                    <a:pt x="1551" y="7153"/>
                  </a:cubicBezTo>
                  <a:cubicBezTo>
                    <a:pt x="1551" y="7137"/>
                    <a:pt x="1547" y="7121"/>
                    <a:pt x="1537" y="7108"/>
                  </a:cubicBezTo>
                  <a:cubicBezTo>
                    <a:pt x="2076" y="6890"/>
                    <a:pt x="2685" y="6702"/>
                    <a:pt x="3309" y="6598"/>
                  </a:cubicBezTo>
                  <a:close/>
                  <a:moveTo>
                    <a:pt x="4226" y="6519"/>
                  </a:moveTo>
                  <a:cubicBezTo>
                    <a:pt x="4514" y="6519"/>
                    <a:pt x="4799" y="6544"/>
                    <a:pt x="5075" y="6598"/>
                  </a:cubicBezTo>
                  <a:cubicBezTo>
                    <a:pt x="5064" y="6618"/>
                    <a:pt x="5059" y="6638"/>
                    <a:pt x="5059" y="6659"/>
                  </a:cubicBezTo>
                  <a:cubicBezTo>
                    <a:pt x="4981" y="12182"/>
                    <a:pt x="5059" y="17734"/>
                    <a:pt x="4817" y="23252"/>
                  </a:cubicBezTo>
                  <a:cubicBezTo>
                    <a:pt x="4647" y="23029"/>
                    <a:pt x="4387" y="22870"/>
                    <a:pt x="4109" y="22843"/>
                  </a:cubicBezTo>
                  <a:cubicBezTo>
                    <a:pt x="4079" y="22839"/>
                    <a:pt x="4048" y="22838"/>
                    <a:pt x="4016" y="22838"/>
                  </a:cubicBezTo>
                  <a:cubicBezTo>
                    <a:pt x="3586" y="22838"/>
                    <a:pt x="3133" y="23128"/>
                    <a:pt x="2964" y="23529"/>
                  </a:cubicBezTo>
                  <a:cubicBezTo>
                    <a:pt x="3062" y="20728"/>
                    <a:pt x="2927" y="17916"/>
                    <a:pt x="3015" y="15113"/>
                  </a:cubicBezTo>
                  <a:cubicBezTo>
                    <a:pt x="3104" y="12272"/>
                    <a:pt x="3287" y="9439"/>
                    <a:pt x="3547" y="6610"/>
                  </a:cubicBezTo>
                  <a:cubicBezTo>
                    <a:pt x="3548" y="6595"/>
                    <a:pt x="3547" y="6579"/>
                    <a:pt x="3542" y="6563"/>
                  </a:cubicBezTo>
                  <a:cubicBezTo>
                    <a:pt x="3770" y="6535"/>
                    <a:pt x="3999" y="6519"/>
                    <a:pt x="4226" y="6519"/>
                  </a:cubicBezTo>
                  <a:close/>
                  <a:moveTo>
                    <a:pt x="3989" y="23118"/>
                  </a:moveTo>
                  <a:cubicBezTo>
                    <a:pt x="4019" y="23118"/>
                    <a:pt x="4048" y="23119"/>
                    <a:pt x="4078" y="23123"/>
                  </a:cubicBezTo>
                  <a:cubicBezTo>
                    <a:pt x="4583" y="23187"/>
                    <a:pt x="4722" y="23601"/>
                    <a:pt x="4733" y="24041"/>
                  </a:cubicBezTo>
                  <a:cubicBezTo>
                    <a:pt x="4734" y="24121"/>
                    <a:pt x="4796" y="24167"/>
                    <a:pt x="4858" y="24167"/>
                  </a:cubicBezTo>
                  <a:cubicBezTo>
                    <a:pt x="4904" y="24167"/>
                    <a:pt x="4950" y="24141"/>
                    <a:pt x="4972" y="24084"/>
                  </a:cubicBezTo>
                  <a:cubicBezTo>
                    <a:pt x="4978" y="24057"/>
                    <a:pt x="4984" y="24031"/>
                    <a:pt x="4989" y="24003"/>
                  </a:cubicBezTo>
                  <a:cubicBezTo>
                    <a:pt x="5007" y="23988"/>
                    <a:pt x="5015" y="23966"/>
                    <a:pt x="5013" y="23944"/>
                  </a:cubicBezTo>
                  <a:cubicBezTo>
                    <a:pt x="5008" y="23674"/>
                    <a:pt x="5255" y="23456"/>
                    <a:pt x="5490" y="23359"/>
                  </a:cubicBezTo>
                  <a:cubicBezTo>
                    <a:pt x="5570" y="23326"/>
                    <a:pt x="5642" y="23311"/>
                    <a:pt x="5710" y="23311"/>
                  </a:cubicBezTo>
                  <a:cubicBezTo>
                    <a:pt x="5847" y="23311"/>
                    <a:pt x="5965" y="23373"/>
                    <a:pt x="6089" y="23466"/>
                  </a:cubicBezTo>
                  <a:cubicBezTo>
                    <a:pt x="5695" y="24631"/>
                    <a:pt x="5295" y="25793"/>
                    <a:pt x="4871" y="26947"/>
                  </a:cubicBezTo>
                  <a:lnTo>
                    <a:pt x="4871" y="26945"/>
                  </a:lnTo>
                  <a:cubicBezTo>
                    <a:pt x="4808" y="27119"/>
                    <a:pt x="4720" y="27415"/>
                    <a:pt x="4616" y="27753"/>
                  </a:cubicBezTo>
                  <a:cubicBezTo>
                    <a:pt x="4364" y="27491"/>
                    <a:pt x="4006" y="27378"/>
                    <a:pt x="3638" y="27378"/>
                  </a:cubicBezTo>
                  <a:cubicBezTo>
                    <a:pt x="3214" y="27378"/>
                    <a:pt x="2777" y="27528"/>
                    <a:pt x="2473" y="27777"/>
                  </a:cubicBezTo>
                  <a:cubicBezTo>
                    <a:pt x="2353" y="27339"/>
                    <a:pt x="2259" y="26956"/>
                    <a:pt x="2199" y="26768"/>
                  </a:cubicBezTo>
                  <a:cubicBezTo>
                    <a:pt x="1862" y="25713"/>
                    <a:pt x="1550" y="24644"/>
                    <a:pt x="1155" y="23608"/>
                  </a:cubicBezTo>
                  <a:lnTo>
                    <a:pt x="1155" y="23592"/>
                  </a:lnTo>
                  <a:cubicBezTo>
                    <a:pt x="1367" y="23388"/>
                    <a:pt x="1610" y="23293"/>
                    <a:pt x="1845" y="23293"/>
                  </a:cubicBezTo>
                  <a:cubicBezTo>
                    <a:pt x="2230" y="23293"/>
                    <a:pt x="2595" y="23546"/>
                    <a:pt x="2775" y="23982"/>
                  </a:cubicBezTo>
                  <a:cubicBezTo>
                    <a:pt x="2796" y="24031"/>
                    <a:pt x="2837" y="24052"/>
                    <a:pt x="2880" y="24052"/>
                  </a:cubicBezTo>
                  <a:cubicBezTo>
                    <a:pt x="2940" y="24052"/>
                    <a:pt x="3004" y="24010"/>
                    <a:pt x="3018" y="23949"/>
                  </a:cubicBezTo>
                  <a:cubicBezTo>
                    <a:pt x="3043" y="23936"/>
                    <a:pt x="3061" y="23909"/>
                    <a:pt x="3062" y="23880"/>
                  </a:cubicBezTo>
                  <a:cubicBezTo>
                    <a:pt x="3102" y="23459"/>
                    <a:pt x="3574" y="23118"/>
                    <a:pt x="3989" y="23118"/>
                  </a:cubicBezTo>
                  <a:close/>
                  <a:moveTo>
                    <a:pt x="3485" y="27634"/>
                  </a:moveTo>
                  <a:cubicBezTo>
                    <a:pt x="3514" y="27634"/>
                    <a:pt x="3542" y="27635"/>
                    <a:pt x="3571" y="27637"/>
                  </a:cubicBezTo>
                  <a:cubicBezTo>
                    <a:pt x="3953" y="27657"/>
                    <a:pt x="4218" y="27830"/>
                    <a:pt x="4533" y="28016"/>
                  </a:cubicBezTo>
                  <a:cubicBezTo>
                    <a:pt x="4253" y="28902"/>
                    <a:pt x="3872" y="29940"/>
                    <a:pt x="3470" y="29952"/>
                  </a:cubicBezTo>
                  <a:cubicBezTo>
                    <a:pt x="3469" y="29953"/>
                    <a:pt x="3467" y="29953"/>
                    <a:pt x="3465" y="29953"/>
                  </a:cubicBezTo>
                  <a:cubicBezTo>
                    <a:pt x="3129" y="29953"/>
                    <a:pt x="2781" y="28886"/>
                    <a:pt x="2525" y="27963"/>
                  </a:cubicBezTo>
                  <a:cubicBezTo>
                    <a:pt x="2799" y="27750"/>
                    <a:pt x="3138" y="27634"/>
                    <a:pt x="3485" y="27634"/>
                  </a:cubicBezTo>
                  <a:close/>
                  <a:moveTo>
                    <a:pt x="4493" y="0"/>
                  </a:moveTo>
                  <a:cubicBezTo>
                    <a:pt x="4416" y="0"/>
                    <a:pt x="4342" y="1"/>
                    <a:pt x="4274" y="2"/>
                  </a:cubicBezTo>
                  <a:cubicBezTo>
                    <a:pt x="3576" y="11"/>
                    <a:pt x="2382" y="18"/>
                    <a:pt x="1928" y="655"/>
                  </a:cubicBezTo>
                  <a:cubicBezTo>
                    <a:pt x="1494" y="1261"/>
                    <a:pt x="1681" y="2356"/>
                    <a:pt x="1749" y="3047"/>
                  </a:cubicBezTo>
                  <a:cubicBezTo>
                    <a:pt x="1751" y="3054"/>
                    <a:pt x="1752" y="3060"/>
                    <a:pt x="1755" y="3065"/>
                  </a:cubicBezTo>
                  <a:cubicBezTo>
                    <a:pt x="1171" y="3365"/>
                    <a:pt x="844" y="3857"/>
                    <a:pt x="1182" y="4664"/>
                  </a:cubicBezTo>
                  <a:cubicBezTo>
                    <a:pt x="790" y="4976"/>
                    <a:pt x="656" y="5414"/>
                    <a:pt x="1054" y="6033"/>
                  </a:cubicBezTo>
                  <a:cubicBezTo>
                    <a:pt x="692" y="6543"/>
                    <a:pt x="756" y="7212"/>
                    <a:pt x="1378" y="7450"/>
                  </a:cubicBezTo>
                  <a:cubicBezTo>
                    <a:pt x="1048" y="12819"/>
                    <a:pt x="1029" y="18225"/>
                    <a:pt x="874" y="23603"/>
                  </a:cubicBezTo>
                  <a:cubicBezTo>
                    <a:pt x="869" y="23663"/>
                    <a:pt x="911" y="23719"/>
                    <a:pt x="970" y="23737"/>
                  </a:cubicBezTo>
                  <a:cubicBezTo>
                    <a:pt x="1311" y="25048"/>
                    <a:pt x="1763" y="26336"/>
                    <a:pt x="2173" y="27629"/>
                  </a:cubicBezTo>
                  <a:cubicBezTo>
                    <a:pt x="2485" y="28609"/>
                    <a:pt x="2669" y="29916"/>
                    <a:pt x="3236" y="30775"/>
                  </a:cubicBezTo>
                  <a:cubicBezTo>
                    <a:pt x="3265" y="30818"/>
                    <a:pt x="3310" y="30852"/>
                    <a:pt x="3363" y="30852"/>
                  </a:cubicBezTo>
                  <a:cubicBezTo>
                    <a:pt x="3373" y="30852"/>
                    <a:pt x="3383" y="30851"/>
                    <a:pt x="3394" y="30848"/>
                  </a:cubicBezTo>
                  <a:cubicBezTo>
                    <a:pt x="4137" y="30663"/>
                    <a:pt x="4349" y="29143"/>
                    <a:pt x="4583" y="28532"/>
                  </a:cubicBezTo>
                  <a:cubicBezTo>
                    <a:pt x="5220" y="26870"/>
                    <a:pt x="5821" y="25193"/>
                    <a:pt x="6385" y="23504"/>
                  </a:cubicBezTo>
                  <a:cubicBezTo>
                    <a:pt x="6387" y="23499"/>
                    <a:pt x="6385" y="23496"/>
                    <a:pt x="6387" y="23491"/>
                  </a:cubicBezTo>
                  <a:cubicBezTo>
                    <a:pt x="6397" y="23472"/>
                    <a:pt x="6401" y="23451"/>
                    <a:pt x="6401" y="23429"/>
                  </a:cubicBezTo>
                  <a:cubicBezTo>
                    <a:pt x="6413" y="18192"/>
                    <a:pt x="6757" y="12953"/>
                    <a:pt x="6762" y="7719"/>
                  </a:cubicBezTo>
                  <a:cubicBezTo>
                    <a:pt x="6779" y="7730"/>
                    <a:pt x="6799" y="7736"/>
                    <a:pt x="6820" y="7736"/>
                  </a:cubicBezTo>
                  <a:cubicBezTo>
                    <a:pt x="6839" y="7736"/>
                    <a:pt x="6858" y="7731"/>
                    <a:pt x="6875" y="7721"/>
                  </a:cubicBezTo>
                  <a:cubicBezTo>
                    <a:pt x="7433" y="7403"/>
                    <a:pt x="7613" y="6798"/>
                    <a:pt x="7367" y="6249"/>
                  </a:cubicBezTo>
                  <a:cubicBezTo>
                    <a:pt x="7401" y="6245"/>
                    <a:pt x="7428" y="6224"/>
                    <a:pt x="7444" y="6195"/>
                  </a:cubicBezTo>
                  <a:cubicBezTo>
                    <a:pt x="7689" y="5744"/>
                    <a:pt x="7574" y="5295"/>
                    <a:pt x="7310" y="4903"/>
                  </a:cubicBezTo>
                  <a:cubicBezTo>
                    <a:pt x="7766" y="4091"/>
                    <a:pt x="7444" y="3530"/>
                    <a:pt x="6860" y="3165"/>
                  </a:cubicBezTo>
                  <a:cubicBezTo>
                    <a:pt x="6894" y="3145"/>
                    <a:pt x="6913" y="3106"/>
                    <a:pt x="6908" y="3067"/>
                  </a:cubicBezTo>
                  <a:cubicBezTo>
                    <a:pt x="6867" y="2270"/>
                    <a:pt x="7294" y="1231"/>
                    <a:pt x="6666" y="563"/>
                  </a:cubicBezTo>
                  <a:cubicBezTo>
                    <a:pt x="6195" y="60"/>
                    <a:pt x="5194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647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  <p:bldP spid="5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34983" y="1333717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komunikasi</a:t>
            </a:r>
            <a:r>
              <a:rPr lang="en-US" altLang="en-US" dirty="0"/>
              <a:t> </a:t>
            </a:r>
            <a:r>
              <a:rPr lang="en-US" altLang="en-US" dirty="0" err="1"/>
              <a:t>antar</a:t>
            </a:r>
            <a:r>
              <a:rPr lang="en-US" altLang="en-US" dirty="0"/>
              <a:t> </a:t>
            </a:r>
            <a:r>
              <a:rPr lang="en-US" altLang="en-US" dirty="0" err="1"/>
              <a:t>manusia</a:t>
            </a:r>
            <a:r>
              <a:rPr lang="en-US" altLang="en-US" dirty="0"/>
              <a:t> (</a:t>
            </a:r>
            <a:r>
              <a:rPr lang="en-US" altLang="en-US" i="1" dirty="0">
                <a:solidFill>
                  <a:srgbClr val="FF0000"/>
                </a:solidFill>
              </a:rPr>
              <a:t>human communication</a:t>
            </a:r>
            <a:r>
              <a:rPr lang="en-US" altLang="en-US" dirty="0"/>
              <a:t>)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konteks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Komunikasi</a:t>
            </a:r>
            <a:r>
              <a:rPr lang="en-US" altLang="en-US" dirty="0"/>
              <a:t> </a:t>
            </a:r>
            <a:r>
              <a:rPr lang="en-US" altLang="en-US" dirty="0" err="1"/>
              <a:t>organisasi</a:t>
            </a:r>
            <a:r>
              <a:rPr lang="en-US" altLang="en-US" dirty="0"/>
              <a:t> </a:t>
            </a:r>
            <a:r>
              <a:rPr lang="en-US" altLang="en-US" dirty="0" err="1"/>
              <a:t>diberi</a:t>
            </a:r>
            <a:r>
              <a:rPr lang="en-US" altLang="en-US" dirty="0"/>
              <a:t> </a:t>
            </a:r>
            <a:r>
              <a:rPr lang="en-US" altLang="en-US" dirty="0" err="1"/>
              <a:t>batasan</a:t>
            </a:r>
            <a:r>
              <a:rPr lang="en-US" altLang="en-US" dirty="0"/>
              <a:t> </a:t>
            </a:r>
            <a:r>
              <a:rPr lang="en-US" altLang="en-US" dirty="0" err="1"/>
              <a:t>sbg</a:t>
            </a:r>
            <a:r>
              <a:rPr lang="en-US" altLang="en-US" dirty="0"/>
              <a:t> </a:t>
            </a:r>
            <a:r>
              <a:rPr lang="en-US" altLang="en-US" dirty="0" err="1"/>
              <a:t>arus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yang </a:t>
            </a:r>
            <a:r>
              <a:rPr lang="en-US" altLang="en-US" dirty="0" err="1"/>
              <a:t>sifat</a:t>
            </a:r>
            <a:r>
              <a:rPr lang="en-US" altLang="en-US" dirty="0"/>
              <a:t> </a:t>
            </a:r>
            <a:r>
              <a:rPr lang="en-US" altLang="en-US" dirty="0" err="1"/>
              <a:t>hubungannya</a:t>
            </a:r>
            <a:r>
              <a:rPr lang="en-US" altLang="en-US" dirty="0"/>
              <a:t>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bergabung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 (</a:t>
            </a:r>
            <a:r>
              <a:rPr lang="en-US" altLang="en-US" b="1" dirty="0">
                <a:solidFill>
                  <a:srgbClr val="FF0000"/>
                </a:solidFill>
              </a:rPr>
              <a:t>the flow of messages within a network of interdependent relationship</a:t>
            </a:r>
            <a:r>
              <a:rPr lang="en-US" altLang="en-US" dirty="0"/>
              <a:t>)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Komunikasi Organisasi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018722" y="1295123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7906461" y="2297440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654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 Komunikasi</a:t>
            </a:r>
            <a:endParaRPr dirty="0">
              <a:highlight>
                <a:schemeClr val="dk2"/>
              </a:highlight>
            </a:endParaRPr>
          </a:p>
        </p:txBody>
      </p:sp>
      <p:sp>
        <p:nvSpPr>
          <p:cNvPr id="734" name="Google Shape;734;p42"/>
          <p:cNvSpPr txBox="1">
            <a:spLocks noGrp="1"/>
          </p:cNvSpPr>
          <p:nvPr>
            <p:ph type="subTitle" idx="2"/>
          </p:nvPr>
        </p:nvSpPr>
        <p:spPr>
          <a:xfrm>
            <a:off x="588777" y="1100671"/>
            <a:ext cx="8239118" cy="1856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model </a:t>
            </a:r>
            <a:r>
              <a:rPr lang="en-US" altLang="en-US" b="1" dirty="0" err="1"/>
              <a:t>komunikasi</a:t>
            </a:r>
            <a:r>
              <a:rPr lang="en-US" altLang="en-US" b="1" dirty="0"/>
              <a:t> linier</a:t>
            </a:r>
          </a:p>
          <a:p>
            <a:pPr marL="182563" indent="0" eaLnBrk="1" hangingPunct="1"/>
            <a:r>
              <a:rPr lang="en-US" altLang="en-US" b="1" dirty="0"/>
              <a:t>One way communication</a:t>
            </a:r>
            <a:r>
              <a:rPr lang="en-US" altLang="en-US" dirty="0"/>
              <a:t>, </a:t>
            </a:r>
            <a:r>
              <a:rPr lang="en-US" altLang="en-US" dirty="0" err="1"/>
              <a:t>dalam</a:t>
            </a:r>
            <a:r>
              <a:rPr lang="en-US" altLang="en-US" dirty="0"/>
              <a:t> model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komunikator</a:t>
            </a:r>
            <a:r>
              <a:rPr lang="en-US" altLang="en-US" dirty="0"/>
              <a:t> </a:t>
            </a:r>
            <a:r>
              <a:rPr lang="en-US" altLang="en-US" dirty="0" err="1"/>
              <a:t>memberi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stimuli &amp; </a:t>
            </a:r>
            <a:r>
              <a:rPr lang="en-US" altLang="en-US" dirty="0" err="1"/>
              <a:t>komunikan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respon</a:t>
            </a:r>
            <a:r>
              <a:rPr lang="en-US" altLang="en-US" dirty="0"/>
              <a:t> yang </a:t>
            </a:r>
            <a:r>
              <a:rPr lang="en-US" altLang="en-US" dirty="0" err="1"/>
              <a:t>diharapkan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 </a:t>
            </a:r>
            <a:r>
              <a:rPr lang="en-US" altLang="en-US" dirty="0" err="1"/>
              <a:t>mengadakan</a:t>
            </a:r>
            <a:r>
              <a:rPr lang="en-US" altLang="en-US" dirty="0"/>
              <a:t> </a:t>
            </a:r>
            <a:r>
              <a:rPr lang="en-US" altLang="en-US" dirty="0" err="1"/>
              <a:t>seleksi</a:t>
            </a:r>
            <a:r>
              <a:rPr lang="en-US" altLang="en-US" dirty="0"/>
              <a:t> &amp; </a:t>
            </a:r>
            <a:r>
              <a:rPr lang="en-US" altLang="en-US" dirty="0" err="1"/>
              <a:t>interpretasi</a:t>
            </a:r>
            <a:r>
              <a:rPr lang="en-US" altLang="en-US" dirty="0"/>
              <a:t> dan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monolog</a:t>
            </a:r>
          </a:p>
          <a:p>
            <a:pPr marL="139700" indent="0" eaLnBrk="1" hangingPunct="1"/>
            <a:endParaRPr lang="en-US" altLang="en-US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model </a:t>
            </a:r>
            <a:r>
              <a:rPr lang="en-US" altLang="en-US" b="1" dirty="0" err="1"/>
              <a:t>komunikasi</a:t>
            </a:r>
            <a:r>
              <a:rPr lang="en-US" altLang="en-US" b="1" dirty="0"/>
              <a:t> </a:t>
            </a:r>
            <a:r>
              <a:rPr lang="en-US" altLang="en-US" b="1" dirty="0" err="1"/>
              <a:t>interaksional</a:t>
            </a:r>
            <a:endParaRPr lang="en-US" altLang="en-US" b="1" dirty="0"/>
          </a:p>
          <a:p>
            <a:pPr marL="92075" indent="0" eaLnBrk="1" hangingPunct="1"/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kelanjutan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model </a:t>
            </a:r>
            <a:r>
              <a:rPr lang="en-US" altLang="en-US" dirty="0" err="1"/>
              <a:t>pertama</a:t>
            </a:r>
            <a:r>
              <a:rPr lang="en-US" altLang="en-US" dirty="0"/>
              <a:t>, pada </a:t>
            </a:r>
            <a:r>
              <a:rPr lang="en-US" altLang="en-US" dirty="0" err="1"/>
              <a:t>tahap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feedback. </a:t>
            </a:r>
            <a:r>
              <a:rPr lang="en-US" altLang="en-US" dirty="0" err="1"/>
              <a:t>Komunikasi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berlangsung</a:t>
            </a:r>
            <a:r>
              <a:rPr lang="en-US" altLang="en-US" dirty="0"/>
              <a:t> </a:t>
            </a:r>
            <a:r>
              <a:rPr lang="en-US" altLang="en-US" dirty="0" err="1"/>
              <a:t>bersifat</a:t>
            </a:r>
            <a:r>
              <a:rPr lang="en-US" altLang="en-US" dirty="0"/>
              <a:t> dua </a:t>
            </a:r>
            <a:r>
              <a:rPr lang="en-US" altLang="en-US" dirty="0" err="1"/>
              <a:t>arah</a:t>
            </a:r>
            <a:r>
              <a:rPr lang="en-US" altLang="en-US" dirty="0"/>
              <a:t> &amp; </a:t>
            </a:r>
            <a:r>
              <a:rPr lang="en-US" altLang="en-US" dirty="0" err="1"/>
              <a:t>ada</a:t>
            </a:r>
            <a:r>
              <a:rPr lang="en-US" altLang="en-US" dirty="0"/>
              <a:t> dialog. </a:t>
            </a: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dirty="0" err="1"/>
              <a:t>partisipan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peran</a:t>
            </a:r>
            <a:r>
              <a:rPr lang="en-US" altLang="en-US" dirty="0"/>
              <a:t> </a:t>
            </a:r>
            <a:r>
              <a:rPr lang="en-US" altLang="en-US" dirty="0" err="1"/>
              <a:t>ganda</a:t>
            </a:r>
            <a:r>
              <a:rPr lang="en-US" altLang="en-US" dirty="0"/>
              <a:t>,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bertindak</a:t>
            </a:r>
            <a:r>
              <a:rPr lang="en-US" altLang="en-US" dirty="0"/>
              <a:t> </a:t>
            </a:r>
            <a:r>
              <a:rPr lang="en-US" altLang="en-US" dirty="0" err="1"/>
              <a:t>sbg</a:t>
            </a:r>
            <a:r>
              <a:rPr lang="en-US" altLang="en-US" dirty="0"/>
              <a:t> </a:t>
            </a:r>
            <a:r>
              <a:rPr lang="en-US" altLang="en-US" dirty="0" err="1"/>
              <a:t>komunikator</a:t>
            </a:r>
            <a:r>
              <a:rPr lang="en-US" altLang="en-US" dirty="0"/>
              <a:t>, pd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lain </a:t>
            </a:r>
            <a:r>
              <a:rPr lang="en-US" altLang="en-US" dirty="0" err="1"/>
              <a:t>sbg</a:t>
            </a:r>
            <a:r>
              <a:rPr lang="en-US" altLang="en-US" dirty="0"/>
              <a:t> </a:t>
            </a:r>
            <a:r>
              <a:rPr lang="en-US" altLang="en-US" dirty="0" err="1"/>
              <a:t>komunikan</a:t>
            </a:r>
            <a:endParaRPr lang="en-US" altLang="en-US" dirty="0"/>
          </a:p>
          <a:p>
            <a:pPr marL="139700" indent="0" eaLnBrk="1" hangingPunct="1"/>
            <a:endParaRPr lang="en-US" altLang="en-US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model </a:t>
            </a:r>
            <a:r>
              <a:rPr lang="en-US" altLang="en-US" b="1" dirty="0" err="1"/>
              <a:t>komunikasi</a:t>
            </a:r>
            <a:r>
              <a:rPr lang="en-US" altLang="en-US" b="1" dirty="0"/>
              <a:t> </a:t>
            </a:r>
            <a:r>
              <a:rPr lang="en-US" altLang="en-US" b="1" dirty="0" err="1"/>
              <a:t>transaksional</a:t>
            </a:r>
            <a:r>
              <a:rPr lang="en-US" altLang="en-US" b="1" dirty="0"/>
              <a:t>.</a:t>
            </a:r>
          </a:p>
          <a:p>
            <a:pPr marL="92075" indent="0" eaLnBrk="1" hangingPunct="1"/>
            <a:r>
              <a:rPr lang="en-US" altLang="en-US" dirty="0" err="1"/>
              <a:t>Komunikasi</a:t>
            </a:r>
            <a:r>
              <a:rPr lang="en-US" altLang="en-US" dirty="0"/>
              <a:t>  </a:t>
            </a:r>
            <a:r>
              <a:rPr lang="en-US" altLang="en-US" dirty="0" err="1"/>
              <a:t>dipahami</a:t>
            </a:r>
            <a:r>
              <a:rPr lang="en-US" altLang="en-US" dirty="0"/>
              <a:t> </a:t>
            </a:r>
            <a:r>
              <a:rPr lang="en-US" altLang="en-US" dirty="0" err="1"/>
              <a:t>dlm</a:t>
            </a:r>
            <a:r>
              <a:rPr lang="en-US" altLang="en-US" dirty="0"/>
              <a:t> </a:t>
            </a:r>
            <a:r>
              <a:rPr lang="en-US" altLang="en-US" dirty="0" err="1"/>
              <a:t>konteks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dua orang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. </a:t>
            </a:r>
            <a:r>
              <a:rPr lang="en-US" altLang="en-US" dirty="0" err="1"/>
              <a:t>Pandangan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menekankan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perilaku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komunikatif</a:t>
            </a:r>
            <a:r>
              <a:rPr lang="en-US" altLang="en-US" dirty="0"/>
              <a:t>.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satupun</a:t>
            </a:r>
            <a:r>
              <a:rPr lang="en-US" altLang="en-US" dirty="0"/>
              <a:t> </a:t>
            </a:r>
            <a:r>
              <a:rPr lang="en-US" altLang="en-US" dirty="0" err="1"/>
              <a:t>yg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dikomunikasikan</a:t>
            </a:r>
            <a:r>
              <a:rPr lang="en-US" altLang="en-US" dirty="0"/>
              <a:t>.</a:t>
            </a:r>
          </a:p>
          <a:p>
            <a:pPr marL="139700" indent="0" eaLnBrk="1" hangingPunct="1"/>
            <a:endParaRPr lang="en-US" altLang="en-US" b="1" dirty="0"/>
          </a:p>
          <a:p>
            <a:pPr marL="0" lvl="0" indent="0"/>
            <a:endParaRPr lang="en-ID" dirty="0"/>
          </a:p>
        </p:txBody>
      </p:sp>
      <p:sp>
        <p:nvSpPr>
          <p:cNvPr id="737" name="Google Shape;737;p42"/>
          <p:cNvSpPr/>
          <p:nvPr/>
        </p:nvSpPr>
        <p:spPr>
          <a:xfrm>
            <a:off x="8430775" y="-92925"/>
            <a:ext cx="314505" cy="772588"/>
          </a:xfrm>
          <a:custGeom>
            <a:avLst/>
            <a:gdLst/>
            <a:ahLst/>
            <a:cxnLst/>
            <a:rect l="l" t="t" r="r" b="b"/>
            <a:pathLst>
              <a:path w="6256" h="15368" extrusionOk="0">
                <a:moveTo>
                  <a:pt x="3247" y="1406"/>
                </a:moveTo>
                <a:cubicBezTo>
                  <a:pt x="4683" y="1437"/>
                  <a:pt x="4492" y="4301"/>
                  <a:pt x="4506" y="5079"/>
                </a:cubicBezTo>
                <a:cubicBezTo>
                  <a:pt x="4525" y="6075"/>
                  <a:pt x="4531" y="7071"/>
                  <a:pt x="4511" y="8066"/>
                </a:cubicBezTo>
                <a:cubicBezTo>
                  <a:pt x="4479" y="9587"/>
                  <a:pt x="4770" y="14306"/>
                  <a:pt x="2568" y="14417"/>
                </a:cubicBezTo>
                <a:cubicBezTo>
                  <a:pt x="1385" y="14081"/>
                  <a:pt x="1137" y="12943"/>
                  <a:pt x="1081" y="11816"/>
                </a:cubicBezTo>
                <a:lnTo>
                  <a:pt x="1081" y="11816"/>
                </a:lnTo>
                <a:cubicBezTo>
                  <a:pt x="1082" y="11826"/>
                  <a:pt x="1086" y="11837"/>
                  <a:pt x="1089" y="11848"/>
                </a:cubicBezTo>
                <a:cubicBezTo>
                  <a:pt x="1092" y="11859"/>
                  <a:pt x="1092" y="11869"/>
                  <a:pt x="1094" y="11880"/>
                </a:cubicBezTo>
                <a:cubicBezTo>
                  <a:pt x="1094" y="11885"/>
                  <a:pt x="1098" y="11886"/>
                  <a:pt x="1100" y="11890"/>
                </a:cubicBezTo>
                <a:cubicBezTo>
                  <a:pt x="1184" y="12180"/>
                  <a:pt x="1404" y="12463"/>
                  <a:pt x="1591" y="12651"/>
                </a:cubicBezTo>
                <a:cubicBezTo>
                  <a:pt x="1817" y="12877"/>
                  <a:pt x="2095" y="13024"/>
                  <a:pt x="2384" y="13024"/>
                </a:cubicBezTo>
                <a:cubicBezTo>
                  <a:pt x="2479" y="13024"/>
                  <a:pt x="2575" y="13009"/>
                  <a:pt x="2670" y="12975"/>
                </a:cubicBezTo>
                <a:cubicBezTo>
                  <a:pt x="2702" y="12977"/>
                  <a:pt x="2734" y="12978"/>
                  <a:pt x="2765" y="12978"/>
                </a:cubicBezTo>
                <a:cubicBezTo>
                  <a:pt x="3569" y="12978"/>
                  <a:pt x="3968" y="12273"/>
                  <a:pt x="4144" y="11462"/>
                </a:cubicBezTo>
                <a:cubicBezTo>
                  <a:pt x="4531" y="9698"/>
                  <a:pt x="4433" y="7521"/>
                  <a:pt x="4238" y="5723"/>
                </a:cubicBezTo>
                <a:cubicBezTo>
                  <a:pt x="4254" y="5714"/>
                  <a:pt x="4267" y="5696"/>
                  <a:pt x="4272" y="5677"/>
                </a:cubicBezTo>
                <a:cubicBezTo>
                  <a:pt x="4306" y="5450"/>
                  <a:pt x="4044" y="5308"/>
                  <a:pt x="3832" y="5308"/>
                </a:cubicBezTo>
                <a:cubicBezTo>
                  <a:pt x="3794" y="5308"/>
                  <a:pt x="3759" y="5312"/>
                  <a:pt x="3727" y="5321"/>
                </a:cubicBezTo>
                <a:cubicBezTo>
                  <a:pt x="3613" y="5355"/>
                  <a:pt x="3518" y="5435"/>
                  <a:pt x="3464" y="5540"/>
                </a:cubicBezTo>
                <a:cubicBezTo>
                  <a:pt x="3460" y="5539"/>
                  <a:pt x="3456" y="5539"/>
                  <a:pt x="3452" y="5539"/>
                </a:cubicBezTo>
                <a:cubicBezTo>
                  <a:pt x="3421" y="5539"/>
                  <a:pt x="3395" y="5565"/>
                  <a:pt x="3397" y="5597"/>
                </a:cubicBezTo>
                <a:cubicBezTo>
                  <a:pt x="3371" y="6571"/>
                  <a:pt x="3443" y="7543"/>
                  <a:pt x="3443" y="8517"/>
                </a:cubicBezTo>
                <a:cubicBezTo>
                  <a:pt x="3443" y="9003"/>
                  <a:pt x="3435" y="9489"/>
                  <a:pt x="3403" y="9975"/>
                </a:cubicBezTo>
                <a:cubicBezTo>
                  <a:pt x="3390" y="10182"/>
                  <a:pt x="3171" y="11995"/>
                  <a:pt x="2607" y="11995"/>
                </a:cubicBezTo>
                <a:cubicBezTo>
                  <a:pt x="2549" y="11995"/>
                  <a:pt x="2489" y="11977"/>
                  <a:pt x="2424" y="11936"/>
                </a:cubicBezTo>
                <a:cubicBezTo>
                  <a:pt x="2421" y="11926"/>
                  <a:pt x="2415" y="11917"/>
                  <a:pt x="2405" y="11910"/>
                </a:cubicBezTo>
                <a:cubicBezTo>
                  <a:pt x="1873" y="11580"/>
                  <a:pt x="1961" y="9767"/>
                  <a:pt x="1932" y="9180"/>
                </a:cubicBezTo>
                <a:cubicBezTo>
                  <a:pt x="1894" y="8366"/>
                  <a:pt x="1879" y="7550"/>
                  <a:pt x="1886" y="6734"/>
                </a:cubicBezTo>
                <a:cubicBezTo>
                  <a:pt x="1897" y="5487"/>
                  <a:pt x="1567" y="1708"/>
                  <a:pt x="3247" y="1406"/>
                </a:cubicBezTo>
                <a:close/>
                <a:moveTo>
                  <a:pt x="3240" y="220"/>
                </a:moveTo>
                <a:cubicBezTo>
                  <a:pt x="6256" y="220"/>
                  <a:pt x="5387" y="5324"/>
                  <a:pt x="5311" y="7248"/>
                </a:cubicBezTo>
                <a:cubicBezTo>
                  <a:pt x="5228" y="9363"/>
                  <a:pt x="5634" y="12489"/>
                  <a:pt x="4377" y="14287"/>
                </a:cubicBezTo>
                <a:cubicBezTo>
                  <a:pt x="4364" y="14304"/>
                  <a:pt x="4358" y="14325"/>
                  <a:pt x="4358" y="14347"/>
                </a:cubicBezTo>
                <a:cubicBezTo>
                  <a:pt x="4186" y="14507"/>
                  <a:pt x="3997" y="14648"/>
                  <a:pt x="3795" y="14770"/>
                </a:cubicBezTo>
                <a:lnTo>
                  <a:pt x="3805" y="14762"/>
                </a:lnTo>
                <a:cubicBezTo>
                  <a:pt x="3913" y="14658"/>
                  <a:pt x="4041" y="14577"/>
                  <a:pt x="4147" y="14473"/>
                </a:cubicBezTo>
                <a:cubicBezTo>
                  <a:pt x="4181" y="14439"/>
                  <a:pt x="4149" y="14396"/>
                  <a:pt x="4110" y="14396"/>
                </a:cubicBezTo>
                <a:cubicBezTo>
                  <a:pt x="4104" y="14396"/>
                  <a:pt x="4097" y="14397"/>
                  <a:pt x="4090" y="14400"/>
                </a:cubicBezTo>
                <a:cubicBezTo>
                  <a:pt x="3872" y="14494"/>
                  <a:pt x="3690" y="14695"/>
                  <a:pt x="3550" y="14900"/>
                </a:cubicBezTo>
                <a:cubicBezTo>
                  <a:pt x="3395" y="14972"/>
                  <a:pt x="3232" y="15025"/>
                  <a:pt x="3065" y="15060"/>
                </a:cubicBezTo>
                <a:cubicBezTo>
                  <a:pt x="2992" y="15074"/>
                  <a:pt x="2917" y="15085"/>
                  <a:pt x="2840" y="15092"/>
                </a:cubicBezTo>
                <a:cubicBezTo>
                  <a:pt x="3005" y="14958"/>
                  <a:pt x="3153" y="14814"/>
                  <a:pt x="3271" y="14634"/>
                </a:cubicBezTo>
                <a:cubicBezTo>
                  <a:pt x="3286" y="14610"/>
                  <a:pt x="3264" y="14585"/>
                  <a:pt x="3241" y="14585"/>
                </a:cubicBezTo>
                <a:cubicBezTo>
                  <a:pt x="3234" y="14585"/>
                  <a:pt x="3226" y="14587"/>
                  <a:pt x="3220" y="14594"/>
                </a:cubicBezTo>
                <a:cubicBezTo>
                  <a:pt x="3064" y="14757"/>
                  <a:pt x="2918" y="14932"/>
                  <a:pt x="2759" y="15093"/>
                </a:cubicBezTo>
                <a:cubicBezTo>
                  <a:pt x="2727" y="15095"/>
                  <a:pt x="2695" y="15095"/>
                  <a:pt x="2664" y="15095"/>
                </a:cubicBezTo>
                <a:cubicBezTo>
                  <a:pt x="2496" y="15095"/>
                  <a:pt x="2330" y="15075"/>
                  <a:pt x="2168" y="15036"/>
                </a:cubicBezTo>
                <a:cubicBezTo>
                  <a:pt x="2278" y="14962"/>
                  <a:pt x="2375" y="14875"/>
                  <a:pt x="2456" y="14771"/>
                </a:cubicBezTo>
                <a:cubicBezTo>
                  <a:pt x="2473" y="14749"/>
                  <a:pt x="2451" y="14727"/>
                  <a:pt x="2428" y="14727"/>
                </a:cubicBezTo>
                <a:cubicBezTo>
                  <a:pt x="2421" y="14727"/>
                  <a:pt x="2414" y="14729"/>
                  <a:pt x="2408" y="14734"/>
                </a:cubicBezTo>
                <a:cubicBezTo>
                  <a:pt x="2298" y="14829"/>
                  <a:pt x="2192" y="14924"/>
                  <a:pt x="2080" y="15012"/>
                </a:cubicBezTo>
                <a:cubicBezTo>
                  <a:pt x="1913" y="14964"/>
                  <a:pt x="1752" y="14902"/>
                  <a:pt x="1596" y="14829"/>
                </a:cubicBezTo>
                <a:cubicBezTo>
                  <a:pt x="1710" y="14720"/>
                  <a:pt x="1827" y="14612"/>
                  <a:pt x="1926" y="14489"/>
                </a:cubicBezTo>
                <a:cubicBezTo>
                  <a:pt x="1948" y="14467"/>
                  <a:pt x="1927" y="14437"/>
                  <a:pt x="1904" y="14437"/>
                </a:cubicBezTo>
                <a:cubicBezTo>
                  <a:pt x="1897" y="14437"/>
                  <a:pt x="1889" y="14439"/>
                  <a:pt x="1883" y="14446"/>
                </a:cubicBezTo>
                <a:cubicBezTo>
                  <a:pt x="1758" y="14554"/>
                  <a:pt x="1648" y="14677"/>
                  <a:pt x="1538" y="14801"/>
                </a:cubicBezTo>
                <a:cubicBezTo>
                  <a:pt x="1446" y="14757"/>
                  <a:pt x="1355" y="14709"/>
                  <a:pt x="1264" y="14660"/>
                </a:cubicBezTo>
                <a:cubicBezTo>
                  <a:pt x="1068" y="14451"/>
                  <a:pt x="909" y="14212"/>
                  <a:pt x="791" y="13952"/>
                </a:cubicBezTo>
                <a:cubicBezTo>
                  <a:pt x="797" y="13950"/>
                  <a:pt x="804" y="13947"/>
                  <a:pt x="808" y="13942"/>
                </a:cubicBezTo>
                <a:cubicBezTo>
                  <a:pt x="872" y="13866"/>
                  <a:pt x="947" y="13799"/>
                  <a:pt x="1031" y="13748"/>
                </a:cubicBezTo>
                <a:cubicBezTo>
                  <a:pt x="1069" y="13725"/>
                  <a:pt x="1046" y="13677"/>
                  <a:pt x="1010" y="13677"/>
                </a:cubicBezTo>
                <a:cubicBezTo>
                  <a:pt x="1004" y="13677"/>
                  <a:pt x="998" y="13678"/>
                  <a:pt x="992" y="13681"/>
                </a:cubicBezTo>
                <a:cubicBezTo>
                  <a:pt x="896" y="13722"/>
                  <a:pt x="815" y="13789"/>
                  <a:pt x="754" y="13875"/>
                </a:cubicBezTo>
                <a:cubicBezTo>
                  <a:pt x="689" y="13727"/>
                  <a:pt x="635" y="13574"/>
                  <a:pt x="590" y="13420"/>
                </a:cubicBezTo>
                <a:cubicBezTo>
                  <a:pt x="604" y="13415"/>
                  <a:pt x="615" y="13402"/>
                  <a:pt x="617" y="13386"/>
                </a:cubicBezTo>
                <a:cubicBezTo>
                  <a:pt x="628" y="13244"/>
                  <a:pt x="716" y="13150"/>
                  <a:pt x="843" y="13094"/>
                </a:cubicBezTo>
                <a:cubicBezTo>
                  <a:pt x="876" y="13080"/>
                  <a:pt x="856" y="13032"/>
                  <a:pt x="825" y="13032"/>
                </a:cubicBezTo>
                <a:cubicBezTo>
                  <a:pt x="823" y="13032"/>
                  <a:pt x="820" y="13032"/>
                  <a:pt x="818" y="13032"/>
                </a:cubicBezTo>
                <a:cubicBezTo>
                  <a:pt x="681" y="13064"/>
                  <a:pt x="592" y="13166"/>
                  <a:pt x="556" y="13292"/>
                </a:cubicBezTo>
                <a:cubicBezTo>
                  <a:pt x="494" y="13029"/>
                  <a:pt x="450" y="12763"/>
                  <a:pt x="424" y="12495"/>
                </a:cubicBezTo>
                <a:lnTo>
                  <a:pt x="424" y="12495"/>
                </a:lnTo>
                <a:cubicBezTo>
                  <a:pt x="428" y="12499"/>
                  <a:pt x="433" y="12501"/>
                  <a:pt x="438" y="12501"/>
                </a:cubicBezTo>
                <a:cubicBezTo>
                  <a:pt x="445" y="12501"/>
                  <a:pt x="452" y="12497"/>
                  <a:pt x="456" y="12490"/>
                </a:cubicBezTo>
                <a:cubicBezTo>
                  <a:pt x="504" y="12401"/>
                  <a:pt x="569" y="12323"/>
                  <a:pt x="649" y="12261"/>
                </a:cubicBezTo>
                <a:cubicBezTo>
                  <a:pt x="666" y="12248"/>
                  <a:pt x="651" y="12222"/>
                  <a:pt x="634" y="12222"/>
                </a:cubicBezTo>
                <a:cubicBezTo>
                  <a:pt x="631" y="12222"/>
                  <a:pt x="627" y="12223"/>
                  <a:pt x="623" y="12226"/>
                </a:cubicBezTo>
                <a:cubicBezTo>
                  <a:pt x="536" y="12286"/>
                  <a:pt x="467" y="12368"/>
                  <a:pt x="421" y="12462"/>
                </a:cubicBezTo>
                <a:cubicBezTo>
                  <a:pt x="368" y="11918"/>
                  <a:pt x="368" y="11359"/>
                  <a:pt x="346" y="10834"/>
                </a:cubicBezTo>
                <a:cubicBezTo>
                  <a:pt x="295" y="9610"/>
                  <a:pt x="297" y="8390"/>
                  <a:pt x="303" y="7166"/>
                </a:cubicBezTo>
                <a:cubicBezTo>
                  <a:pt x="305" y="7127"/>
                  <a:pt x="286" y="7091"/>
                  <a:pt x="252" y="7071"/>
                </a:cubicBezTo>
                <a:cubicBezTo>
                  <a:pt x="305" y="7001"/>
                  <a:pt x="380" y="6949"/>
                  <a:pt x="470" y="6946"/>
                </a:cubicBezTo>
                <a:cubicBezTo>
                  <a:pt x="473" y="6945"/>
                  <a:pt x="475" y="6945"/>
                  <a:pt x="478" y="6945"/>
                </a:cubicBezTo>
                <a:cubicBezTo>
                  <a:pt x="566" y="6945"/>
                  <a:pt x="627" y="6999"/>
                  <a:pt x="695" y="7038"/>
                </a:cubicBezTo>
                <a:cubicBezTo>
                  <a:pt x="676" y="7060"/>
                  <a:pt x="666" y="7089"/>
                  <a:pt x="668" y="7118"/>
                </a:cubicBezTo>
                <a:cubicBezTo>
                  <a:pt x="681" y="7427"/>
                  <a:pt x="686" y="7741"/>
                  <a:pt x="690" y="8055"/>
                </a:cubicBezTo>
                <a:cubicBezTo>
                  <a:pt x="681" y="8069"/>
                  <a:pt x="670" y="8080"/>
                  <a:pt x="660" y="8093"/>
                </a:cubicBezTo>
                <a:cubicBezTo>
                  <a:pt x="531" y="8262"/>
                  <a:pt x="305" y="8452"/>
                  <a:pt x="357" y="8684"/>
                </a:cubicBezTo>
                <a:cubicBezTo>
                  <a:pt x="360" y="8700"/>
                  <a:pt x="372" y="8707"/>
                  <a:pt x="384" y="8707"/>
                </a:cubicBezTo>
                <a:cubicBezTo>
                  <a:pt x="402" y="8707"/>
                  <a:pt x="422" y="8691"/>
                  <a:pt x="416" y="8667"/>
                </a:cubicBezTo>
                <a:cubicBezTo>
                  <a:pt x="386" y="8519"/>
                  <a:pt x="541" y="8318"/>
                  <a:pt x="692" y="8147"/>
                </a:cubicBezTo>
                <a:cubicBezTo>
                  <a:pt x="697" y="8500"/>
                  <a:pt x="698" y="8855"/>
                  <a:pt x="702" y="9210"/>
                </a:cubicBezTo>
                <a:cubicBezTo>
                  <a:pt x="571" y="9394"/>
                  <a:pt x="450" y="9585"/>
                  <a:pt x="340" y="9783"/>
                </a:cubicBezTo>
                <a:cubicBezTo>
                  <a:pt x="324" y="9810"/>
                  <a:pt x="348" y="9835"/>
                  <a:pt x="371" y="9835"/>
                </a:cubicBezTo>
                <a:cubicBezTo>
                  <a:pt x="382" y="9835"/>
                  <a:pt x="393" y="9830"/>
                  <a:pt x="400" y="9818"/>
                </a:cubicBezTo>
                <a:cubicBezTo>
                  <a:pt x="494" y="9658"/>
                  <a:pt x="598" y="9504"/>
                  <a:pt x="705" y="9352"/>
                </a:cubicBezTo>
                <a:cubicBezTo>
                  <a:pt x="706" y="9604"/>
                  <a:pt x="711" y="9854"/>
                  <a:pt x="717" y="10106"/>
                </a:cubicBezTo>
                <a:cubicBezTo>
                  <a:pt x="660" y="10219"/>
                  <a:pt x="604" y="10334"/>
                  <a:pt x="555" y="10452"/>
                </a:cubicBezTo>
                <a:cubicBezTo>
                  <a:pt x="543" y="10478"/>
                  <a:pt x="569" y="10499"/>
                  <a:pt x="593" y="10499"/>
                </a:cubicBezTo>
                <a:cubicBezTo>
                  <a:pt x="605" y="10499"/>
                  <a:pt x="617" y="10494"/>
                  <a:pt x="623" y="10481"/>
                </a:cubicBezTo>
                <a:cubicBezTo>
                  <a:pt x="657" y="10418"/>
                  <a:pt x="692" y="10358"/>
                  <a:pt x="725" y="10296"/>
                </a:cubicBezTo>
                <a:cubicBezTo>
                  <a:pt x="733" y="10543"/>
                  <a:pt x="741" y="10790"/>
                  <a:pt x="756" y="11035"/>
                </a:cubicBezTo>
                <a:cubicBezTo>
                  <a:pt x="627" y="11228"/>
                  <a:pt x="515" y="11431"/>
                  <a:pt x="423" y="11643"/>
                </a:cubicBezTo>
                <a:cubicBezTo>
                  <a:pt x="413" y="11665"/>
                  <a:pt x="432" y="11679"/>
                  <a:pt x="451" y="11679"/>
                </a:cubicBezTo>
                <a:cubicBezTo>
                  <a:pt x="461" y="11679"/>
                  <a:pt x="472" y="11675"/>
                  <a:pt x="478" y="11666"/>
                </a:cubicBezTo>
                <a:cubicBezTo>
                  <a:pt x="577" y="11528"/>
                  <a:pt x="674" y="11384"/>
                  <a:pt x="768" y="11241"/>
                </a:cubicBezTo>
                <a:cubicBezTo>
                  <a:pt x="800" y="11733"/>
                  <a:pt x="859" y="12224"/>
                  <a:pt x="944" y="12710"/>
                </a:cubicBezTo>
                <a:cubicBezTo>
                  <a:pt x="1082" y="13471"/>
                  <a:pt x="1420" y="14362"/>
                  <a:pt x="2192" y="14516"/>
                </a:cubicBezTo>
                <a:cubicBezTo>
                  <a:pt x="2184" y="14589"/>
                  <a:pt x="2236" y="14656"/>
                  <a:pt x="2311" y="14666"/>
                </a:cubicBezTo>
                <a:cubicBezTo>
                  <a:pt x="2398" y="14678"/>
                  <a:pt x="2482" y="14683"/>
                  <a:pt x="2564" y="14683"/>
                </a:cubicBezTo>
                <a:cubicBezTo>
                  <a:pt x="3494" y="14683"/>
                  <a:pt x="4087" y="13956"/>
                  <a:pt x="4340" y="13056"/>
                </a:cubicBezTo>
                <a:cubicBezTo>
                  <a:pt x="4853" y="11236"/>
                  <a:pt x="4775" y="9123"/>
                  <a:pt x="4790" y="7252"/>
                </a:cubicBezTo>
                <a:cubicBezTo>
                  <a:pt x="4796" y="6376"/>
                  <a:pt x="5318" y="1150"/>
                  <a:pt x="3445" y="1150"/>
                </a:cubicBezTo>
                <a:cubicBezTo>
                  <a:pt x="3399" y="1150"/>
                  <a:pt x="3351" y="1153"/>
                  <a:pt x="3301" y="1160"/>
                </a:cubicBezTo>
                <a:cubicBezTo>
                  <a:pt x="3290" y="1155"/>
                  <a:pt x="3278" y="1153"/>
                  <a:pt x="3266" y="1153"/>
                </a:cubicBezTo>
                <a:cubicBezTo>
                  <a:pt x="3262" y="1153"/>
                  <a:pt x="3259" y="1153"/>
                  <a:pt x="3255" y="1154"/>
                </a:cubicBezTo>
                <a:cubicBezTo>
                  <a:pt x="2295" y="1225"/>
                  <a:pt x="1894" y="2035"/>
                  <a:pt x="1730" y="3003"/>
                </a:cubicBezTo>
                <a:cubicBezTo>
                  <a:pt x="1541" y="3210"/>
                  <a:pt x="1384" y="3441"/>
                  <a:pt x="1258" y="3691"/>
                </a:cubicBezTo>
                <a:cubicBezTo>
                  <a:pt x="1241" y="3725"/>
                  <a:pt x="1270" y="3756"/>
                  <a:pt x="1298" y="3756"/>
                </a:cubicBezTo>
                <a:cubicBezTo>
                  <a:pt x="1311" y="3756"/>
                  <a:pt x="1323" y="3750"/>
                  <a:pt x="1331" y="3734"/>
                </a:cubicBezTo>
                <a:cubicBezTo>
                  <a:pt x="1441" y="3533"/>
                  <a:pt x="1567" y="3342"/>
                  <a:pt x="1706" y="3160"/>
                </a:cubicBezTo>
                <a:lnTo>
                  <a:pt x="1706" y="3160"/>
                </a:lnTo>
                <a:cubicBezTo>
                  <a:pt x="1669" y="3428"/>
                  <a:pt x="1647" y="3702"/>
                  <a:pt x="1635" y="3976"/>
                </a:cubicBezTo>
                <a:cubicBezTo>
                  <a:pt x="1626" y="3976"/>
                  <a:pt x="1616" y="3981"/>
                  <a:pt x="1612" y="3989"/>
                </a:cubicBezTo>
                <a:cubicBezTo>
                  <a:pt x="1457" y="4203"/>
                  <a:pt x="1310" y="4423"/>
                  <a:pt x="1165" y="4644"/>
                </a:cubicBezTo>
                <a:cubicBezTo>
                  <a:pt x="1151" y="4667"/>
                  <a:pt x="1171" y="4688"/>
                  <a:pt x="1192" y="4688"/>
                </a:cubicBezTo>
                <a:cubicBezTo>
                  <a:pt x="1202" y="4688"/>
                  <a:pt x="1211" y="4684"/>
                  <a:pt x="1218" y="4674"/>
                </a:cubicBezTo>
                <a:cubicBezTo>
                  <a:pt x="1360" y="4474"/>
                  <a:pt x="1497" y="4270"/>
                  <a:pt x="1631" y="4064"/>
                </a:cubicBezTo>
                <a:lnTo>
                  <a:pt x="1631" y="4064"/>
                </a:lnTo>
                <a:cubicBezTo>
                  <a:pt x="1607" y="4775"/>
                  <a:pt x="1645" y="5460"/>
                  <a:pt x="1635" y="5916"/>
                </a:cubicBezTo>
                <a:cubicBezTo>
                  <a:pt x="1596" y="7459"/>
                  <a:pt x="1639" y="9000"/>
                  <a:pt x="1766" y="10538"/>
                </a:cubicBezTo>
                <a:cubicBezTo>
                  <a:pt x="1803" y="10972"/>
                  <a:pt x="1758" y="11534"/>
                  <a:pt x="2043" y="11843"/>
                </a:cubicBezTo>
                <a:cubicBezTo>
                  <a:pt x="2180" y="12130"/>
                  <a:pt x="2388" y="12249"/>
                  <a:pt x="2606" y="12249"/>
                </a:cubicBezTo>
                <a:cubicBezTo>
                  <a:pt x="2901" y="12249"/>
                  <a:pt x="3214" y="12032"/>
                  <a:pt x="3395" y="11717"/>
                </a:cubicBezTo>
                <a:cubicBezTo>
                  <a:pt x="3798" y="11013"/>
                  <a:pt x="3671" y="9752"/>
                  <a:pt x="3680" y="9002"/>
                </a:cubicBezTo>
                <a:cubicBezTo>
                  <a:pt x="3693" y="7970"/>
                  <a:pt x="3668" y="6928"/>
                  <a:pt x="3553" y="5902"/>
                </a:cubicBezTo>
                <a:cubicBezTo>
                  <a:pt x="3558" y="5895"/>
                  <a:pt x="3561" y="5887"/>
                  <a:pt x="3561" y="5879"/>
                </a:cubicBezTo>
                <a:cubicBezTo>
                  <a:pt x="3561" y="5731"/>
                  <a:pt x="3636" y="5549"/>
                  <a:pt x="3798" y="5521"/>
                </a:cubicBezTo>
                <a:cubicBezTo>
                  <a:pt x="3813" y="5518"/>
                  <a:pt x="3828" y="5517"/>
                  <a:pt x="3841" y="5517"/>
                </a:cubicBezTo>
                <a:cubicBezTo>
                  <a:pt x="3940" y="5517"/>
                  <a:pt x="4000" y="5584"/>
                  <a:pt x="4063" y="5650"/>
                </a:cubicBezTo>
                <a:cubicBezTo>
                  <a:pt x="4074" y="6849"/>
                  <a:pt x="4582" y="12748"/>
                  <a:pt x="2599" y="12748"/>
                </a:cubicBezTo>
                <a:cubicBezTo>
                  <a:pt x="2556" y="12748"/>
                  <a:pt x="2511" y="12745"/>
                  <a:pt x="2466" y="12739"/>
                </a:cubicBezTo>
                <a:cubicBezTo>
                  <a:pt x="2462" y="12739"/>
                  <a:pt x="2458" y="12738"/>
                  <a:pt x="2454" y="12738"/>
                </a:cubicBezTo>
                <a:cubicBezTo>
                  <a:pt x="2410" y="12738"/>
                  <a:pt x="2382" y="12770"/>
                  <a:pt x="2370" y="12809"/>
                </a:cubicBezTo>
                <a:cubicBezTo>
                  <a:pt x="1774" y="12696"/>
                  <a:pt x="1267" y="12030"/>
                  <a:pt x="1283" y="11451"/>
                </a:cubicBezTo>
                <a:cubicBezTo>
                  <a:pt x="1285" y="11397"/>
                  <a:pt x="1236" y="11364"/>
                  <a:pt x="1188" y="11364"/>
                </a:cubicBezTo>
                <a:cubicBezTo>
                  <a:pt x="1183" y="11364"/>
                  <a:pt x="1178" y="11364"/>
                  <a:pt x="1173" y="11365"/>
                </a:cubicBezTo>
                <a:cubicBezTo>
                  <a:pt x="1168" y="11131"/>
                  <a:pt x="1162" y="10895"/>
                  <a:pt x="1153" y="10661"/>
                </a:cubicBezTo>
                <a:cubicBezTo>
                  <a:pt x="1242" y="10530"/>
                  <a:pt x="1333" y="10401"/>
                  <a:pt x="1430" y="10278"/>
                </a:cubicBezTo>
                <a:cubicBezTo>
                  <a:pt x="1455" y="10247"/>
                  <a:pt x="1428" y="10205"/>
                  <a:pt x="1398" y="10205"/>
                </a:cubicBezTo>
                <a:cubicBezTo>
                  <a:pt x="1389" y="10205"/>
                  <a:pt x="1379" y="10209"/>
                  <a:pt x="1371" y="10219"/>
                </a:cubicBezTo>
                <a:cubicBezTo>
                  <a:pt x="1296" y="10309"/>
                  <a:pt x="1221" y="10401"/>
                  <a:pt x="1146" y="10495"/>
                </a:cubicBezTo>
                <a:cubicBezTo>
                  <a:pt x="1137" y="10207"/>
                  <a:pt x="1125" y="9920"/>
                  <a:pt x="1114" y="9631"/>
                </a:cubicBezTo>
                <a:cubicBezTo>
                  <a:pt x="1274" y="9381"/>
                  <a:pt x="1447" y="9139"/>
                  <a:pt x="1634" y="8908"/>
                </a:cubicBezTo>
                <a:cubicBezTo>
                  <a:pt x="1661" y="8875"/>
                  <a:pt x="1632" y="8832"/>
                  <a:pt x="1600" y="8832"/>
                </a:cubicBezTo>
                <a:cubicBezTo>
                  <a:pt x="1590" y="8832"/>
                  <a:pt x="1580" y="8836"/>
                  <a:pt x="1572" y="8845"/>
                </a:cubicBezTo>
                <a:cubicBezTo>
                  <a:pt x="1406" y="9038"/>
                  <a:pt x="1251" y="9241"/>
                  <a:pt x="1108" y="9451"/>
                </a:cubicBezTo>
                <a:cubicBezTo>
                  <a:pt x="1100" y="9252"/>
                  <a:pt x="1094" y="9053"/>
                  <a:pt x="1087" y="8853"/>
                </a:cubicBezTo>
                <a:cubicBezTo>
                  <a:pt x="1213" y="8705"/>
                  <a:pt x="1341" y="8559"/>
                  <a:pt x="1476" y="8420"/>
                </a:cubicBezTo>
                <a:cubicBezTo>
                  <a:pt x="1499" y="8391"/>
                  <a:pt x="1474" y="8355"/>
                  <a:pt x="1444" y="8355"/>
                </a:cubicBezTo>
                <a:cubicBezTo>
                  <a:pt x="1436" y="8355"/>
                  <a:pt x="1428" y="8358"/>
                  <a:pt x="1420" y="8364"/>
                </a:cubicBezTo>
                <a:cubicBezTo>
                  <a:pt x="1301" y="8479"/>
                  <a:pt x="1191" y="8598"/>
                  <a:pt x="1084" y="8719"/>
                </a:cubicBezTo>
                <a:cubicBezTo>
                  <a:pt x="1073" y="8380"/>
                  <a:pt x="1066" y="8041"/>
                  <a:pt x="1063" y="7701"/>
                </a:cubicBezTo>
                <a:cubicBezTo>
                  <a:pt x="1151" y="7585"/>
                  <a:pt x="1240" y="7470"/>
                  <a:pt x="1326" y="7354"/>
                </a:cubicBezTo>
                <a:cubicBezTo>
                  <a:pt x="1342" y="7332"/>
                  <a:pt x="1320" y="7306"/>
                  <a:pt x="1298" y="7306"/>
                </a:cubicBezTo>
                <a:cubicBezTo>
                  <a:pt x="1291" y="7306"/>
                  <a:pt x="1284" y="7309"/>
                  <a:pt x="1278" y="7315"/>
                </a:cubicBezTo>
                <a:cubicBezTo>
                  <a:pt x="1205" y="7406"/>
                  <a:pt x="1133" y="7499"/>
                  <a:pt x="1062" y="7589"/>
                </a:cubicBezTo>
                <a:cubicBezTo>
                  <a:pt x="1059" y="7229"/>
                  <a:pt x="1063" y="6869"/>
                  <a:pt x="1074" y="6509"/>
                </a:cubicBezTo>
                <a:cubicBezTo>
                  <a:pt x="1229" y="6279"/>
                  <a:pt x="1363" y="6037"/>
                  <a:pt x="1478" y="5784"/>
                </a:cubicBezTo>
                <a:cubicBezTo>
                  <a:pt x="1491" y="5753"/>
                  <a:pt x="1464" y="5724"/>
                  <a:pt x="1439" y="5724"/>
                </a:cubicBezTo>
                <a:cubicBezTo>
                  <a:pt x="1427" y="5724"/>
                  <a:pt x="1416" y="5730"/>
                  <a:pt x="1409" y="5744"/>
                </a:cubicBezTo>
                <a:cubicBezTo>
                  <a:pt x="1309" y="5949"/>
                  <a:pt x="1197" y="6145"/>
                  <a:pt x="1079" y="6338"/>
                </a:cubicBezTo>
                <a:cubicBezTo>
                  <a:pt x="1086" y="6104"/>
                  <a:pt x="1087" y="5841"/>
                  <a:pt x="1090" y="5562"/>
                </a:cubicBezTo>
                <a:cubicBezTo>
                  <a:pt x="1213" y="5341"/>
                  <a:pt x="1358" y="5132"/>
                  <a:pt x="1521" y="4937"/>
                </a:cubicBezTo>
                <a:cubicBezTo>
                  <a:pt x="1544" y="4910"/>
                  <a:pt x="1519" y="4873"/>
                  <a:pt x="1492" y="4873"/>
                </a:cubicBezTo>
                <a:cubicBezTo>
                  <a:pt x="1484" y="4873"/>
                  <a:pt x="1476" y="4877"/>
                  <a:pt x="1468" y="4885"/>
                </a:cubicBezTo>
                <a:cubicBezTo>
                  <a:pt x="1325" y="5036"/>
                  <a:pt x="1200" y="5204"/>
                  <a:pt x="1094" y="5384"/>
                </a:cubicBezTo>
                <a:cubicBezTo>
                  <a:pt x="1106" y="4555"/>
                  <a:pt x="1138" y="3599"/>
                  <a:pt x="1312" y="2733"/>
                </a:cubicBezTo>
                <a:cubicBezTo>
                  <a:pt x="1314" y="2733"/>
                  <a:pt x="1317" y="2733"/>
                  <a:pt x="1318" y="2732"/>
                </a:cubicBezTo>
                <a:cubicBezTo>
                  <a:pt x="1596" y="2507"/>
                  <a:pt x="1828" y="2239"/>
                  <a:pt x="1997" y="1922"/>
                </a:cubicBezTo>
                <a:cubicBezTo>
                  <a:pt x="2009" y="1898"/>
                  <a:pt x="1990" y="1877"/>
                  <a:pt x="1969" y="1877"/>
                </a:cubicBezTo>
                <a:cubicBezTo>
                  <a:pt x="1960" y="1877"/>
                  <a:pt x="1950" y="1881"/>
                  <a:pt x="1943" y="1892"/>
                </a:cubicBezTo>
                <a:cubicBezTo>
                  <a:pt x="1773" y="2156"/>
                  <a:pt x="1569" y="2398"/>
                  <a:pt x="1336" y="2610"/>
                </a:cubicBezTo>
                <a:cubicBezTo>
                  <a:pt x="1408" y="2277"/>
                  <a:pt x="1513" y="1952"/>
                  <a:pt x="1650" y="1641"/>
                </a:cubicBezTo>
                <a:cubicBezTo>
                  <a:pt x="1657" y="1647"/>
                  <a:pt x="1666" y="1649"/>
                  <a:pt x="1674" y="1649"/>
                </a:cubicBezTo>
                <a:cubicBezTo>
                  <a:pt x="1684" y="1649"/>
                  <a:pt x="1694" y="1646"/>
                  <a:pt x="1702" y="1640"/>
                </a:cubicBezTo>
                <a:cubicBezTo>
                  <a:pt x="1970" y="1417"/>
                  <a:pt x="2225" y="1179"/>
                  <a:pt x="2466" y="926"/>
                </a:cubicBezTo>
                <a:cubicBezTo>
                  <a:pt x="2494" y="896"/>
                  <a:pt x="2468" y="860"/>
                  <a:pt x="2436" y="860"/>
                </a:cubicBezTo>
                <a:cubicBezTo>
                  <a:pt x="2427" y="860"/>
                  <a:pt x="2417" y="863"/>
                  <a:pt x="2408" y="870"/>
                </a:cubicBezTo>
                <a:cubicBezTo>
                  <a:pt x="2163" y="1072"/>
                  <a:pt x="1929" y="1288"/>
                  <a:pt x="1707" y="1515"/>
                </a:cubicBezTo>
                <a:cubicBezTo>
                  <a:pt x="2008" y="907"/>
                  <a:pt x="2459" y="446"/>
                  <a:pt x="3143" y="279"/>
                </a:cubicBezTo>
                <a:cubicBezTo>
                  <a:pt x="3177" y="272"/>
                  <a:pt x="3202" y="250"/>
                  <a:pt x="3215" y="220"/>
                </a:cubicBezTo>
                <a:cubicBezTo>
                  <a:pt x="3223" y="220"/>
                  <a:pt x="3232" y="220"/>
                  <a:pt x="3240" y="220"/>
                </a:cubicBezTo>
                <a:close/>
                <a:moveTo>
                  <a:pt x="3566" y="0"/>
                </a:moveTo>
                <a:cubicBezTo>
                  <a:pt x="3353" y="0"/>
                  <a:pt x="3119" y="34"/>
                  <a:pt x="2863" y="108"/>
                </a:cubicBezTo>
                <a:cubicBezTo>
                  <a:pt x="2847" y="113"/>
                  <a:pt x="2832" y="124"/>
                  <a:pt x="2824" y="138"/>
                </a:cubicBezTo>
                <a:cubicBezTo>
                  <a:pt x="1192" y="656"/>
                  <a:pt x="1151" y="2480"/>
                  <a:pt x="1008" y="4003"/>
                </a:cubicBezTo>
                <a:cubicBezTo>
                  <a:pt x="925" y="4899"/>
                  <a:pt x="859" y="5812"/>
                  <a:pt x="823" y="6730"/>
                </a:cubicBezTo>
                <a:cubicBezTo>
                  <a:pt x="823" y="6730"/>
                  <a:pt x="821" y="6732"/>
                  <a:pt x="821" y="6734"/>
                </a:cubicBezTo>
                <a:cubicBezTo>
                  <a:pt x="811" y="6745"/>
                  <a:pt x="811" y="6762"/>
                  <a:pt x="821" y="6775"/>
                </a:cubicBezTo>
                <a:cubicBezTo>
                  <a:pt x="821" y="6794"/>
                  <a:pt x="818" y="6813"/>
                  <a:pt x="818" y="6832"/>
                </a:cubicBezTo>
                <a:cubicBezTo>
                  <a:pt x="741" y="6758"/>
                  <a:pt x="612" y="6723"/>
                  <a:pt x="499" y="6723"/>
                </a:cubicBezTo>
                <a:cubicBezTo>
                  <a:pt x="457" y="6723"/>
                  <a:pt x="418" y="6728"/>
                  <a:pt x="384" y="6737"/>
                </a:cubicBezTo>
                <a:cubicBezTo>
                  <a:pt x="187" y="6791"/>
                  <a:pt x="69" y="6969"/>
                  <a:pt x="59" y="7167"/>
                </a:cubicBezTo>
                <a:cubicBezTo>
                  <a:pt x="59" y="7177"/>
                  <a:pt x="64" y="7181"/>
                  <a:pt x="67" y="7189"/>
                </a:cubicBezTo>
                <a:cubicBezTo>
                  <a:pt x="0" y="8998"/>
                  <a:pt x="10" y="10842"/>
                  <a:pt x="193" y="12645"/>
                </a:cubicBezTo>
                <a:cubicBezTo>
                  <a:pt x="268" y="13386"/>
                  <a:pt x="403" y="14083"/>
                  <a:pt x="886" y="14567"/>
                </a:cubicBezTo>
                <a:cubicBezTo>
                  <a:pt x="882" y="14589"/>
                  <a:pt x="886" y="14612"/>
                  <a:pt x="901" y="14631"/>
                </a:cubicBezTo>
                <a:cubicBezTo>
                  <a:pt x="1317" y="15137"/>
                  <a:pt x="1924" y="15368"/>
                  <a:pt x="2541" y="15368"/>
                </a:cubicBezTo>
                <a:cubicBezTo>
                  <a:pt x="3281" y="15368"/>
                  <a:pt x="4035" y="15036"/>
                  <a:pt x="4488" y="14451"/>
                </a:cubicBezTo>
                <a:cubicBezTo>
                  <a:pt x="4523" y="14449"/>
                  <a:pt x="4555" y="14430"/>
                  <a:pt x="4576" y="14401"/>
                </a:cubicBezTo>
                <a:cubicBezTo>
                  <a:pt x="5389" y="13268"/>
                  <a:pt x="5354" y="11931"/>
                  <a:pt x="5408" y="10584"/>
                </a:cubicBezTo>
                <a:cubicBezTo>
                  <a:pt x="5486" y="8638"/>
                  <a:pt x="5567" y="6692"/>
                  <a:pt x="5653" y="4746"/>
                </a:cubicBezTo>
                <a:cubicBezTo>
                  <a:pt x="5720" y="3199"/>
                  <a:pt x="5623" y="0"/>
                  <a:pt x="3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42"/>
          <p:cNvGrpSpPr/>
          <p:nvPr/>
        </p:nvGrpSpPr>
        <p:grpSpPr>
          <a:xfrm>
            <a:off x="8144628" y="1100671"/>
            <a:ext cx="296294" cy="630583"/>
            <a:chOff x="3650050" y="3013042"/>
            <a:chExt cx="296294" cy="630583"/>
          </a:xfrm>
        </p:grpSpPr>
        <p:sp>
          <p:nvSpPr>
            <p:cNvPr id="739" name="Google Shape;739;p42"/>
            <p:cNvSpPr/>
            <p:nvPr/>
          </p:nvSpPr>
          <p:spPr>
            <a:xfrm>
              <a:off x="3650050" y="3120075"/>
              <a:ext cx="105625" cy="404150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0" name="Google Shape;740;p42"/>
            <p:cNvSpPr/>
            <p:nvPr/>
          </p:nvSpPr>
          <p:spPr>
            <a:xfrm>
              <a:off x="3797000" y="3597700"/>
              <a:ext cx="27550" cy="45925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1" name="Google Shape;741;p42"/>
            <p:cNvSpPr/>
            <p:nvPr/>
          </p:nvSpPr>
          <p:spPr>
            <a:xfrm rot="750535">
              <a:off x="3798200" y="3019685"/>
              <a:ext cx="105629" cy="404166"/>
            </a:xfrm>
            <a:custGeom>
              <a:avLst/>
              <a:gdLst/>
              <a:ahLst/>
              <a:cxnLst/>
              <a:rect l="l" t="t" r="r" b="b"/>
              <a:pathLst>
                <a:path w="4225" h="16166" extrusionOk="0">
                  <a:moveTo>
                    <a:pt x="0" y="0"/>
                  </a:moveTo>
                  <a:cubicBezTo>
                    <a:pt x="3194" y="4563"/>
                    <a:pt x="1361" y="11389"/>
                    <a:pt x="4225" y="1616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42" name="Google Shape;742;p42"/>
            <p:cNvSpPr/>
            <p:nvPr/>
          </p:nvSpPr>
          <p:spPr>
            <a:xfrm rot="750535">
              <a:off x="3877918" y="3513598"/>
              <a:ext cx="27551" cy="45927"/>
            </a:xfrm>
            <a:custGeom>
              <a:avLst/>
              <a:gdLst/>
              <a:ahLst/>
              <a:cxnLst/>
              <a:rect l="l" t="t" r="r" b="b"/>
              <a:pathLst>
                <a:path w="1102" h="1837" extrusionOk="0">
                  <a:moveTo>
                    <a:pt x="0" y="0"/>
                  </a:moveTo>
                  <a:cubicBezTo>
                    <a:pt x="505" y="505"/>
                    <a:pt x="876" y="1160"/>
                    <a:pt x="1102" y="183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" grpId="0"/>
      <p:bldP spid="7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0"/>
          <p:cNvSpPr txBox="1">
            <a:spLocks noGrp="1"/>
          </p:cNvSpPr>
          <p:nvPr>
            <p:ph type="subTitle" idx="1"/>
          </p:nvPr>
        </p:nvSpPr>
        <p:spPr>
          <a:xfrm>
            <a:off x="410389" y="1125630"/>
            <a:ext cx="7683095" cy="233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Saluran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Formal: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saluran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dimana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saling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sesuai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hierarki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pangkat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dan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jabatan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masing-masing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tersebut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Saluran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Informal: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saluran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dimana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anggota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saling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berkomunikasi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secara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leluasa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tanpa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memperhatikan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hierarki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pangkat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jabatan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organisasi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tersebut</a:t>
            </a:r>
            <a:r>
              <a:rPr lang="en-ID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686" name="Google Shape;686;p40"/>
          <p:cNvSpPr txBox="1">
            <a:spLocks noGrp="1"/>
          </p:cNvSpPr>
          <p:nvPr>
            <p:ph type="title"/>
          </p:nvPr>
        </p:nvSpPr>
        <p:spPr>
          <a:xfrm>
            <a:off x="720000" y="56126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Saluran Komunikasi</a:t>
            </a:r>
            <a:endParaRPr dirty="0"/>
          </a:p>
        </p:txBody>
      </p:sp>
      <p:grpSp>
        <p:nvGrpSpPr>
          <p:cNvPr id="687" name="Google Shape;687;p40"/>
          <p:cNvGrpSpPr/>
          <p:nvPr/>
        </p:nvGrpSpPr>
        <p:grpSpPr>
          <a:xfrm>
            <a:off x="8112005" y="947657"/>
            <a:ext cx="1074631" cy="1072563"/>
            <a:chOff x="7138450" y="1936138"/>
            <a:chExt cx="1074631" cy="1072563"/>
          </a:xfrm>
        </p:grpSpPr>
        <p:sp>
          <p:nvSpPr>
            <p:cNvPr id="688" name="Google Shape;688;p40"/>
            <p:cNvSpPr/>
            <p:nvPr/>
          </p:nvSpPr>
          <p:spPr>
            <a:xfrm>
              <a:off x="7138450" y="1936175"/>
              <a:ext cx="1026600" cy="10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7186350" y="1936138"/>
              <a:ext cx="1026731" cy="1072563"/>
            </a:xfrm>
            <a:custGeom>
              <a:avLst/>
              <a:gdLst/>
              <a:ahLst/>
              <a:cxnLst/>
              <a:rect l="l" t="t" r="r" b="b"/>
              <a:pathLst>
                <a:path w="29123" h="30423" extrusionOk="0">
                  <a:moveTo>
                    <a:pt x="11551" y="2239"/>
                  </a:moveTo>
                  <a:cubicBezTo>
                    <a:pt x="11738" y="2799"/>
                    <a:pt x="11964" y="3344"/>
                    <a:pt x="12228" y="3870"/>
                  </a:cubicBezTo>
                  <a:lnTo>
                    <a:pt x="12227" y="3870"/>
                  </a:lnTo>
                  <a:cubicBezTo>
                    <a:pt x="12240" y="3895"/>
                    <a:pt x="12262" y="3914"/>
                    <a:pt x="12287" y="3926"/>
                  </a:cubicBezTo>
                  <a:cubicBezTo>
                    <a:pt x="12238" y="3945"/>
                    <a:pt x="12187" y="3965"/>
                    <a:pt x="12139" y="3988"/>
                  </a:cubicBezTo>
                  <a:cubicBezTo>
                    <a:pt x="12058" y="4023"/>
                    <a:pt x="11978" y="4063"/>
                    <a:pt x="11899" y="4099"/>
                  </a:cubicBezTo>
                  <a:cubicBezTo>
                    <a:pt x="11559" y="3608"/>
                    <a:pt x="11247" y="3097"/>
                    <a:pt x="10965" y="2571"/>
                  </a:cubicBezTo>
                  <a:cubicBezTo>
                    <a:pt x="11157" y="2456"/>
                    <a:pt x="11353" y="2346"/>
                    <a:pt x="11551" y="2239"/>
                  </a:cubicBezTo>
                  <a:close/>
                  <a:moveTo>
                    <a:pt x="22744" y="5083"/>
                  </a:moveTo>
                  <a:cubicBezTo>
                    <a:pt x="22771" y="5095"/>
                    <a:pt x="22800" y="5110"/>
                    <a:pt x="22827" y="5122"/>
                  </a:cubicBezTo>
                  <a:cubicBezTo>
                    <a:pt x="22912" y="5465"/>
                    <a:pt x="23010" y="5757"/>
                    <a:pt x="22853" y="6104"/>
                  </a:cubicBezTo>
                  <a:cubicBezTo>
                    <a:pt x="22713" y="6416"/>
                    <a:pt x="22421" y="6662"/>
                    <a:pt x="22085" y="6662"/>
                  </a:cubicBezTo>
                  <a:cubicBezTo>
                    <a:pt x="22019" y="6662"/>
                    <a:pt x="21951" y="6652"/>
                    <a:pt x="21882" y="6632"/>
                  </a:cubicBezTo>
                  <a:cubicBezTo>
                    <a:pt x="21431" y="6498"/>
                    <a:pt x="21259" y="6012"/>
                    <a:pt x="21547" y="5623"/>
                  </a:cubicBezTo>
                  <a:cubicBezTo>
                    <a:pt x="21806" y="5271"/>
                    <a:pt x="22268" y="5186"/>
                    <a:pt x="22677" y="5175"/>
                  </a:cubicBezTo>
                  <a:cubicBezTo>
                    <a:pt x="22728" y="5175"/>
                    <a:pt x="22751" y="5127"/>
                    <a:pt x="22744" y="5083"/>
                  </a:cubicBezTo>
                  <a:close/>
                  <a:moveTo>
                    <a:pt x="24858" y="17957"/>
                  </a:moveTo>
                  <a:lnTo>
                    <a:pt x="24858" y="17957"/>
                  </a:lnTo>
                  <a:cubicBezTo>
                    <a:pt x="24617" y="18135"/>
                    <a:pt x="24363" y="18235"/>
                    <a:pt x="24107" y="18235"/>
                  </a:cubicBezTo>
                  <a:cubicBezTo>
                    <a:pt x="24099" y="18235"/>
                    <a:pt x="24091" y="18235"/>
                    <a:pt x="24083" y="18235"/>
                  </a:cubicBezTo>
                  <a:cubicBezTo>
                    <a:pt x="24335" y="18128"/>
                    <a:pt x="24595" y="18035"/>
                    <a:pt x="24858" y="17957"/>
                  </a:cubicBezTo>
                  <a:close/>
                  <a:moveTo>
                    <a:pt x="16391" y="3528"/>
                  </a:moveTo>
                  <a:cubicBezTo>
                    <a:pt x="17737" y="3528"/>
                    <a:pt x="19095" y="3755"/>
                    <a:pt x="20411" y="4158"/>
                  </a:cubicBezTo>
                  <a:lnTo>
                    <a:pt x="20409" y="4158"/>
                  </a:lnTo>
                  <a:cubicBezTo>
                    <a:pt x="19665" y="4405"/>
                    <a:pt x="18774" y="4901"/>
                    <a:pt x="18999" y="5824"/>
                  </a:cubicBezTo>
                  <a:cubicBezTo>
                    <a:pt x="19375" y="7378"/>
                    <a:pt x="22075" y="7100"/>
                    <a:pt x="21541" y="9198"/>
                  </a:cubicBezTo>
                  <a:cubicBezTo>
                    <a:pt x="21536" y="9217"/>
                    <a:pt x="21538" y="9238"/>
                    <a:pt x="21547" y="9254"/>
                  </a:cubicBezTo>
                  <a:cubicBezTo>
                    <a:pt x="21249" y="9969"/>
                    <a:pt x="20670" y="10333"/>
                    <a:pt x="20080" y="10333"/>
                  </a:cubicBezTo>
                  <a:cubicBezTo>
                    <a:pt x="19457" y="10333"/>
                    <a:pt x="18821" y="9927"/>
                    <a:pt x="18490" y="9101"/>
                  </a:cubicBezTo>
                  <a:cubicBezTo>
                    <a:pt x="18212" y="8406"/>
                    <a:pt x="18119" y="7677"/>
                    <a:pt x="17651" y="7070"/>
                  </a:cubicBezTo>
                  <a:cubicBezTo>
                    <a:pt x="17639" y="7054"/>
                    <a:pt x="17623" y="7043"/>
                    <a:pt x="17604" y="7038"/>
                  </a:cubicBezTo>
                  <a:cubicBezTo>
                    <a:pt x="17448" y="6820"/>
                    <a:pt x="17154" y="6696"/>
                    <a:pt x="16872" y="6696"/>
                  </a:cubicBezTo>
                  <a:cubicBezTo>
                    <a:pt x="16797" y="6696"/>
                    <a:pt x="16723" y="6705"/>
                    <a:pt x="16653" y="6723"/>
                  </a:cubicBezTo>
                  <a:cubicBezTo>
                    <a:pt x="16036" y="6879"/>
                    <a:pt x="15604" y="7507"/>
                    <a:pt x="15290" y="8074"/>
                  </a:cubicBezTo>
                  <a:cubicBezTo>
                    <a:pt x="15044" y="8287"/>
                    <a:pt x="14750" y="8555"/>
                    <a:pt x="14445" y="8555"/>
                  </a:cubicBezTo>
                  <a:cubicBezTo>
                    <a:pt x="14330" y="8555"/>
                    <a:pt x="14214" y="8518"/>
                    <a:pt x="14098" y="8425"/>
                  </a:cubicBezTo>
                  <a:cubicBezTo>
                    <a:pt x="13822" y="8205"/>
                    <a:pt x="13829" y="7770"/>
                    <a:pt x="13803" y="7453"/>
                  </a:cubicBezTo>
                  <a:cubicBezTo>
                    <a:pt x="13778" y="7153"/>
                    <a:pt x="13762" y="6750"/>
                    <a:pt x="13588" y="6474"/>
                  </a:cubicBezTo>
                  <a:cubicBezTo>
                    <a:pt x="13562" y="6136"/>
                    <a:pt x="13309" y="5880"/>
                    <a:pt x="12911" y="5835"/>
                  </a:cubicBezTo>
                  <a:cubicBezTo>
                    <a:pt x="12881" y="5831"/>
                    <a:pt x="12852" y="5830"/>
                    <a:pt x="12823" y="5830"/>
                  </a:cubicBezTo>
                  <a:cubicBezTo>
                    <a:pt x="12538" y="5830"/>
                    <a:pt x="12314" y="5996"/>
                    <a:pt x="12087" y="6155"/>
                  </a:cubicBezTo>
                  <a:cubicBezTo>
                    <a:pt x="11511" y="6557"/>
                    <a:pt x="10859" y="6930"/>
                    <a:pt x="10306" y="7351"/>
                  </a:cubicBezTo>
                  <a:cubicBezTo>
                    <a:pt x="8340" y="8844"/>
                    <a:pt x="11114" y="10153"/>
                    <a:pt x="12477" y="10460"/>
                  </a:cubicBezTo>
                  <a:cubicBezTo>
                    <a:pt x="12703" y="10513"/>
                    <a:pt x="12931" y="10551"/>
                    <a:pt x="13161" y="10583"/>
                  </a:cubicBezTo>
                  <a:cubicBezTo>
                    <a:pt x="13169" y="10591"/>
                    <a:pt x="13181" y="10595"/>
                    <a:pt x="13193" y="10595"/>
                  </a:cubicBezTo>
                  <a:cubicBezTo>
                    <a:pt x="13197" y="10595"/>
                    <a:pt x="13200" y="10595"/>
                    <a:pt x="13204" y="10594"/>
                  </a:cubicBezTo>
                  <a:cubicBezTo>
                    <a:pt x="13209" y="10594"/>
                    <a:pt x="13213" y="10591"/>
                    <a:pt x="13217" y="10591"/>
                  </a:cubicBezTo>
                  <a:cubicBezTo>
                    <a:pt x="14603" y="10780"/>
                    <a:pt x="16020" y="10686"/>
                    <a:pt x="17400" y="10924"/>
                  </a:cubicBezTo>
                  <a:cubicBezTo>
                    <a:pt x="18599" y="11131"/>
                    <a:pt x="20134" y="11796"/>
                    <a:pt x="20295" y="13197"/>
                  </a:cubicBezTo>
                  <a:cubicBezTo>
                    <a:pt x="20475" y="14749"/>
                    <a:pt x="18937" y="15548"/>
                    <a:pt x="17713" y="15833"/>
                  </a:cubicBezTo>
                  <a:cubicBezTo>
                    <a:pt x="16868" y="16030"/>
                    <a:pt x="16047" y="16088"/>
                    <a:pt x="15700" y="17000"/>
                  </a:cubicBezTo>
                  <a:cubicBezTo>
                    <a:pt x="15453" y="17647"/>
                    <a:pt x="15641" y="18455"/>
                    <a:pt x="15478" y="19134"/>
                  </a:cubicBezTo>
                  <a:cubicBezTo>
                    <a:pt x="15228" y="20178"/>
                    <a:pt x="14629" y="20968"/>
                    <a:pt x="13773" y="21596"/>
                  </a:cubicBezTo>
                  <a:cubicBezTo>
                    <a:pt x="12971" y="21523"/>
                    <a:pt x="12785" y="19921"/>
                    <a:pt x="12458" y="19411"/>
                  </a:cubicBezTo>
                  <a:cubicBezTo>
                    <a:pt x="12141" y="18914"/>
                    <a:pt x="11648" y="18555"/>
                    <a:pt x="11143" y="18270"/>
                  </a:cubicBezTo>
                  <a:cubicBezTo>
                    <a:pt x="9943" y="17589"/>
                    <a:pt x="9068" y="17481"/>
                    <a:pt x="8730" y="15893"/>
                  </a:cubicBezTo>
                  <a:cubicBezTo>
                    <a:pt x="8451" y="14577"/>
                    <a:pt x="8830" y="13555"/>
                    <a:pt x="9125" y="12303"/>
                  </a:cubicBezTo>
                  <a:cubicBezTo>
                    <a:pt x="9296" y="11579"/>
                    <a:pt x="9310" y="10737"/>
                    <a:pt x="8607" y="10277"/>
                  </a:cubicBezTo>
                  <a:cubicBezTo>
                    <a:pt x="8373" y="10123"/>
                    <a:pt x="8177" y="10059"/>
                    <a:pt x="8009" y="10059"/>
                  </a:cubicBezTo>
                  <a:cubicBezTo>
                    <a:pt x="7189" y="10059"/>
                    <a:pt x="7020" y="11584"/>
                    <a:pt x="6188" y="11743"/>
                  </a:cubicBezTo>
                  <a:cubicBezTo>
                    <a:pt x="6808" y="9195"/>
                    <a:pt x="8201" y="6887"/>
                    <a:pt x="10488" y="5307"/>
                  </a:cubicBezTo>
                  <a:cubicBezTo>
                    <a:pt x="12294" y="4061"/>
                    <a:pt x="14328" y="3528"/>
                    <a:pt x="16391" y="3528"/>
                  </a:cubicBezTo>
                  <a:close/>
                  <a:moveTo>
                    <a:pt x="26260" y="7886"/>
                  </a:moveTo>
                  <a:cubicBezTo>
                    <a:pt x="28281" y="10871"/>
                    <a:pt x="27822" y="15106"/>
                    <a:pt x="26386" y="18499"/>
                  </a:cubicBezTo>
                  <a:cubicBezTo>
                    <a:pt x="25551" y="20472"/>
                    <a:pt x="24222" y="22147"/>
                    <a:pt x="22566" y="23360"/>
                  </a:cubicBezTo>
                  <a:cubicBezTo>
                    <a:pt x="22462" y="23050"/>
                    <a:pt x="22300" y="22961"/>
                    <a:pt x="22071" y="22961"/>
                  </a:cubicBezTo>
                  <a:cubicBezTo>
                    <a:pt x="21955" y="22961"/>
                    <a:pt x="21821" y="22984"/>
                    <a:pt x="21669" y="23013"/>
                  </a:cubicBezTo>
                  <a:cubicBezTo>
                    <a:pt x="21288" y="23081"/>
                    <a:pt x="20935" y="23300"/>
                    <a:pt x="20554" y="23365"/>
                  </a:cubicBezTo>
                  <a:cubicBezTo>
                    <a:pt x="20352" y="23481"/>
                    <a:pt x="20160" y="23539"/>
                    <a:pt x="19978" y="23539"/>
                  </a:cubicBezTo>
                  <a:cubicBezTo>
                    <a:pt x="19580" y="23539"/>
                    <a:pt x="19230" y="23263"/>
                    <a:pt x="18927" y="22712"/>
                  </a:cubicBezTo>
                  <a:cubicBezTo>
                    <a:pt x="19128" y="22581"/>
                    <a:pt x="19330" y="22450"/>
                    <a:pt x="19534" y="22323"/>
                  </a:cubicBezTo>
                  <a:cubicBezTo>
                    <a:pt x="20129" y="21862"/>
                    <a:pt x="20532" y="21272"/>
                    <a:pt x="20758" y="20557"/>
                  </a:cubicBezTo>
                  <a:cubicBezTo>
                    <a:pt x="21139" y="19354"/>
                    <a:pt x="20637" y="17924"/>
                    <a:pt x="21543" y="16913"/>
                  </a:cubicBezTo>
                  <a:cubicBezTo>
                    <a:pt x="21571" y="16909"/>
                    <a:pt x="21597" y="16893"/>
                    <a:pt x="21614" y="16870"/>
                  </a:cubicBezTo>
                  <a:lnTo>
                    <a:pt x="22389" y="17154"/>
                  </a:lnTo>
                  <a:cubicBezTo>
                    <a:pt x="22443" y="17339"/>
                    <a:pt x="22497" y="17524"/>
                    <a:pt x="22551" y="17709"/>
                  </a:cubicBezTo>
                  <a:cubicBezTo>
                    <a:pt x="22593" y="17820"/>
                    <a:pt x="22622" y="17948"/>
                    <a:pt x="22682" y="18051"/>
                  </a:cubicBezTo>
                  <a:cubicBezTo>
                    <a:pt x="22806" y="18263"/>
                    <a:pt x="22937" y="18431"/>
                    <a:pt x="23154" y="18558"/>
                  </a:cubicBezTo>
                  <a:cubicBezTo>
                    <a:pt x="23356" y="18676"/>
                    <a:pt x="23574" y="18725"/>
                    <a:pt x="23794" y="18725"/>
                  </a:cubicBezTo>
                  <a:cubicBezTo>
                    <a:pt x="24158" y="18725"/>
                    <a:pt x="24525" y="18590"/>
                    <a:pt x="24831" y="18400"/>
                  </a:cubicBezTo>
                  <a:cubicBezTo>
                    <a:pt x="26125" y="17594"/>
                    <a:pt x="26863" y="16050"/>
                    <a:pt x="27025" y="14551"/>
                  </a:cubicBezTo>
                  <a:cubicBezTo>
                    <a:pt x="27073" y="14535"/>
                    <a:pt x="27108" y="14494"/>
                    <a:pt x="27118" y="14445"/>
                  </a:cubicBezTo>
                  <a:cubicBezTo>
                    <a:pt x="27283" y="13719"/>
                    <a:pt x="26772" y="13248"/>
                    <a:pt x="26179" y="12911"/>
                  </a:cubicBezTo>
                  <a:cubicBezTo>
                    <a:pt x="25650" y="12612"/>
                    <a:pt x="25498" y="12583"/>
                    <a:pt x="25038" y="12041"/>
                  </a:cubicBezTo>
                  <a:cubicBezTo>
                    <a:pt x="24461" y="11362"/>
                    <a:pt x="24450" y="10884"/>
                    <a:pt x="24727" y="10057"/>
                  </a:cubicBezTo>
                  <a:cubicBezTo>
                    <a:pt x="25025" y="9163"/>
                    <a:pt x="25570" y="8487"/>
                    <a:pt x="26260" y="7886"/>
                  </a:cubicBezTo>
                  <a:close/>
                  <a:moveTo>
                    <a:pt x="20792" y="4281"/>
                  </a:moveTo>
                  <a:cubicBezTo>
                    <a:pt x="21402" y="4488"/>
                    <a:pt x="22000" y="4730"/>
                    <a:pt x="22583" y="5006"/>
                  </a:cubicBezTo>
                  <a:cubicBezTo>
                    <a:pt x="22551" y="5005"/>
                    <a:pt x="22518" y="5004"/>
                    <a:pt x="22485" y="5004"/>
                  </a:cubicBezTo>
                  <a:cubicBezTo>
                    <a:pt x="21981" y="5004"/>
                    <a:pt x="21480" y="5159"/>
                    <a:pt x="21227" y="5637"/>
                  </a:cubicBezTo>
                  <a:cubicBezTo>
                    <a:pt x="20977" y="6112"/>
                    <a:pt x="21182" y="6651"/>
                    <a:pt x="21664" y="6871"/>
                  </a:cubicBezTo>
                  <a:cubicBezTo>
                    <a:pt x="21804" y="6935"/>
                    <a:pt x="21948" y="6964"/>
                    <a:pt x="22089" y="6964"/>
                  </a:cubicBezTo>
                  <a:cubicBezTo>
                    <a:pt x="22438" y="6964"/>
                    <a:pt x="22771" y="6782"/>
                    <a:pt x="22991" y="6482"/>
                  </a:cubicBezTo>
                  <a:cubicBezTo>
                    <a:pt x="23213" y="6179"/>
                    <a:pt x="23336" y="5699"/>
                    <a:pt x="23218" y="5319"/>
                  </a:cubicBezTo>
                  <a:lnTo>
                    <a:pt x="23218" y="5319"/>
                  </a:lnTo>
                  <a:cubicBezTo>
                    <a:pt x="23407" y="5419"/>
                    <a:pt x="23597" y="5518"/>
                    <a:pt x="23783" y="5623"/>
                  </a:cubicBezTo>
                  <a:cubicBezTo>
                    <a:pt x="24775" y="6189"/>
                    <a:pt x="25545" y="6895"/>
                    <a:pt x="26128" y="7698"/>
                  </a:cubicBezTo>
                  <a:cubicBezTo>
                    <a:pt x="25044" y="8458"/>
                    <a:pt x="24223" y="9757"/>
                    <a:pt x="24209" y="11102"/>
                  </a:cubicBezTo>
                  <a:cubicBezTo>
                    <a:pt x="24203" y="11659"/>
                    <a:pt x="24330" y="12127"/>
                    <a:pt x="24738" y="12519"/>
                  </a:cubicBezTo>
                  <a:cubicBezTo>
                    <a:pt x="25390" y="13146"/>
                    <a:pt x="26729" y="13114"/>
                    <a:pt x="26837" y="14250"/>
                  </a:cubicBezTo>
                  <a:cubicBezTo>
                    <a:pt x="26616" y="15331"/>
                    <a:pt x="25921" y="16996"/>
                    <a:pt x="25060" y="17788"/>
                  </a:cubicBezTo>
                  <a:cubicBezTo>
                    <a:pt x="25051" y="17781"/>
                    <a:pt x="25038" y="17778"/>
                    <a:pt x="25026" y="17778"/>
                  </a:cubicBezTo>
                  <a:cubicBezTo>
                    <a:pt x="25022" y="17778"/>
                    <a:pt x="25018" y="17778"/>
                    <a:pt x="25014" y="17779"/>
                  </a:cubicBezTo>
                  <a:cubicBezTo>
                    <a:pt x="24598" y="17860"/>
                    <a:pt x="24196" y="17999"/>
                    <a:pt x="23819" y="18190"/>
                  </a:cubicBezTo>
                  <a:cubicBezTo>
                    <a:pt x="23630" y="18131"/>
                    <a:pt x="23441" y="18015"/>
                    <a:pt x="23254" y="17823"/>
                  </a:cubicBezTo>
                  <a:cubicBezTo>
                    <a:pt x="23608" y="17680"/>
                    <a:pt x="23980" y="17581"/>
                    <a:pt x="24359" y="17529"/>
                  </a:cubicBezTo>
                  <a:cubicBezTo>
                    <a:pt x="24429" y="17518"/>
                    <a:pt x="24414" y="17417"/>
                    <a:pt x="24346" y="17417"/>
                  </a:cubicBezTo>
                  <a:cubicBezTo>
                    <a:pt x="24344" y="17417"/>
                    <a:pt x="24343" y="17417"/>
                    <a:pt x="24341" y="17417"/>
                  </a:cubicBezTo>
                  <a:cubicBezTo>
                    <a:pt x="23935" y="17451"/>
                    <a:pt x="23536" y="17554"/>
                    <a:pt x="23167" y="17725"/>
                  </a:cubicBezTo>
                  <a:cubicBezTo>
                    <a:pt x="23018" y="17554"/>
                    <a:pt x="22888" y="17368"/>
                    <a:pt x="22776" y="17172"/>
                  </a:cubicBezTo>
                  <a:cubicBezTo>
                    <a:pt x="23116" y="17071"/>
                    <a:pt x="23449" y="16953"/>
                    <a:pt x="23779" y="16829"/>
                  </a:cubicBezTo>
                  <a:cubicBezTo>
                    <a:pt x="23845" y="16804"/>
                    <a:pt x="23811" y="16718"/>
                    <a:pt x="23751" y="16718"/>
                  </a:cubicBezTo>
                  <a:cubicBezTo>
                    <a:pt x="23745" y="16718"/>
                    <a:pt x="23739" y="16719"/>
                    <a:pt x="23732" y="16721"/>
                  </a:cubicBezTo>
                  <a:cubicBezTo>
                    <a:pt x="23390" y="16821"/>
                    <a:pt x="23047" y="16928"/>
                    <a:pt x="22714" y="17055"/>
                  </a:cubicBezTo>
                  <a:cubicBezTo>
                    <a:pt x="22689" y="17007"/>
                    <a:pt x="22663" y="16964"/>
                    <a:pt x="22638" y="16913"/>
                  </a:cubicBezTo>
                  <a:cubicBezTo>
                    <a:pt x="22574" y="16791"/>
                    <a:pt x="22491" y="16679"/>
                    <a:pt x="22389" y="16585"/>
                  </a:cubicBezTo>
                  <a:cubicBezTo>
                    <a:pt x="22748" y="16451"/>
                    <a:pt x="23105" y="16316"/>
                    <a:pt x="23458" y="16174"/>
                  </a:cubicBezTo>
                  <a:cubicBezTo>
                    <a:pt x="23499" y="16158"/>
                    <a:pt x="23478" y="16103"/>
                    <a:pt x="23441" y="16103"/>
                  </a:cubicBezTo>
                  <a:cubicBezTo>
                    <a:pt x="23437" y="16103"/>
                    <a:pt x="23432" y="16104"/>
                    <a:pt x="23428" y="16105"/>
                  </a:cubicBezTo>
                  <a:cubicBezTo>
                    <a:pt x="23055" y="16239"/>
                    <a:pt x="22685" y="16380"/>
                    <a:pt x="22314" y="16521"/>
                  </a:cubicBezTo>
                  <a:cubicBezTo>
                    <a:pt x="22182" y="16420"/>
                    <a:pt x="22034" y="16360"/>
                    <a:pt x="21893" y="16360"/>
                  </a:cubicBezTo>
                  <a:cubicBezTo>
                    <a:pt x="21699" y="16360"/>
                    <a:pt x="21516" y="16472"/>
                    <a:pt x="21398" y="16749"/>
                  </a:cubicBezTo>
                  <a:cubicBezTo>
                    <a:pt x="21396" y="16752"/>
                    <a:pt x="21396" y="16756"/>
                    <a:pt x="21394" y="16759"/>
                  </a:cubicBezTo>
                  <a:cubicBezTo>
                    <a:pt x="20698" y="17384"/>
                    <a:pt x="20715" y="18270"/>
                    <a:pt x="20645" y="19228"/>
                  </a:cubicBezTo>
                  <a:cubicBezTo>
                    <a:pt x="20574" y="20213"/>
                    <a:pt x="20338" y="21084"/>
                    <a:pt x="19620" y="21794"/>
                  </a:cubicBezTo>
                  <a:cubicBezTo>
                    <a:pt x="19227" y="22181"/>
                    <a:pt x="18620" y="22391"/>
                    <a:pt x="18337" y="22881"/>
                  </a:cubicBezTo>
                  <a:cubicBezTo>
                    <a:pt x="18140" y="23223"/>
                    <a:pt x="18078" y="23660"/>
                    <a:pt x="18409" y="23948"/>
                  </a:cubicBezTo>
                  <a:cubicBezTo>
                    <a:pt x="18532" y="24055"/>
                    <a:pt x="18709" y="24098"/>
                    <a:pt x="18919" y="24098"/>
                  </a:cubicBezTo>
                  <a:cubicBezTo>
                    <a:pt x="19810" y="24098"/>
                    <a:pt x="21313" y="23326"/>
                    <a:pt x="21978" y="23326"/>
                  </a:cubicBezTo>
                  <a:cubicBezTo>
                    <a:pt x="22141" y="23326"/>
                    <a:pt x="22253" y="23372"/>
                    <a:pt x="22295" y="23486"/>
                  </a:cubicBezTo>
                  <a:cubicBezTo>
                    <a:pt x="22301" y="23505"/>
                    <a:pt x="22312" y="23523"/>
                    <a:pt x="22325" y="23537"/>
                  </a:cubicBezTo>
                  <a:cubicBezTo>
                    <a:pt x="20856" y="24557"/>
                    <a:pt x="19153" y="25190"/>
                    <a:pt x="17373" y="25377"/>
                  </a:cubicBezTo>
                  <a:cubicBezTo>
                    <a:pt x="18017" y="25072"/>
                    <a:pt x="18666" y="24782"/>
                    <a:pt x="19318" y="24497"/>
                  </a:cubicBezTo>
                  <a:cubicBezTo>
                    <a:pt x="19386" y="24467"/>
                    <a:pt x="19353" y="24373"/>
                    <a:pt x="19291" y="24373"/>
                  </a:cubicBezTo>
                  <a:cubicBezTo>
                    <a:pt x="19283" y="24373"/>
                    <a:pt x="19275" y="24374"/>
                    <a:pt x="19267" y="24377"/>
                  </a:cubicBezTo>
                  <a:cubicBezTo>
                    <a:pt x="18498" y="24672"/>
                    <a:pt x="17754" y="25013"/>
                    <a:pt x="17019" y="25378"/>
                  </a:cubicBezTo>
                  <a:cubicBezTo>
                    <a:pt x="17003" y="25386"/>
                    <a:pt x="16991" y="25399"/>
                    <a:pt x="16984" y="25415"/>
                  </a:cubicBezTo>
                  <a:cubicBezTo>
                    <a:pt x="16740" y="25431"/>
                    <a:pt x="16497" y="25443"/>
                    <a:pt x="16248" y="25443"/>
                  </a:cubicBezTo>
                  <a:cubicBezTo>
                    <a:pt x="15982" y="25443"/>
                    <a:pt x="15720" y="25429"/>
                    <a:pt x="15461" y="25407"/>
                  </a:cubicBezTo>
                  <a:cubicBezTo>
                    <a:pt x="16299" y="25066"/>
                    <a:pt x="17139" y="24710"/>
                    <a:pt x="17953" y="24315"/>
                  </a:cubicBezTo>
                  <a:cubicBezTo>
                    <a:pt x="18011" y="24285"/>
                    <a:pt x="17984" y="24204"/>
                    <a:pt x="17929" y="24204"/>
                  </a:cubicBezTo>
                  <a:cubicBezTo>
                    <a:pt x="17922" y="24204"/>
                    <a:pt x="17914" y="24205"/>
                    <a:pt x="17906" y="24208"/>
                  </a:cubicBezTo>
                  <a:cubicBezTo>
                    <a:pt x="16986" y="24559"/>
                    <a:pt x="16081" y="24965"/>
                    <a:pt x="15188" y="25380"/>
                  </a:cubicBezTo>
                  <a:cubicBezTo>
                    <a:pt x="14680" y="25326"/>
                    <a:pt x="14176" y="25231"/>
                    <a:pt x="13684" y="25099"/>
                  </a:cubicBezTo>
                  <a:cubicBezTo>
                    <a:pt x="14619" y="24647"/>
                    <a:pt x="15580" y="24253"/>
                    <a:pt x="16540" y="23848"/>
                  </a:cubicBezTo>
                  <a:cubicBezTo>
                    <a:pt x="16598" y="23824"/>
                    <a:pt x="16569" y="23746"/>
                    <a:pt x="16515" y="23746"/>
                  </a:cubicBezTo>
                  <a:cubicBezTo>
                    <a:pt x="16508" y="23746"/>
                    <a:pt x="16502" y="23747"/>
                    <a:pt x="16495" y="23749"/>
                  </a:cubicBezTo>
                  <a:cubicBezTo>
                    <a:pt x="15459" y="24090"/>
                    <a:pt x="14468" y="24553"/>
                    <a:pt x="13496" y="25045"/>
                  </a:cubicBezTo>
                  <a:cubicBezTo>
                    <a:pt x="13032" y="24910"/>
                    <a:pt x="12577" y="24742"/>
                    <a:pt x="12136" y="24543"/>
                  </a:cubicBezTo>
                  <a:cubicBezTo>
                    <a:pt x="12938" y="24218"/>
                    <a:pt x="13738" y="23882"/>
                    <a:pt x="14522" y="23517"/>
                  </a:cubicBezTo>
                  <a:cubicBezTo>
                    <a:pt x="14589" y="23484"/>
                    <a:pt x="14558" y="23391"/>
                    <a:pt x="14497" y="23391"/>
                  </a:cubicBezTo>
                  <a:cubicBezTo>
                    <a:pt x="14488" y="23391"/>
                    <a:pt x="14479" y="23393"/>
                    <a:pt x="14469" y="23397"/>
                  </a:cubicBezTo>
                  <a:cubicBezTo>
                    <a:pt x="13647" y="23727"/>
                    <a:pt x="12834" y="24087"/>
                    <a:pt x="12029" y="24460"/>
                  </a:cubicBezTo>
                  <a:cubicBezTo>
                    <a:pt x="12021" y="24465"/>
                    <a:pt x="12013" y="24473"/>
                    <a:pt x="12010" y="24482"/>
                  </a:cubicBezTo>
                  <a:cubicBezTo>
                    <a:pt x="11655" y="24318"/>
                    <a:pt x="11310" y="24133"/>
                    <a:pt x="10976" y="23931"/>
                  </a:cubicBezTo>
                  <a:cubicBezTo>
                    <a:pt x="11596" y="23681"/>
                    <a:pt x="12209" y="23416"/>
                    <a:pt x="12813" y="23132"/>
                  </a:cubicBezTo>
                  <a:cubicBezTo>
                    <a:pt x="12859" y="23110"/>
                    <a:pt x="12837" y="23045"/>
                    <a:pt x="12793" y="23045"/>
                  </a:cubicBezTo>
                  <a:cubicBezTo>
                    <a:pt x="12788" y="23045"/>
                    <a:pt x="12783" y="23046"/>
                    <a:pt x="12777" y="23048"/>
                  </a:cubicBezTo>
                  <a:cubicBezTo>
                    <a:pt x="12130" y="23298"/>
                    <a:pt x="11491" y="23571"/>
                    <a:pt x="10858" y="23858"/>
                  </a:cubicBezTo>
                  <a:cubicBezTo>
                    <a:pt x="10596" y="23693"/>
                    <a:pt x="10340" y="23518"/>
                    <a:pt x="10091" y="23332"/>
                  </a:cubicBezTo>
                  <a:cubicBezTo>
                    <a:pt x="10509" y="23152"/>
                    <a:pt x="10922" y="22960"/>
                    <a:pt x="11333" y="22766"/>
                  </a:cubicBezTo>
                  <a:cubicBezTo>
                    <a:pt x="11387" y="22741"/>
                    <a:pt x="11361" y="22663"/>
                    <a:pt x="11312" y="22663"/>
                  </a:cubicBezTo>
                  <a:cubicBezTo>
                    <a:pt x="11305" y="22663"/>
                    <a:pt x="11298" y="22665"/>
                    <a:pt x="11290" y="22669"/>
                  </a:cubicBezTo>
                  <a:cubicBezTo>
                    <a:pt x="10859" y="22862"/>
                    <a:pt x="10431" y="23059"/>
                    <a:pt x="10008" y="23268"/>
                  </a:cubicBezTo>
                  <a:cubicBezTo>
                    <a:pt x="9713" y="23042"/>
                    <a:pt x="9430" y="22801"/>
                    <a:pt x="9159" y="22546"/>
                  </a:cubicBezTo>
                  <a:cubicBezTo>
                    <a:pt x="10058" y="22176"/>
                    <a:pt x="10944" y="21773"/>
                    <a:pt x="11827" y="21365"/>
                  </a:cubicBezTo>
                  <a:cubicBezTo>
                    <a:pt x="11881" y="21340"/>
                    <a:pt x="11855" y="21261"/>
                    <a:pt x="11805" y="21261"/>
                  </a:cubicBezTo>
                  <a:cubicBezTo>
                    <a:pt x="11798" y="21261"/>
                    <a:pt x="11791" y="21263"/>
                    <a:pt x="11784" y="21266"/>
                  </a:cubicBezTo>
                  <a:cubicBezTo>
                    <a:pt x="10883" y="21660"/>
                    <a:pt x="9984" y="22057"/>
                    <a:pt x="9100" y="22489"/>
                  </a:cubicBezTo>
                  <a:cubicBezTo>
                    <a:pt x="8854" y="22251"/>
                    <a:pt x="8615" y="22006"/>
                    <a:pt x="8391" y="21747"/>
                  </a:cubicBezTo>
                  <a:cubicBezTo>
                    <a:pt x="8674" y="21727"/>
                    <a:pt x="9313" y="21344"/>
                    <a:pt x="9463" y="21272"/>
                  </a:cubicBezTo>
                  <a:cubicBezTo>
                    <a:pt x="9862" y="21086"/>
                    <a:pt x="10262" y="20898"/>
                    <a:pt x="10663" y="20715"/>
                  </a:cubicBezTo>
                  <a:cubicBezTo>
                    <a:pt x="10721" y="20689"/>
                    <a:pt x="10694" y="20610"/>
                    <a:pt x="10642" y="20610"/>
                  </a:cubicBezTo>
                  <a:cubicBezTo>
                    <a:pt x="10635" y="20610"/>
                    <a:pt x="10628" y="20611"/>
                    <a:pt x="10620" y="20614"/>
                  </a:cubicBezTo>
                  <a:cubicBezTo>
                    <a:pt x="9871" y="20931"/>
                    <a:pt x="9026" y="21234"/>
                    <a:pt x="8343" y="21692"/>
                  </a:cubicBezTo>
                  <a:cubicBezTo>
                    <a:pt x="8169" y="21489"/>
                    <a:pt x="8000" y="21284"/>
                    <a:pt x="7841" y="21068"/>
                  </a:cubicBezTo>
                  <a:lnTo>
                    <a:pt x="7842" y="21068"/>
                  </a:lnTo>
                  <a:cubicBezTo>
                    <a:pt x="8411" y="20810"/>
                    <a:pt x="8960" y="20509"/>
                    <a:pt x="9497" y="20189"/>
                  </a:cubicBezTo>
                  <a:cubicBezTo>
                    <a:pt x="9550" y="20157"/>
                    <a:pt x="9508" y="20087"/>
                    <a:pt x="9455" y="20087"/>
                  </a:cubicBezTo>
                  <a:cubicBezTo>
                    <a:pt x="9445" y="20087"/>
                    <a:pt x="9434" y="20090"/>
                    <a:pt x="9423" y="20096"/>
                  </a:cubicBezTo>
                  <a:cubicBezTo>
                    <a:pt x="8897" y="20418"/>
                    <a:pt x="8357" y="20713"/>
                    <a:pt x="7812" y="21000"/>
                  </a:cubicBezTo>
                  <a:cubicBezTo>
                    <a:pt x="7806" y="21005"/>
                    <a:pt x="7801" y="21010"/>
                    <a:pt x="7798" y="21016"/>
                  </a:cubicBezTo>
                  <a:cubicBezTo>
                    <a:pt x="7667" y="20837"/>
                    <a:pt x="7541" y="20654"/>
                    <a:pt x="7420" y="20466"/>
                  </a:cubicBezTo>
                  <a:cubicBezTo>
                    <a:pt x="8426" y="19977"/>
                    <a:pt x="9420" y="19464"/>
                    <a:pt x="10404" y="18928"/>
                  </a:cubicBezTo>
                  <a:cubicBezTo>
                    <a:pt x="10459" y="18898"/>
                    <a:pt x="10435" y="18817"/>
                    <a:pt x="10384" y="18817"/>
                  </a:cubicBezTo>
                  <a:cubicBezTo>
                    <a:pt x="10376" y="18817"/>
                    <a:pt x="10368" y="18819"/>
                    <a:pt x="10359" y="18823"/>
                  </a:cubicBezTo>
                  <a:cubicBezTo>
                    <a:pt x="9345" y="19312"/>
                    <a:pt x="8343" y="19825"/>
                    <a:pt x="7350" y="20362"/>
                  </a:cubicBezTo>
                  <a:cubicBezTo>
                    <a:pt x="7200" y="20125"/>
                    <a:pt x="7057" y="19884"/>
                    <a:pt x="6924" y="19634"/>
                  </a:cubicBezTo>
                  <a:lnTo>
                    <a:pt x="6926" y="19634"/>
                  </a:lnTo>
                  <a:cubicBezTo>
                    <a:pt x="7539" y="19352"/>
                    <a:pt x="8145" y="19059"/>
                    <a:pt x="8759" y="18780"/>
                  </a:cubicBezTo>
                  <a:cubicBezTo>
                    <a:pt x="8815" y="18755"/>
                    <a:pt x="8789" y="18676"/>
                    <a:pt x="8738" y="18676"/>
                  </a:cubicBezTo>
                  <a:cubicBezTo>
                    <a:pt x="8731" y="18676"/>
                    <a:pt x="8724" y="18678"/>
                    <a:pt x="8716" y="18681"/>
                  </a:cubicBezTo>
                  <a:cubicBezTo>
                    <a:pt x="8091" y="18931"/>
                    <a:pt x="7474" y="19216"/>
                    <a:pt x="6894" y="19558"/>
                  </a:cubicBezTo>
                  <a:cubicBezTo>
                    <a:pt x="6891" y="19559"/>
                    <a:pt x="6891" y="19562"/>
                    <a:pt x="6888" y="19566"/>
                  </a:cubicBezTo>
                  <a:cubicBezTo>
                    <a:pt x="6590" y="18993"/>
                    <a:pt x="6341" y="18397"/>
                    <a:pt x="6147" y="17784"/>
                  </a:cubicBezTo>
                  <a:cubicBezTo>
                    <a:pt x="6547" y="17690"/>
                    <a:pt x="6935" y="17554"/>
                    <a:pt x="7308" y="17380"/>
                  </a:cubicBezTo>
                  <a:cubicBezTo>
                    <a:pt x="7354" y="17358"/>
                    <a:pt x="7333" y="17292"/>
                    <a:pt x="7291" y="17292"/>
                  </a:cubicBezTo>
                  <a:cubicBezTo>
                    <a:pt x="7285" y="17292"/>
                    <a:pt x="7278" y="17293"/>
                    <a:pt x="7272" y="17296"/>
                  </a:cubicBezTo>
                  <a:cubicBezTo>
                    <a:pt x="6896" y="17454"/>
                    <a:pt x="6513" y="17591"/>
                    <a:pt x="6123" y="17707"/>
                  </a:cubicBezTo>
                  <a:cubicBezTo>
                    <a:pt x="6056" y="17489"/>
                    <a:pt x="5994" y="17267"/>
                    <a:pt x="5939" y="17044"/>
                  </a:cubicBezTo>
                  <a:cubicBezTo>
                    <a:pt x="5931" y="16980"/>
                    <a:pt x="5927" y="16918"/>
                    <a:pt x="5920" y="16854"/>
                  </a:cubicBezTo>
                  <a:cubicBezTo>
                    <a:pt x="6360" y="16665"/>
                    <a:pt x="6806" y="16491"/>
                    <a:pt x="7261" y="16336"/>
                  </a:cubicBezTo>
                  <a:cubicBezTo>
                    <a:pt x="7309" y="16320"/>
                    <a:pt x="7291" y="16241"/>
                    <a:pt x="7245" y="16241"/>
                  </a:cubicBezTo>
                  <a:cubicBezTo>
                    <a:pt x="7241" y="16241"/>
                    <a:pt x="7237" y="16241"/>
                    <a:pt x="7233" y="16242"/>
                  </a:cubicBezTo>
                  <a:cubicBezTo>
                    <a:pt x="6774" y="16364"/>
                    <a:pt x="6330" y="16534"/>
                    <a:pt x="5909" y="16751"/>
                  </a:cubicBezTo>
                  <a:cubicBezTo>
                    <a:pt x="5791" y="15753"/>
                    <a:pt x="5775" y="14746"/>
                    <a:pt x="5861" y="13745"/>
                  </a:cubicBezTo>
                  <a:cubicBezTo>
                    <a:pt x="6360" y="13523"/>
                    <a:pt x="6868" y="13345"/>
                    <a:pt x="7404" y="13227"/>
                  </a:cubicBezTo>
                  <a:cubicBezTo>
                    <a:pt x="7458" y="13215"/>
                    <a:pt x="7450" y="13135"/>
                    <a:pt x="7398" y="13135"/>
                  </a:cubicBezTo>
                  <a:cubicBezTo>
                    <a:pt x="7396" y="13135"/>
                    <a:pt x="7393" y="13136"/>
                    <a:pt x="7390" y="13136"/>
                  </a:cubicBezTo>
                  <a:cubicBezTo>
                    <a:pt x="6862" y="13225"/>
                    <a:pt x="6351" y="13393"/>
                    <a:pt x="5874" y="13635"/>
                  </a:cubicBezTo>
                  <a:cubicBezTo>
                    <a:pt x="5903" y="13326"/>
                    <a:pt x="5942" y="13017"/>
                    <a:pt x="5994" y="12711"/>
                  </a:cubicBezTo>
                  <a:cubicBezTo>
                    <a:pt x="6481" y="12495"/>
                    <a:pt x="6988" y="12323"/>
                    <a:pt x="7508" y="12196"/>
                  </a:cubicBezTo>
                  <a:cubicBezTo>
                    <a:pt x="7569" y="12181"/>
                    <a:pt x="7562" y="12088"/>
                    <a:pt x="7503" y="12088"/>
                  </a:cubicBezTo>
                  <a:cubicBezTo>
                    <a:pt x="7499" y="12088"/>
                    <a:pt x="7495" y="12088"/>
                    <a:pt x="7490" y="12089"/>
                  </a:cubicBezTo>
                  <a:cubicBezTo>
                    <a:pt x="6978" y="12189"/>
                    <a:pt x="6483" y="12355"/>
                    <a:pt x="6013" y="12581"/>
                  </a:cubicBezTo>
                  <a:cubicBezTo>
                    <a:pt x="6051" y="12366"/>
                    <a:pt x="6094" y="12151"/>
                    <a:pt x="6142" y="11938"/>
                  </a:cubicBezTo>
                  <a:cubicBezTo>
                    <a:pt x="6153" y="11938"/>
                    <a:pt x="6164" y="11938"/>
                    <a:pt x="6174" y="11938"/>
                  </a:cubicBezTo>
                  <a:cubicBezTo>
                    <a:pt x="6461" y="11938"/>
                    <a:pt x="6552" y="11814"/>
                    <a:pt x="6861" y="11612"/>
                  </a:cubicBezTo>
                  <a:cubicBezTo>
                    <a:pt x="6873" y="11601"/>
                    <a:pt x="6886" y="11590"/>
                    <a:pt x="6897" y="11576"/>
                  </a:cubicBezTo>
                  <a:cubicBezTo>
                    <a:pt x="6903" y="11581"/>
                    <a:pt x="6911" y="11583"/>
                    <a:pt x="6918" y="11583"/>
                  </a:cubicBezTo>
                  <a:cubicBezTo>
                    <a:pt x="6920" y="11583"/>
                    <a:pt x="6922" y="11583"/>
                    <a:pt x="6924" y="11582"/>
                  </a:cubicBezTo>
                  <a:cubicBezTo>
                    <a:pt x="7355" y="11453"/>
                    <a:pt x="7769" y="11263"/>
                    <a:pt x="8196" y="11126"/>
                  </a:cubicBezTo>
                  <a:cubicBezTo>
                    <a:pt x="8254" y="11107"/>
                    <a:pt x="8224" y="11030"/>
                    <a:pt x="8172" y="11030"/>
                  </a:cubicBezTo>
                  <a:cubicBezTo>
                    <a:pt x="8167" y="11030"/>
                    <a:pt x="8162" y="11031"/>
                    <a:pt x="8156" y="11032"/>
                  </a:cubicBezTo>
                  <a:cubicBezTo>
                    <a:pt x="7758" y="11152"/>
                    <a:pt x="7339" y="11284"/>
                    <a:pt x="6972" y="11488"/>
                  </a:cubicBezTo>
                  <a:cubicBezTo>
                    <a:pt x="7045" y="11381"/>
                    <a:pt x="7119" y="11228"/>
                    <a:pt x="7198" y="11058"/>
                  </a:cubicBezTo>
                  <a:cubicBezTo>
                    <a:pt x="7202" y="11080"/>
                    <a:pt x="7220" y="11094"/>
                    <a:pt x="7239" y="11094"/>
                  </a:cubicBezTo>
                  <a:cubicBezTo>
                    <a:pt x="7247" y="11094"/>
                    <a:pt x="7256" y="11091"/>
                    <a:pt x="7264" y="11085"/>
                  </a:cubicBezTo>
                  <a:cubicBezTo>
                    <a:pt x="7514" y="10926"/>
                    <a:pt x="7756" y="10774"/>
                    <a:pt x="8030" y="10661"/>
                  </a:cubicBezTo>
                  <a:cubicBezTo>
                    <a:pt x="8086" y="10638"/>
                    <a:pt x="8059" y="10565"/>
                    <a:pt x="8009" y="10565"/>
                  </a:cubicBezTo>
                  <a:cubicBezTo>
                    <a:pt x="8003" y="10565"/>
                    <a:pt x="7997" y="10566"/>
                    <a:pt x="7991" y="10569"/>
                  </a:cubicBezTo>
                  <a:cubicBezTo>
                    <a:pt x="7712" y="10656"/>
                    <a:pt x="7433" y="10800"/>
                    <a:pt x="7222" y="11007"/>
                  </a:cubicBezTo>
                  <a:cubicBezTo>
                    <a:pt x="7415" y="10592"/>
                    <a:pt x="7639" y="10127"/>
                    <a:pt x="7961" y="10127"/>
                  </a:cubicBezTo>
                  <a:cubicBezTo>
                    <a:pt x="8156" y="10127"/>
                    <a:pt x="8387" y="10297"/>
                    <a:pt x="8669" y="10750"/>
                  </a:cubicBezTo>
                  <a:cubicBezTo>
                    <a:pt x="9044" y="11354"/>
                    <a:pt x="8705" y="12508"/>
                    <a:pt x="8542" y="13147"/>
                  </a:cubicBezTo>
                  <a:cubicBezTo>
                    <a:pt x="8220" y="14400"/>
                    <a:pt x="8116" y="16056"/>
                    <a:pt x="8848" y="17204"/>
                  </a:cubicBezTo>
                  <a:cubicBezTo>
                    <a:pt x="9213" y="17777"/>
                    <a:pt x="9659" y="17932"/>
                    <a:pt x="10254" y="18208"/>
                  </a:cubicBezTo>
                  <a:cubicBezTo>
                    <a:pt x="11481" y="18777"/>
                    <a:pt x="12150" y="19350"/>
                    <a:pt x="12584" y="20649"/>
                  </a:cubicBezTo>
                  <a:cubicBezTo>
                    <a:pt x="12778" y="21234"/>
                    <a:pt x="13165" y="21944"/>
                    <a:pt x="13763" y="21944"/>
                  </a:cubicBezTo>
                  <a:cubicBezTo>
                    <a:pt x="13917" y="21944"/>
                    <a:pt x="14085" y="21897"/>
                    <a:pt x="14267" y="21789"/>
                  </a:cubicBezTo>
                  <a:cubicBezTo>
                    <a:pt x="14380" y="21722"/>
                    <a:pt x="14358" y="21572"/>
                    <a:pt x="14269" y="21527"/>
                  </a:cubicBezTo>
                  <a:cubicBezTo>
                    <a:pt x="14850" y="21073"/>
                    <a:pt x="15306" y="20511"/>
                    <a:pt x="15598" y="19809"/>
                  </a:cubicBezTo>
                  <a:cubicBezTo>
                    <a:pt x="16213" y="18327"/>
                    <a:pt x="15499" y="16646"/>
                    <a:pt x="17576" y="16191"/>
                  </a:cubicBezTo>
                  <a:cubicBezTo>
                    <a:pt x="19040" y="15873"/>
                    <a:pt x="20875" y="14948"/>
                    <a:pt x="20621" y="13147"/>
                  </a:cubicBezTo>
                  <a:cubicBezTo>
                    <a:pt x="20349" y="11201"/>
                    <a:pt x="18162" y="10634"/>
                    <a:pt x="16527" y="10497"/>
                  </a:cubicBezTo>
                  <a:cubicBezTo>
                    <a:pt x="16422" y="10489"/>
                    <a:pt x="16313" y="10482"/>
                    <a:pt x="16207" y="10476"/>
                  </a:cubicBezTo>
                  <a:cubicBezTo>
                    <a:pt x="16702" y="10313"/>
                    <a:pt x="17196" y="10148"/>
                    <a:pt x="17682" y="9963"/>
                  </a:cubicBezTo>
                  <a:cubicBezTo>
                    <a:pt x="17760" y="9933"/>
                    <a:pt x="17721" y="9830"/>
                    <a:pt x="17651" y="9830"/>
                  </a:cubicBezTo>
                  <a:cubicBezTo>
                    <a:pt x="17643" y="9830"/>
                    <a:pt x="17635" y="9831"/>
                    <a:pt x="17627" y="9834"/>
                  </a:cubicBezTo>
                  <a:cubicBezTo>
                    <a:pt x="17024" y="10020"/>
                    <a:pt x="16431" y="10235"/>
                    <a:pt x="15840" y="10454"/>
                  </a:cubicBezTo>
                  <a:cubicBezTo>
                    <a:pt x="15274" y="10425"/>
                    <a:pt x="14697" y="10412"/>
                    <a:pt x="14123" y="10374"/>
                  </a:cubicBezTo>
                  <a:cubicBezTo>
                    <a:pt x="14700" y="10224"/>
                    <a:pt x="15271" y="10057"/>
                    <a:pt x="15834" y="9856"/>
                  </a:cubicBezTo>
                  <a:cubicBezTo>
                    <a:pt x="15903" y="9831"/>
                    <a:pt x="15867" y="9740"/>
                    <a:pt x="15805" y="9740"/>
                  </a:cubicBezTo>
                  <a:cubicBezTo>
                    <a:pt x="15799" y="9740"/>
                    <a:pt x="15793" y="9741"/>
                    <a:pt x="15786" y="9743"/>
                  </a:cubicBezTo>
                  <a:cubicBezTo>
                    <a:pt x="15099" y="9955"/>
                    <a:pt x="14409" y="10156"/>
                    <a:pt x="13714" y="10341"/>
                  </a:cubicBezTo>
                  <a:cubicBezTo>
                    <a:pt x="13126" y="10285"/>
                    <a:pt x="12544" y="10191"/>
                    <a:pt x="11991" y="10009"/>
                  </a:cubicBezTo>
                  <a:cubicBezTo>
                    <a:pt x="12560" y="9821"/>
                    <a:pt x="13131" y="9636"/>
                    <a:pt x="13712" y="9488"/>
                  </a:cubicBezTo>
                  <a:cubicBezTo>
                    <a:pt x="13770" y="9473"/>
                    <a:pt x="13763" y="9386"/>
                    <a:pt x="13709" y="9386"/>
                  </a:cubicBezTo>
                  <a:cubicBezTo>
                    <a:pt x="13705" y="9386"/>
                    <a:pt x="13701" y="9387"/>
                    <a:pt x="13696" y="9387"/>
                  </a:cubicBezTo>
                  <a:cubicBezTo>
                    <a:pt x="13059" y="9518"/>
                    <a:pt x="12431" y="9701"/>
                    <a:pt x="11832" y="9955"/>
                  </a:cubicBezTo>
                  <a:cubicBezTo>
                    <a:pt x="11761" y="9931"/>
                    <a:pt x="11691" y="9905"/>
                    <a:pt x="11621" y="9875"/>
                  </a:cubicBezTo>
                  <a:cubicBezTo>
                    <a:pt x="11422" y="9794"/>
                    <a:pt x="10977" y="9633"/>
                    <a:pt x="10678" y="9453"/>
                  </a:cubicBezTo>
                  <a:cubicBezTo>
                    <a:pt x="10914" y="9395"/>
                    <a:pt x="11143" y="9282"/>
                    <a:pt x="11373" y="9199"/>
                  </a:cubicBezTo>
                  <a:cubicBezTo>
                    <a:pt x="11647" y="9102"/>
                    <a:pt x="11922" y="9010"/>
                    <a:pt x="12200" y="8924"/>
                  </a:cubicBezTo>
                  <a:cubicBezTo>
                    <a:pt x="12260" y="8906"/>
                    <a:pt x="12237" y="8809"/>
                    <a:pt x="12182" y="8809"/>
                  </a:cubicBezTo>
                  <a:cubicBezTo>
                    <a:pt x="12177" y="8809"/>
                    <a:pt x="12173" y="8809"/>
                    <a:pt x="12168" y="8811"/>
                  </a:cubicBezTo>
                  <a:cubicBezTo>
                    <a:pt x="11895" y="8884"/>
                    <a:pt x="11626" y="8965"/>
                    <a:pt x="11363" y="9062"/>
                  </a:cubicBezTo>
                  <a:cubicBezTo>
                    <a:pt x="11108" y="9156"/>
                    <a:pt x="10823" y="9246"/>
                    <a:pt x="10603" y="9407"/>
                  </a:cubicBezTo>
                  <a:cubicBezTo>
                    <a:pt x="10498" y="9335"/>
                    <a:pt x="10416" y="9262"/>
                    <a:pt x="10388" y="9188"/>
                  </a:cubicBezTo>
                  <a:cubicBezTo>
                    <a:pt x="10442" y="8979"/>
                    <a:pt x="10494" y="8771"/>
                    <a:pt x="10547" y="8560"/>
                  </a:cubicBezTo>
                  <a:cubicBezTo>
                    <a:pt x="11229" y="8345"/>
                    <a:pt x="11910" y="8097"/>
                    <a:pt x="12570" y="7826"/>
                  </a:cubicBezTo>
                  <a:cubicBezTo>
                    <a:pt x="12644" y="7796"/>
                    <a:pt x="12607" y="7697"/>
                    <a:pt x="12539" y="7697"/>
                  </a:cubicBezTo>
                  <a:cubicBezTo>
                    <a:pt x="12532" y="7697"/>
                    <a:pt x="12524" y="7699"/>
                    <a:pt x="12515" y="7701"/>
                  </a:cubicBezTo>
                  <a:cubicBezTo>
                    <a:pt x="11865" y="7916"/>
                    <a:pt x="11213" y="8162"/>
                    <a:pt x="10580" y="8430"/>
                  </a:cubicBezTo>
                  <a:lnTo>
                    <a:pt x="10714" y="7905"/>
                  </a:lnTo>
                  <a:cubicBezTo>
                    <a:pt x="11272" y="7657"/>
                    <a:pt x="11828" y="7400"/>
                    <a:pt x="12388" y="7151"/>
                  </a:cubicBezTo>
                  <a:cubicBezTo>
                    <a:pt x="12450" y="7124"/>
                    <a:pt x="12420" y="7039"/>
                    <a:pt x="12362" y="7039"/>
                  </a:cubicBezTo>
                  <a:cubicBezTo>
                    <a:pt x="12355" y="7039"/>
                    <a:pt x="12348" y="7040"/>
                    <a:pt x="12340" y="7043"/>
                  </a:cubicBezTo>
                  <a:cubicBezTo>
                    <a:pt x="11798" y="7233"/>
                    <a:pt x="11272" y="7459"/>
                    <a:pt x="10761" y="7720"/>
                  </a:cubicBezTo>
                  <a:lnTo>
                    <a:pt x="10835" y="7426"/>
                  </a:lnTo>
                  <a:lnTo>
                    <a:pt x="11228" y="7234"/>
                  </a:lnTo>
                  <a:cubicBezTo>
                    <a:pt x="11283" y="7188"/>
                    <a:pt x="12521" y="6275"/>
                    <a:pt x="13070" y="6275"/>
                  </a:cubicBezTo>
                  <a:cubicBezTo>
                    <a:pt x="13259" y="6275"/>
                    <a:pt x="13367" y="6384"/>
                    <a:pt x="13315" y="6675"/>
                  </a:cubicBezTo>
                  <a:cubicBezTo>
                    <a:pt x="13300" y="6766"/>
                    <a:pt x="13366" y="6815"/>
                    <a:pt x="13437" y="6815"/>
                  </a:cubicBezTo>
                  <a:cubicBezTo>
                    <a:pt x="13451" y="6815"/>
                    <a:pt x="13466" y="6813"/>
                    <a:pt x="13480" y="6809"/>
                  </a:cubicBezTo>
                  <a:cubicBezTo>
                    <a:pt x="13527" y="7021"/>
                    <a:pt x="13542" y="7237"/>
                    <a:pt x="13548" y="7492"/>
                  </a:cubicBezTo>
                  <a:cubicBezTo>
                    <a:pt x="13558" y="7829"/>
                    <a:pt x="13562" y="8203"/>
                    <a:pt x="13762" y="8492"/>
                  </a:cubicBezTo>
                  <a:cubicBezTo>
                    <a:pt x="13936" y="8744"/>
                    <a:pt x="14179" y="8846"/>
                    <a:pt x="14434" y="8846"/>
                  </a:cubicBezTo>
                  <a:cubicBezTo>
                    <a:pt x="14895" y="8846"/>
                    <a:pt x="15399" y="8511"/>
                    <a:pt x="15623" y="8122"/>
                  </a:cubicBezTo>
                  <a:cubicBezTo>
                    <a:pt x="15649" y="8077"/>
                    <a:pt x="15647" y="8020"/>
                    <a:pt x="15618" y="7977"/>
                  </a:cubicBezTo>
                  <a:cubicBezTo>
                    <a:pt x="15797" y="7728"/>
                    <a:pt x="15996" y="7491"/>
                    <a:pt x="16226" y="7300"/>
                  </a:cubicBezTo>
                  <a:cubicBezTo>
                    <a:pt x="16419" y="7138"/>
                    <a:pt x="16692" y="7018"/>
                    <a:pt x="16936" y="7018"/>
                  </a:cubicBezTo>
                  <a:cubicBezTo>
                    <a:pt x="17185" y="7018"/>
                    <a:pt x="17403" y="7143"/>
                    <a:pt x="17474" y="7478"/>
                  </a:cubicBezTo>
                  <a:cubicBezTo>
                    <a:pt x="17486" y="7542"/>
                    <a:pt x="17541" y="7579"/>
                    <a:pt x="17597" y="7579"/>
                  </a:cubicBezTo>
                  <a:cubicBezTo>
                    <a:pt x="17633" y="7579"/>
                    <a:pt x="17669" y="7563"/>
                    <a:pt x="17695" y="7529"/>
                  </a:cubicBezTo>
                  <a:cubicBezTo>
                    <a:pt x="18242" y="8681"/>
                    <a:pt x="18175" y="10290"/>
                    <a:pt x="19664" y="10663"/>
                  </a:cubicBezTo>
                  <a:cubicBezTo>
                    <a:pt x="19808" y="10699"/>
                    <a:pt x="19952" y="10716"/>
                    <a:pt x="20095" y="10716"/>
                  </a:cubicBezTo>
                  <a:cubicBezTo>
                    <a:pt x="21070" y="10716"/>
                    <a:pt x="21947" y="9912"/>
                    <a:pt x="21903" y="8892"/>
                  </a:cubicBezTo>
                  <a:cubicBezTo>
                    <a:pt x="21900" y="8824"/>
                    <a:pt x="21856" y="8796"/>
                    <a:pt x="21808" y="8796"/>
                  </a:cubicBezTo>
                  <a:cubicBezTo>
                    <a:pt x="21807" y="8796"/>
                    <a:pt x="21805" y="8796"/>
                    <a:pt x="21804" y="8796"/>
                  </a:cubicBezTo>
                  <a:cubicBezTo>
                    <a:pt x="21869" y="8291"/>
                    <a:pt x="21665" y="7814"/>
                    <a:pt x="21273" y="7413"/>
                  </a:cubicBezTo>
                  <a:cubicBezTo>
                    <a:pt x="20883" y="7010"/>
                    <a:pt x="20371" y="6837"/>
                    <a:pt x="19933" y="6511"/>
                  </a:cubicBezTo>
                  <a:cubicBezTo>
                    <a:pt x="19413" y="6122"/>
                    <a:pt x="19330" y="5993"/>
                    <a:pt x="19560" y="5344"/>
                  </a:cubicBezTo>
                  <a:cubicBezTo>
                    <a:pt x="19573" y="4909"/>
                    <a:pt x="19785" y="4648"/>
                    <a:pt x="20197" y="4560"/>
                  </a:cubicBezTo>
                  <a:cubicBezTo>
                    <a:pt x="20366" y="4496"/>
                    <a:pt x="20535" y="4437"/>
                    <a:pt x="20707" y="4383"/>
                  </a:cubicBezTo>
                  <a:cubicBezTo>
                    <a:pt x="20754" y="4370"/>
                    <a:pt x="20787" y="4329"/>
                    <a:pt x="20792" y="4281"/>
                  </a:cubicBezTo>
                  <a:close/>
                  <a:moveTo>
                    <a:pt x="10808" y="2665"/>
                  </a:moveTo>
                  <a:cubicBezTo>
                    <a:pt x="11044" y="3207"/>
                    <a:pt x="11334" y="3723"/>
                    <a:pt x="11674" y="4206"/>
                  </a:cubicBezTo>
                  <a:cubicBezTo>
                    <a:pt x="7028" y="6525"/>
                    <a:pt x="4795" y="11863"/>
                    <a:pt x="5684" y="16891"/>
                  </a:cubicBezTo>
                  <a:cubicBezTo>
                    <a:pt x="5619" y="16918"/>
                    <a:pt x="5585" y="16988"/>
                    <a:pt x="5605" y="17057"/>
                  </a:cubicBezTo>
                  <a:cubicBezTo>
                    <a:pt x="6601" y="21386"/>
                    <a:pt x="10163" y="24938"/>
                    <a:pt x="14598" y="25654"/>
                  </a:cubicBezTo>
                  <a:cubicBezTo>
                    <a:pt x="15147" y="25743"/>
                    <a:pt x="15699" y="25786"/>
                    <a:pt x="16250" y="25786"/>
                  </a:cubicBezTo>
                  <a:cubicBezTo>
                    <a:pt x="17627" y="25786"/>
                    <a:pt x="18997" y="25516"/>
                    <a:pt x="20279" y="25016"/>
                  </a:cubicBezTo>
                  <a:cubicBezTo>
                    <a:pt x="20444" y="25466"/>
                    <a:pt x="20633" y="25906"/>
                    <a:pt x="20845" y="26334"/>
                  </a:cubicBezTo>
                  <a:cubicBezTo>
                    <a:pt x="21034" y="26719"/>
                    <a:pt x="21224" y="27185"/>
                    <a:pt x="21525" y="27495"/>
                  </a:cubicBezTo>
                  <a:cubicBezTo>
                    <a:pt x="21549" y="27519"/>
                    <a:pt x="21577" y="27530"/>
                    <a:pt x="21604" y="27530"/>
                  </a:cubicBezTo>
                  <a:cubicBezTo>
                    <a:pt x="21668" y="27530"/>
                    <a:pt x="21724" y="27471"/>
                    <a:pt x="21697" y="27393"/>
                  </a:cubicBezTo>
                  <a:cubicBezTo>
                    <a:pt x="21551" y="26966"/>
                    <a:pt x="21243" y="26575"/>
                    <a:pt x="21033" y="26173"/>
                  </a:cubicBezTo>
                  <a:cubicBezTo>
                    <a:pt x="20822" y="25772"/>
                    <a:pt x="20636" y="25361"/>
                    <a:pt x="20452" y="24946"/>
                  </a:cubicBezTo>
                  <a:cubicBezTo>
                    <a:pt x="20655" y="24863"/>
                    <a:pt x="20852" y="24774"/>
                    <a:pt x="21050" y="24680"/>
                  </a:cubicBezTo>
                  <a:cubicBezTo>
                    <a:pt x="21206" y="25158"/>
                    <a:pt x="21394" y="25627"/>
                    <a:pt x="21613" y="26081"/>
                  </a:cubicBezTo>
                  <a:cubicBezTo>
                    <a:pt x="21834" y="26542"/>
                    <a:pt x="22062" y="27088"/>
                    <a:pt x="22418" y="27460"/>
                  </a:cubicBezTo>
                  <a:cubicBezTo>
                    <a:pt x="22421" y="27464"/>
                    <a:pt x="22426" y="27468"/>
                    <a:pt x="22430" y="27471"/>
                  </a:cubicBezTo>
                  <a:cubicBezTo>
                    <a:pt x="20973" y="27946"/>
                    <a:pt x="19515" y="28166"/>
                    <a:pt x="18061" y="28166"/>
                  </a:cubicBezTo>
                  <a:cubicBezTo>
                    <a:pt x="15978" y="28166"/>
                    <a:pt x="13904" y="27714"/>
                    <a:pt x="11854" y="26915"/>
                  </a:cubicBezTo>
                  <a:cubicBezTo>
                    <a:pt x="8521" y="25614"/>
                    <a:pt x="5346" y="23413"/>
                    <a:pt x="4377" y="19790"/>
                  </a:cubicBezTo>
                  <a:cubicBezTo>
                    <a:pt x="3466" y="16380"/>
                    <a:pt x="3847" y="11906"/>
                    <a:pt x="5308" y="8702"/>
                  </a:cubicBezTo>
                  <a:cubicBezTo>
                    <a:pt x="6486" y="6123"/>
                    <a:pt x="8437" y="4099"/>
                    <a:pt x="10808" y="2665"/>
                  </a:cubicBezTo>
                  <a:close/>
                  <a:moveTo>
                    <a:pt x="11513" y="223"/>
                  </a:moveTo>
                  <a:lnTo>
                    <a:pt x="11513" y="223"/>
                  </a:lnTo>
                  <a:cubicBezTo>
                    <a:pt x="11785" y="362"/>
                    <a:pt x="12018" y="569"/>
                    <a:pt x="12184" y="826"/>
                  </a:cubicBezTo>
                  <a:cubicBezTo>
                    <a:pt x="12342" y="1066"/>
                    <a:pt x="12366" y="1324"/>
                    <a:pt x="12463" y="1578"/>
                  </a:cubicBezTo>
                  <a:cubicBezTo>
                    <a:pt x="12171" y="1683"/>
                    <a:pt x="11886" y="1803"/>
                    <a:pt x="11604" y="1929"/>
                  </a:cubicBezTo>
                  <a:cubicBezTo>
                    <a:pt x="11598" y="1927"/>
                    <a:pt x="11592" y="1927"/>
                    <a:pt x="11585" y="1927"/>
                  </a:cubicBezTo>
                  <a:cubicBezTo>
                    <a:pt x="11552" y="1927"/>
                    <a:pt x="11519" y="1945"/>
                    <a:pt x="11500" y="1975"/>
                  </a:cubicBezTo>
                  <a:cubicBezTo>
                    <a:pt x="11272" y="2080"/>
                    <a:pt x="11049" y="2195"/>
                    <a:pt x="10827" y="2311"/>
                  </a:cubicBezTo>
                  <a:cubicBezTo>
                    <a:pt x="10823" y="2301"/>
                    <a:pt x="10818" y="2292"/>
                    <a:pt x="10812" y="2282"/>
                  </a:cubicBezTo>
                  <a:cubicBezTo>
                    <a:pt x="10796" y="2251"/>
                    <a:pt x="10769" y="2238"/>
                    <a:pt x="10743" y="2238"/>
                  </a:cubicBezTo>
                  <a:cubicBezTo>
                    <a:pt x="10696" y="2238"/>
                    <a:pt x="10649" y="2282"/>
                    <a:pt x="10673" y="2341"/>
                  </a:cubicBezTo>
                  <a:cubicBezTo>
                    <a:pt x="10678" y="2357"/>
                    <a:pt x="10686" y="2372"/>
                    <a:pt x="10692" y="2386"/>
                  </a:cubicBezTo>
                  <a:cubicBezTo>
                    <a:pt x="8260" y="3726"/>
                    <a:pt x="6288" y="5865"/>
                    <a:pt x="5088" y="8380"/>
                  </a:cubicBezTo>
                  <a:cubicBezTo>
                    <a:pt x="3477" y="11762"/>
                    <a:pt x="3051" y="16523"/>
                    <a:pt x="4121" y="20130"/>
                  </a:cubicBezTo>
                  <a:cubicBezTo>
                    <a:pt x="5162" y="23642"/>
                    <a:pt x="8268" y="25840"/>
                    <a:pt x="11526" y="27147"/>
                  </a:cubicBezTo>
                  <a:cubicBezTo>
                    <a:pt x="13669" y="28007"/>
                    <a:pt x="15853" y="28506"/>
                    <a:pt x="18044" y="28506"/>
                  </a:cubicBezTo>
                  <a:cubicBezTo>
                    <a:pt x="19738" y="28506"/>
                    <a:pt x="21435" y="28207"/>
                    <a:pt x="23120" y="27547"/>
                  </a:cubicBezTo>
                  <a:cubicBezTo>
                    <a:pt x="23136" y="27539"/>
                    <a:pt x="23152" y="27530"/>
                    <a:pt x="23165" y="27519"/>
                  </a:cubicBezTo>
                  <a:cubicBezTo>
                    <a:pt x="23436" y="27584"/>
                    <a:pt x="23664" y="27767"/>
                    <a:pt x="23788" y="28017"/>
                  </a:cubicBezTo>
                  <a:cubicBezTo>
                    <a:pt x="23849" y="28139"/>
                    <a:pt x="23887" y="28271"/>
                    <a:pt x="23897" y="28406"/>
                  </a:cubicBezTo>
                  <a:cubicBezTo>
                    <a:pt x="23898" y="28432"/>
                    <a:pt x="23855" y="28704"/>
                    <a:pt x="23820" y="28805"/>
                  </a:cubicBezTo>
                  <a:cubicBezTo>
                    <a:pt x="23805" y="28799"/>
                    <a:pt x="23788" y="28796"/>
                    <a:pt x="23772" y="28796"/>
                  </a:cubicBezTo>
                  <a:cubicBezTo>
                    <a:pt x="23753" y="28796"/>
                    <a:pt x="23734" y="28800"/>
                    <a:pt x="23717" y="28810"/>
                  </a:cubicBezTo>
                  <a:cubicBezTo>
                    <a:pt x="21768" y="29667"/>
                    <a:pt x="19751" y="30069"/>
                    <a:pt x="17729" y="30069"/>
                  </a:cubicBezTo>
                  <a:cubicBezTo>
                    <a:pt x="15595" y="30069"/>
                    <a:pt x="13454" y="29621"/>
                    <a:pt x="11382" y="28790"/>
                  </a:cubicBezTo>
                  <a:cubicBezTo>
                    <a:pt x="7689" y="27310"/>
                    <a:pt x="3939" y="24790"/>
                    <a:pt x="2173" y="21102"/>
                  </a:cubicBezTo>
                  <a:cubicBezTo>
                    <a:pt x="323" y="17242"/>
                    <a:pt x="1217" y="12263"/>
                    <a:pt x="2862" y="8485"/>
                  </a:cubicBezTo>
                  <a:cubicBezTo>
                    <a:pt x="4516" y="4689"/>
                    <a:pt x="7496" y="1666"/>
                    <a:pt x="11447" y="316"/>
                  </a:cubicBezTo>
                  <a:cubicBezTo>
                    <a:pt x="11489" y="306"/>
                    <a:pt x="11516" y="266"/>
                    <a:pt x="11513" y="223"/>
                  </a:cubicBezTo>
                  <a:close/>
                  <a:moveTo>
                    <a:pt x="11538" y="0"/>
                  </a:moveTo>
                  <a:cubicBezTo>
                    <a:pt x="11471" y="0"/>
                    <a:pt x="11429" y="63"/>
                    <a:pt x="11435" y="123"/>
                  </a:cubicBezTo>
                  <a:cubicBezTo>
                    <a:pt x="11420" y="117"/>
                    <a:pt x="11405" y="114"/>
                    <a:pt x="11391" y="114"/>
                  </a:cubicBezTo>
                  <a:cubicBezTo>
                    <a:pt x="11381" y="114"/>
                    <a:pt x="11371" y="115"/>
                    <a:pt x="11361" y="118"/>
                  </a:cubicBezTo>
                  <a:cubicBezTo>
                    <a:pt x="7277" y="1302"/>
                    <a:pt x="4236" y="4531"/>
                    <a:pt x="2562" y="8367"/>
                  </a:cubicBezTo>
                  <a:cubicBezTo>
                    <a:pt x="873" y="12242"/>
                    <a:pt x="1" y="17272"/>
                    <a:pt x="1875" y="21233"/>
                  </a:cubicBezTo>
                  <a:cubicBezTo>
                    <a:pt x="3659" y="25000"/>
                    <a:pt x="7501" y="27584"/>
                    <a:pt x="11264" y="29092"/>
                  </a:cubicBezTo>
                  <a:cubicBezTo>
                    <a:pt x="13344" y="29925"/>
                    <a:pt x="15608" y="30422"/>
                    <a:pt x="17853" y="30422"/>
                  </a:cubicBezTo>
                  <a:cubicBezTo>
                    <a:pt x="19868" y="30422"/>
                    <a:pt x="21869" y="30022"/>
                    <a:pt x="23709" y="29104"/>
                  </a:cubicBezTo>
                  <a:cubicBezTo>
                    <a:pt x="23753" y="29124"/>
                    <a:pt x="23793" y="29133"/>
                    <a:pt x="23830" y="29133"/>
                  </a:cubicBezTo>
                  <a:cubicBezTo>
                    <a:pt x="24164" y="29133"/>
                    <a:pt x="24198" y="28380"/>
                    <a:pt x="24128" y="28150"/>
                  </a:cubicBezTo>
                  <a:cubicBezTo>
                    <a:pt x="23995" y="27721"/>
                    <a:pt x="23630" y="27380"/>
                    <a:pt x="23184" y="27342"/>
                  </a:cubicBezTo>
                  <a:cubicBezTo>
                    <a:pt x="23158" y="27292"/>
                    <a:pt x="23108" y="27263"/>
                    <a:pt x="23055" y="27263"/>
                  </a:cubicBezTo>
                  <a:cubicBezTo>
                    <a:pt x="23037" y="27263"/>
                    <a:pt x="23019" y="27266"/>
                    <a:pt x="23001" y="27273"/>
                  </a:cubicBezTo>
                  <a:cubicBezTo>
                    <a:pt x="22867" y="27324"/>
                    <a:pt x="22733" y="27367"/>
                    <a:pt x="22599" y="27413"/>
                  </a:cubicBezTo>
                  <a:cubicBezTo>
                    <a:pt x="22602" y="27394"/>
                    <a:pt x="22599" y="27374"/>
                    <a:pt x="22593" y="27356"/>
                  </a:cubicBezTo>
                  <a:cubicBezTo>
                    <a:pt x="22397" y="26849"/>
                    <a:pt x="22043" y="26395"/>
                    <a:pt x="21796" y="25907"/>
                  </a:cubicBezTo>
                  <a:cubicBezTo>
                    <a:pt x="21579" y="25483"/>
                    <a:pt x="21391" y="25045"/>
                    <a:pt x="21205" y="24607"/>
                  </a:cubicBezTo>
                  <a:cubicBezTo>
                    <a:pt x="23103" y="23670"/>
                    <a:pt x="24745" y="22211"/>
                    <a:pt x="25828" y="20374"/>
                  </a:cubicBezTo>
                  <a:cubicBezTo>
                    <a:pt x="27980" y="16725"/>
                    <a:pt x="29123" y="11316"/>
                    <a:pt x="26538" y="7617"/>
                  </a:cubicBezTo>
                  <a:cubicBezTo>
                    <a:pt x="26536" y="7577"/>
                    <a:pt x="26512" y="7543"/>
                    <a:pt x="26477" y="7529"/>
                  </a:cubicBezTo>
                  <a:cubicBezTo>
                    <a:pt x="26302" y="7285"/>
                    <a:pt x="26114" y="7053"/>
                    <a:pt x="25911" y="6831"/>
                  </a:cubicBezTo>
                  <a:cubicBezTo>
                    <a:pt x="24230" y="4998"/>
                    <a:pt x="21527" y="4079"/>
                    <a:pt x="19174" y="3514"/>
                  </a:cubicBezTo>
                  <a:cubicBezTo>
                    <a:pt x="18192" y="3278"/>
                    <a:pt x="17203" y="3149"/>
                    <a:pt x="16222" y="3149"/>
                  </a:cubicBezTo>
                  <a:cubicBezTo>
                    <a:pt x="14946" y="3149"/>
                    <a:pt x="13683" y="3367"/>
                    <a:pt x="12464" y="3854"/>
                  </a:cubicBezTo>
                  <a:cubicBezTo>
                    <a:pt x="12472" y="3827"/>
                    <a:pt x="12469" y="3796"/>
                    <a:pt x="12456" y="3773"/>
                  </a:cubicBezTo>
                  <a:cubicBezTo>
                    <a:pt x="12189" y="3243"/>
                    <a:pt x="11946" y="2700"/>
                    <a:pt x="11733" y="2147"/>
                  </a:cubicBezTo>
                  <a:cubicBezTo>
                    <a:pt x="12075" y="1968"/>
                    <a:pt x="12424" y="1801"/>
                    <a:pt x="12781" y="1645"/>
                  </a:cubicBezTo>
                  <a:cubicBezTo>
                    <a:pt x="12872" y="1605"/>
                    <a:pt x="12831" y="1489"/>
                    <a:pt x="12751" y="1484"/>
                  </a:cubicBezTo>
                  <a:cubicBezTo>
                    <a:pt x="12762" y="1191"/>
                    <a:pt x="12584" y="856"/>
                    <a:pt x="12428" y="636"/>
                  </a:cubicBezTo>
                  <a:cubicBezTo>
                    <a:pt x="12217" y="343"/>
                    <a:pt x="11916" y="129"/>
                    <a:pt x="11580" y="8"/>
                  </a:cubicBezTo>
                  <a:cubicBezTo>
                    <a:pt x="11565" y="3"/>
                    <a:pt x="11551" y="0"/>
                    <a:pt x="1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0"/>
          <p:cNvGrpSpPr/>
          <p:nvPr/>
        </p:nvGrpSpPr>
        <p:grpSpPr>
          <a:xfrm>
            <a:off x="7824392" y="3456692"/>
            <a:ext cx="780908" cy="887643"/>
            <a:chOff x="7778467" y="3227067"/>
            <a:chExt cx="780908" cy="887643"/>
          </a:xfrm>
        </p:grpSpPr>
        <p:grpSp>
          <p:nvGrpSpPr>
            <p:cNvPr id="691" name="Google Shape;691;p40"/>
            <p:cNvGrpSpPr/>
            <p:nvPr/>
          </p:nvGrpSpPr>
          <p:grpSpPr>
            <a:xfrm>
              <a:off x="7907552" y="3238575"/>
              <a:ext cx="602400" cy="784480"/>
              <a:chOff x="7907552" y="3238575"/>
              <a:chExt cx="602400" cy="784480"/>
            </a:xfrm>
          </p:grpSpPr>
          <p:grpSp>
            <p:nvGrpSpPr>
              <p:cNvPr id="692" name="Google Shape;692;p40"/>
              <p:cNvGrpSpPr/>
              <p:nvPr/>
            </p:nvGrpSpPr>
            <p:grpSpPr>
              <a:xfrm>
                <a:off x="7907552" y="3238575"/>
                <a:ext cx="602400" cy="669000"/>
                <a:chOff x="7907552" y="3238575"/>
                <a:chExt cx="602400" cy="669000"/>
              </a:xfrm>
            </p:grpSpPr>
            <p:sp>
              <p:nvSpPr>
                <p:cNvPr id="693" name="Google Shape;693;p40"/>
                <p:cNvSpPr/>
                <p:nvPr/>
              </p:nvSpPr>
              <p:spPr>
                <a:xfrm rot="1188020">
                  <a:off x="7987788" y="3297171"/>
                  <a:ext cx="441927" cy="551808"/>
                </a:xfrm>
                <a:prstGeom prst="blockArc">
                  <a:avLst>
                    <a:gd name="adj1" fmla="val 10236231"/>
                    <a:gd name="adj2" fmla="val 5630447"/>
                    <a:gd name="adj3" fmla="val 43757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 rot="1153511">
                  <a:off x="8101792" y="3655774"/>
                  <a:ext cx="137572" cy="203321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40"/>
              <p:cNvSpPr/>
              <p:nvPr/>
            </p:nvSpPr>
            <p:spPr>
              <a:xfrm rot="901473">
                <a:off x="8048704" y="3898026"/>
                <a:ext cx="130770" cy="1099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40"/>
            <p:cNvGrpSpPr/>
            <p:nvPr/>
          </p:nvGrpSpPr>
          <p:grpSpPr>
            <a:xfrm rot="1451652">
              <a:off x="7906504" y="3302232"/>
              <a:ext cx="524834" cy="737315"/>
              <a:chOff x="1865075" y="4965975"/>
              <a:chExt cx="276150" cy="38795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1865075" y="4965975"/>
                <a:ext cx="276150" cy="293150"/>
              </a:xfrm>
              <a:custGeom>
                <a:avLst/>
                <a:gdLst/>
                <a:ahLst/>
                <a:cxnLst/>
                <a:rect l="l" t="t" r="r" b="b"/>
                <a:pathLst>
                  <a:path w="11046" h="11726" extrusionOk="0">
                    <a:moveTo>
                      <a:pt x="5646" y="341"/>
                    </a:moveTo>
                    <a:cubicBezTo>
                      <a:pt x="6116" y="341"/>
                      <a:pt x="6587" y="421"/>
                      <a:pt x="7034" y="585"/>
                    </a:cubicBezTo>
                    <a:cubicBezTo>
                      <a:pt x="10649" y="1919"/>
                      <a:pt x="10384" y="6642"/>
                      <a:pt x="7541" y="8573"/>
                    </a:cubicBezTo>
                    <a:cubicBezTo>
                      <a:pt x="7480" y="8612"/>
                      <a:pt x="7452" y="8683"/>
                      <a:pt x="7467" y="8752"/>
                    </a:cubicBezTo>
                    <a:cubicBezTo>
                      <a:pt x="7467" y="8753"/>
                      <a:pt x="7466" y="8753"/>
                      <a:pt x="7464" y="8755"/>
                    </a:cubicBezTo>
                    <a:cubicBezTo>
                      <a:pt x="7334" y="9155"/>
                      <a:pt x="7439" y="9620"/>
                      <a:pt x="7471" y="10035"/>
                    </a:cubicBezTo>
                    <a:cubicBezTo>
                      <a:pt x="7501" y="10440"/>
                      <a:pt x="7495" y="10870"/>
                      <a:pt x="7605" y="11262"/>
                    </a:cubicBezTo>
                    <a:cubicBezTo>
                      <a:pt x="7529" y="11259"/>
                      <a:pt x="7453" y="11258"/>
                      <a:pt x="7376" y="11258"/>
                    </a:cubicBezTo>
                    <a:cubicBezTo>
                      <a:pt x="6947" y="11258"/>
                      <a:pt x="6509" y="11297"/>
                      <a:pt x="6074" y="11340"/>
                    </a:cubicBezTo>
                    <a:cubicBezTo>
                      <a:pt x="6482" y="11042"/>
                      <a:pt x="6883" y="10730"/>
                      <a:pt x="7268" y="10406"/>
                    </a:cubicBezTo>
                    <a:cubicBezTo>
                      <a:pt x="7310" y="10372"/>
                      <a:pt x="7271" y="10304"/>
                      <a:pt x="7225" y="10304"/>
                    </a:cubicBezTo>
                    <a:cubicBezTo>
                      <a:pt x="7216" y="10304"/>
                      <a:pt x="7206" y="10307"/>
                      <a:pt x="7197" y="10314"/>
                    </a:cubicBezTo>
                    <a:cubicBezTo>
                      <a:pt x="6741" y="10645"/>
                      <a:pt x="6293" y="10994"/>
                      <a:pt x="5864" y="11361"/>
                    </a:cubicBezTo>
                    <a:cubicBezTo>
                      <a:pt x="5711" y="11377"/>
                      <a:pt x="5558" y="11391"/>
                      <a:pt x="5407" y="11406"/>
                    </a:cubicBezTo>
                    <a:cubicBezTo>
                      <a:pt x="5402" y="11272"/>
                      <a:pt x="5394" y="11138"/>
                      <a:pt x="5389" y="11004"/>
                    </a:cubicBezTo>
                    <a:cubicBezTo>
                      <a:pt x="5821" y="10628"/>
                      <a:pt x="6266" y="10272"/>
                      <a:pt x="6731" y="9939"/>
                    </a:cubicBezTo>
                    <a:cubicBezTo>
                      <a:pt x="6782" y="9903"/>
                      <a:pt x="6752" y="9829"/>
                      <a:pt x="6704" y="9829"/>
                    </a:cubicBezTo>
                    <a:cubicBezTo>
                      <a:pt x="6694" y="9829"/>
                      <a:pt x="6683" y="9832"/>
                      <a:pt x="6672" y="9839"/>
                    </a:cubicBezTo>
                    <a:cubicBezTo>
                      <a:pt x="6207" y="10134"/>
                      <a:pt x="5775" y="10478"/>
                      <a:pt x="5381" y="10864"/>
                    </a:cubicBezTo>
                    <a:cubicBezTo>
                      <a:pt x="5367" y="10577"/>
                      <a:pt x="5348" y="10290"/>
                      <a:pt x="5327" y="10003"/>
                    </a:cubicBezTo>
                    <a:cubicBezTo>
                      <a:pt x="5770" y="9667"/>
                      <a:pt x="6215" y="9330"/>
                      <a:pt x="6635" y="8965"/>
                    </a:cubicBezTo>
                    <a:cubicBezTo>
                      <a:pt x="6666" y="8939"/>
                      <a:pt x="6637" y="8888"/>
                      <a:pt x="6603" y="8888"/>
                    </a:cubicBezTo>
                    <a:cubicBezTo>
                      <a:pt x="6596" y="8888"/>
                      <a:pt x="6589" y="8890"/>
                      <a:pt x="6581" y="8895"/>
                    </a:cubicBezTo>
                    <a:cubicBezTo>
                      <a:pt x="6146" y="9206"/>
                      <a:pt x="5732" y="9544"/>
                      <a:pt x="5317" y="9880"/>
                    </a:cubicBezTo>
                    <a:cubicBezTo>
                      <a:pt x="5297" y="9625"/>
                      <a:pt x="5278" y="9369"/>
                      <a:pt x="5257" y="9112"/>
                    </a:cubicBezTo>
                    <a:cubicBezTo>
                      <a:pt x="5783" y="8704"/>
                      <a:pt x="6286" y="8269"/>
                      <a:pt x="6784" y="7827"/>
                    </a:cubicBezTo>
                    <a:cubicBezTo>
                      <a:pt x="6819" y="7796"/>
                      <a:pt x="6786" y="7753"/>
                      <a:pt x="6749" y="7753"/>
                    </a:cubicBezTo>
                    <a:cubicBezTo>
                      <a:pt x="6738" y="7753"/>
                      <a:pt x="6728" y="7756"/>
                      <a:pt x="6718" y="7764"/>
                    </a:cubicBezTo>
                    <a:cubicBezTo>
                      <a:pt x="6220" y="8162"/>
                      <a:pt x="5722" y="8565"/>
                      <a:pt x="5247" y="8993"/>
                    </a:cubicBezTo>
                    <a:cubicBezTo>
                      <a:pt x="5247" y="8988"/>
                      <a:pt x="5247" y="8981"/>
                      <a:pt x="5247" y="8975"/>
                    </a:cubicBezTo>
                    <a:cubicBezTo>
                      <a:pt x="5227" y="8714"/>
                      <a:pt x="5233" y="8508"/>
                      <a:pt x="5260" y="8336"/>
                    </a:cubicBezTo>
                    <a:cubicBezTo>
                      <a:pt x="5666" y="8019"/>
                      <a:pt x="6065" y="7694"/>
                      <a:pt x="6449" y="7349"/>
                    </a:cubicBezTo>
                    <a:cubicBezTo>
                      <a:pt x="6490" y="7313"/>
                      <a:pt x="6453" y="7262"/>
                      <a:pt x="6409" y="7262"/>
                    </a:cubicBezTo>
                    <a:cubicBezTo>
                      <a:pt x="6398" y="7262"/>
                      <a:pt x="6385" y="7266"/>
                      <a:pt x="6374" y="7274"/>
                    </a:cubicBezTo>
                    <a:cubicBezTo>
                      <a:pt x="6001" y="7568"/>
                      <a:pt x="5643" y="7877"/>
                      <a:pt x="5289" y="8194"/>
                    </a:cubicBezTo>
                    <a:cubicBezTo>
                      <a:pt x="5421" y="7678"/>
                      <a:pt x="5788" y="7482"/>
                      <a:pt x="6274" y="6866"/>
                    </a:cubicBezTo>
                    <a:cubicBezTo>
                      <a:pt x="6613" y="6562"/>
                      <a:pt x="6965" y="6280"/>
                      <a:pt x="7351" y="6034"/>
                    </a:cubicBezTo>
                    <a:cubicBezTo>
                      <a:pt x="7402" y="6002"/>
                      <a:pt x="7372" y="5930"/>
                      <a:pt x="7324" y="5930"/>
                    </a:cubicBezTo>
                    <a:cubicBezTo>
                      <a:pt x="7315" y="5930"/>
                      <a:pt x="7305" y="5933"/>
                      <a:pt x="7295" y="5939"/>
                    </a:cubicBezTo>
                    <a:cubicBezTo>
                      <a:pt x="7026" y="6098"/>
                      <a:pt x="6769" y="6280"/>
                      <a:pt x="6530" y="6482"/>
                    </a:cubicBezTo>
                    <a:cubicBezTo>
                      <a:pt x="6664" y="6259"/>
                      <a:pt x="6763" y="6017"/>
                      <a:pt x="6825" y="5765"/>
                    </a:cubicBezTo>
                    <a:cubicBezTo>
                      <a:pt x="7040" y="5532"/>
                      <a:pt x="7289" y="5344"/>
                      <a:pt x="7538" y="5150"/>
                    </a:cubicBezTo>
                    <a:cubicBezTo>
                      <a:pt x="7566" y="5128"/>
                      <a:pt x="7540" y="5090"/>
                      <a:pt x="7510" y="5090"/>
                    </a:cubicBezTo>
                    <a:cubicBezTo>
                      <a:pt x="7504" y="5090"/>
                      <a:pt x="7498" y="5091"/>
                      <a:pt x="7493" y="5094"/>
                    </a:cubicBezTo>
                    <a:cubicBezTo>
                      <a:pt x="7243" y="5231"/>
                      <a:pt x="7034" y="5427"/>
                      <a:pt x="6847" y="5642"/>
                    </a:cubicBezTo>
                    <a:cubicBezTo>
                      <a:pt x="6883" y="5440"/>
                      <a:pt x="6891" y="5233"/>
                      <a:pt x="6870" y="5027"/>
                    </a:cubicBezTo>
                    <a:cubicBezTo>
                      <a:pt x="7051" y="4788"/>
                      <a:pt x="7275" y="4618"/>
                      <a:pt x="7530" y="4439"/>
                    </a:cubicBezTo>
                    <a:cubicBezTo>
                      <a:pt x="7566" y="4414"/>
                      <a:pt x="7552" y="4348"/>
                      <a:pt x="7510" y="4348"/>
                    </a:cubicBezTo>
                    <a:cubicBezTo>
                      <a:pt x="7505" y="4348"/>
                      <a:pt x="7499" y="4349"/>
                      <a:pt x="7493" y="4351"/>
                    </a:cubicBezTo>
                    <a:cubicBezTo>
                      <a:pt x="7273" y="4433"/>
                      <a:pt x="7080" y="4592"/>
                      <a:pt x="6927" y="4780"/>
                    </a:cubicBezTo>
                    <a:cubicBezTo>
                      <a:pt x="6883" y="4598"/>
                      <a:pt x="6811" y="4425"/>
                      <a:pt x="6714" y="4265"/>
                    </a:cubicBezTo>
                    <a:cubicBezTo>
                      <a:pt x="6828" y="4139"/>
                      <a:pt x="6934" y="4005"/>
                      <a:pt x="7026" y="3862"/>
                    </a:cubicBezTo>
                    <a:cubicBezTo>
                      <a:pt x="7044" y="3833"/>
                      <a:pt x="7018" y="3804"/>
                      <a:pt x="6991" y="3804"/>
                    </a:cubicBezTo>
                    <a:cubicBezTo>
                      <a:pt x="6982" y="3804"/>
                      <a:pt x="6973" y="3807"/>
                      <a:pt x="6965" y="3814"/>
                    </a:cubicBezTo>
                    <a:cubicBezTo>
                      <a:pt x="6854" y="3929"/>
                      <a:pt x="6752" y="4052"/>
                      <a:pt x="6661" y="4182"/>
                    </a:cubicBezTo>
                    <a:cubicBezTo>
                      <a:pt x="6553" y="4020"/>
                      <a:pt x="6417" y="3876"/>
                      <a:pt x="6261" y="3760"/>
                    </a:cubicBezTo>
                    <a:cubicBezTo>
                      <a:pt x="6317" y="3680"/>
                      <a:pt x="6377" y="3604"/>
                      <a:pt x="6443" y="3532"/>
                    </a:cubicBezTo>
                    <a:cubicBezTo>
                      <a:pt x="6466" y="3505"/>
                      <a:pt x="6443" y="3471"/>
                      <a:pt x="6416" y="3471"/>
                    </a:cubicBezTo>
                    <a:cubicBezTo>
                      <a:pt x="6408" y="3471"/>
                      <a:pt x="6399" y="3474"/>
                      <a:pt x="6392" y="3481"/>
                    </a:cubicBezTo>
                    <a:cubicBezTo>
                      <a:pt x="6312" y="3545"/>
                      <a:pt x="6240" y="3620"/>
                      <a:pt x="6181" y="3704"/>
                    </a:cubicBezTo>
                    <a:cubicBezTo>
                      <a:pt x="6001" y="3588"/>
                      <a:pt x="5801" y="3519"/>
                      <a:pt x="5595" y="3519"/>
                    </a:cubicBezTo>
                    <a:cubicBezTo>
                      <a:pt x="5370" y="3519"/>
                      <a:pt x="5138" y="3602"/>
                      <a:pt x="4916" y="3798"/>
                    </a:cubicBezTo>
                    <a:cubicBezTo>
                      <a:pt x="4186" y="4442"/>
                      <a:pt x="4151" y="5681"/>
                      <a:pt x="4694" y="6444"/>
                    </a:cubicBezTo>
                    <a:cubicBezTo>
                      <a:pt x="4157" y="6477"/>
                      <a:pt x="3622" y="6513"/>
                      <a:pt x="3085" y="6548"/>
                    </a:cubicBezTo>
                    <a:lnTo>
                      <a:pt x="3080" y="6548"/>
                    </a:lnTo>
                    <a:cubicBezTo>
                      <a:pt x="3346" y="6395"/>
                      <a:pt x="3609" y="6232"/>
                      <a:pt x="3864" y="6063"/>
                    </a:cubicBezTo>
                    <a:cubicBezTo>
                      <a:pt x="3912" y="6032"/>
                      <a:pt x="3881" y="5964"/>
                      <a:pt x="3835" y="5964"/>
                    </a:cubicBezTo>
                    <a:cubicBezTo>
                      <a:pt x="3827" y="5964"/>
                      <a:pt x="3818" y="5966"/>
                      <a:pt x="3810" y="5971"/>
                    </a:cubicBezTo>
                    <a:cubicBezTo>
                      <a:pt x="3451" y="6152"/>
                      <a:pt x="3097" y="6353"/>
                      <a:pt x="2751" y="6567"/>
                    </a:cubicBezTo>
                    <a:cubicBezTo>
                      <a:pt x="2487" y="6579"/>
                      <a:pt x="2222" y="6600"/>
                      <a:pt x="1972" y="6683"/>
                    </a:cubicBezTo>
                    <a:cubicBezTo>
                      <a:pt x="1935" y="6564"/>
                      <a:pt x="1904" y="6444"/>
                      <a:pt x="1873" y="6324"/>
                    </a:cubicBezTo>
                    <a:cubicBezTo>
                      <a:pt x="2434" y="6039"/>
                      <a:pt x="2965" y="5701"/>
                      <a:pt x="3461" y="5312"/>
                    </a:cubicBezTo>
                    <a:cubicBezTo>
                      <a:pt x="3508" y="5275"/>
                      <a:pt x="3465" y="5202"/>
                      <a:pt x="3414" y="5202"/>
                    </a:cubicBezTo>
                    <a:cubicBezTo>
                      <a:pt x="3403" y="5202"/>
                      <a:pt x="3393" y="5205"/>
                      <a:pt x="3383" y="5212"/>
                    </a:cubicBezTo>
                    <a:cubicBezTo>
                      <a:pt x="2874" y="5553"/>
                      <a:pt x="2358" y="5878"/>
                      <a:pt x="1840" y="6205"/>
                    </a:cubicBezTo>
                    <a:cubicBezTo>
                      <a:pt x="1712" y="5703"/>
                      <a:pt x="1628" y="5198"/>
                      <a:pt x="1609" y="4700"/>
                    </a:cubicBezTo>
                    <a:cubicBezTo>
                      <a:pt x="2249" y="4348"/>
                      <a:pt x="2861" y="3947"/>
                      <a:pt x="3442" y="3500"/>
                    </a:cubicBezTo>
                    <a:cubicBezTo>
                      <a:pt x="3486" y="3465"/>
                      <a:pt x="3459" y="3394"/>
                      <a:pt x="3414" y="3394"/>
                    </a:cubicBezTo>
                    <a:cubicBezTo>
                      <a:pt x="3405" y="3394"/>
                      <a:pt x="3395" y="3397"/>
                      <a:pt x="3384" y="3405"/>
                    </a:cubicBezTo>
                    <a:cubicBezTo>
                      <a:pt x="2802" y="3811"/>
                      <a:pt x="2205" y="4192"/>
                      <a:pt x="1602" y="4567"/>
                    </a:cubicBezTo>
                    <a:cubicBezTo>
                      <a:pt x="1598" y="4318"/>
                      <a:pt x="1612" y="4069"/>
                      <a:pt x="1645" y="3824"/>
                    </a:cubicBezTo>
                    <a:cubicBezTo>
                      <a:pt x="2315" y="3430"/>
                      <a:pt x="2989" y="3044"/>
                      <a:pt x="3674" y="2679"/>
                    </a:cubicBezTo>
                    <a:cubicBezTo>
                      <a:pt x="3729" y="2649"/>
                      <a:pt x="3695" y="2577"/>
                      <a:pt x="3643" y="2577"/>
                    </a:cubicBezTo>
                    <a:cubicBezTo>
                      <a:pt x="3635" y="2577"/>
                      <a:pt x="3627" y="2578"/>
                      <a:pt x="3618" y="2582"/>
                    </a:cubicBezTo>
                    <a:cubicBezTo>
                      <a:pt x="2944" y="2896"/>
                      <a:pt x="2296" y="3258"/>
                      <a:pt x="1676" y="3666"/>
                    </a:cubicBezTo>
                    <a:cubicBezTo>
                      <a:pt x="1719" y="3408"/>
                      <a:pt x="1786" y="3154"/>
                      <a:pt x="1878" y="2909"/>
                    </a:cubicBezTo>
                    <a:cubicBezTo>
                      <a:pt x="1880" y="2909"/>
                      <a:pt x="1882" y="2910"/>
                      <a:pt x="1884" y="2910"/>
                    </a:cubicBezTo>
                    <a:cubicBezTo>
                      <a:pt x="1890" y="2910"/>
                      <a:pt x="1896" y="2908"/>
                      <a:pt x="1900" y="2906"/>
                    </a:cubicBezTo>
                    <a:cubicBezTo>
                      <a:pt x="2531" y="2526"/>
                      <a:pt x="3145" y="2123"/>
                      <a:pt x="3789" y="1763"/>
                    </a:cubicBezTo>
                    <a:cubicBezTo>
                      <a:pt x="3859" y="1724"/>
                      <a:pt x="3816" y="1627"/>
                      <a:pt x="3752" y="1627"/>
                    </a:cubicBezTo>
                    <a:cubicBezTo>
                      <a:pt x="3740" y="1627"/>
                      <a:pt x="3728" y="1630"/>
                      <a:pt x="3716" y="1637"/>
                    </a:cubicBezTo>
                    <a:cubicBezTo>
                      <a:pt x="3112" y="1985"/>
                      <a:pt x="2501" y="2345"/>
                      <a:pt x="1937" y="2756"/>
                    </a:cubicBezTo>
                    <a:cubicBezTo>
                      <a:pt x="2066" y="2458"/>
                      <a:pt x="2230" y="2177"/>
                      <a:pt x="2426" y="1919"/>
                    </a:cubicBezTo>
                    <a:cubicBezTo>
                      <a:pt x="3018" y="1570"/>
                      <a:pt x="3607" y="1221"/>
                      <a:pt x="4197" y="870"/>
                    </a:cubicBezTo>
                    <a:cubicBezTo>
                      <a:pt x="4240" y="845"/>
                      <a:pt x="4214" y="784"/>
                      <a:pt x="4174" y="784"/>
                    </a:cubicBezTo>
                    <a:cubicBezTo>
                      <a:pt x="4166" y="784"/>
                      <a:pt x="4159" y="786"/>
                      <a:pt x="4151" y="791"/>
                    </a:cubicBezTo>
                    <a:cubicBezTo>
                      <a:pt x="3609" y="1125"/>
                      <a:pt x="3067" y="1460"/>
                      <a:pt x="2527" y="1795"/>
                    </a:cubicBezTo>
                    <a:cubicBezTo>
                      <a:pt x="2557" y="1757"/>
                      <a:pt x="2584" y="1718"/>
                      <a:pt x="2618" y="1680"/>
                    </a:cubicBezTo>
                    <a:cubicBezTo>
                      <a:pt x="3378" y="809"/>
                      <a:pt x="4508" y="341"/>
                      <a:pt x="5646" y="341"/>
                    </a:cubicBezTo>
                    <a:close/>
                    <a:moveTo>
                      <a:pt x="5666" y="1"/>
                    </a:moveTo>
                    <a:cubicBezTo>
                      <a:pt x="2466" y="1"/>
                      <a:pt x="1" y="3797"/>
                      <a:pt x="1806" y="6858"/>
                    </a:cubicBezTo>
                    <a:cubicBezTo>
                      <a:pt x="1826" y="6892"/>
                      <a:pt x="1859" y="6907"/>
                      <a:pt x="1893" y="6907"/>
                    </a:cubicBezTo>
                    <a:cubicBezTo>
                      <a:pt x="1917" y="6907"/>
                      <a:pt x="1942" y="6899"/>
                      <a:pt x="1962" y="6885"/>
                    </a:cubicBezTo>
                    <a:cubicBezTo>
                      <a:pt x="2105" y="6917"/>
                      <a:pt x="2252" y="6928"/>
                      <a:pt x="2400" y="6928"/>
                    </a:cubicBezTo>
                    <a:cubicBezTo>
                      <a:pt x="2666" y="6928"/>
                      <a:pt x="2937" y="6893"/>
                      <a:pt x="3194" y="6878"/>
                    </a:cubicBezTo>
                    <a:cubicBezTo>
                      <a:pt x="3700" y="6846"/>
                      <a:pt x="4203" y="6814"/>
                      <a:pt x="4709" y="6779"/>
                    </a:cubicBezTo>
                    <a:cubicBezTo>
                      <a:pt x="4835" y="6771"/>
                      <a:pt x="4886" y="6653"/>
                      <a:pt x="4863" y="6560"/>
                    </a:cubicBezTo>
                    <a:cubicBezTo>
                      <a:pt x="4917" y="6532"/>
                      <a:pt x="4941" y="6468"/>
                      <a:pt x="4921" y="6412"/>
                    </a:cubicBezTo>
                    <a:cubicBezTo>
                      <a:pt x="4643" y="5770"/>
                      <a:pt x="4524" y="5022"/>
                      <a:pt x="4887" y="4383"/>
                    </a:cubicBezTo>
                    <a:cubicBezTo>
                      <a:pt x="5086" y="4033"/>
                      <a:pt x="5336" y="3891"/>
                      <a:pt x="5585" y="3891"/>
                    </a:cubicBezTo>
                    <a:cubicBezTo>
                      <a:pt x="6013" y="3891"/>
                      <a:pt x="6439" y="4311"/>
                      <a:pt x="6597" y="4814"/>
                    </a:cubicBezTo>
                    <a:cubicBezTo>
                      <a:pt x="6607" y="5698"/>
                      <a:pt x="6258" y="6487"/>
                      <a:pt x="5584" y="7121"/>
                    </a:cubicBezTo>
                    <a:cubicBezTo>
                      <a:pt x="5362" y="7330"/>
                      <a:pt x="5005" y="7477"/>
                      <a:pt x="4884" y="7780"/>
                    </a:cubicBezTo>
                    <a:cubicBezTo>
                      <a:pt x="4748" y="8118"/>
                      <a:pt x="4884" y="8629"/>
                      <a:pt x="4911" y="8977"/>
                    </a:cubicBezTo>
                    <a:cubicBezTo>
                      <a:pt x="4972" y="9802"/>
                      <a:pt x="5019" y="10629"/>
                      <a:pt x="5123" y="11452"/>
                    </a:cubicBezTo>
                    <a:cubicBezTo>
                      <a:pt x="5126" y="11476"/>
                      <a:pt x="5136" y="11500"/>
                      <a:pt x="5150" y="11519"/>
                    </a:cubicBezTo>
                    <a:cubicBezTo>
                      <a:pt x="5117" y="11606"/>
                      <a:pt x="5160" y="11720"/>
                      <a:pt x="5282" y="11720"/>
                    </a:cubicBezTo>
                    <a:cubicBezTo>
                      <a:pt x="6065" y="11718"/>
                      <a:pt x="6940" y="11726"/>
                      <a:pt x="7703" y="11547"/>
                    </a:cubicBezTo>
                    <a:cubicBezTo>
                      <a:pt x="7770" y="11533"/>
                      <a:pt x="7813" y="11471"/>
                      <a:pt x="7805" y="11406"/>
                    </a:cubicBezTo>
                    <a:cubicBezTo>
                      <a:pt x="7837" y="11393"/>
                      <a:pt x="7860" y="11364"/>
                      <a:pt x="7863" y="11329"/>
                    </a:cubicBezTo>
                    <a:cubicBezTo>
                      <a:pt x="7928" y="10875"/>
                      <a:pt x="7839" y="10395"/>
                      <a:pt x="7799" y="9939"/>
                    </a:cubicBezTo>
                    <a:cubicBezTo>
                      <a:pt x="7770" y="9593"/>
                      <a:pt x="7783" y="9219"/>
                      <a:pt x="7667" y="8891"/>
                    </a:cubicBezTo>
                    <a:cubicBezTo>
                      <a:pt x="7683" y="8886"/>
                      <a:pt x="7699" y="8879"/>
                      <a:pt x="7713" y="8871"/>
                    </a:cubicBezTo>
                    <a:cubicBezTo>
                      <a:pt x="10740" y="6815"/>
                      <a:pt x="11046" y="1894"/>
                      <a:pt x="7314" y="340"/>
                    </a:cubicBezTo>
                    <a:cubicBezTo>
                      <a:pt x="6755" y="107"/>
                      <a:pt x="6200" y="1"/>
                      <a:pt x="5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992575" y="5279175"/>
                <a:ext cx="805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2990" extrusionOk="0">
                    <a:moveTo>
                      <a:pt x="2709" y="330"/>
                    </a:moveTo>
                    <a:cubicBezTo>
                      <a:pt x="2768" y="330"/>
                      <a:pt x="2811" y="337"/>
                      <a:pt x="2830" y="353"/>
                    </a:cubicBezTo>
                    <a:cubicBezTo>
                      <a:pt x="2854" y="374"/>
                      <a:pt x="2823" y="1071"/>
                      <a:pt x="2825" y="1225"/>
                    </a:cubicBezTo>
                    <a:cubicBezTo>
                      <a:pt x="2828" y="1620"/>
                      <a:pt x="2823" y="2014"/>
                      <a:pt x="2817" y="2409"/>
                    </a:cubicBezTo>
                    <a:cubicBezTo>
                      <a:pt x="2570" y="2419"/>
                      <a:pt x="2326" y="2436"/>
                      <a:pt x="2081" y="2457"/>
                    </a:cubicBezTo>
                    <a:cubicBezTo>
                      <a:pt x="2248" y="2298"/>
                      <a:pt x="2391" y="2116"/>
                      <a:pt x="2509" y="1918"/>
                    </a:cubicBezTo>
                    <a:cubicBezTo>
                      <a:pt x="2531" y="1882"/>
                      <a:pt x="2498" y="1840"/>
                      <a:pt x="2463" y="1840"/>
                    </a:cubicBezTo>
                    <a:cubicBezTo>
                      <a:pt x="2452" y="1840"/>
                      <a:pt x="2440" y="1845"/>
                      <a:pt x="2430" y="1856"/>
                    </a:cubicBezTo>
                    <a:cubicBezTo>
                      <a:pt x="2242" y="2064"/>
                      <a:pt x="2060" y="2274"/>
                      <a:pt x="1865" y="2473"/>
                    </a:cubicBezTo>
                    <a:cubicBezTo>
                      <a:pt x="1579" y="2500"/>
                      <a:pt x="1293" y="2532"/>
                      <a:pt x="1008" y="2569"/>
                    </a:cubicBezTo>
                    <a:cubicBezTo>
                      <a:pt x="1406" y="2279"/>
                      <a:pt x="1778" y="1952"/>
                      <a:pt x="2120" y="1597"/>
                    </a:cubicBezTo>
                    <a:cubicBezTo>
                      <a:pt x="2161" y="1553"/>
                      <a:pt x="2122" y="1496"/>
                      <a:pt x="2076" y="1496"/>
                    </a:cubicBezTo>
                    <a:cubicBezTo>
                      <a:pt x="2063" y="1496"/>
                      <a:pt x="2049" y="1501"/>
                      <a:pt x="2036" y="1512"/>
                    </a:cubicBezTo>
                    <a:cubicBezTo>
                      <a:pt x="1625" y="1887"/>
                      <a:pt x="1201" y="2245"/>
                      <a:pt x="772" y="2599"/>
                    </a:cubicBezTo>
                    <a:cubicBezTo>
                      <a:pt x="724" y="2605"/>
                      <a:pt x="676" y="2613"/>
                      <a:pt x="629" y="2618"/>
                    </a:cubicBezTo>
                    <a:cubicBezTo>
                      <a:pt x="598" y="2630"/>
                      <a:pt x="572" y="2636"/>
                      <a:pt x="550" y="2636"/>
                    </a:cubicBezTo>
                    <a:cubicBezTo>
                      <a:pt x="475" y="2636"/>
                      <a:pt x="453" y="2565"/>
                      <a:pt x="487" y="2427"/>
                    </a:cubicBezTo>
                    <a:cubicBezTo>
                      <a:pt x="413" y="2237"/>
                      <a:pt x="426" y="1958"/>
                      <a:pt x="407" y="1756"/>
                    </a:cubicBezTo>
                    <a:cubicBezTo>
                      <a:pt x="399" y="1659"/>
                      <a:pt x="393" y="1560"/>
                      <a:pt x="386" y="1463"/>
                    </a:cubicBezTo>
                    <a:cubicBezTo>
                      <a:pt x="726" y="1302"/>
                      <a:pt x="1056" y="1102"/>
                      <a:pt x="1303" y="827"/>
                    </a:cubicBezTo>
                    <a:cubicBezTo>
                      <a:pt x="1334" y="793"/>
                      <a:pt x="1306" y="735"/>
                      <a:pt x="1266" y="735"/>
                    </a:cubicBezTo>
                    <a:cubicBezTo>
                      <a:pt x="1258" y="735"/>
                      <a:pt x="1248" y="738"/>
                      <a:pt x="1239" y="744"/>
                    </a:cubicBezTo>
                    <a:cubicBezTo>
                      <a:pt x="951" y="943"/>
                      <a:pt x="676" y="1150"/>
                      <a:pt x="375" y="1324"/>
                    </a:cubicBezTo>
                    <a:cubicBezTo>
                      <a:pt x="362" y="1096"/>
                      <a:pt x="350" y="867"/>
                      <a:pt x="332" y="639"/>
                    </a:cubicBezTo>
                    <a:lnTo>
                      <a:pt x="332" y="639"/>
                    </a:lnTo>
                    <a:cubicBezTo>
                      <a:pt x="343" y="642"/>
                      <a:pt x="354" y="644"/>
                      <a:pt x="365" y="644"/>
                    </a:cubicBezTo>
                    <a:cubicBezTo>
                      <a:pt x="369" y="644"/>
                      <a:pt x="373" y="644"/>
                      <a:pt x="377" y="643"/>
                    </a:cubicBezTo>
                    <a:cubicBezTo>
                      <a:pt x="786" y="615"/>
                      <a:pt x="1194" y="564"/>
                      <a:pt x="1602" y="513"/>
                    </a:cubicBezTo>
                    <a:cubicBezTo>
                      <a:pt x="1740" y="497"/>
                      <a:pt x="2420" y="330"/>
                      <a:pt x="2709" y="330"/>
                    </a:cubicBezTo>
                    <a:close/>
                    <a:moveTo>
                      <a:pt x="2783" y="1"/>
                    </a:moveTo>
                    <a:cubicBezTo>
                      <a:pt x="2556" y="1"/>
                      <a:pt x="2275" y="95"/>
                      <a:pt x="2117" y="117"/>
                    </a:cubicBezTo>
                    <a:cubicBezTo>
                      <a:pt x="1524" y="202"/>
                      <a:pt x="930" y="278"/>
                      <a:pt x="343" y="396"/>
                    </a:cubicBezTo>
                    <a:cubicBezTo>
                      <a:pt x="296" y="408"/>
                      <a:pt x="259" y="449"/>
                      <a:pt x="257" y="498"/>
                    </a:cubicBezTo>
                    <a:cubicBezTo>
                      <a:pt x="229" y="480"/>
                      <a:pt x="196" y="471"/>
                      <a:pt x="163" y="471"/>
                    </a:cubicBezTo>
                    <a:cubicBezTo>
                      <a:pt x="86" y="471"/>
                      <a:pt x="12" y="522"/>
                      <a:pt x="10" y="626"/>
                    </a:cubicBezTo>
                    <a:cubicBezTo>
                      <a:pt x="1" y="1174"/>
                      <a:pt x="53" y="1724"/>
                      <a:pt x="123" y="2268"/>
                    </a:cubicBezTo>
                    <a:cubicBezTo>
                      <a:pt x="149" y="2470"/>
                      <a:pt x="127" y="2797"/>
                      <a:pt x="308" y="2931"/>
                    </a:cubicBezTo>
                    <a:cubicBezTo>
                      <a:pt x="367" y="2974"/>
                      <a:pt x="445" y="2990"/>
                      <a:pt x="530" y="2990"/>
                    </a:cubicBezTo>
                    <a:cubicBezTo>
                      <a:pt x="712" y="2990"/>
                      <a:pt x="926" y="2919"/>
                      <a:pt x="1051" y="2900"/>
                    </a:cubicBezTo>
                    <a:cubicBezTo>
                      <a:pt x="1226" y="2875"/>
                      <a:pt x="1403" y="2852"/>
                      <a:pt x="1580" y="2833"/>
                    </a:cubicBezTo>
                    <a:cubicBezTo>
                      <a:pt x="1588" y="2840"/>
                      <a:pt x="1598" y="2843"/>
                      <a:pt x="1607" y="2843"/>
                    </a:cubicBezTo>
                    <a:cubicBezTo>
                      <a:pt x="1614" y="2843"/>
                      <a:pt x="1622" y="2841"/>
                      <a:pt x="1628" y="2837"/>
                    </a:cubicBezTo>
                    <a:cubicBezTo>
                      <a:pt x="1631" y="2833"/>
                      <a:pt x="1634" y="2830"/>
                      <a:pt x="1638" y="2829"/>
                    </a:cubicBezTo>
                    <a:cubicBezTo>
                      <a:pt x="2085" y="2782"/>
                      <a:pt x="2536" y="2755"/>
                      <a:pt x="2987" y="2744"/>
                    </a:cubicBezTo>
                    <a:cubicBezTo>
                      <a:pt x="3080" y="2742"/>
                      <a:pt x="3156" y="2666"/>
                      <a:pt x="3158" y="2572"/>
                    </a:cubicBezTo>
                    <a:cubicBezTo>
                      <a:pt x="3169" y="1974"/>
                      <a:pt x="3171" y="1375"/>
                      <a:pt x="3156" y="776"/>
                    </a:cubicBezTo>
                    <a:cubicBezTo>
                      <a:pt x="3152" y="586"/>
                      <a:pt x="3220" y="200"/>
                      <a:pt x="3024" y="62"/>
                    </a:cubicBezTo>
                    <a:cubicBezTo>
                      <a:pt x="2962" y="17"/>
                      <a:pt x="2877" y="1"/>
                      <a:pt x="2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907400" y="5071800"/>
                <a:ext cx="4707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234" extrusionOk="0">
                    <a:moveTo>
                      <a:pt x="1771" y="0"/>
                    </a:moveTo>
                    <a:cubicBezTo>
                      <a:pt x="1758" y="0"/>
                      <a:pt x="1745" y="4"/>
                      <a:pt x="1731" y="13"/>
                    </a:cubicBezTo>
                    <a:cubicBezTo>
                      <a:pt x="1173" y="378"/>
                      <a:pt x="615" y="742"/>
                      <a:pt x="61" y="1107"/>
                    </a:cubicBezTo>
                    <a:cubicBezTo>
                      <a:pt x="1" y="1147"/>
                      <a:pt x="37" y="1234"/>
                      <a:pt x="93" y="1234"/>
                    </a:cubicBezTo>
                    <a:cubicBezTo>
                      <a:pt x="104" y="1234"/>
                      <a:pt x="116" y="1230"/>
                      <a:pt x="128" y="1223"/>
                    </a:cubicBezTo>
                    <a:cubicBezTo>
                      <a:pt x="690" y="866"/>
                      <a:pt x="1251" y="509"/>
                      <a:pt x="1811" y="150"/>
                    </a:cubicBezTo>
                    <a:cubicBezTo>
                      <a:pt x="1883" y="105"/>
                      <a:pt x="1837" y="0"/>
                      <a:pt x="17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0" y="1"/>
                    </a:moveTo>
                    <a:lnTo>
                      <a:pt x="0" y="12"/>
                    </a:lnTo>
                    <a:cubicBezTo>
                      <a:pt x="7" y="12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995775" y="5316725"/>
                <a:ext cx="17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fill="none" extrusionOk="0">
                    <a:moveTo>
                      <a:pt x="0" y="12"/>
                    </a:moveTo>
                    <a:cubicBezTo>
                      <a:pt x="7" y="12"/>
                      <a:pt x="7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2003225" y="5310950"/>
                <a:ext cx="274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2" extrusionOk="0">
                    <a:moveTo>
                      <a:pt x="1034" y="0"/>
                    </a:moveTo>
                    <a:cubicBezTo>
                      <a:pt x="1027" y="0"/>
                      <a:pt x="1020" y="2"/>
                      <a:pt x="1012" y="7"/>
                    </a:cubicBezTo>
                    <a:cubicBezTo>
                      <a:pt x="644" y="239"/>
                      <a:pt x="316" y="525"/>
                      <a:pt x="34" y="856"/>
                    </a:cubicBezTo>
                    <a:cubicBezTo>
                      <a:pt x="1" y="893"/>
                      <a:pt x="33" y="941"/>
                      <a:pt x="70" y="941"/>
                    </a:cubicBezTo>
                    <a:cubicBezTo>
                      <a:pt x="81" y="941"/>
                      <a:pt x="93" y="937"/>
                      <a:pt x="104" y="926"/>
                    </a:cubicBezTo>
                    <a:cubicBezTo>
                      <a:pt x="427" y="647"/>
                      <a:pt x="746" y="361"/>
                      <a:pt x="1066" y="77"/>
                    </a:cubicBezTo>
                    <a:cubicBezTo>
                      <a:pt x="1098" y="49"/>
                      <a:pt x="1069" y="0"/>
                      <a:pt x="10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3" name="Google Shape;703;p40"/>
          <p:cNvGrpSpPr/>
          <p:nvPr/>
        </p:nvGrpSpPr>
        <p:grpSpPr>
          <a:xfrm>
            <a:off x="8292600" y="2318836"/>
            <a:ext cx="374045" cy="937775"/>
            <a:chOff x="7552455" y="1245450"/>
            <a:chExt cx="374045" cy="937775"/>
          </a:xfrm>
        </p:grpSpPr>
        <p:sp>
          <p:nvSpPr>
            <p:cNvPr id="704" name="Google Shape;704;p40"/>
            <p:cNvSpPr/>
            <p:nvPr/>
          </p:nvSpPr>
          <p:spPr>
            <a:xfrm>
              <a:off x="7552455" y="1245450"/>
              <a:ext cx="297450" cy="927675"/>
            </a:xfrm>
            <a:custGeom>
              <a:avLst/>
              <a:gdLst/>
              <a:ahLst/>
              <a:cxnLst/>
              <a:rect l="l" t="t" r="r" b="b"/>
              <a:pathLst>
                <a:path w="11898" h="37107" extrusionOk="0">
                  <a:moveTo>
                    <a:pt x="3829" y="0"/>
                  </a:moveTo>
                  <a:cubicBezTo>
                    <a:pt x="7791" y="3171"/>
                    <a:pt x="10578" y="9515"/>
                    <a:pt x="8973" y="14329"/>
                  </a:cubicBezTo>
                  <a:cubicBezTo>
                    <a:pt x="8089" y="16981"/>
                    <a:pt x="4220" y="19408"/>
                    <a:pt x="1625" y="18370"/>
                  </a:cubicBezTo>
                  <a:cubicBezTo>
                    <a:pt x="-3" y="17719"/>
                    <a:pt x="-261" y="14795"/>
                    <a:pt x="523" y="13227"/>
                  </a:cubicBezTo>
                  <a:cubicBezTo>
                    <a:pt x="1297" y="11678"/>
                    <a:pt x="3986" y="12072"/>
                    <a:pt x="5666" y="12492"/>
                  </a:cubicBezTo>
                  <a:cubicBezTo>
                    <a:pt x="13850" y="14539"/>
                    <a:pt x="11545" y="28671"/>
                    <a:pt x="11545" y="3710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5" name="Google Shape;705;p40"/>
            <p:cNvSpPr/>
            <p:nvPr/>
          </p:nvSpPr>
          <p:spPr>
            <a:xfrm>
              <a:off x="7839250" y="2109750"/>
              <a:ext cx="87250" cy="68900"/>
            </a:xfrm>
            <a:custGeom>
              <a:avLst/>
              <a:gdLst/>
              <a:ahLst/>
              <a:cxnLst/>
              <a:rect l="l" t="t" r="r" b="b"/>
              <a:pathLst>
                <a:path w="3490" h="2756" extrusionOk="0">
                  <a:moveTo>
                    <a:pt x="0" y="2756"/>
                  </a:moveTo>
                  <a:cubicBezTo>
                    <a:pt x="1125" y="1791"/>
                    <a:pt x="2304" y="889"/>
                    <a:pt x="349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06" name="Google Shape;706;p40"/>
            <p:cNvSpPr/>
            <p:nvPr/>
          </p:nvSpPr>
          <p:spPr>
            <a:xfrm>
              <a:off x="7765775" y="2109750"/>
              <a:ext cx="87250" cy="73475"/>
            </a:xfrm>
            <a:custGeom>
              <a:avLst/>
              <a:gdLst/>
              <a:ahLst/>
              <a:cxnLst/>
              <a:rect l="l" t="t" r="r" b="b"/>
              <a:pathLst>
                <a:path w="3490" h="2939" extrusionOk="0">
                  <a:moveTo>
                    <a:pt x="3490" y="2939"/>
                  </a:moveTo>
                  <a:cubicBezTo>
                    <a:pt x="2273" y="2027"/>
                    <a:pt x="1360" y="68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76725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/>
    </p:bldLst>
  </p:timing>
</p:sld>
</file>

<file path=ppt/theme/theme1.xml><?xml version="1.0" encoding="utf-8"?>
<a:theme xmlns:a="http://schemas.openxmlformats.org/drawingml/2006/main" name="Tips to Do your Final Project Workshop by Slidesgo">
  <a:themeElements>
    <a:clrScheme name="Simple Light">
      <a:dk1>
        <a:srgbClr val="333333"/>
      </a:dk1>
      <a:lt1>
        <a:srgbClr val="F1EFED"/>
      </a:lt1>
      <a:dk2>
        <a:srgbClr val="FDDC95"/>
      </a:dk2>
      <a:lt2>
        <a:srgbClr val="FFA784"/>
      </a:lt2>
      <a:accent1>
        <a:srgbClr val="FF7070"/>
      </a:accent1>
      <a:accent2>
        <a:srgbClr val="FFBAD5"/>
      </a:accent2>
      <a:accent3>
        <a:srgbClr val="C1BEEA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523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Bebas Neue</vt:lpstr>
      <vt:lpstr>Arimo</vt:lpstr>
      <vt:lpstr>Anaheim</vt:lpstr>
      <vt:lpstr>Arial</vt:lpstr>
      <vt:lpstr>Lato</vt:lpstr>
      <vt:lpstr>Dela Gothic One</vt:lpstr>
      <vt:lpstr>Tips to Do your Final Project Workshop by Slidesgo</vt:lpstr>
      <vt:lpstr>Komunikasi</vt:lpstr>
      <vt:lpstr>Fungsi Komunikasi</vt:lpstr>
      <vt:lpstr>Fungsi Komunikasi</vt:lpstr>
      <vt:lpstr>Proses Komunikasi</vt:lpstr>
      <vt:lpstr>Arah Komunikasi</vt:lpstr>
      <vt:lpstr>Arah Komunikasi</vt:lpstr>
      <vt:lpstr>Komunikasi Organisasi</vt:lpstr>
      <vt:lpstr>Mode Komunikasi</vt:lpstr>
      <vt:lpstr>Saluran Komunikasi</vt:lpstr>
      <vt:lpstr>Komunikasi Persuasif</vt:lpstr>
      <vt:lpstr>Hambatan Komunikasi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Perilaku Organisasi</dc:title>
  <dc:creator>HP</dc:creator>
  <cp:lastModifiedBy>Desi Sari</cp:lastModifiedBy>
  <cp:revision>7</cp:revision>
  <dcterms:modified xsi:type="dcterms:W3CDTF">2023-03-26T08:22:48Z</dcterms:modified>
</cp:coreProperties>
</file>